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9.xml" ContentType="application/vnd.openxmlformats-officedocument.theme+xml"/>
  <Override PartName="/ppt/slideLayouts/slideLayout144.xml" ContentType="application/vnd.openxmlformats-officedocument.presentationml.slideLayout+xml"/>
  <Override PartName="/ppt/theme/theme10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1.xml" ContentType="application/vnd.openxmlformats-officedocument.theme+xml"/>
  <Override PartName="/ppt/slideLayouts/slideLayout168.xml" ContentType="application/vnd.openxmlformats-officedocument.presentationml.slideLayout+xml"/>
  <Override PartName="/ppt/theme/theme12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3.xml" ContentType="application/vnd.openxmlformats-officedocument.theme+xml"/>
  <Override PartName="/ppt/slideLayouts/slideLayout188.xml" ContentType="application/vnd.openxmlformats-officedocument.presentationml.slideLayout+xml"/>
  <Override PartName="/ppt/theme/theme14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5.xml" ContentType="application/vnd.openxmlformats-officedocument.theme+xml"/>
  <Override PartName="/ppt/slideLayouts/slideLayout213.xml" ContentType="application/vnd.openxmlformats-officedocument.presentationml.slideLayout+xml"/>
  <Override PartName="/ppt/theme/theme16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7.xml" ContentType="application/vnd.openxmlformats-officedocument.theme+xml"/>
  <Override PartName="/ppt/slideLayouts/slideLayout239.xml" ContentType="application/vnd.openxmlformats-officedocument.presentationml.slideLayout+xml"/>
  <Override PartName="/ppt/theme/theme18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9.xml" ContentType="application/vnd.openxmlformats-officedocument.theme+xml"/>
  <Override PartName="/ppt/slideLayouts/slideLayout266.xml" ContentType="application/vnd.openxmlformats-officedocument.presentationml.slideLayout+xml"/>
  <Override PartName="/ppt/theme/theme20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1.xml" ContentType="application/vnd.openxmlformats-officedocument.theme+xml"/>
  <Override PartName="/ppt/slideLayouts/slideLayout289.xml" ContentType="application/vnd.openxmlformats-officedocument.presentationml.slideLayout+xml"/>
  <Override PartName="/ppt/theme/theme22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3.xml" ContentType="application/vnd.openxmlformats-officedocument.theme+xml"/>
  <Override PartName="/ppt/slideLayouts/slideLayout316.xml" ContentType="application/vnd.openxmlformats-officedocument.presentationml.slideLayout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699" r:id="rId3"/>
    <p:sldMasterId id="2147483732" r:id="rId4"/>
    <p:sldMasterId id="2147483734" r:id="rId5"/>
    <p:sldMasterId id="2147483766" r:id="rId6"/>
    <p:sldMasterId id="2147483768" r:id="rId7"/>
    <p:sldMasterId id="2147483789" r:id="rId8"/>
    <p:sldMasterId id="2147483791" r:id="rId9"/>
    <p:sldMasterId id="2147483812" r:id="rId10"/>
    <p:sldMasterId id="2147483814" r:id="rId11"/>
    <p:sldMasterId id="2147483838" r:id="rId12"/>
    <p:sldMasterId id="2147483840" r:id="rId13"/>
    <p:sldMasterId id="2147483860" r:id="rId14"/>
    <p:sldMasterId id="2147483862" r:id="rId15"/>
    <p:sldMasterId id="2147483887" r:id="rId16"/>
    <p:sldMasterId id="2147483889" r:id="rId17"/>
    <p:sldMasterId id="2147483915" r:id="rId18"/>
    <p:sldMasterId id="2147483917" r:id="rId19"/>
    <p:sldMasterId id="2147483944" r:id="rId20"/>
    <p:sldMasterId id="2147483946" r:id="rId21"/>
    <p:sldMasterId id="2147483969" r:id="rId22"/>
    <p:sldMasterId id="2147483971" r:id="rId23"/>
    <p:sldMasterId id="2147483998" r:id="rId24"/>
  </p:sldMasterIdLst>
  <p:sldIdLst>
    <p:sldId id="261" r:id="rId25"/>
    <p:sldId id="257" r:id="rId26"/>
    <p:sldId id="258" r:id="rId27"/>
    <p:sldId id="259" r:id="rId28"/>
    <p:sldId id="26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9.xml"/><Relationship Id="rId4" Type="http://schemas.openxmlformats.org/officeDocument/2006/relationships/hyperlink" Target="http://bit.ly/2TtBDfr" TargetMode="Externa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3.xml"/><Relationship Id="rId4" Type="http://schemas.openxmlformats.org/officeDocument/2006/relationships/hyperlink" Target="http://bit.ly/2TtBDfr" TargetMode="Externa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5.xml"/><Relationship Id="rId4" Type="http://schemas.openxmlformats.org/officeDocument/2006/relationships/hyperlink" Target="http://bit.ly/2TtBDfr" TargetMode="Externa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7.xml"/><Relationship Id="rId4" Type="http://schemas.openxmlformats.org/officeDocument/2006/relationships/hyperlink" Target="http://bit.ly/2TtBDfr" TargetMode="Externa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9.xml"/><Relationship Id="rId4" Type="http://schemas.openxmlformats.org/officeDocument/2006/relationships/hyperlink" Target="http://bit.ly/2TtBDfr" TargetMode="Externa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1.xml"/><Relationship Id="rId4" Type="http://schemas.openxmlformats.org/officeDocument/2006/relationships/hyperlink" Target="http://bit.ly/2TtBDfr" TargetMode="Externa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3.xml"/><Relationship Id="rId4" Type="http://schemas.openxmlformats.org/officeDocument/2006/relationships/hyperlink" Target="https://www.freepik.com/" TargetMode="Externa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reepik.com/" TargetMode="Externa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4300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238367" y="2611800"/>
            <a:ext cx="5715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64" name="Google Shape;64;p1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907855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31"/>
          <p:cNvGrpSpPr/>
          <p:nvPr/>
        </p:nvGrpSpPr>
        <p:grpSpPr>
          <a:xfrm rot="10800000" flipH="1">
            <a:off x="8625957" y="21994"/>
            <a:ext cx="591131" cy="590549"/>
            <a:chOff x="4887569" y="4595026"/>
            <a:chExt cx="381145" cy="381032"/>
          </a:xfrm>
        </p:grpSpPr>
        <p:sp>
          <p:nvSpPr>
            <p:cNvPr id="855" name="Google Shape;855;p31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76" name="Google Shape;876;p31"/>
          <p:cNvSpPr/>
          <p:nvPr/>
        </p:nvSpPr>
        <p:spPr>
          <a:xfrm rot="10800000">
            <a:off x="10316136" y="3309308"/>
            <a:ext cx="2268117" cy="307259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7" name="Google Shape;877;p31"/>
          <p:cNvGrpSpPr/>
          <p:nvPr/>
        </p:nvGrpSpPr>
        <p:grpSpPr>
          <a:xfrm rot="10800000" flipH="1">
            <a:off x="1367577" y="-535423"/>
            <a:ext cx="1972300" cy="1656828"/>
            <a:chOff x="4649450" y="3501085"/>
            <a:chExt cx="1170736" cy="983475"/>
          </a:xfrm>
        </p:grpSpPr>
        <p:sp>
          <p:nvSpPr>
            <p:cNvPr id="878" name="Google Shape;878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1" name="Google Shape;881;p31"/>
          <p:cNvGrpSpPr/>
          <p:nvPr/>
        </p:nvGrpSpPr>
        <p:grpSpPr>
          <a:xfrm rot="10800000">
            <a:off x="10389643" y="1769232"/>
            <a:ext cx="2627628" cy="2111061"/>
            <a:chOff x="4649450" y="3527425"/>
            <a:chExt cx="1224050" cy="983475"/>
          </a:xfrm>
        </p:grpSpPr>
        <p:sp>
          <p:nvSpPr>
            <p:cNvPr id="882" name="Google Shape;882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5" name="Google Shape;885;p31"/>
          <p:cNvSpPr/>
          <p:nvPr/>
        </p:nvSpPr>
        <p:spPr>
          <a:xfrm rot="10800000">
            <a:off x="10253976" y="-227876"/>
            <a:ext cx="2268117" cy="307259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31"/>
          <p:cNvSpPr/>
          <p:nvPr/>
        </p:nvSpPr>
        <p:spPr>
          <a:xfrm rot="-5400000" flipH="1">
            <a:off x="9876511" y="-712051"/>
            <a:ext cx="1493541" cy="202333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31"/>
          <p:cNvSpPr/>
          <p:nvPr/>
        </p:nvSpPr>
        <p:spPr>
          <a:xfrm rot="5400000">
            <a:off x="-183236" y="-753763"/>
            <a:ext cx="2302019" cy="31183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88" name="Google Shape;888;p31"/>
          <p:cNvGrpSpPr/>
          <p:nvPr/>
        </p:nvGrpSpPr>
        <p:grpSpPr>
          <a:xfrm rot="10800000" flipH="1">
            <a:off x="-306890" y="2237890"/>
            <a:ext cx="1674500" cy="1345393"/>
            <a:chOff x="4649450" y="3527425"/>
            <a:chExt cx="1224050" cy="983475"/>
          </a:xfrm>
        </p:grpSpPr>
        <p:sp>
          <p:nvSpPr>
            <p:cNvPr id="889" name="Google Shape;889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1"/>
          <p:cNvSpPr/>
          <p:nvPr/>
        </p:nvSpPr>
        <p:spPr>
          <a:xfrm rot="10800000" flipH="1">
            <a:off x="-661871" y="347340"/>
            <a:ext cx="1702996" cy="230693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31"/>
          <p:cNvSpPr/>
          <p:nvPr/>
        </p:nvSpPr>
        <p:spPr>
          <a:xfrm rot="10800000" flipH="1">
            <a:off x="-1048959" y="2895842"/>
            <a:ext cx="2477176" cy="33556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94" name="Google Shape;894;p31"/>
          <p:cNvGrpSpPr/>
          <p:nvPr/>
        </p:nvGrpSpPr>
        <p:grpSpPr>
          <a:xfrm rot="10800000">
            <a:off x="8579189" y="-447010"/>
            <a:ext cx="1493504" cy="1199971"/>
            <a:chOff x="4649450" y="3527425"/>
            <a:chExt cx="1224050" cy="983475"/>
          </a:xfrm>
        </p:grpSpPr>
        <p:sp>
          <p:nvSpPr>
            <p:cNvPr id="895" name="Google Shape;895;p3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157210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32"/>
          <p:cNvSpPr/>
          <p:nvPr/>
        </p:nvSpPr>
        <p:spPr>
          <a:xfrm>
            <a:off x="-552755" y="1680567"/>
            <a:ext cx="1950416" cy="264209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0" name="Google Shape;900;p32"/>
          <p:cNvGrpSpPr/>
          <p:nvPr/>
        </p:nvGrpSpPr>
        <p:grpSpPr>
          <a:xfrm rot="10800000">
            <a:off x="9722971" y="-230765"/>
            <a:ext cx="1359147" cy="1141749"/>
            <a:chOff x="4649450" y="3501085"/>
            <a:chExt cx="1170736" cy="983475"/>
          </a:xfrm>
        </p:grpSpPr>
        <p:sp>
          <p:nvSpPr>
            <p:cNvPr id="901" name="Google Shape;901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4" name="Google Shape;904;p32"/>
          <p:cNvGrpSpPr/>
          <p:nvPr/>
        </p:nvGrpSpPr>
        <p:grpSpPr>
          <a:xfrm>
            <a:off x="-1049245" y="3729321"/>
            <a:ext cx="2259433" cy="1815364"/>
            <a:chOff x="4649450" y="3527425"/>
            <a:chExt cx="1224050" cy="983475"/>
          </a:xfrm>
        </p:grpSpPr>
        <p:sp>
          <p:nvSpPr>
            <p:cNvPr id="905" name="Google Shape;905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8" name="Google Shape;908;p32"/>
          <p:cNvSpPr/>
          <p:nvPr/>
        </p:nvSpPr>
        <p:spPr>
          <a:xfrm>
            <a:off x="-623160" y="4619580"/>
            <a:ext cx="1950416" cy="264209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32"/>
          <p:cNvSpPr/>
          <p:nvPr/>
        </p:nvSpPr>
        <p:spPr>
          <a:xfrm rot="5400000" flipH="1">
            <a:off x="906545" y="5127365"/>
            <a:ext cx="2213995" cy="299941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32"/>
          <p:cNvSpPr/>
          <p:nvPr/>
        </p:nvSpPr>
        <p:spPr>
          <a:xfrm rot="-5400000" flipH="1">
            <a:off x="10564626" y="-381088"/>
            <a:ext cx="1586324" cy="21488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1" name="Google Shape;911;p32"/>
          <p:cNvGrpSpPr/>
          <p:nvPr/>
        </p:nvGrpSpPr>
        <p:grpSpPr>
          <a:xfrm rot="10800000">
            <a:off x="11082361" y="1680558"/>
            <a:ext cx="1153871" cy="927089"/>
            <a:chOff x="4649450" y="3527425"/>
            <a:chExt cx="1224050" cy="983475"/>
          </a:xfrm>
        </p:grpSpPr>
        <p:sp>
          <p:nvSpPr>
            <p:cNvPr id="912" name="Google Shape;912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5" name="Google Shape;915;p32"/>
          <p:cNvSpPr/>
          <p:nvPr/>
        </p:nvSpPr>
        <p:spPr>
          <a:xfrm rot="10800000">
            <a:off x="11307204" y="377647"/>
            <a:ext cx="1173560" cy="158974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32"/>
          <p:cNvSpPr/>
          <p:nvPr/>
        </p:nvSpPr>
        <p:spPr>
          <a:xfrm rot="10800000">
            <a:off x="11040446" y="2133801"/>
            <a:ext cx="1707060" cy="231243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7" name="Google Shape;917;p32"/>
          <p:cNvGrpSpPr/>
          <p:nvPr/>
        </p:nvGrpSpPr>
        <p:grpSpPr>
          <a:xfrm>
            <a:off x="-10613" y="6111051"/>
            <a:ext cx="1284273" cy="1031861"/>
            <a:chOff x="4649450" y="3527425"/>
            <a:chExt cx="1224050" cy="983475"/>
          </a:xfrm>
        </p:grpSpPr>
        <p:sp>
          <p:nvSpPr>
            <p:cNvPr id="918" name="Google Shape;918;p3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656211" y="3734789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426072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6378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7600" y="3199000"/>
            <a:ext cx="7836800" cy="21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8000" y="5344033"/>
            <a:ext cx="677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639295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720400" y="4494067"/>
            <a:ext cx="475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88215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4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6612033" y="2839267"/>
            <a:ext cx="41720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314800" y="721300"/>
            <a:ext cx="95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7063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1034267" y="2002900"/>
            <a:ext cx="4752400" cy="3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6405341" y="2002900"/>
            <a:ext cx="4752400" cy="3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600">
                <a:solidFill>
                  <a:srgbClr val="FFFFFF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600">
                <a:solidFill>
                  <a:srgbClr val="FFFFFF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200"/>
              <a:buChar char="■"/>
              <a:defRPr sz="1600">
                <a:solidFill>
                  <a:srgbClr val="FFFFFF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314800" y="721300"/>
            <a:ext cx="95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25678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314800" y="721300"/>
            <a:ext cx="95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93247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346000" y="3088400"/>
            <a:ext cx="5500000" cy="1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452800" y="4136733"/>
            <a:ext cx="5286400" cy="19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Google Shape;25;p7"/>
          <p:cNvSpPr/>
          <p:nvPr/>
        </p:nvSpPr>
        <p:spPr>
          <a:xfrm>
            <a:off x="0" y="2643733"/>
            <a:ext cx="4256400" cy="4256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7"/>
          <p:cNvSpPr/>
          <p:nvPr/>
        </p:nvSpPr>
        <p:spPr>
          <a:xfrm flipH="1">
            <a:off x="7940700" y="2632067"/>
            <a:ext cx="4256400" cy="4256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643629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6251400" y="701800"/>
            <a:ext cx="51360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976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8045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1364000" y="2825400"/>
            <a:ext cx="46048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1364000" y="4918600"/>
            <a:ext cx="4604800" cy="7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8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333604" y="1204784"/>
            <a:ext cx="46048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697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2814067" y="1452633"/>
            <a:ext cx="66512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1314800" y="721300"/>
            <a:ext cx="95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3431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4659600" y="2988000"/>
            <a:ext cx="2872800" cy="12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4629800" y="4281600"/>
            <a:ext cx="2932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title" idx="2" hasCustomPrompt="1"/>
          </p:nvPr>
        </p:nvSpPr>
        <p:spPr>
          <a:xfrm>
            <a:off x="1376700" y="2988000"/>
            <a:ext cx="2872800" cy="12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subTitle" idx="3"/>
          </p:nvPr>
        </p:nvSpPr>
        <p:spPr>
          <a:xfrm>
            <a:off x="1346900" y="4281600"/>
            <a:ext cx="2932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 idx="4" hasCustomPrompt="1"/>
          </p:nvPr>
        </p:nvSpPr>
        <p:spPr>
          <a:xfrm>
            <a:off x="7942500" y="2988000"/>
            <a:ext cx="2872800" cy="12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42" name="Google Shape;42;p11"/>
          <p:cNvSpPr txBox="1">
            <a:spLocks noGrp="1"/>
          </p:cNvSpPr>
          <p:nvPr>
            <p:ph type="subTitle" idx="5"/>
          </p:nvPr>
        </p:nvSpPr>
        <p:spPr>
          <a:xfrm>
            <a:off x="7912700" y="4281600"/>
            <a:ext cx="2932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 idx="6"/>
          </p:nvPr>
        </p:nvSpPr>
        <p:spPr>
          <a:xfrm>
            <a:off x="1314800" y="721300"/>
            <a:ext cx="95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45155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bg>
      <p:bgPr>
        <a:solidFill>
          <a:schemeClr val="accent6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1314800" y="721300"/>
            <a:ext cx="95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82143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4884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bg>
      <p:bgPr>
        <a:solidFill>
          <a:schemeClr val="accent4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1550000" y="1747100"/>
            <a:ext cx="9092000" cy="42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1pPr>
            <a:lvl2pPr marL="1219170" lvl="1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 sz="1467"/>
            </a:lvl2pPr>
            <a:lvl3pPr marL="1828754" lvl="2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 sz="1467"/>
            </a:lvl3pPr>
            <a:lvl4pPr marL="2438339" lvl="3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 sz="1467"/>
            </a:lvl5pPr>
            <a:lvl6pPr marL="3657509" lvl="5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 sz="1467"/>
            </a:lvl6pPr>
            <a:lvl7pPr marL="4267093" lvl="6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 sz="1467"/>
            </a:lvl8pPr>
            <a:lvl9pPr marL="5486263" lvl="8" indent="-3979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 sz="14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1314800" y="721300"/>
            <a:ext cx="95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23800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5"/>
          <p:cNvGrpSpPr/>
          <p:nvPr/>
        </p:nvGrpSpPr>
        <p:grpSpPr>
          <a:xfrm>
            <a:off x="374807" y="561405"/>
            <a:ext cx="2345192" cy="2345272"/>
            <a:chOff x="1370275" y="1735225"/>
            <a:chExt cx="740400" cy="740425"/>
          </a:xfrm>
        </p:grpSpPr>
        <p:sp>
          <p:nvSpPr>
            <p:cNvPr id="52" name="Google Shape;52;p15"/>
            <p:cNvSpPr/>
            <p:nvPr/>
          </p:nvSpPr>
          <p:spPr>
            <a:xfrm>
              <a:off x="1370275" y="1735225"/>
              <a:ext cx="740400" cy="740425"/>
            </a:xfrm>
            <a:custGeom>
              <a:avLst/>
              <a:gdLst/>
              <a:ahLst/>
              <a:cxnLst/>
              <a:rect l="l" t="t" r="r" b="b"/>
              <a:pathLst>
                <a:path w="29616" h="29617" extrusionOk="0">
                  <a:moveTo>
                    <a:pt x="14807" y="0"/>
                  </a:moveTo>
                  <a:cubicBezTo>
                    <a:pt x="6631" y="0"/>
                    <a:pt x="0" y="6631"/>
                    <a:pt x="0" y="14809"/>
                  </a:cubicBezTo>
                  <a:cubicBezTo>
                    <a:pt x="0" y="22986"/>
                    <a:pt x="6630" y="29617"/>
                    <a:pt x="14807" y="29617"/>
                  </a:cubicBezTo>
                  <a:cubicBezTo>
                    <a:pt x="22986" y="29617"/>
                    <a:pt x="29615" y="22986"/>
                    <a:pt x="29615" y="14809"/>
                  </a:cubicBezTo>
                  <a:cubicBezTo>
                    <a:pt x="29615" y="6631"/>
                    <a:pt x="22985" y="0"/>
                    <a:pt x="148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1453850" y="1818800"/>
              <a:ext cx="573225" cy="573250"/>
            </a:xfrm>
            <a:custGeom>
              <a:avLst/>
              <a:gdLst/>
              <a:ahLst/>
              <a:cxnLst/>
              <a:rect l="l" t="t" r="r" b="b"/>
              <a:pathLst>
                <a:path w="22929" h="22930" extrusionOk="0">
                  <a:moveTo>
                    <a:pt x="11464" y="1"/>
                  </a:moveTo>
                  <a:cubicBezTo>
                    <a:pt x="8425" y="1"/>
                    <a:pt x="5508" y="1209"/>
                    <a:pt x="3358" y="3359"/>
                  </a:cubicBezTo>
                  <a:cubicBezTo>
                    <a:pt x="1208" y="5508"/>
                    <a:pt x="0" y="8425"/>
                    <a:pt x="0" y="11466"/>
                  </a:cubicBezTo>
                  <a:cubicBezTo>
                    <a:pt x="0" y="14506"/>
                    <a:pt x="1208" y="17422"/>
                    <a:pt x="3358" y="19572"/>
                  </a:cubicBezTo>
                  <a:cubicBezTo>
                    <a:pt x="5508" y="21723"/>
                    <a:pt x="8425" y="22929"/>
                    <a:pt x="11464" y="22929"/>
                  </a:cubicBezTo>
                  <a:cubicBezTo>
                    <a:pt x="14505" y="22929"/>
                    <a:pt x="17421" y="21723"/>
                    <a:pt x="19571" y="19572"/>
                  </a:cubicBezTo>
                  <a:cubicBezTo>
                    <a:pt x="21721" y="17422"/>
                    <a:pt x="22929" y="14506"/>
                    <a:pt x="22929" y="11466"/>
                  </a:cubicBezTo>
                  <a:cubicBezTo>
                    <a:pt x="22929" y="8425"/>
                    <a:pt x="21721" y="5508"/>
                    <a:pt x="19571" y="3359"/>
                  </a:cubicBezTo>
                  <a:cubicBezTo>
                    <a:pt x="17421" y="1209"/>
                    <a:pt x="14505" y="1"/>
                    <a:pt x="11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1543425" y="1908375"/>
              <a:ext cx="394100" cy="394100"/>
            </a:xfrm>
            <a:custGeom>
              <a:avLst/>
              <a:gdLst/>
              <a:ahLst/>
              <a:cxnLst/>
              <a:rect l="l" t="t" r="r" b="b"/>
              <a:pathLst>
                <a:path w="15764" h="15764" extrusionOk="0">
                  <a:moveTo>
                    <a:pt x="7881" y="0"/>
                  </a:moveTo>
                  <a:cubicBezTo>
                    <a:pt x="5792" y="0"/>
                    <a:pt x="3787" y="831"/>
                    <a:pt x="2309" y="2309"/>
                  </a:cubicBezTo>
                  <a:cubicBezTo>
                    <a:pt x="831" y="3787"/>
                    <a:pt x="0" y="5792"/>
                    <a:pt x="0" y="7883"/>
                  </a:cubicBezTo>
                  <a:cubicBezTo>
                    <a:pt x="0" y="9973"/>
                    <a:pt x="831" y="11977"/>
                    <a:pt x="2309" y="13456"/>
                  </a:cubicBezTo>
                  <a:cubicBezTo>
                    <a:pt x="3787" y="14934"/>
                    <a:pt x="5792" y="15764"/>
                    <a:pt x="7881" y="15764"/>
                  </a:cubicBezTo>
                  <a:cubicBezTo>
                    <a:pt x="9972" y="15764"/>
                    <a:pt x="11977" y="14934"/>
                    <a:pt x="13455" y="13456"/>
                  </a:cubicBezTo>
                  <a:cubicBezTo>
                    <a:pt x="14933" y="11977"/>
                    <a:pt x="15763" y="9973"/>
                    <a:pt x="15763" y="7883"/>
                  </a:cubicBezTo>
                  <a:cubicBezTo>
                    <a:pt x="15763" y="5792"/>
                    <a:pt x="14933" y="3787"/>
                    <a:pt x="13455" y="2309"/>
                  </a:cubicBezTo>
                  <a:cubicBezTo>
                    <a:pt x="11977" y="831"/>
                    <a:pt x="9972" y="0"/>
                    <a:pt x="7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1609100" y="1974050"/>
              <a:ext cx="262750" cy="262775"/>
            </a:xfrm>
            <a:custGeom>
              <a:avLst/>
              <a:gdLst/>
              <a:ahLst/>
              <a:cxnLst/>
              <a:rect l="l" t="t" r="r" b="b"/>
              <a:pathLst>
                <a:path w="10510" h="10511" extrusionOk="0">
                  <a:moveTo>
                    <a:pt x="5254" y="1"/>
                  </a:moveTo>
                  <a:cubicBezTo>
                    <a:pt x="2353" y="1"/>
                    <a:pt x="0" y="2353"/>
                    <a:pt x="0" y="5256"/>
                  </a:cubicBezTo>
                  <a:cubicBezTo>
                    <a:pt x="0" y="8157"/>
                    <a:pt x="2351" y="10511"/>
                    <a:pt x="5254" y="10511"/>
                  </a:cubicBezTo>
                  <a:cubicBezTo>
                    <a:pt x="8157" y="10511"/>
                    <a:pt x="10509" y="8157"/>
                    <a:pt x="10509" y="5256"/>
                  </a:cubicBezTo>
                  <a:cubicBezTo>
                    <a:pt x="10509" y="2353"/>
                    <a:pt x="8156" y="1"/>
                    <a:pt x="5254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1751625" y="1926300"/>
              <a:ext cx="196650" cy="179150"/>
            </a:xfrm>
            <a:custGeom>
              <a:avLst/>
              <a:gdLst/>
              <a:ahLst/>
              <a:cxnLst/>
              <a:rect l="l" t="t" r="r" b="b"/>
              <a:pathLst>
                <a:path w="7866" h="7166" extrusionOk="0">
                  <a:moveTo>
                    <a:pt x="3932" y="0"/>
                  </a:moveTo>
                  <a:cubicBezTo>
                    <a:pt x="3015" y="0"/>
                    <a:pt x="2098" y="350"/>
                    <a:pt x="1399" y="1049"/>
                  </a:cubicBezTo>
                  <a:cubicBezTo>
                    <a:pt x="0" y="2449"/>
                    <a:pt x="0" y="4717"/>
                    <a:pt x="1399" y="6116"/>
                  </a:cubicBezTo>
                  <a:cubicBezTo>
                    <a:pt x="2098" y="6816"/>
                    <a:pt x="3015" y="7166"/>
                    <a:pt x="3932" y="7166"/>
                  </a:cubicBezTo>
                  <a:cubicBezTo>
                    <a:pt x="4849" y="7166"/>
                    <a:pt x="5766" y="6816"/>
                    <a:pt x="6465" y="6116"/>
                  </a:cubicBezTo>
                  <a:cubicBezTo>
                    <a:pt x="7865" y="4717"/>
                    <a:pt x="7865" y="2449"/>
                    <a:pt x="6465" y="1049"/>
                  </a:cubicBezTo>
                  <a:cubicBezTo>
                    <a:pt x="5766" y="350"/>
                    <a:pt x="4849" y="0"/>
                    <a:pt x="3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" name="Google Shape;57;p15"/>
          <p:cNvGrpSpPr/>
          <p:nvPr/>
        </p:nvGrpSpPr>
        <p:grpSpPr>
          <a:xfrm>
            <a:off x="9437173" y="3978205"/>
            <a:ext cx="2345192" cy="2345272"/>
            <a:chOff x="1370275" y="1735225"/>
            <a:chExt cx="740400" cy="740425"/>
          </a:xfrm>
        </p:grpSpPr>
        <p:sp>
          <p:nvSpPr>
            <p:cNvPr id="58" name="Google Shape;58;p15"/>
            <p:cNvSpPr/>
            <p:nvPr/>
          </p:nvSpPr>
          <p:spPr>
            <a:xfrm>
              <a:off x="1370275" y="1735225"/>
              <a:ext cx="740400" cy="740425"/>
            </a:xfrm>
            <a:custGeom>
              <a:avLst/>
              <a:gdLst/>
              <a:ahLst/>
              <a:cxnLst/>
              <a:rect l="l" t="t" r="r" b="b"/>
              <a:pathLst>
                <a:path w="29616" h="29617" extrusionOk="0">
                  <a:moveTo>
                    <a:pt x="14807" y="0"/>
                  </a:moveTo>
                  <a:cubicBezTo>
                    <a:pt x="6631" y="0"/>
                    <a:pt x="0" y="6631"/>
                    <a:pt x="0" y="14809"/>
                  </a:cubicBezTo>
                  <a:cubicBezTo>
                    <a:pt x="0" y="22986"/>
                    <a:pt x="6630" y="29617"/>
                    <a:pt x="14807" y="29617"/>
                  </a:cubicBezTo>
                  <a:cubicBezTo>
                    <a:pt x="22986" y="29617"/>
                    <a:pt x="29615" y="22986"/>
                    <a:pt x="29615" y="14809"/>
                  </a:cubicBezTo>
                  <a:cubicBezTo>
                    <a:pt x="29615" y="6631"/>
                    <a:pt x="22985" y="0"/>
                    <a:pt x="14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1453850" y="1818800"/>
              <a:ext cx="573225" cy="573250"/>
            </a:xfrm>
            <a:custGeom>
              <a:avLst/>
              <a:gdLst/>
              <a:ahLst/>
              <a:cxnLst/>
              <a:rect l="l" t="t" r="r" b="b"/>
              <a:pathLst>
                <a:path w="22929" h="22930" extrusionOk="0">
                  <a:moveTo>
                    <a:pt x="11464" y="1"/>
                  </a:moveTo>
                  <a:cubicBezTo>
                    <a:pt x="8425" y="1"/>
                    <a:pt x="5508" y="1209"/>
                    <a:pt x="3358" y="3359"/>
                  </a:cubicBezTo>
                  <a:cubicBezTo>
                    <a:pt x="1208" y="5508"/>
                    <a:pt x="0" y="8425"/>
                    <a:pt x="0" y="11466"/>
                  </a:cubicBezTo>
                  <a:cubicBezTo>
                    <a:pt x="0" y="14506"/>
                    <a:pt x="1208" y="17422"/>
                    <a:pt x="3358" y="19572"/>
                  </a:cubicBezTo>
                  <a:cubicBezTo>
                    <a:pt x="5508" y="21723"/>
                    <a:pt x="8425" y="22929"/>
                    <a:pt x="11464" y="22929"/>
                  </a:cubicBezTo>
                  <a:cubicBezTo>
                    <a:pt x="14505" y="22929"/>
                    <a:pt x="17421" y="21723"/>
                    <a:pt x="19571" y="19572"/>
                  </a:cubicBezTo>
                  <a:cubicBezTo>
                    <a:pt x="21721" y="17422"/>
                    <a:pt x="22929" y="14506"/>
                    <a:pt x="22929" y="11466"/>
                  </a:cubicBezTo>
                  <a:cubicBezTo>
                    <a:pt x="22929" y="8425"/>
                    <a:pt x="21721" y="5508"/>
                    <a:pt x="19571" y="3359"/>
                  </a:cubicBezTo>
                  <a:cubicBezTo>
                    <a:pt x="17421" y="1209"/>
                    <a:pt x="14505" y="1"/>
                    <a:pt x="11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1543425" y="1908375"/>
              <a:ext cx="394100" cy="394100"/>
            </a:xfrm>
            <a:custGeom>
              <a:avLst/>
              <a:gdLst/>
              <a:ahLst/>
              <a:cxnLst/>
              <a:rect l="l" t="t" r="r" b="b"/>
              <a:pathLst>
                <a:path w="15764" h="15764" extrusionOk="0">
                  <a:moveTo>
                    <a:pt x="7881" y="0"/>
                  </a:moveTo>
                  <a:cubicBezTo>
                    <a:pt x="5792" y="0"/>
                    <a:pt x="3787" y="831"/>
                    <a:pt x="2309" y="2309"/>
                  </a:cubicBezTo>
                  <a:cubicBezTo>
                    <a:pt x="831" y="3787"/>
                    <a:pt x="0" y="5792"/>
                    <a:pt x="0" y="7883"/>
                  </a:cubicBezTo>
                  <a:cubicBezTo>
                    <a:pt x="0" y="9973"/>
                    <a:pt x="831" y="11977"/>
                    <a:pt x="2309" y="13456"/>
                  </a:cubicBezTo>
                  <a:cubicBezTo>
                    <a:pt x="3787" y="14934"/>
                    <a:pt x="5792" y="15764"/>
                    <a:pt x="7881" y="15764"/>
                  </a:cubicBezTo>
                  <a:cubicBezTo>
                    <a:pt x="9972" y="15764"/>
                    <a:pt x="11977" y="14934"/>
                    <a:pt x="13455" y="13456"/>
                  </a:cubicBezTo>
                  <a:cubicBezTo>
                    <a:pt x="14933" y="11977"/>
                    <a:pt x="15763" y="9973"/>
                    <a:pt x="15763" y="7883"/>
                  </a:cubicBezTo>
                  <a:cubicBezTo>
                    <a:pt x="15763" y="5792"/>
                    <a:pt x="14933" y="3787"/>
                    <a:pt x="13455" y="2309"/>
                  </a:cubicBezTo>
                  <a:cubicBezTo>
                    <a:pt x="11977" y="831"/>
                    <a:pt x="9972" y="0"/>
                    <a:pt x="7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1609100" y="1974050"/>
              <a:ext cx="262750" cy="262775"/>
            </a:xfrm>
            <a:custGeom>
              <a:avLst/>
              <a:gdLst/>
              <a:ahLst/>
              <a:cxnLst/>
              <a:rect l="l" t="t" r="r" b="b"/>
              <a:pathLst>
                <a:path w="10510" h="10511" extrusionOk="0">
                  <a:moveTo>
                    <a:pt x="5254" y="1"/>
                  </a:moveTo>
                  <a:cubicBezTo>
                    <a:pt x="2353" y="1"/>
                    <a:pt x="0" y="2353"/>
                    <a:pt x="0" y="5256"/>
                  </a:cubicBezTo>
                  <a:cubicBezTo>
                    <a:pt x="0" y="8157"/>
                    <a:pt x="2351" y="10511"/>
                    <a:pt x="5254" y="10511"/>
                  </a:cubicBezTo>
                  <a:cubicBezTo>
                    <a:pt x="8157" y="10511"/>
                    <a:pt x="10509" y="8157"/>
                    <a:pt x="10509" y="5256"/>
                  </a:cubicBezTo>
                  <a:cubicBezTo>
                    <a:pt x="10509" y="2353"/>
                    <a:pt x="8156" y="1"/>
                    <a:pt x="5254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1751625" y="1926300"/>
              <a:ext cx="196650" cy="179150"/>
            </a:xfrm>
            <a:custGeom>
              <a:avLst/>
              <a:gdLst/>
              <a:ahLst/>
              <a:cxnLst/>
              <a:rect l="l" t="t" r="r" b="b"/>
              <a:pathLst>
                <a:path w="7866" h="7166" extrusionOk="0">
                  <a:moveTo>
                    <a:pt x="3932" y="0"/>
                  </a:moveTo>
                  <a:cubicBezTo>
                    <a:pt x="3015" y="0"/>
                    <a:pt x="2098" y="350"/>
                    <a:pt x="1399" y="1049"/>
                  </a:cubicBezTo>
                  <a:cubicBezTo>
                    <a:pt x="0" y="2449"/>
                    <a:pt x="0" y="4717"/>
                    <a:pt x="1399" y="6116"/>
                  </a:cubicBezTo>
                  <a:cubicBezTo>
                    <a:pt x="2098" y="6816"/>
                    <a:pt x="3015" y="7166"/>
                    <a:pt x="3932" y="7166"/>
                  </a:cubicBezTo>
                  <a:cubicBezTo>
                    <a:pt x="4849" y="7166"/>
                    <a:pt x="5766" y="6816"/>
                    <a:pt x="6465" y="6116"/>
                  </a:cubicBezTo>
                  <a:cubicBezTo>
                    <a:pt x="7865" y="4717"/>
                    <a:pt x="7865" y="2449"/>
                    <a:pt x="6465" y="1049"/>
                  </a:cubicBezTo>
                  <a:cubicBezTo>
                    <a:pt x="5766" y="350"/>
                    <a:pt x="4849" y="0"/>
                    <a:pt x="3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" name="Google Shape;63;p15"/>
          <p:cNvSpPr/>
          <p:nvPr/>
        </p:nvSpPr>
        <p:spPr>
          <a:xfrm>
            <a:off x="1581800" y="0"/>
            <a:ext cx="9028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 hasCustomPrompt="1"/>
          </p:nvPr>
        </p:nvSpPr>
        <p:spPr>
          <a:xfrm>
            <a:off x="2117084" y="891995"/>
            <a:ext cx="3810000" cy="8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 idx="2"/>
          </p:nvPr>
        </p:nvSpPr>
        <p:spPr>
          <a:xfrm>
            <a:off x="2117084" y="1865161"/>
            <a:ext cx="38100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2117084" y="2405895"/>
            <a:ext cx="381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 idx="3" hasCustomPrompt="1"/>
          </p:nvPr>
        </p:nvSpPr>
        <p:spPr>
          <a:xfrm>
            <a:off x="6264917" y="891995"/>
            <a:ext cx="3810000" cy="8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4"/>
          </p:nvPr>
        </p:nvSpPr>
        <p:spPr>
          <a:xfrm>
            <a:off x="6264917" y="1865161"/>
            <a:ext cx="38100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5"/>
          </p:nvPr>
        </p:nvSpPr>
        <p:spPr>
          <a:xfrm>
            <a:off x="6264917" y="2405895"/>
            <a:ext cx="381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 idx="6" hasCustomPrompt="1"/>
          </p:nvPr>
        </p:nvSpPr>
        <p:spPr>
          <a:xfrm>
            <a:off x="2117084" y="3626828"/>
            <a:ext cx="3810000" cy="8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 idx="7"/>
          </p:nvPr>
        </p:nvSpPr>
        <p:spPr>
          <a:xfrm>
            <a:off x="2117084" y="4599995"/>
            <a:ext cx="38100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8"/>
          </p:nvPr>
        </p:nvSpPr>
        <p:spPr>
          <a:xfrm>
            <a:off x="2117084" y="5140728"/>
            <a:ext cx="381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 idx="9" hasCustomPrompt="1"/>
          </p:nvPr>
        </p:nvSpPr>
        <p:spPr>
          <a:xfrm>
            <a:off x="6264917" y="3626828"/>
            <a:ext cx="3810000" cy="8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 idx="13"/>
          </p:nvPr>
        </p:nvSpPr>
        <p:spPr>
          <a:xfrm>
            <a:off x="6264917" y="4599995"/>
            <a:ext cx="38100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4"/>
          </p:nvPr>
        </p:nvSpPr>
        <p:spPr>
          <a:xfrm>
            <a:off x="6264917" y="5140728"/>
            <a:ext cx="381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317266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0" y="-18833"/>
            <a:ext cx="12201600" cy="11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16"/>
          <p:cNvSpPr/>
          <p:nvPr/>
        </p:nvSpPr>
        <p:spPr>
          <a:xfrm>
            <a:off x="-4800" y="5690000"/>
            <a:ext cx="12201600" cy="11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5578300" y="207967"/>
            <a:ext cx="62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5578300" y="4026100"/>
            <a:ext cx="513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97876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233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314800" y="721300"/>
            <a:ext cx="95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2"/>
          </p:nvPr>
        </p:nvSpPr>
        <p:spPr>
          <a:xfrm>
            <a:off x="1142984" y="4062095"/>
            <a:ext cx="38100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1142984" y="4602828"/>
            <a:ext cx="381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 idx="3"/>
          </p:nvPr>
        </p:nvSpPr>
        <p:spPr>
          <a:xfrm>
            <a:off x="7238984" y="4062095"/>
            <a:ext cx="38100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4"/>
          </p:nvPr>
        </p:nvSpPr>
        <p:spPr>
          <a:xfrm>
            <a:off x="7238984" y="4602828"/>
            <a:ext cx="381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62007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 + three columns 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0" y="2052100"/>
            <a:ext cx="12192000" cy="480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1314800" y="721300"/>
            <a:ext cx="95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 idx="2"/>
          </p:nvPr>
        </p:nvSpPr>
        <p:spPr>
          <a:xfrm>
            <a:off x="1174783" y="4062100"/>
            <a:ext cx="28332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1"/>
          </p:nvPr>
        </p:nvSpPr>
        <p:spPr>
          <a:xfrm>
            <a:off x="1174783" y="4602833"/>
            <a:ext cx="283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 idx="3"/>
          </p:nvPr>
        </p:nvSpPr>
        <p:spPr>
          <a:xfrm>
            <a:off x="4679384" y="4062100"/>
            <a:ext cx="28332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4"/>
          </p:nvPr>
        </p:nvSpPr>
        <p:spPr>
          <a:xfrm>
            <a:off x="4679384" y="4602833"/>
            <a:ext cx="283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 idx="5"/>
          </p:nvPr>
        </p:nvSpPr>
        <p:spPr>
          <a:xfrm>
            <a:off x="8184024" y="4062100"/>
            <a:ext cx="2833200" cy="19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667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6"/>
          </p:nvPr>
        </p:nvSpPr>
        <p:spPr>
          <a:xfrm>
            <a:off x="8184024" y="4602833"/>
            <a:ext cx="283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965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2314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bg>
      <p:bgPr>
        <a:solidFill>
          <a:schemeClr val="accen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2591300" y="2089823"/>
            <a:ext cx="316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1"/>
          </p:nvPr>
        </p:nvSpPr>
        <p:spPr>
          <a:xfrm>
            <a:off x="2591284" y="2630551"/>
            <a:ext cx="316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 idx="2"/>
          </p:nvPr>
        </p:nvSpPr>
        <p:spPr>
          <a:xfrm>
            <a:off x="6434300" y="2089823"/>
            <a:ext cx="316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3"/>
          </p:nvPr>
        </p:nvSpPr>
        <p:spPr>
          <a:xfrm>
            <a:off x="6434316" y="2630551"/>
            <a:ext cx="316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 idx="4"/>
          </p:nvPr>
        </p:nvSpPr>
        <p:spPr>
          <a:xfrm>
            <a:off x="2591300" y="4418256"/>
            <a:ext cx="316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5"/>
          </p:nvPr>
        </p:nvSpPr>
        <p:spPr>
          <a:xfrm>
            <a:off x="2591284" y="4958984"/>
            <a:ext cx="316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 idx="6"/>
          </p:nvPr>
        </p:nvSpPr>
        <p:spPr>
          <a:xfrm>
            <a:off x="6434300" y="4418256"/>
            <a:ext cx="316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7"/>
          </p:nvPr>
        </p:nvSpPr>
        <p:spPr>
          <a:xfrm>
            <a:off x="6434316" y="4958984"/>
            <a:ext cx="316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 idx="8"/>
          </p:nvPr>
        </p:nvSpPr>
        <p:spPr>
          <a:xfrm>
            <a:off x="1314800" y="721300"/>
            <a:ext cx="95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7" name="Google Shape;107;p19"/>
          <p:cNvSpPr/>
          <p:nvPr/>
        </p:nvSpPr>
        <p:spPr>
          <a:xfrm rot="-8100000">
            <a:off x="-1753754" y="1692337"/>
            <a:ext cx="3473308" cy="3473308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9"/>
          <p:cNvSpPr/>
          <p:nvPr/>
        </p:nvSpPr>
        <p:spPr>
          <a:xfrm rot="2700000">
            <a:off x="10472479" y="1692337"/>
            <a:ext cx="3473308" cy="3473308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702102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/>
          <p:nvPr/>
        </p:nvSpPr>
        <p:spPr>
          <a:xfrm>
            <a:off x="0" y="2042267"/>
            <a:ext cx="12192000" cy="48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" name="Google Shape;111;p20"/>
          <p:cNvGrpSpPr/>
          <p:nvPr/>
        </p:nvGrpSpPr>
        <p:grpSpPr>
          <a:xfrm>
            <a:off x="0" y="5156400"/>
            <a:ext cx="12191867" cy="1701600"/>
            <a:chOff x="0" y="3867300"/>
            <a:chExt cx="9143900" cy="1276200"/>
          </a:xfrm>
        </p:grpSpPr>
        <p:sp>
          <p:nvSpPr>
            <p:cNvPr id="112" name="Google Shape;112;p20"/>
            <p:cNvSpPr/>
            <p:nvPr/>
          </p:nvSpPr>
          <p:spPr>
            <a:xfrm>
              <a:off x="0" y="3867300"/>
              <a:ext cx="419100" cy="12762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419100" y="4570800"/>
              <a:ext cx="462000" cy="57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881075" y="4570800"/>
              <a:ext cx="319200" cy="57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1200275" y="4701175"/>
              <a:ext cx="685800" cy="4422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1886075" y="4853575"/>
              <a:ext cx="419100" cy="2898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2305175" y="4746275"/>
              <a:ext cx="319200" cy="3972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2624375" y="4570800"/>
              <a:ext cx="462000" cy="57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3086350" y="4570800"/>
              <a:ext cx="319200" cy="57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3405550" y="4701175"/>
              <a:ext cx="685800" cy="4422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4091350" y="4853575"/>
              <a:ext cx="419100" cy="2898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4510450" y="4746275"/>
              <a:ext cx="319200" cy="3972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4829650" y="4570800"/>
              <a:ext cx="462000" cy="57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0"/>
            <p:cNvSpPr/>
            <p:nvPr/>
          </p:nvSpPr>
          <p:spPr>
            <a:xfrm>
              <a:off x="5291625" y="4570800"/>
              <a:ext cx="319200" cy="57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0"/>
            <p:cNvSpPr/>
            <p:nvPr/>
          </p:nvSpPr>
          <p:spPr>
            <a:xfrm>
              <a:off x="5610825" y="4701175"/>
              <a:ext cx="685800" cy="4422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0"/>
            <p:cNvSpPr/>
            <p:nvPr/>
          </p:nvSpPr>
          <p:spPr>
            <a:xfrm>
              <a:off x="6296625" y="4853575"/>
              <a:ext cx="419100" cy="2898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6715725" y="4746275"/>
              <a:ext cx="319200" cy="3972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7034925" y="4570800"/>
              <a:ext cx="462000" cy="57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7496900" y="4570800"/>
              <a:ext cx="319200" cy="57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7816100" y="4701175"/>
              <a:ext cx="685800" cy="4422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8501900" y="4276725"/>
              <a:ext cx="642000" cy="866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1314800" y="721300"/>
            <a:ext cx="95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 idx="2"/>
          </p:nvPr>
        </p:nvSpPr>
        <p:spPr>
          <a:xfrm>
            <a:off x="1174767" y="4366900"/>
            <a:ext cx="283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1"/>
          </p:nvPr>
        </p:nvSpPr>
        <p:spPr>
          <a:xfrm>
            <a:off x="1174783" y="4907633"/>
            <a:ext cx="283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 idx="3"/>
          </p:nvPr>
        </p:nvSpPr>
        <p:spPr>
          <a:xfrm>
            <a:off x="4679376" y="4366900"/>
            <a:ext cx="283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4"/>
          </p:nvPr>
        </p:nvSpPr>
        <p:spPr>
          <a:xfrm>
            <a:off x="4679384" y="4907633"/>
            <a:ext cx="283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 idx="5"/>
          </p:nvPr>
        </p:nvSpPr>
        <p:spPr>
          <a:xfrm>
            <a:off x="8184025" y="4366900"/>
            <a:ext cx="283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6"/>
          </p:nvPr>
        </p:nvSpPr>
        <p:spPr>
          <a:xfrm>
            <a:off x="8184024" y="4907633"/>
            <a:ext cx="283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 idx="7"/>
          </p:nvPr>
        </p:nvSpPr>
        <p:spPr>
          <a:xfrm>
            <a:off x="1174767" y="2507033"/>
            <a:ext cx="283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8"/>
          </p:nvPr>
        </p:nvSpPr>
        <p:spPr>
          <a:xfrm>
            <a:off x="1174783" y="3047767"/>
            <a:ext cx="283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 idx="9"/>
          </p:nvPr>
        </p:nvSpPr>
        <p:spPr>
          <a:xfrm>
            <a:off x="4679376" y="2507033"/>
            <a:ext cx="283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13"/>
          </p:nvPr>
        </p:nvSpPr>
        <p:spPr>
          <a:xfrm>
            <a:off x="4679384" y="3047767"/>
            <a:ext cx="283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 idx="14"/>
          </p:nvPr>
        </p:nvSpPr>
        <p:spPr>
          <a:xfrm>
            <a:off x="8184025" y="2507033"/>
            <a:ext cx="283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ubTitle" idx="15"/>
          </p:nvPr>
        </p:nvSpPr>
        <p:spPr>
          <a:xfrm>
            <a:off x="8184024" y="3047767"/>
            <a:ext cx="2833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05491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accent5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3407200" y="0"/>
            <a:ext cx="5377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1314800" y="721300"/>
            <a:ext cx="95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"/>
          </p:nvPr>
        </p:nvSpPr>
        <p:spPr>
          <a:xfrm>
            <a:off x="4190984" y="1707095"/>
            <a:ext cx="381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9" name="Google Shape;149;p21"/>
          <p:cNvSpPr txBox="1"/>
          <p:nvPr/>
        </p:nvSpPr>
        <p:spPr>
          <a:xfrm>
            <a:off x="4335600" y="4730567"/>
            <a:ext cx="3520800" cy="9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2"/>
              </a:rPr>
              <a:t>Slidesgo</a:t>
            </a: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3"/>
              </a:rPr>
              <a:t>Flaticon</a:t>
            </a: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4"/>
              </a:rPr>
              <a:t>Freepik</a:t>
            </a: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. </a:t>
            </a:r>
            <a:endParaRPr sz="12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7707285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5745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10" name="Google Shape;10;p2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633779" flipH="1">
            <a:off x="5659015" y="-1033201"/>
            <a:ext cx="11073285" cy="9446084"/>
            <a:chOff x="-2828475" y="-1908869"/>
            <a:chExt cx="10698766" cy="9126600"/>
          </a:xfrm>
        </p:grpSpPr>
        <p:sp>
          <p:nvSpPr>
            <p:cNvPr id="15" name="Google Shape;15;p2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2046408">
              <a:off x="817421" y="352777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2323757" y="-46672"/>
            <a:ext cx="4038123" cy="5754704"/>
            <a:chOff x="3079418" y="2910538"/>
            <a:chExt cx="1180737" cy="1682662"/>
          </a:xfrm>
        </p:grpSpPr>
        <p:sp>
          <p:nvSpPr>
            <p:cNvPr id="22" name="Google Shape;22;p2"/>
            <p:cNvSpPr/>
            <p:nvPr/>
          </p:nvSpPr>
          <p:spPr>
            <a:xfrm>
              <a:off x="3079418" y="2910538"/>
              <a:ext cx="1180737" cy="609347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68650" y="4075375"/>
              <a:ext cx="92375" cy="93375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51950" y="4502500"/>
              <a:ext cx="93975" cy="90700"/>
            </a:xfrm>
            <a:custGeom>
              <a:avLst/>
              <a:gdLst/>
              <a:ahLst/>
              <a:cxnLst/>
              <a:rect l="l" t="t" r="r" b="b"/>
              <a:pathLst>
                <a:path w="3759" h="3628" extrusionOk="0">
                  <a:moveTo>
                    <a:pt x="2944" y="0"/>
                  </a:moveTo>
                  <a:lnTo>
                    <a:pt x="1811" y="661"/>
                  </a:lnTo>
                  <a:lnTo>
                    <a:pt x="622" y="104"/>
                  </a:lnTo>
                  <a:lnTo>
                    <a:pt x="899" y="1386"/>
                  </a:lnTo>
                  <a:lnTo>
                    <a:pt x="1" y="2345"/>
                  </a:lnTo>
                  <a:lnTo>
                    <a:pt x="1307" y="2476"/>
                  </a:lnTo>
                  <a:lnTo>
                    <a:pt x="1942" y="3628"/>
                  </a:lnTo>
                  <a:lnTo>
                    <a:pt x="2469" y="2425"/>
                  </a:lnTo>
                  <a:lnTo>
                    <a:pt x="3759" y="2178"/>
                  </a:lnTo>
                  <a:lnTo>
                    <a:pt x="2780" y="1303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-365268" y="2692692"/>
            <a:ext cx="12971891" cy="5167523"/>
            <a:chOff x="4853275" y="3998575"/>
            <a:chExt cx="2673000" cy="1065000"/>
          </a:xfrm>
        </p:grpSpPr>
        <p:sp>
          <p:nvSpPr>
            <p:cNvPr id="26" name="Google Shape;26;p2"/>
            <p:cNvSpPr/>
            <p:nvPr/>
          </p:nvSpPr>
          <p:spPr>
            <a:xfrm>
              <a:off x="4853275" y="3998575"/>
              <a:ext cx="2673000" cy="1065000"/>
            </a:xfrm>
            <a:custGeom>
              <a:avLst/>
              <a:gdLst/>
              <a:ahLst/>
              <a:cxnLst/>
              <a:rect l="l" t="t" r="r" b="b"/>
              <a:pathLst>
                <a:path w="106920" h="42600" extrusionOk="0">
                  <a:moveTo>
                    <a:pt x="50639" y="1"/>
                  </a:moveTo>
                  <a:cubicBezTo>
                    <a:pt x="50453" y="1"/>
                    <a:pt x="50266" y="1"/>
                    <a:pt x="50079" y="2"/>
                  </a:cubicBezTo>
                  <a:cubicBezTo>
                    <a:pt x="17720" y="223"/>
                    <a:pt x="2966" y="23557"/>
                    <a:pt x="408" y="28083"/>
                  </a:cubicBezTo>
                  <a:cubicBezTo>
                    <a:pt x="130" y="28568"/>
                    <a:pt x="0" y="28839"/>
                    <a:pt x="0" y="28839"/>
                  </a:cubicBezTo>
                  <a:lnTo>
                    <a:pt x="361" y="30903"/>
                  </a:lnTo>
                  <a:lnTo>
                    <a:pt x="1183" y="35536"/>
                  </a:lnTo>
                  <a:lnTo>
                    <a:pt x="1844" y="39270"/>
                  </a:lnTo>
                  <a:lnTo>
                    <a:pt x="2432" y="42600"/>
                  </a:lnTo>
                  <a:cubicBezTo>
                    <a:pt x="2432" y="42600"/>
                    <a:pt x="17028" y="19399"/>
                    <a:pt x="47765" y="18234"/>
                  </a:cubicBezTo>
                  <a:cubicBezTo>
                    <a:pt x="48697" y="18198"/>
                    <a:pt x="49615" y="18181"/>
                    <a:pt x="50518" y="18181"/>
                  </a:cubicBezTo>
                  <a:cubicBezTo>
                    <a:pt x="79377" y="18181"/>
                    <a:pt x="93208" y="35705"/>
                    <a:pt x="93208" y="35705"/>
                  </a:cubicBezTo>
                  <a:cubicBezTo>
                    <a:pt x="93208" y="35705"/>
                    <a:pt x="94818" y="36123"/>
                    <a:pt x="96929" y="36467"/>
                  </a:cubicBezTo>
                  <a:cubicBezTo>
                    <a:pt x="97641" y="36581"/>
                    <a:pt x="98409" y="36687"/>
                    <a:pt x="99194" y="36768"/>
                  </a:cubicBezTo>
                  <a:cubicBezTo>
                    <a:pt x="100030" y="36850"/>
                    <a:pt x="100881" y="36904"/>
                    <a:pt x="101697" y="36904"/>
                  </a:cubicBezTo>
                  <a:cubicBezTo>
                    <a:pt x="102071" y="36904"/>
                    <a:pt x="102437" y="36893"/>
                    <a:pt x="102791" y="36868"/>
                  </a:cubicBezTo>
                  <a:cubicBezTo>
                    <a:pt x="105112" y="36718"/>
                    <a:pt x="106920" y="35996"/>
                    <a:pt x="106843" y="34102"/>
                  </a:cubicBezTo>
                  <a:cubicBezTo>
                    <a:pt x="106826" y="33454"/>
                    <a:pt x="106579" y="32676"/>
                    <a:pt x="106068" y="31737"/>
                  </a:cubicBezTo>
                  <a:cubicBezTo>
                    <a:pt x="101456" y="23298"/>
                    <a:pt x="86068" y="1"/>
                    <a:pt x="5063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53275" y="4084425"/>
              <a:ext cx="2673000" cy="979150"/>
            </a:xfrm>
            <a:custGeom>
              <a:avLst/>
              <a:gdLst/>
              <a:ahLst/>
              <a:cxnLst/>
              <a:rect l="l" t="t" r="r" b="b"/>
              <a:pathLst>
                <a:path w="106920" h="39166" extrusionOk="0">
                  <a:moveTo>
                    <a:pt x="50657" y="0"/>
                  </a:moveTo>
                  <a:cubicBezTo>
                    <a:pt x="23883" y="0"/>
                    <a:pt x="6394" y="17540"/>
                    <a:pt x="408" y="24649"/>
                  </a:cubicBezTo>
                  <a:cubicBezTo>
                    <a:pt x="130" y="25134"/>
                    <a:pt x="0" y="25405"/>
                    <a:pt x="0" y="25405"/>
                  </a:cubicBezTo>
                  <a:lnTo>
                    <a:pt x="361" y="27469"/>
                  </a:lnTo>
                  <a:lnTo>
                    <a:pt x="1183" y="32102"/>
                  </a:lnTo>
                  <a:lnTo>
                    <a:pt x="1844" y="35836"/>
                  </a:lnTo>
                  <a:lnTo>
                    <a:pt x="2432" y="39166"/>
                  </a:lnTo>
                  <a:cubicBezTo>
                    <a:pt x="2432" y="39166"/>
                    <a:pt x="17028" y="15965"/>
                    <a:pt x="47765" y="14800"/>
                  </a:cubicBezTo>
                  <a:cubicBezTo>
                    <a:pt x="48697" y="14764"/>
                    <a:pt x="49615" y="14747"/>
                    <a:pt x="50518" y="14747"/>
                  </a:cubicBezTo>
                  <a:cubicBezTo>
                    <a:pt x="79377" y="14747"/>
                    <a:pt x="93208" y="32271"/>
                    <a:pt x="93208" y="32271"/>
                  </a:cubicBezTo>
                  <a:cubicBezTo>
                    <a:pt x="93208" y="32271"/>
                    <a:pt x="94818" y="32689"/>
                    <a:pt x="96929" y="33033"/>
                  </a:cubicBezTo>
                  <a:cubicBezTo>
                    <a:pt x="97641" y="33147"/>
                    <a:pt x="98409" y="33253"/>
                    <a:pt x="99194" y="33334"/>
                  </a:cubicBezTo>
                  <a:cubicBezTo>
                    <a:pt x="100030" y="33416"/>
                    <a:pt x="100881" y="33470"/>
                    <a:pt x="101697" y="33470"/>
                  </a:cubicBezTo>
                  <a:cubicBezTo>
                    <a:pt x="102071" y="33470"/>
                    <a:pt x="102437" y="33459"/>
                    <a:pt x="102791" y="33434"/>
                  </a:cubicBezTo>
                  <a:cubicBezTo>
                    <a:pt x="105112" y="33284"/>
                    <a:pt x="106920" y="32562"/>
                    <a:pt x="106843" y="30668"/>
                  </a:cubicBezTo>
                  <a:cubicBezTo>
                    <a:pt x="99869" y="21784"/>
                    <a:pt x="80819" y="1224"/>
                    <a:pt x="53273" y="56"/>
                  </a:cubicBezTo>
                  <a:cubicBezTo>
                    <a:pt x="52391" y="18"/>
                    <a:pt x="51520" y="0"/>
                    <a:pt x="5065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862300" y="4163500"/>
              <a:ext cx="2560775" cy="900075"/>
            </a:xfrm>
            <a:custGeom>
              <a:avLst/>
              <a:gdLst/>
              <a:ahLst/>
              <a:cxnLst/>
              <a:rect l="l" t="t" r="r" b="b"/>
              <a:pathLst>
                <a:path w="102431" h="36003" extrusionOk="0">
                  <a:moveTo>
                    <a:pt x="52078" y="1"/>
                  </a:moveTo>
                  <a:cubicBezTo>
                    <a:pt x="22329" y="1"/>
                    <a:pt x="5689" y="17107"/>
                    <a:pt x="0" y="24306"/>
                  </a:cubicBezTo>
                  <a:lnTo>
                    <a:pt x="822" y="28939"/>
                  </a:lnTo>
                  <a:lnTo>
                    <a:pt x="1483" y="32673"/>
                  </a:lnTo>
                  <a:lnTo>
                    <a:pt x="2071" y="36003"/>
                  </a:lnTo>
                  <a:cubicBezTo>
                    <a:pt x="2071" y="36003"/>
                    <a:pt x="16667" y="12802"/>
                    <a:pt x="47404" y="11637"/>
                  </a:cubicBezTo>
                  <a:cubicBezTo>
                    <a:pt x="48336" y="11601"/>
                    <a:pt x="49254" y="11584"/>
                    <a:pt x="50157" y="11584"/>
                  </a:cubicBezTo>
                  <a:cubicBezTo>
                    <a:pt x="79016" y="11584"/>
                    <a:pt x="92847" y="29108"/>
                    <a:pt x="92847" y="29108"/>
                  </a:cubicBezTo>
                  <a:cubicBezTo>
                    <a:pt x="92847" y="29108"/>
                    <a:pt x="94457" y="29526"/>
                    <a:pt x="96568" y="29870"/>
                  </a:cubicBezTo>
                  <a:cubicBezTo>
                    <a:pt x="97280" y="29984"/>
                    <a:pt x="98048" y="30090"/>
                    <a:pt x="98833" y="30171"/>
                  </a:cubicBezTo>
                  <a:cubicBezTo>
                    <a:pt x="99669" y="30253"/>
                    <a:pt x="100520" y="30307"/>
                    <a:pt x="101336" y="30307"/>
                  </a:cubicBezTo>
                  <a:cubicBezTo>
                    <a:pt x="101710" y="30307"/>
                    <a:pt x="102076" y="30296"/>
                    <a:pt x="102430" y="30271"/>
                  </a:cubicBezTo>
                  <a:cubicBezTo>
                    <a:pt x="95663" y="19272"/>
                    <a:pt x="80068" y="289"/>
                    <a:pt x="52912" y="5"/>
                  </a:cubicBezTo>
                  <a:cubicBezTo>
                    <a:pt x="52633" y="2"/>
                    <a:pt x="52355" y="1"/>
                    <a:pt x="52078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882825" y="4270425"/>
              <a:ext cx="2450300" cy="793150"/>
            </a:xfrm>
            <a:custGeom>
              <a:avLst/>
              <a:gdLst/>
              <a:ahLst/>
              <a:cxnLst/>
              <a:rect l="l" t="t" r="r" b="b"/>
              <a:pathLst>
                <a:path w="98012" h="31726" extrusionOk="0">
                  <a:moveTo>
                    <a:pt x="50675" y="0"/>
                  </a:moveTo>
                  <a:cubicBezTo>
                    <a:pt x="50614" y="0"/>
                    <a:pt x="50554" y="0"/>
                    <a:pt x="50494" y="0"/>
                  </a:cubicBezTo>
                  <a:cubicBezTo>
                    <a:pt x="20436" y="74"/>
                    <a:pt x="4302" y="18816"/>
                    <a:pt x="1" y="24662"/>
                  </a:cubicBezTo>
                  <a:lnTo>
                    <a:pt x="662" y="28396"/>
                  </a:lnTo>
                  <a:lnTo>
                    <a:pt x="1250" y="31726"/>
                  </a:lnTo>
                  <a:cubicBezTo>
                    <a:pt x="1250" y="31726"/>
                    <a:pt x="15846" y="8525"/>
                    <a:pt x="46583" y="7360"/>
                  </a:cubicBezTo>
                  <a:cubicBezTo>
                    <a:pt x="47515" y="7324"/>
                    <a:pt x="48433" y="7307"/>
                    <a:pt x="49336" y="7307"/>
                  </a:cubicBezTo>
                  <a:cubicBezTo>
                    <a:pt x="78195" y="7307"/>
                    <a:pt x="92026" y="24831"/>
                    <a:pt x="92026" y="24831"/>
                  </a:cubicBezTo>
                  <a:cubicBezTo>
                    <a:pt x="92026" y="24831"/>
                    <a:pt x="93636" y="25249"/>
                    <a:pt x="95747" y="25593"/>
                  </a:cubicBezTo>
                  <a:cubicBezTo>
                    <a:pt x="96459" y="25707"/>
                    <a:pt x="97227" y="25813"/>
                    <a:pt x="98012" y="25894"/>
                  </a:cubicBezTo>
                  <a:cubicBezTo>
                    <a:pt x="94894" y="20364"/>
                    <a:pt x="81334" y="0"/>
                    <a:pt x="50675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899375" y="4377875"/>
              <a:ext cx="2377125" cy="685700"/>
            </a:xfrm>
            <a:custGeom>
              <a:avLst/>
              <a:gdLst/>
              <a:ahLst/>
              <a:cxnLst/>
              <a:rect l="l" t="t" r="r" b="b"/>
              <a:pathLst>
                <a:path w="95085" h="27428" extrusionOk="0">
                  <a:moveTo>
                    <a:pt x="49625" y="1"/>
                  </a:moveTo>
                  <a:cubicBezTo>
                    <a:pt x="19628" y="1"/>
                    <a:pt x="4618" y="17463"/>
                    <a:pt x="0" y="24098"/>
                  </a:cubicBezTo>
                  <a:lnTo>
                    <a:pt x="588" y="27428"/>
                  </a:lnTo>
                  <a:cubicBezTo>
                    <a:pt x="588" y="27428"/>
                    <a:pt x="15184" y="4227"/>
                    <a:pt x="45921" y="3062"/>
                  </a:cubicBezTo>
                  <a:cubicBezTo>
                    <a:pt x="46853" y="3026"/>
                    <a:pt x="47771" y="3009"/>
                    <a:pt x="48674" y="3009"/>
                  </a:cubicBezTo>
                  <a:cubicBezTo>
                    <a:pt x="77533" y="3009"/>
                    <a:pt x="91364" y="20533"/>
                    <a:pt x="91364" y="20533"/>
                  </a:cubicBezTo>
                  <a:cubicBezTo>
                    <a:pt x="91364" y="20533"/>
                    <a:pt x="92974" y="20951"/>
                    <a:pt x="95085" y="21295"/>
                  </a:cubicBezTo>
                  <a:cubicBezTo>
                    <a:pt x="88257" y="12277"/>
                    <a:pt x="74907" y="560"/>
                    <a:pt x="51429" y="22"/>
                  </a:cubicBezTo>
                  <a:cubicBezTo>
                    <a:pt x="50822" y="8"/>
                    <a:pt x="50220" y="1"/>
                    <a:pt x="49625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808633" y="1544300"/>
            <a:ext cx="6736400" cy="2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6400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089933" y="777400"/>
            <a:ext cx="60120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44335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67120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35" name="Google Shape;35;p3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1199492" y="689071"/>
            <a:ext cx="10314615" cy="5667709"/>
            <a:chOff x="899619" y="516803"/>
            <a:chExt cx="7735961" cy="4250782"/>
          </a:xfrm>
        </p:grpSpPr>
        <p:sp>
          <p:nvSpPr>
            <p:cNvPr id="40" name="Google Shape;40;p3"/>
            <p:cNvSpPr/>
            <p:nvPr/>
          </p:nvSpPr>
          <p:spPr>
            <a:xfrm rot="-126081" flipH="1">
              <a:off x="5888707" y="6714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 flipH="1">
              <a:off x="8398638" y="51680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 flipH="1">
              <a:off x="8398638" y="45280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 rot="-126065" flipH="1">
              <a:off x="908082" y="3451994"/>
              <a:ext cx="927555" cy="478679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1280400" y="848933"/>
            <a:ext cx="9631200" cy="3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rgbClr val="41294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 flipH="1">
            <a:off x="1671184" y="634771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358508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FFFFF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960133" y="1442668"/>
            <a:ext cx="10381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Condensed"/>
              <a:buAutoNum type="arabicPeriod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Font typeface="Josefin Slab SemiBold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Font typeface="Josefin Slab SemiBold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Font typeface="Josefin Slab SemiBold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Font typeface="Josefin Slab SemiBold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Font typeface="Josefin Slab SemiBold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Font typeface="Josefin Slab SemiBold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Font typeface="Josefin Slab SemiBold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Font typeface="Josefin Slab SemiBold"/>
              <a:buAutoNum type="romanLcPeriod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8291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5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51" name="Google Shape;51;p5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" name="Google Shape;55;p5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56" name="Google Shape;56;p5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5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5"/>
          <p:cNvSpPr/>
          <p:nvPr/>
        </p:nvSpPr>
        <p:spPr>
          <a:xfrm flipH="1">
            <a:off x="3670684" y="720238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 txBox="1">
            <a:spLocks noGrp="1"/>
          </p:cNvSpPr>
          <p:nvPr>
            <p:ph type="ctrTitle"/>
          </p:nvPr>
        </p:nvSpPr>
        <p:spPr>
          <a:xfrm>
            <a:off x="1796233" y="3442184"/>
            <a:ext cx="2967600" cy="95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1"/>
          </p:nvPr>
        </p:nvSpPr>
        <p:spPr>
          <a:xfrm>
            <a:off x="1014633" y="4236567"/>
            <a:ext cx="4530800" cy="13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ctrTitle" idx="2"/>
          </p:nvPr>
        </p:nvSpPr>
        <p:spPr>
          <a:xfrm>
            <a:off x="7428200" y="3442177"/>
            <a:ext cx="2967600" cy="95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3"/>
          </p:nvPr>
        </p:nvSpPr>
        <p:spPr>
          <a:xfrm>
            <a:off x="6646600" y="4236567"/>
            <a:ext cx="4530800" cy="13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4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49114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6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67" name="Google Shape;67;p6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" name="Google Shape;71;p6"/>
          <p:cNvSpPr/>
          <p:nvPr/>
        </p:nvSpPr>
        <p:spPr>
          <a:xfrm flipH="1">
            <a:off x="3670684" y="720238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" name="Google Shape;72;p6"/>
          <p:cNvGrpSpPr/>
          <p:nvPr/>
        </p:nvGrpSpPr>
        <p:grpSpPr>
          <a:xfrm>
            <a:off x="1169422" y="1425781"/>
            <a:ext cx="10398985" cy="4893499"/>
            <a:chOff x="877066" y="1069336"/>
            <a:chExt cx="7799239" cy="3670124"/>
          </a:xfrm>
        </p:grpSpPr>
        <p:sp>
          <p:nvSpPr>
            <p:cNvPr id="73" name="Google Shape;73;p6"/>
            <p:cNvSpPr/>
            <p:nvPr/>
          </p:nvSpPr>
          <p:spPr>
            <a:xfrm rot="135208">
              <a:off x="6621556" y="3715628"/>
              <a:ext cx="1911243" cy="986362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6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6"/>
            <p:cNvSpPr/>
            <p:nvPr/>
          </p:nvSpPr>
          <p:spPr>
            <a:xfrm rot="-126081" flipH="1">
              <a:off x="894507" y="1104045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6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973000" y="3219700"/>
            <a:ext cx="3360800" cy="7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subTitle" idx="1"/>
          </p:nvPr>
        </p:nvSpPr>
        <p:spPr>
          <a:xfrm>
            <a:off x="973000" y="3792933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ctrTitle" idx="2"/>
          </p:nvPr>
        </p:nvSpPr>
        <p:spPr>
          <a:xfrm>
            <a:off x="7858167" y="3219700"/>
            <a:ext cx="3360800" cy="7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subTitle" idx="3"/>
          </p:nvPr>
        </p:nvSpPr>
        <p:spPr>
          <a:xfrm>
            <a:off x="7858200" y="3792933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ctrTitle" idx="4"/>
          </p:nvPr>
        </p:nvSpPr>
        <p:spPr>
          <a:xfrm>
            <a:off x="4415596" y="1773233"/>
            <a:ext cx="3360800" cy="7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subTitle" idx="5"/>
          </p:nvPr>
        </p:nvSpPr>
        <p:spPr>
          <a:xfrm>
            <a:off x="4415617" y="2346433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ctrTitle" idx="6"/>
          </p:nvPr>
        </p:nvSpPr>
        <p:spPr>
          <a:xfrm>
            <a:off x="4419800" y="4650333"/>
            <a:ext cx="3360800" cy="7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3200" b="0">
                <a:solidFill>
                  <a:srgbClr val="41294A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subTitle" idx="7"/>
          </p:nvPr>
        </p:nvSpPr>
        <p:spPr>
          <a:xfrm>
            <a:off x="4419833" y="5223533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title" idx="8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83107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" type="titleOnly">
  <p:cSld name="Solo títu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7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88" name="Google Shape;88;p7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" name="Google Shape;92;p7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93" name="Google Shape;93;p7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7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7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6444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1295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8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99" name="Google Shape;99;p8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8"/>
          <p:cNvSpPr txBox="1">
            <a:spLocks noGrp="1"/>
          </p:cNvSpPr>
          <p:nvPr>
            <p:ph type="body" idx="1"/>
          </p:nvPr>
        </p:nvSpPr>
        <p:spPr>
          <a:xfrm>
            <a:off x="960133" y="3661300"/>
            <a:ext cx="5189600" cy="26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200"/>
              <a:buChar char="●"/>
              <a:defRPr>
                <a:solidFill>
                  <a:srgbClr val="41294A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1294A"/>
              </a:buClr>
              <a:buSzPts val="1200"/>
              <a:buChar char="○"/>
              <a:defRPr sz="1600">
                <a:solidFill>
                  <a:srgbClr val="41294A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41294A"/>
              </a:buClr>
              <a:buSzPts val="1200"/>
              <a:buChar char="■"/>
              <a:defRPr sz="1600">
                <a:solidFill>
                  <a:srgbClr val="41294A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rgbClr val="41294A"/>
              </a:buClr>
              <a:buSzPts val="1200"/>
              <a:buChar char="●"/>
              <a:defRPr sz="1600">
                <a:solidFill>
                  <a:srgbClr val="41294A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rgbClr val="41294A"/>
              </a:buClr>
              <a:buSzPts val="1200"/>
              <a:buChar char="○"/>
              <a:defRPr sz="1600">
                <a:solidFill>
                  <a:srgbClr val="41294A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rgbClr val="41294A"/>
              </a:buClr>
              <a:buSzPts val="1200"/>
              <a:buChar char="■"/>
              <a:defRPr sz="1600">
                <a:solidFill>
                  <a:srgbClr val="41294A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rgbClr val="41294A"/>
              </a:buClr>
              <a:buSzPts val="1200"/>
              <a:buChar char="●"/>
              <a:defRPr sz="1600">
                <a:solidFill>
                  <a:srgbClr val="41294A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rgbClr val="41294A"/>
              </a:buClr>
              <a:buSzPts val="1200"/>
              <a:buChar char="○"/>
              <a:defRPr sz="1600">
                <a:solidFill>
                  <a:srgbClr val="41294A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41294A"/>
              </a:buClr>
              <a:buSzPts val="1200"/>
              <a:buChar char="■"/>
              <a:defRPr sz="1600">
                <a:solidFill>
                  <a:srgbClr val="41294A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04" name="Google Shape;104;p8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105" name="Google Shape;105;p8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8"/>
          <p:cNvSpPr txBox="1">
            <a:spLocks noGrp="1"/>
          </p:cNvSpPr>
          <p:nvPr>
            <p:ph type="title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92372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9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111" name="Google Shape;111;p9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4166500" y="3163251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ubTitle" idx="2"/>
          </p:nvPr>
        </p:nvSpPr>
        <p:spPr>
          <a:xfrm>
            <a:off x="6913300" y="4246051"/>
            <a:ext cx="4323600" cy="3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117" name="Google Shape;117;p9"/>
          <p:cNvGrpSpPr/>
          <p:nvPr/>
        </p:nvGrpSpPr>
        <p:grpSpPr>
          <a:xfrm>
            <a:off x="1662151" y="336000"/>
            <a:ext cx="9906256" cy="5983281"/>
            <a:chOff x="1246613" y="251999"/>
            <a:chExt cx="7429692" cy="4487461"/>
          </a:xfrm>
        </p:grpSpPr>
        <p:grpSp>
          <p:nvGrpSpPr>
            <p:cNvPr id="118" name="Google Shape;118;p9"/>
            <p:cNvGrpSpPr/>
            <p:nvPr/>
          </p:nvGrpSpPr>
          <p:grpSpPr>
            <a:xfrm>
              <a:off x="1246613" y="540178"/>
              <a:ext cx="7429692" cy="4199282"/>
              <a:chOff x="1246613" y="540178"/>
              <a:chExt cx="7429692" cy="4199282"/>
            </a:xfrm>
          </p:grpSpPr>
          <p:sp>
            <p:nvSpPr>
              <p:cNvPr id="119" name="Google Shape;119;p9"/>
              <p:cNvSpPr/>
              <p:nvPr/>
            </p:nvSpPr>
            <p:spPr>
              <a:xfrm flipH="1">
                <a:off x="1246613" y="4499953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 flipH="1">
                <a:off x="8439363" y="234212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 flipH="1">
                <a:off x="2753013" y="54017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2" name="Google Shape;122;p9"/>
            <p:cNvSpPr/>
            <p:nvPr/>
          </p:nvSpPr>
          <p:spPr>
            <a:xfrm rot="-126081" flipH="1">
              <a:off x="1939457" y="1379182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9"/>
            <p:cNvSpPr/>
            <p:nvPr/>
          </p:nvSpPr>
          <p:spPr>
            <a:xfrm rot="-126081" flipH="1">
              <a:off x="5970132" y="2867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124702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0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126" name="Google Shape;126;p10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" name="Google Shape;130;p10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131" name="Google Shape;131;p10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10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10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4" name="Google Shape;134;p10"/>
          <p:cNvSpPr txBox="1">
            <a:spLocks noGrp="1"/>
          </p:cNvSpPr>
          <p:nvPr>
            <p:ph type="title"/>
          </p:nvPr>
        </p:nvSpPr>
        <p:spPr>
          <a:xfrm>
            <a:off x="2955133" y="2503567"/>
            <a:ext cx="6282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subTitle" idx="1"/>
          </p:nvPr>
        </p:nvSpPr>
        <p:spPr>
          <a:xfrm>
            <a:off x="3399200" y="4596767"/>
            <a:ext cx="5393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2" hasCustomPrompt="1"/>
          </p:nvPr>
        </p:nvSpPr>
        <p:spPr>
          <a:xfrm>
            <a:off x="3600367" y="1497533"/>
            <a:ext cx="4991200" cy="12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847730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>
            <a:spLocks noGrp="1"/>
          </p:cNvSpPr>
          <p:nvPr>
            <p:ph type="title"/>
          </p:nvPr>
        </p:nvSpPr>
        <p:spPr>
          <a:xfrm>
            <a:off x="968800" y="700600"/>
            <a:ext cx="6522400" cy="54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55452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2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141" name="Google Shape;141;p12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" name="Google Shape;145;p12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146" name="Google Shape;146;p12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12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12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" name="Google Shape;149;p12"/>
          <p:cNvSpPr txBox="1">
            <a:spLocks noGrp="1"/>
          </p:cNvSpPr>
          <p:nvPr>
            <p:ph type="title" hasCustomPrompt="1"/>
          </p:nvPr>
        </p:nvSpPr>
        <p:spPr>
          <a:xfrm>
            <a:off x="955000" y="3111800"/>
            <a:ext cx="10282000" cy="1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0" name="Google Shape;150;p12"/>
          <p:cNvSpPr txBox="1">
            <a:spLocks noGrp="1"/>
          </p:cNvSpPr>
          <p:nvPr>
            <p:ph type="body" idx="1"/>
          </p:nvPr>
        </p:nvSpPr>
        <p:spPr>
          <a:xfrm>
            <a:off x="2661633" y="2536600"/>
            <a:ext cx="6868800" cy="5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1134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9823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rgbClr val="E7F4F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154" name="Google Shape;154;p14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159" name="Google Shape;159;p14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14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14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" name="Google Shape;162;p14"/>
          <p:cNvGrpSpPr/>
          <p:nvPr/>
        </p:nvGrpSpPr>
        <p:grpSpPr>
          <a:xfrm>
            <a:off x="-3771300" y="-2545159"/>
            <a:ext cx="14296688" cy="12168800"/>
            <a:chOff x="-2828475" y="-1908869"/>
            <a:chExt cx="10722516" cy="9126600"/>
          </a:xfrm>
        </p:grpSpPr>
        <p:sp>
          <p:nvSpPr>
            <p:cNvPr id="163" name="Google Shape;163;p14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4"/>
            <p:cNvSpPr/>
            <p:nvPr/>
          </p:nvSpPr>
          <p:spPr>
            <a:xfrm rot="2046408">
              <a:off x="841171" y="349384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4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4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4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4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4"/>
          <p:cNvSpPr txBox="1">
            <a:spLocks noGrp="1"/>
          </p:cNvSpPr>
          <p:nvPr>
            <p:ph type="ctrTitle"/>
          </p:nvPr>
        </p:nvSpPr>
        <p:spPr>
          <a:xfrm>
            <a:off x="971251" y="2544533"/>
            <a:ext cx="2317200" cy="9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subTitle" idx="1"/>
          </p:nvPr>
        </p:nvSpPr>
        <p:spPr>
          <a:xfrm>
            <a:off x="971251" y="3308500"/>
            <a:ext cx="23172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title" idx="2" hasCustomPrompt="1"/>
          </p:nvPr>
        </p:nvSpPr>
        <p:spPr>
          <a:xfrm>
            <a:off x="1209467" y="2152733"/>
            <a:ext cx="1840800" cy="5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2" name="Google Shape;172;p14"/>
          <p:cNvSpPr txBox="1">
            <a:spLocks noGrp="1"/>
          </p:cNvSpPr>
          <p:nvPr>
            <p:ph type="ctrTitle" idx="3"/>
          </p:nvPr>
        </p:nvSpPr>
        <p:spPr>
          <a:xfrm>
            <a:off x="3667417" y="2544533"/>
            <a:ext cx="2317200" cy="9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4"/>
          </p:nvPr>
        </p:nvSpPr>
        <p:spPr>
          <a:xfrm>
            <a:off x="3667417" y="3308500"/>
            <a:ext cx="23172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title" idx="5" hasCustomPrompt="1"/>
          </p:nvPr>
        </p:nvSpPr>
        <p:spPr>
          <a:xfrm>
            <a:off x="3905633" y="2152733"/>
            <a:ext cx="1840800" cy="5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5" name="Google Shape;175;p14"/>
          <p:cNvSpPr txBox="1">
            <a:spLocks noGrp="1"/>
          </p:cNvSpPr>
          <p:nvPr>
            <p:ph type="ctrTitle" idx="6"/>
          </p:nvPr>
        </p:nvSpPr>
        <p:spPr>
          <a:xfrm>
            <a:off x="971251" y="4824500"/>
            <a:ext cx="2317200" cy="9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subTitle" idx="7"/>
          </p:nvPr>
        </p:nvSpPr>
        <p:spPr>
          <a:xfrm>
            <a:off x="971251" y="5588467"/>
            <a:ext cx="23172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title" idx="8" hasCustomPrompt="1"/>
          </p:nvPr>
        </p:nvSpPr>
        <p:spPr>
          <a:xfrm>
            <a:off x="1209467" y="4432700"/>
            <a:ext cx="1840800" cy="5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4"/>
          <p:cNvSpPr txBox="1">
            <a:spLocks noGrp="1"/>
          </p:cNvSpPr>
          <p:nvPr>
            <p:ph type="ctrTitle" idx="9"/>
          </p:nvPr>
        </p:nvSpPr>
        <p:spPr>
          <a:xfrm>
            <a:off x="3798300" y="4824500"/>
            <a:ext cx="2055600" cy="9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9" name="Google Shape;179;p14"/>
          <p:cNvSpPr txBox="1">
            <a:spLocks noGrp="1"/>
          </p:cNvSpPr>
          <p:nvPr>
            <p:ph type="subTitle" idx="13"/>
          </p:nvPr>
        </p:nvSpPr>
        <p:spPr>
          <a:xfrm>
            <a:off x="3667417" y="5588467"/>
            <a:ext cx="23172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0" name="Google Shape;180;p14"/>
          <p:cNvSpPr txBox="1">
            <a:spLocks noGrp="1"/>
          </p:cNvSpPr>
          <p:nvPr>
            <p:ph type="title" idx="14" hasCustomPrompt="1"/>
          </p:nvPr>
        </p:nvSpPr>
        <p:spPr>
          <a:xfrm>
            <a:off x="3905633" y="4432700"/>
            <a:ext cx="1840800" cy="5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083948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rgbClr val="E7F4F5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5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183" name="Google Shape;183;p15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sp>
        <p:nvSpPr>
          <p:cNvPr id="187" name="Google Shape;187;p15"/>
          <p:cNvSpPr txBox="1">
            <a:spLocks noGrp="1"/>
          </p:cNvSpPr>
          <p:nvPr>
            <p:ph type="ctrTitle"/>
          </p:nvPr>
        </p:nvSpPr>
        <p:spPr>
          <a:xfrm>
            <a:off x="959968" y="3282167"/>
            <a:ext cx="3106800" cy="95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8" name="Google Shape;188;p15"/>
          <p:cNvSpPr txBox="1">
            <a:spLocks noGrp="1"/>
          </p:cNvSpPr>
          <p:nvPr>
            <p:ph type="subTitle" idx="1"/>
          </p:nvPr>
        </p:nvSpPr>
        <p:spPr>
          <a:xfrm>
            <a:off x="960000" y="4238967"/>
            <a:ext cx="3106800" cy="13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9" name="Google Shape;189;p15"/>
          <p:cNvSpPr txBox="1">
            <a:spLocks noGrp="1"/>
          </p:cNvSpPr>
          <p:nvPr>
            <p:ph type="ctrTitle" idx="2"/>
          </p:nvPr>
        </p:nvSpPr>
        <p:spPr>
          <a:xfrm>
            <a:off x="4542600" y="3282167"/>
            <a:ext cx="3106800" cy="95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3"/>
          </p:nvPr>
        </p:nvSpPr>
        <p:spPr>
          <a:xfrm>
            <a:off x="4542600" y="4238967"/>
            <a:ext cx="3106800" cy="13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91" name="Google Shape;191;p15"/>
          <p:cNvSpPr txBox="1">
            <a:spLocks noGrp="1"/>
          </p:cNvSpPr>
          <p:nvPr>
            <p:ph type="ctrTitle" idx="4"/>
          </p:nvPr>
        </p:nvSpPr>
        <p:spPr>
          <a:xfrm>
            <a:off x="8125232" y="3282167"/>
            <a:ext cx="3106800" cy="95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2" name="Google Shape;192;p15"/>
          <p:cNvSpPr txBox="1">
            <a:spLocks noGrp="1"/>
          </p:cNvSpPr>
          <p:nvPr>
            <p:ph type="subTitle" idx="5"/>
          </p:nvPr>
        </p:nvSpPr>
        <p:spPr>
          <a:xfrm>
            <a:off x="8125233" y="4238967"/>
            <a:ext cx="3106800" cy="13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193" name="Google Shape;193;p15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194" name="Google Shape;194;p15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5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5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" name="Google Shape;197;p15"/>
          <p:cNvSpPr txBox="1">
            <a:spLocks noGrp="1"/>
          </p:cNvSpPr>
          <p:nvPr>
            <p:ph type="title" idx="6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75088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rgbClr val="E7F4F5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6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200" name="Google Shape;200;p16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16"/>
          <p:cNvSpPr txBox="1">
            <a:spLocks noGrp="1"/>
          </p:cNvSpPr>
          <p:nvPr>
            <p:ph type="title"/>
          </p:nvPr>
        </p:nvSpPr>
        <p:spPr>
          <a:xfrm>
            <a:off x="5981700" y="527165"/>
            <a:ext cx="51412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subTitle" idx="1"/>
          </p:nvPr>
        </p:nvSpPr>
        <p:spPr>
          <a:xfrm>
            <a:off x="5427745" y="1744600"/>
            <a:ext cx="4383600" cy="13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subTitle" idx="2"/>
          </p:nvPr>
        </p:nvSpPr>
        <p:spPr>
          <a:xfrm>
            <a:off x="5427745" y="3237367"/>
            <a:ext cx="4383600" cy="13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07" name="Google Shape;207;p16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208" name="Google Shape;208;p16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6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6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" name="Google Shape;211;p16"/>
          <p:cNvSpPr txBox="1">
            <a:spLocks noGrp="1"/>
          </p:cNvSpPr>
          <p:nvPr>
            <p:ph type="subTitle" idx="3"/>
          </p:nvPr>
        </p:nvSpPr>
        <p:spPr>
          <a:xfrm>
            <a:off x="5427745" y="4730133"/>
            <a:ext cx="4383600" cy="13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title" idx="4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468171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rgbClr val="E7F4F5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7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215" name="Google Shape;215;p17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9" name="Google Shape;219;p17"/>
          <p:cNvSpPr txBox="1">
            <a:spLocks noGrp="1"/>
          </p:cNvSpPr>
          <p:nvPr>
            <p:ph type="ctrTitle"/>
          </p:nvPr>
        </p:nvSpPr>
        <p:spPr>
          <a:xfrm>
            <a:off x="1152031" y="4131767"/>
            <a:ext cx="28304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subTitle" idx="1"/>
          </p:nvPr>
        </p:nvSpPr>
        <p:spPr>
          <a:xfrm>
            <a:off x="1152000" y="4812865"/>
            <a:ext cx="28304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ctrTitle" idx="2"/>
          </p:nvPr>
        </p:nvSpPr>
        <p:spPr>
          <a:xfrm>
            <a:off x="1152000" y="2762516"/>
            <a:ext cx="28304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subTitle" idx="3"/>
          </p:nvPr>
        </p:nvSpPr>
        <p:spPr>
          <a:xfrm>
            <a:off x="1152031" y="1812533"/>
            <a:ext cx="2830400" cy="7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ctrTitle" idx="4"/>
          </p:nvPr>
        </p:nvSpPr>
        <p:spPr>
          <a:xfrm>
            <a:off x="8209397" y="4131767"/>
            <a:ext cx="28304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subTitle" idx="5"/>
          </p:nvPr>
        </p:nvSpPr>
        <p:spPr>
          <a:xfrm>
            <a:off x="8209367" y="4812865"/>
            <a:ext cx="28304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25" name="Google Shape;225;p17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226" name="Google Shape;226;p17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7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7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9" name="Google Shape;229;p17"/>
          <p:cNvSpPr txBox="1">
            <a:spLocks noGrp="1"/>
          </p:cNvSpPr>
          <p:nvPr>
            <p:ph type="ctrTitle" idx="6"/>
          </p:nvPr>
        </p:nvSpPr>
        <p:spPr>
          <a:xfrm>
            <a:off x="8209367" y="2762516"/>
            <a:ext cx="28304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subTitle" idx="7"/>
          </p:nvPr>
        </p:nvSpPr>
        <p:spPr>
          <a:xfrm>
            <a:off x="8209397" y="1812533"/>
            <a:ext cx="2830400" cy="7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title" idx="8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47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8885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rgbClr val="E7F4F5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8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234" name="Google Shape;234;p18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8" name="Google Shape;238;p18"/>
          <p:cNvGrpSpPr/>
          <p:nvPr/>
        </p:nvGrpSpPr>
        <p:grpSpPr>
          <a:xfrm rot="-1191879" flipH="1">
            <a:off x="5635847" y="2119127"/>
            <a:ext cx="10863699" cy="7124677"/>
            <a:chOff x="-964051" y="1500046"/>
            <a:chExt cx="8147756" cy="5343496"/>
          </a:xfrm>
        </p:grpSpPr>
        <p:sp>
          <p:nvSpPr>
            <p:cNvPr id="239" name="Google Shape;239;p18"/>
            <p:cNvSpPr/>
            <p:nvPr/>
          </p:nvSpPr>
          <p:spPr>
            <a:xfrm rot="-5844878">
              <a:off x="4116318" y="3695014"/>
              <a:ext cx="2340975" cy="35211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0" name="Google Shape;240;p18"/>
            <p:cNvGrpSpPr/>
            <p:nvPr/>
          </p:nvGrpSpPr>
          <p:grpSpPr>
            <a:xfrm>
              <a:off x="-964051" y="1500046"/>
              <a:ext cx="7262059" cy="5197395"/>
              <a:chOff x="-964051" y="1500046"/>
              <a:chExt cx="7262059" cy="5197395"/>
            </a:xfrm>
          </p:grpSpPr>
          <p:grpSp>
            <p:nvGrpSpPr>
              <p:cNvPr id="241" name="Google Shape;241;p18"/>
              <p:cNvGrpSpPr/>
              <p:nvPr/>
            </p:nvGrpSpPr>
            <p:grpSpPr>
              <a:xfrm>
                <a:off x="726603" y="1500046"/>
                <a:ext cx="5571405" cy="4566693"/>
                <a:chOff x="656403" y="2175696"/>
                <a:chExt cx="5571405" cy="4566693"/>
              </a:xfrm>
            </p:grpSpPr>
            <p:sp>
              <p:nvSpPr>
                <p:cNvPr id="242" name="Google Shape;242;p18"/>
                <p:cNvSpPr/>
                <p:nvPr/>
              </p:nvSpPr>
              <p:spPr>
                <a:xfrm rot="-777296">
                  <a:off x="993024" y="2679446"/>
                  <a:ext cx="4898163" cy="3559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46" h="79237" extrusionOk="0">
                      <a:moveTo>
                        <a:pt x="68170" y="1"/>
                      </a:moveTo>
                      <a:cubicBezTo>
                        <a:pt x="66113" y="5637"/>
                        <a:pt x="56930" y="12570"/>
                        <a:pt x="56638" y="12783"/>
                      </a:cubicBezTo>
                      <a:cubicBezTo>
                        <a:pt x="56453" y="10810"/>
                        <a:pt x="54305" y="9340"/>
                        <a:pt x="52420" y="9340"/>
                      </a:cubicBezTo>
                      <a:cubicBezTo>
                        <a:pt x="52402" y="9340"/>
                        <a:pt x="52385" y="9340"/>
                        <a:pt x="52367" y="9340"/>
                      </a:cubicBezTo>
                      <a:cubicBezTo>
                        <a:pt x="50368" y="9367"/>
                        <a:pt x="48621" y="10965"/>
                        <a:pt x="48124" y="12855"/>
                      </a:cubicBezTo>
                      <a:cubicBezTo>
                        <a:pt x="48050" y="13141"/>
                        <a:pt x="48002" y="13430"/>
                        <a:pt x="47986" y="13729"/>
                      </a:cubicBezTo>
                      <a:cubicBezTo>
                        <a:pt x="47969" y="14021"/>
                        <a:pt x="47972" y="14317"/>
                        <a:pt x="48002" y="14610"/>
                      </a:cubicBezTo>
                      <a:cubicBezTo>
                        <a:pt x="46990" y="12638"/>
                        <a:pt x="45047" y="11657"/>
                        <a:pt x="42926" y="11657"/>
                      </a:cubicBezTo>
                      <a:cubicBezTo>
                        <a:pt x="40642" y="11657"/>
                        <a:pt x="38151" y="12794"/>
                        <a:pt x="36392" y="15055"/>
                      </a:cubicBezTo>
                      <a:cubicBezTo>
                        <a:pt x="34590" y="13681"/>
                        <a:pt x="32679" y="12464"/>
                        <a:pt x="30636" y="11475"/>
                      </a:cubicBezTo>
                      <a:cubicBezTo>
                        <a:pt x="27364" y="9897"/>
                        <a:pt x="23709" y="8959"/>
                        <a:pt x="20095" y="8959"/>
                      </a:cubicBezTo>
                      <a:cubicBezTo>
                        <a:pt x="17852" y="8959"/>
                        <a:pt x="15625" y="9321"/>
                        <a:pt x="13515" y="10115"/>
                      </a:cubicBezTo>
                      <a:cubicBezTo>
                        <a:pt x="942" y="14840"/>
                        <a:pt x="0" y="30606"/>
                        <a:pt x="3591" y="41662"/>
                      </a:cubicBezTo>
                      <a:cubicBezTo>
                        <a:pt x="5838" y="48587"/>
                        <a:pt x="10203" y="54160"/>
                        <a:pt x="15381" y="59028"/>
                      </a:cubicBezTo>
                      <a:cubicBezTo>
                        <a:pt x="16476" y="60061"/>
                        <a:pt x="17615" y="61064"/>
                        <a:pt x="18771" y="62040"/>
                      </a:cubicBezTo>
                      <a:cubicBezTo>
                        <a:pt x="25941" y="68075"/>
                        <a:pt x="34352" y="72661"/>
                        <a:pt x="43266" y="75534"/>
                      </a:cubicBezTo>
                      <a:cubicBezTo>
                        <a:pt x="51031" y="78034"/>
                        <a:pt x="59189" y="79237"/>
                        <a:pt x="67340" y="79237"/>
                      </a:cubicBezTo>
                      <a:cubicBezTo>
                        <a:pt x="67913" y="79237"/>
                        <a:pt x="68485" y="79231"/>
                        <a:pt x="69058" y="79219"/>
                      </a:cubicBezTo>
                      <a:cubicBezTo>
                        <a:pt x="80226" y="78982"/>
                        <a:pt x="91666" y="76969"/>
                        <a:pt x="99839" y="68765"/>
                      </a:cubicBezTo>
                      <a:cubicBezTo>
                        <a:pt x="103358" y="65233"/>
                        <a:pt x="106037" y="60908"/>
                        <a:pt x="107621" y="56176"/>
                      </a:cubicBezTo>
                      <a:cubicBezTo>
                        <a:pt x="109046" y="51916"/>
                        <a:pt x="108685" y="47496"/>
                        <a:pt x="105669" y="44004"/>
                      </a:cubicBezTo>
                      <a:cubicBezTo>
                        <a:pt x="103272" y="41230"/>
                        <a:pt x="100079" y="40424"/>
                        <a:pt x="97236" y="40424"/>
                      </a:cubicBezTo>
                      <a:cubicBezTo>
                        <a:pt x="93910" y="40424"/>
                        <a:pt x="91064" y="41526"/>
                        <a:pt x="90534" y="41866"/>
                      </a:cubicBezTo>
                      <a:cubicBezTo>
                        <a:pt x="91668" y="33369"/>
                        <a:pt x="85460" y="32426"/>
                        <a:pt x="82645" y="32426"/>
                      </a:cubicBezTo>
                      <a:cubicBezTo>
                        <a:pt x="81840" y="32426"/>
                        <a:pt x="81313" y="32503"/>
                        <a:pt x="81313" y="32503"/>
                      </a:cubicBezTo>
                      <a:cubicBezTo>
                        <a:pt x="81313" y="32503"/>
                        <a:pt x="83741" y="28760"/>
                        <a:pt x="81501" y="26869"/>
                      </a:cubicBezTo>
                      <a:cubicBezTo>
                        <a:pt x="80935" y="26390"/>
                        <a:pt x="80130" y="26165"/>
                        <a:pt x="79304" y="26165"/>
                      </a:cubicBezTo>
                      <a:cubicBezTo>
                        <a:pt x="78419" y="26165"/>
                        <a:pt x="77509" y="26423"/>
                        <a:pt x="76843" y="26904"/>
                      </a:cubicBezTo>
                      <a:cubicBezTo>
                        <a:pt x="74925" y="15810"/>
                        <a:pt x="78784" y="8959"/>
                        <a:pt x="78784" y="8959"/>
                      </a:cubicBezTo>
                      <a:lnTo>
                        <a:pt x="72852" y="3951"/>
                      </a:lnTo>
                      <a:lnTo>
                        <a:pt x="6817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3" name="Google Shape;243;p18"/>
                <p:cNvSpPr/>
                <p:nvPr/>
              </p:nvSpPr>
              <p:spPr>
                <a:xfrm rot="798656">
                  <a:off x="3279298" y="2392095"/>
                  <a:ext cx="1202674" cy="178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2" h="5678" extrusionOk="0">
                      <a:moveTo>
                        <a:pt x="2843" y="0"/>
                      </a:moveTo>
                      <a:cubicBezTo>
                        <a:pt x="1272" y="0"/>
                        <a:pt x="0" y="1272"/>
                        <a:pt x="0" y="2839"/>
                      </a:cubicBezTo>
                      <a:cubicBezTo>
                        <a:pt x="0" y="4407"/>
                        <a:pt x="1272" y="5678"/>
                        <a:pt x="2843" y="5678"/>
                      </a:cubicBezTo>
                      <a:cubicBezTo>
                        <a:pt x="4410" y="5678"/>
                        <a:pt x="5682" y="4407"/>
                        <a:pt x="5682" y="2839"/>
                      </a:cubicBezTo>
                      <a:cubicBezTo>
                        <a:pt x="5682" y="1272"/>
                        <a:pt x="4410" y="0"/>
                        <a:pt x="284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44" name="Google Shape;244;p18"/>
              <p:cNvSpPr/>
              <p:nvPr/>
            </p:nvSpPr>
            <p:spPr>
              <a:xfrm rot="-4372897">
                <a:off x="-107508" y="3299935"/>
                <a:ext cx="2341115" cy="35211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" name="Google Shape;245;p18"/>
            <p:cNvSpPr/>
            <p:nvPr/>
          </p:nvSpPr>
          <p:spPr>
            <a:xfrm rot="-4372897">
              <a:off x="2201729" y="3299935"/>
              <a:ext cx="2341115" cy="352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6" name="Google Shape;246;p18"/>
          <p:cNvSpPr txBox="1">
            <a:spLocks noGrp="1"/>
          </p:cNvSpPr>
          <p:nvPr>
            <p:ph type="ctrTitle"/>
          </p:nvPr>
        </p:nvSpPr>
        <p:spPr>
          <a:xfrm>
            <a:off x="2242704" y="1610367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subTitle" idx="1"/>
          </p:nvPr>
        </p:nvSpPr>
        <p:spPr>
          <a:xfrm>
            <a:off x="968800" y="2096767"/>
            <a:ext cx="43032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48" name="Google Shape;248;p18"/>
          <p:cNvSpPr txBox="1">
            <a:spLocks noGrp="1"/>
          </p:cNvSpPr>
          <p:nvPr>
            <p:ph type="ctrTitle" idx="2"/>
          </p:nvPr>
        </p:nvSpPr>
        <p:spPr>
          <a:xfrm>
            <a:off x="2242704" y="3203717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9" name="Google Shape;249;p18"/>
          <p:cNvSpPr txBox="1">
            <a:spLocks noGrp="1"/>
          </p:cNvSpPr>
          <p:nvPr>
            <p:ph type="subTitle" idx="3"/>
          </p:nvPr>
        </p:nvSpPr>
        <p:spPr>
          <a:xfrm>
            <a:off x="968800" y="3690117"/>
            <a:ext cx="43032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0" name="Google Shape;250;p18"/>
          <p:cNvSpPr txBox="1">
            <a:spLocks noGrp="1"/>
          </p:cNvSpPr>
          <p:nvPr>
            <p:ph type="ctrTitle" idx="4"/>
          </p:nvPr>
        </p:nvSpPr>
        <p:spPr>
          <a:xfrm>
            <a:off x="2242704" y="4797067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51" name="Google Shape;251;p18"/>
          <p:cNvSpPr txBox="1">
            <a:spLocks noGrp="1"/>
          </p:cNvSpPr>
          <p:nvPr>
            <p:ph type="subTitle" idx="5"/>
          </p:nvPr>
        </p:nvSpPr>
        <p:spPr>
          <a:xfrm>
            <a:off x="968800" y="5283467"/>
            <a:ext cx="43032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2" name="Google Shape;252;p18"/>
          <p:cNvSpPr txBox="1">
            <a:spLocks noGrp="1"/>
          </p:cNvSpPr>
          <p:nvPr>
            <p:ph type="ctrTitle" idx="6"/>
          </p:nvPr>
        </p:nvSpPr>
        <p:spPr>
          <a:xfrm>
            <a:off x="8185875" y="1610367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53" name="Google Shape;253;p18"/>
          <p:cNvSpPr txBox="1">
            <a:spLocks noGrp="1"/>
          </p:cNvSpPr>
          <p:nvPr>
            <p:ph type="subTitle" idx="7"/>
          </p:nvPr>
        </p:nvSpPr>
        <p:spPr>
          <a:xfrm>
            <a:off x="6911601" y="2096767"/>
            <a:ext cx="43032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4" name="Google Shape;254;p18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255" name="Google Shape;255;p18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8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8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8" name="Google Shape;258;p18"/>
          <p:cNvSpPr txBox="1">
            <a:spLocks noGrp="1"/>
          </p:cNvSpPr>
          <p:nvPr>
            <p:ph type="ctrTitle" idx="8"/>
          </p:nvPr>
        </p:nvSpPr>
        <p:spPr>
          <a:xfrm>
            <a:off x="8185875" y="3203717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59" name="Google Shape;259;p18"/>
          <p:cNvSpPr txBox="1">
            <a:spLocks noGrp="1"/>
          </p:cNvSpPr>
          <p:nvPr>
            <p:ph type="subTitle" idx="9"/>
          </p:nvPr>
        </p:nvSpPr>
        <p:spPr>
          <a:xfrm>
            <a:off x="6911601" y="3690117"/>
            <a:ext cx="43032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60" name="Google Shape;260;p18"/>
          <p:cNvSpPr txBox="1">
            <a:spLocks noGrp="1"/>
          </p:cNvSpPr>
          <p:nvPr>
            <p:ph type="ctrTitle" idx="13"/>
          </p:nvPr>
        </p:nvSpPr>
        <p:spPr>
          <a:xfrm>
            <a:off x="8185875" y="4797067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1" name="Google Shape;261;p18"/>
          <p:cNvSpPr txBox="1">
            <a:spLocks noGrp="1"/>
          </p:cNvSpPr>
          <p:nvPr>
            <p:ph type="subTitle" idx="14"/>
          </p:nvPr>
        </p:nvSpPr>
        <p:spPr>
          <a:xfrm>
            <a:off x="6911601" y="5283467"/>
            <a:ext cx="43032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 idx="15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047559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rgbClr val="E7F4F5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19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265" name="Google Shape;265;p19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9"/>
          <p:cNvSpPr txBox="1">
            <a:spLocks noGrp="1"/>
          </p:cNvSpPr>
          <p:nvPr>
            <p:ph type="title" hasCustomPrompt="1"/>
          </p:nvPr>
        </p:nvSpPr>
        <p:spPr>
          <a:xfrm>
            <a:off x="5097004" y="1740567"/>
            <a:ext cx="319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9"/>
          <p:cNvSpPr txBox="1">
            <a:spLocks noGrp="1"/>
          </p:cNvSpPr>
          <p:nvPr>
            <p:ph type="title" idx="2" hasCustomPrompt="1"/>
          </p:nvPr>
        </p:nvSpPr>
        <p:spPr>
          <a:xfrm>
            <a:off x="5097000" y="4659904"/>
            <a:ext cx="319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71" name="Google Shape;271;p19"/>
          <p:cNvSpPr txBox="1">
            <a:spLocks noGrp="1"/>
          </p:cNvSpPr>
          <p:nvPr>
            <p:ph type="title" idx="3" hasCustomPrompt="1"/>
          </p:nvPr>
        </p:nvSpPr>
        <p:spPr>
          <a:xfrm>
            <a:off x="8017724" y="3200235"/>
            <a:ext cx="3197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64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9"/>
          <p:cNvSpPr txBox="1">
            <a:spLocks noGrp="1"/>
          </p:cNvSpPr>
          <p:nvPr>
            <p:ph type="subTitle" idx="1"/>
          </p:nvPr>
        </p:nvSpPr>
        <p:spPr>
          <a:xfrm>
            <a:off x="5097004" y="2386939"/>
            <a:ext cx="31972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73" name="Google Shape;273;p19"/>
          <p:cNvSpPr txBox="1">
            <a:spLocks noGrp="1"/>
          </p:cNvSpPr>
          <p:nvPr>
            <p:ph type="subTitle" idx="4"/>
          </p:nvPr>
        </p:nvSpPr>
        <p:spPr>
          <a:xfrm>
            <a:off x="5100887" y="5306300"/>
            <a:ext cx="31972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74" name="Google Shape;274;p19"/>
          <p:cNvSpPr txBox="1">
            <a:spLocks noGrp="1"/>
          </p:cNvSpPr>
          <p:nvPr>
            <p:ph type="subTitle" idx="5"/>
          </p:nvPr>
        </p:nvSpPr>
        <p:spPr>
          <a:xfrm>
            <a:off x="8017724" y="3846607"/>
            <a:ext cx="31972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75" name="Google Shape;275;p19"/>
          <p:cNvSpPr txBox="1">
            <a:spLocks noGrp="1"/>
          </p:cNvSpPr>
          <p:nvPr>
            <p:ph type="title" idx="6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76" name="Google Shape;276;p19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277" name="Google Shape;277;p19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9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9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203501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solidFill>
          <a:srgbClr val="E7F4F5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0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282" name="Google Shape;282;p20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6" name="Google Shape;286;p20"/>
          <p:cNvSpPr txBox="1">
            <a:spLocks noGrp="1"/>
          </p:cNvSpPr>
          <p:nvPr>
            <p:ph type="ctrTitle"/>
          </p:nvPr>
        </p:nvSpPr>
        <p:spPr>
          <a:xfrm flipH="1">
            <a:off x="952667" y="843667"/>
            <a:ext cx="7859600" cy="13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933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933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933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933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933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933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933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933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 flipH="1">
            <a:off x="952633" y="2330767"/>
            <a:ext cx="3794800" cy="1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88" name="Google Shape;288;p20"/>
          <p:cNvSpPr txBox="1"/>
          <p:nvPr/>
        </p:nvSpPr>
        <p:spPr>
          <a:xfrm>
            <a:off x="952633" y="4031533"/>
            <a:ext cx="39940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/>
              </a:rPr>
              <a:t>Flaticon</a:t>
            </a:r>
            <a:r>
              <a:rPr lang="en" sz="1200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/>
              </a:rPr>
              <a:t>Freepik</a:t>
            </a:r>
            <a:endParaRPr sz="12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tamaran ExtraLight"/>
              <a:ea typeface="Catamaran ExtraLight"/>
              <a:cs typeface="Catamaran ExtraLight"/>
              <a:sym typeface="Catamara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822121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E7F4F5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21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291" name="Google Shape;291;p21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86352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3272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823384" y="2754617"/>
            <a:ext cx="4545200" cy="9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64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71567" y="3712617"/>
            <a:ext cx="4018800" cy="38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130163" y="395012"/>
            <a:ext cx="7931808" cy="6258927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73871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203200" y="1439467"/>
            <a:ext cx="9805200" cy="48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4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4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319800" y="1079900"/>
            <a:ext cx="755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728753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83600" y="2420548"/>
            <a:ext cx="38248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3863200" y="3825051"/>
            <a:ext cx="4465600" cy="61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5F6F6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3101750" y="1161694"/>
            <a:ext cx="5988367" cy="4725372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034715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213600" y="3979200"/>
            <a:ext cx="37648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2133" i="0">
                <a:solidFill>
                  <a:srgbClr val="DD7E6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733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733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733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733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733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733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733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733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2598567" y="2842300"/>
            <a:ext cx="6994800" cy="9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3F3F3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83847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213333" y="1978033"/>
            <a:ext cx="26368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 i="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3407333" y="2540033"/>
            <a:ext cx="2248800" cy="4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 idx="2"/>
          </p:nvPr>
        </p:nvSpPr>
        <p:spPr>
          <a:xfrm>
            <a:off x="6341857" y="1978023"/>
            <a:ext cx="26368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3"/>
          </p:nvPr>
        </p:nvSpPr>
        <p:spPr>
          <a:xfrm>
            <a:off x="6535857" y="2540033"/>
            <a:ext cx="2248800" cy="4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 idx="4"/>
          </p:nvPr>
        </p:nvSpPr>
        <p:spPr>
          <a:xfrm>
            <a:off x="6341857" y="4807433"/>
            <a:ext cx="26368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5"/>
          </p:nvPr>
        </p:nvSpPr>
        <p:spPr>
          <a:xfrm>
            <a:off x="6535857" y="5369433"/>
            <a:ext cx="2248800" cy="4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 idx="6" hasCustomPrompt="1"/>
          </p:nvPr>
        </p:nvSpPr>
        <p:spPr>
          <a:xfrm>
            <a:off x="3213333" y="1149267"/>
            <a:ext cx="26368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rgbClr val="F9CB9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4" name="Google Shape;34;p6"/>
          <p:cNvSpPr txBox="1">
            <a:spLocks noGrp="1"/>
          </p:cNvSpPr>
          <p:nvPr>
            <p:ph type="title" idx="7" hasCustomPrompt="1"/>
          </p:nvPr>
        </p:nvSpPr>
        <p:spPr>
          <a:xfrm>
            <a:off x="6341857" y="1149267"/>
            <a:ext cx="26368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rgbClr val="F9CB9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 idx="8" hasCustomPrompt="1"/>
          </p:nvPr>
        </p:nvSpPr>
        <p:spPr>
          <a:xfrm>
            <a:off x="6624657" y="3978671"/>
            <a:ext cx="20712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9600">
                <a:solidFill>
                  <a:srgbClr val="F9CB9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9600">
                <a:solidFill>
                  <a:srgbClr val="F9CB9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9600">
                <a:solidFill>
                  <a:srgbClr val="F9CB9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9600">
                <a:solidFill>
                  <a:srgbClr val="F9CB9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9600">
                <a:solidFill>
                  <a:srgbClr val="F9CB9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9600">
                <a:solidFill>
                  <a:srgbClr val="F9CB9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9600">
                <a:solidFill>
                  <a:srgbClr val="F9CB9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9600">
                <a:solidFill>
                  <a:srgbClr val="F9CB9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9600">
                <a:solidFill>
                  <a:srgbClr val="F9CB9C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 idx="9"/>
          </p:nvPr>
        </p:nvSpPr>
        <p:spPr>
          <a:xfrm>
            <a:off x="3213333" y="4807433"/>
            <a:ext cx="26368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13"/>
          </p:nvPr>
        </p:nvSpPr>
        <p:spPr>
          <a:xfrm>
            <a:off x="3407333" y="5369433"/>
            <a:ext cx="2248800" cy="4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idx="14" hasCustomPrompt="1"/>
          </p:nvPr>
        </p:nvSpPr>
        <p:spPr>
          <a:xfrm>
            <a:off x="3213333" y="3978667"/>
            <a:ext cx="26368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rgbClr val="F9CB9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870966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34048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849401" y="1776300"/>
            <a:ext cx="4493200" cy="29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64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3306801" y="4830601"/>
            <a:ext cx="5578400" cy="4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3101750" y="1161694"/>
            <a:ext cx="5988367" cy="4725372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3914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219200" y="1617833"/>
            <a:ext cx="3888800" cy="1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44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1219200" y="3439733"/>
            <a:ext cx="8020800" cy="259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rgbClr val="F3F3F3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487917" y="642364"/>
            <a:ext cx="2666347" cy="2103993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8"/>
          <p:cNvSpPr/>
          <p:nvPr/>
        </p:nvSpPr>
        <p:spPr>
          <a:xfrm flipH="1">
            <a:off x="964346" y="859037"/>
            <a:ext cx="1906748" cy="1582167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30680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1808747" y="4249233"/>
            <a:ext cx="3824800" cy="13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2710747" y="3532883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6577451" y="4249233"/>
            <a:ext cx="3824800" cy="13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3"/>
          </p:nvPr>
        </p:nvSpPr>
        <p:spPr>
          <a:xfrm>
            <a:off x="7479451" y="3532883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 idx="4"/>
          </p:nvPr>
        </p:nvSpPr>
        <p:spPr>
          <a:xfrm>
            <a:off x="2319800" y="1079900"/>
            <a:ext cx="755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815399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1668835" y="373756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 i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1609400" y="4454000"/>
            <a:ext cx="2576400" cy="120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title" idx="2"/>
          </p:nvPr>
        </p:nvSpPr>
        <p:spPr>
          <a:xfrm>
            <a:off x="4869025" y="373756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ubTitle" idx="3"/>
          </p:nvPr>
        </p:nvSpPr>
        <p:spPr>
          <a:xfrm>
            <a:off x="4808400" y="4454000"/>
            <a:ext cx="2576400" cy="120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title" idx="4"/>
          </p:nvPr>
        </p:nvSpPr>
        <p:spPr>
          <a:xfrm>
            <a:off x="8069868" y="373756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 i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ubTitle" idx="5"/>
          </p:nvPr>
        </p:nvSpPr>
        <p:spPr>
          <a:xfrm>
            <a:off x="8009267" y="4454000"/>
            <a:ext cx="2576400" cy="120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 idx="6"/>
          </p:nvPr>
        </p:nvSpPr>
        <p:spPr>
          <a:xfrm>
            <a:off x="2319800" y="1079900"/>
            <a:ext cx="755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13044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3">
  <p:cSld name="TITLE &amp; TEXT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 flipH="1">
            <a:off x="5215749" y="2316333"/>
            <a:ext cx="57508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ubTitle" idx="1"/>
          </p:nvPr>
        </p:nvSpPr>
        <p:spPr>
          <a:xfrm flipH="1">
            <a:off x="7232544" y="3998067"/>
            <a:ext cx="3734000" cy="91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916021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1215879" y="1244167"/>
            <a:ext cx="3568400" cy="436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058954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592200" y="2238800"/>
            <a:ext cx="9007600" cy="238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rgbClr val="DD7E6B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3101750" y="1161694"/>
            <a:ext cx="5988367" cy="4725372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60159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2319800" y="1079900"/>
            <a:ext cx="755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66156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3860733" y="3993967"/>
            <a:ext cx="4563200" cy="4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3F3F3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785000" y="2383000"/>
            <a:ext cx="6622000" cy="14852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96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3687302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TEXT ">
  <p:cSld name="NUMBERS &amp; TEXT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3769800" y="2184000"/>
            <a:ext cx="46524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2"/>
          </p:nvPr>
        </p:nvSpPr>
        <p:spPr>
          <a:xfrm>
            <a:off x="3769800" y="3778392"/>
            <a:ext cx="46524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3"/>
          </p:nvPr>
        </p:nvSpPr>
        <p:spPr>
          <a:xfrm>
            <a:off x="3769800" y="5393967"/>
            <a:ext cx="46524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 hasCustomPrompt="1"/>
          </p:nvPr>
        </p:nvSpPr>
        <p:spPr>
          <a:xfrm>
            <a:off x="3769800" y="1253600"/>
            <a:ext cx="46524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9FC5E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 idx="4" hasCustomPrompt="1"/>
          </p:nvPr>
        </p:nvSpPr>
        <p:spPr>
          <a:xfrm>
            <a:off x="3769800" y="2869164"/>
            <a:ext cx="46524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9FC5E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 idx="5" hasCustomPrompt="1"/>
          </p:nvPr>
        </p:nvSpPr>
        <p:spPr>
          <a:xfrm>
            <a:off x="3769800" y="4463565"/>
            <a:ext cx="46524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9FC5E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73835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40898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290508" y="2838048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6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1010708" y="3435952"/>
            <a:ext cx="30148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 idx="2"/>
          </p:nvPr>
        </p:nvSpPr>
        <p:spPr>
          <a:xfrm>
            <a:off x="8449192" y="2838048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600" i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3"/>
          </p:nvPr>
        </p:nvSpPr>
        <p:spPr>
          <a:xfrm>
            <a:off x="8169392" y="3435952"/>
            <a:ext cx="30148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 idx="4"/>
          </p:nvPr>
        </p:nvSpPr>
        <p:spPr>
          <a:xfrm>
            <a:off x="4868983" y="509484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600" i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5"/>
          </p:nvPr>
        </p:nvSpPr>
        <p:spPr>
          <a:xfrm>
            <a:off x="4589183" y="5692753"/>
            <a:ext cx="30148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 idx="6"/>
          </p:nvPr>
        </p:nvSpPr>
        <p:spPr>
          <a:xfrm>
            <a:off x="4868983" y="2838048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6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7"/>
          </p:nvPr>
        </p:nvSpPr>
        <p:spPr>
          <a:xfrm>
            <a:off x="4589183" y="3435952"/>
            <a:ext cx="30148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 idx="8"/>
          </p:nvPr>
        </p:nvSpPr>
        <p:spPr>
          <a:xfrm>
            <a:off x="1290508" y="509484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600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9"/>
          </p:nvPr>
        </p:nvSpPr>
        <p:spPr>
          <a:xfrm>
            <a:off x="1010708" y="5692753"/>
            <a:ext cx="30148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 idx="13"/>
          </p:nvPr>
        </p:nvSpPr>
        <p:spPr>
          <a:xfrm>
            <a:off x="8449192" y="509484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600" i="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14"/>
          </p:nvPr>
        </p:nvSpPr>
        <p:spPr>
          <a:xfrm>
            <a:off x="8169392" y="5692753"/>
            <a:ext cx="30148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title" idx="15"/>
          </p:nvPr>
        </p:nvSpPr>
        <p:spPr>
          <a:xfrm>
            <a:off x="2319800" y="876700"/>
            <a:ext cx="755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2400">
                <a:solidFill>
                  <a:srgbClr val="FFC39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35245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520017" y="2450667"/>
            <a:ext cx="20968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520017" y="3642352"/>
            <a:ext cx="2096800" cy="11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3F3F3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85155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712228" y="2450667"/>
            <a:ext cx="14168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933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3333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3333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3333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3333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3333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3333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3333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3333">
                <a:solidFill>
                  <a:srgbClr val="F3F3F3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3032184" y="3642352"/>
            <a:ext cx="2096800" cy="11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3F3F3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84665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6">
  <p:cSld name="TITLE &amp; TEXT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7413432" y="2450667"/>
            <a:ext cx="12348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933" i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1"/>
          </p:nvPr>
        </p:nvSpPr>
        <p:spPr>
          <a:xfrm>
            <a:off x="7413417" y="3642349"/>
            <a:ext cx="2096800" cy="9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69401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 flipH="1">
            <a:off x="3619133" y="2046800"/>
            <a:ext cx="495360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i="0">
                <a:solidFill>
                  <a:srgbClr val="F9CB9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1"/>
          </p:nvPr>
        </p:nvSpPr>
        <p:spPr>
          <a:xfrm flipH="1">
            <a:off x="3462800" y="3671600"/>
            <a:ext cx="5266400" cy="113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0" name="Google Shape;110;p21"/>
          <p:cNvSpPr txBox="1"/>
          <p:nvPr/>
        </p:nvSpPr>
        <p:spPr>
          <a:xfrm>
            <a:off x="1813400" y="5126700"/>
            <a:ext cx="8565200" cy="1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CREDITS: This presentation template was created by </a:t>
            </a:r>
            <a:r>
              <a:rPr lang="en" sz="1200" b="1">
                <a:solidFill>
                  <a:srgbClr val="FFFFFF"/>
                </a:solidFill>
                <a:uFill>
                  <a:noFill/>
                </a:uFill>
                <a:latin typeface="Barlow Semi Condensed"/>
                <a:ea typeface="Barlow Semi Condensed"/>
                <a:cs typeface="Barlow Semi Condensed"/>
                <a:sym typeface="Barlow Semi Condensed"/>
                <a:hlinkClick r:id="rId3"/>
              </a:rPr>
              <a:t>Slidesgo</a:t>
            </a:r>
            <a:r>
              <a:rPr lang="en" sz="12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, including icons by </a:t>
            </a:r>
            <a:r>
              <a:rPr lang="en" sz="1200" b="1">
                <a:solidFill>
                  <a:srgbClr val="FFFFFF"/>
                </a:solidFill>
                <a:uFill>
                  <a:noFill/>
                </a:uFill>
                <a:latin typeface="Barlow Semi Condensed"/>
                <a:ea typeface="Barlow Semi Condensed"/>
                <a:cs typeface="Barlow Semi Condensed"/>
                <a:sym typeface="Barlow Semi Condensed"/>
                <a:hlinkClick r:id="rId4"/>
              </a:rPr>
              <a:t>Flaticon</a:t>
            </a:r>
            <a:r>
              <a:rPr lang="en" sz="12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, and infographics &amp; images by </a:t>
            </a:r>
            <a:r>
              <a:rPr lang="en" sz="1200">
                <a:solidFill>
                  <a:srgbClr val="FFFFFF"/>
                </a:solidFill>
                <a:uFill>
                  <a:noFill/>
                </a:uFill>
                <a:latin typeface="Barlow Semi Condensed Light"/>
                <a:ea typeface="Barlow Semi Condensed Light"/>
                <a:cs typeface="Barlow Semi Condensed Light"/>
                <a:sym typeface="Barlow Semi Condensed Light"/>
                <a:hlinkClick r:id="rId5"/>
              </a:rPr>
              <a:t>Freepik</a:t>
            </a:r>
            <a:r>
              <a:rPr lang="en" sz="12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. </a:t>
            </a:r>
            <a:endParaRPr sz="12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keep this slide for attribution.</a:t>
            </a:r>
            <a:endParaRPr sz="12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061982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4500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32989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808633" y="1544300"/>
            <a:ext cx="6736400" cy="2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6400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089933" y="777400"/>
            <a:ext cx="60120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44335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517497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05753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202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4" name="Google Shape;74;p18">
            <a:hlinkClick r:id="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5" name="Google Shape;75;p18">
            <a:hlinkClick r:id="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6" name="Google Shape;76;p18">
            <a:hlinkClick r:id="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7" name="Google Shape;77;p18">
            <a:hlinkClick r:id="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8" name="Google Shape;78;p18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263457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61929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02870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490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550901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462603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4145000" y="2940400"/>
            <a:ext cx="3902000" cy="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403857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14338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452954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7473594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5647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1">
  <p:cSld name="Title and Body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82" name="Google Shape;82;p1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83" name="Google Shape;8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19"/>
          <p:cNvSpPr txBox="1">
            <a:spLocks noGrp="1"/>
          </p:cNvSpPr>
          <p:nvPr>
            <p:ph type="title" idx="2"/>
          </p:nvPr>
        </p:nvSpPr>
        <p:spPr>
          <a:xfrm>
            <a:off x="814700" y="3114333"/>
            <a:ext cx="3479200" cy="16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6" name="Google Shape;86;p19">
            <a:hlinkClick r:id=""/>
          </p:cNvPr>
          <p:cNvSpPr txBox="1">
            <a:spLocks noGrp="1"/>
          </p:cNvSpPr>
          <p:nvPr>
            <p:ph type="title" idx="3"/>
          </p:nvPr>
        </p:nvSpPr>
        <p:spPr>
          <a:xfrm>
            <a:off x="6319400" y="2524367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7" name="Google Shape;87;p19">
            <a:hlinkClick r:id=""/>
          </p:cNvPr>
          <p:cNvSpPr txBox="1">
            <a:spLocks noGrp="1"/>
          </p:cNvSpPr>
          <p:nvPr>
            <p:ph type="title" idx="4"/>
          </p:nvPr>
        </p:nvSpPr>
        <p:spPr>
          <a:xfrm>
            <a:off x="6319400" y="3509933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8" name="Google Shape;88;p19">
            <a:hlinkClick r:id=""/>
          </p:cNvPr>
          <p:cNvSpPr txBox="1">
            <a:spLocks noGrp="1"/>
          </p:cNvSpPr>
          <p:nvPr>
            <p:ph type="title" idx="5"/>
          </p:nvPr>
        </p:nvSpPr>
        <p:spPr>
          <a:xfrm>
            <a:off x="6319400" y="4495500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364066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7667631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63482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3831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984829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67"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067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" sz="1067"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067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lang="en" sz="1067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lang="en" sz="1067"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1067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" sz="1067"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1067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067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8301336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589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4152382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56815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06027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61993" y="-2410387"/>
            <a:ext cx="13975095" cy="13067979"/>
            <a:chOff x="-796495" y="-1807790"/>
            <a:chExt cx="10481321" cy="9800984"/>
          </a:xfrm>
        </p:grpSpPr>
        <p:sp>
          <p:nvSpPr>
            <p:cNvPr id="10" name="Google Shape;10;p2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rgbClr val="B3C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2552600" y="1928375"/>
            <a:ext cx="7239200" cy="3487521"/>
            <a:chOff x="1857300" y="1352550"/>
            <a:chExt cx="5429400" cy="27432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857300" y="1352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828800" y="1221367"/>
            <a:ext cx="8712000" cy="469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2"/>
          <p:cNvGrpSpPr/>
          <p:nvPr/>
        </p:nvGrpSpPr>
        <p:grpSpPr>
          <a:xfrm>
            <a:off x="2565200" y="1944167"/>
            <a:ext cx="7239200" cy="3251200"/>
            <a:chOff x="1857300" y="1657350"/>
            <a:chExt cx="5429400" cy="2438400"/>
          </a:xfrm>
        </p:grpSpPr>
        <p:cxnSp>
          <p:nvCxnSpPr>
            <p:cNvPr id="28" name="Google Shape;28;p2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415600" y="2463800"/>
            <a:ext cx="11360800" cy="13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33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415600" y="3905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421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2">
  <p:cSld name="Title and Body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713597" y="2801733"/>
            <a:ext cx="6130800" cy="2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1" name="Google Shape;91;p2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93" name="Google Shape;93;p2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4" name="Google Shape;94;p2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452563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/>
          <p:nvPr/>
        </p:nvSpPr>
        <p:spPr>
          <a:xfrm flipH="1">
            <a:off x="10702546" y="818941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 flipH="1">
            <a:off x="3440318" y="4586273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 flipH="1">
            <a:off x="6358512" y="95691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932834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 flipH="1">
            <a:off x="10702546" y="818941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 flipH="1">
            <a:off x="3440318" y="4586273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 rot="761566" flipH="1">
            <a:off x="-2662083" y="-2404784"/>
            <a:ext cx="6075109" cy="6945317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736600" y="0"/>
            <a:ext cx="10744000" cy="627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950967" y="1569447"/>
            <a:ext cx="1027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600"/>
            </a:lvl1pPr>
            <a:lvl2pPr marL="1219170" lvl="1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600"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41037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5"/>
          <p:cNvGrpSpPr/>
          <p:nvPr/>
        </p:nvGrpSpPr>
        <p:grpSpPr>
          <a:xfrm>
            <a:off x="1663700" y="1708200"/>
            <a:ext cx="3925600" cy="6858000"/>
            <a:chOff x="1247775" y="1281150"/>
            <a:chExt cx="2944200" cy="5143500"/>
          </a:xfrm>
        </p:grpSpPr>
        <p:sp>
          <p:nvSpPr>
            <p:cNvPr id="53" name="Google Shape;53;p5"/>
            <p:cNvSpPr/>
            <p:nvPr/>
          </p:nvSpPr>
          <p:spPr>
            <a:xfrm>
              <a:off x="1247775" y="1281150"/>
              <a:ext cx="2944200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651554" y="2468367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651554" y="2816982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651554" y="3165597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651554" y="3514212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651554" y="3862827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651554" y="4211442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5"/>
          <p:cNvSpPr txBox="1">
            <a:spLocks noGrp="1"/>
          </p:cNvSpPr>
          <p:nvPr>
            <p:ph type="body" idx="1"/>
          </p:nvPr>
        </p:nvSpPr>
        <p:spPr>
          <a:xfrm>
            <a:off x="1972333" y="2704933"/>
            <a:ext cx="3611600" cy="34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EB7E7C"/>
              </a:buClr>
              <a:buSzPts val="1400"/>
              <a:buChar char="■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❏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❏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❏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❏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❏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2132217" y="2020400"/>
            <a:ext cx="3279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2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63" name="Google Shape;63;p5"/>
          <p:cNvGrpSpPr/>
          <p:nvPr/>
        </p:nvGrpSpPr>
        <p:grpSpPr>
          <a:xfrm>
            <a:off x="-1061993" y="-2410387"/>
            <a:ext cx="15600695" cy="6945480"/>
            <a:chOff x="-796495" y="-1807790"/>
            <a:chExt cx="11700521" cy="5209110"/>
          </a:xfrm>
        </p:grpSpPr>
        <p:sp>
          <p:nvSpPr>
            <p:cNvPr id="64" name="Google Shape;64;p5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63475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5"/>
          <p:cNvSpPr/>
          <p:nvPr/>
        </p:nvSpPr>
        <p:spPr>
          <a:xfrm>
            <a:off x="6311900" y="1708200"/>
            <a:ext cx="3925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5"/>
          <p:cNvSpPr/>
          <p:nvPr/>
        </p:nvSpPr>
        <p:spPr>
          <a:xfrm>
            <a:off x="6850272" y="3291156"/>
            <a:ext cx="2916047" cy="24933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5"/>
          <p:cNvSpPr/>
          <p:nvPr/>
        </p:nvSpPr>
        <p:spPr>
          <a:xfrm>
            <a:off x="6850272" y="3755976"/>
            <a:ext cx="2916047" cy="24933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5"/>
          <p:cNvSpPr/>
          <p:nvPr/>
        </p:nvSpPr>
        <p:spPr>
          <a:xfrm>
            <a:off x="6850272" y="4220796"/>
            <a:ext cx="2916047" cy="24933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850272" y="4685616"/>
            <a:ext cx="2916047" cy="24933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6850272" y="5150436"/>
            <a:ext cx="2916047" cy="24933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6850272" y="5615256"/>
            <a:ext cx="2916047" cy="24933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 txBox="1">
            <a:spLocks noGrp="1"/>
          </p:cNvSpPr>
          <p:nvPr>
            <p:ph type="body" idx="3"/>
          </p:nvPr>
        </p:nvSpPr>
        <p:spPr>
          <a:xfrm>
            <a:off x="6608067" y="2704933"/>
            <a:ext cx="3611600" cy="34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EB7E7C"/>
              </a:buClr>
              <a:buSzPts val="1400"/>
              <a:buChar char="■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4" name="Google Shape;74;p5"/>
          <p:cNvSpPr txBox="1">
            <a:spLocks noGrp="1"/>
          </p:cNvSpPr>
          <p:nvPr>
            <p:ph type="title" idx="4"/>
          </p:nvPr>
        </p:nvSpPr>
        <p:spPr>
          <a:xfrm>
            <a:off x="6767951" y="2020400"/>
            <a:ext cx="3279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570906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/>
          <p:nvPr/>
        </p:nvSpPr>
        <p:spPr>
          <a:xfrm>
            <a:off x="-16881" y="-56156"/>
            <a:ext cx="12405648" cy="7037291"/>
          </a:xfrm>
          <a:custGeom>
            <a:avLst/>
            <a:gdLst/>
            <a:ahLst/>
            <a:cxnLst/>
            <a:rect l="l" t="t" r="r" b="b"/>
            <a:pathLst>
              <a:path w="198766" h="112753" extrusionOk="0">
                <a:moveTo>
                  <a:pt x="1" y="0"/>
                </a:moveTo>
                <a:lnTo>
                  <a:pt x="1" y="112753"/>
                </a:lnTo>
                <a:lnTo>
                  <a:pt x="198766" y="112753"/>
                </a:lnTo>
                <a:lnTo>
                  <a:pt x="198766" y="0"/>
                </a:lnTo>
                <a:close/>
              </a:path>
            </a:pathLst>
          </a:custGeom>
          <a:solidFill>
            <a:srgbClr val="B3C4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1061993" y="818941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6"/>
          <p:cNvSpPr/>
          <p:nvPr/>
        </p:nvSpPr>
        <p:spPr>
          <a:xfrm>
            <a:off x="3586553" y="4586273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564111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3" name="Google Shape;83;p7"/>
          <p:cNvSpPr/>
          <p:nvPr/>
        </p:nvSpPr>
        <p:spPr>
          <a:xfrm>
            <a:off x="3586553" y="4586273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7"/>
          <p:cNvSpPr/>
          <p:nvPr/>
        </p:nvSpPr>
        <p:spPr>
          <a:xfrm>
            <a:off x="-769542" y="5734491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>
            <a:off x="6837850" y="-2410387"/>
            <a:ext cx="6075252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166471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1061993" y="-2410387"/>
            <a:ext cx="13975095" cy="13067979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rgbClr val="B3C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993980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/>
          <p:nvPr/>
        </p:nvSpPr>
        <p:spPr>
          <a:xfrm rot="10800000" flipH="1">
            <a:off x="5970225" y="-630190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9"/>
          <p:cNvSpPr/>
          <p:nvPr/>
        </p:nvSpPr>
        <p:spPr>
          <a:xfrm rot="10800000" flipH="1">
            <a:off x="55607" y="4356256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9"/>
          <p:cNvSpPr/>
          <p:nvPr/>
        </p:nvSpPr>
        <p:spPr>
          <a:xfrm rot="10800000">
            <a:off x="8907853" y="1162491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5888967" y="3030395"/>
            <a:ext cx="4449200" cy="31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 sz="1867"/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2"/>
          </p:nvPr>
        </p:nvSpPr>
        <p:spPr>
          <a:xfrm>
            <a:off x="5970233" y="2032000"/>
            <a:ext cx="4983200" cy="7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Handlee"/>
              <a:buNone/>
              <a:defRPr sz="2667" b="1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800">
                <a:solidFill>
                  <a:srgbClr val="FF00A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800">
                <a:solidFill>
                  <a:srgbClr val="FF00A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800">
                <a:solidFill>
                  <a:srgbClr val="FF00A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800">
                <a:solidFill>
                  <a:srgbClr val="FF00A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800">
                <a:solidFill>
                  <a:srgbClr val="FF00A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800">
                <a:solidFill>
                  <a:srgbClr val="FF00A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800">
                <a:solidFill>
                  <a:srgbClr val="FF00A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800">
                <a:solidFill>
                  <a:srgbClr val="FF00A3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500832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1071200" y="5040000"/>
            <a:ext cx="10049600" cy="11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074223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744493" y="-2372287"/>
            <a:ext cx="13975095" cy="13067979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rgbClr val="B3C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20073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13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" name="Google Shape;14;p3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5" name="Google Shape;15;p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61200" y="172724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7221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249547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3586553" y="4586273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3"/>
          <p:cNvSpPr/>
          <p:nvPr/>
        </p:nvSpPr>
        <p:spPr>
          <a:xfrm>
            <a:off x="-1061993" y="818941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3"/>
          <p:cNvSpPr/>
          <p:nvPr/>
        </p:nvSpPr>
        <p:spPr>
          <a:xfrm>
            <a:off x="7752250" y="-2511987"/>
            <a:ext cx="6075252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1174967" y="1856967"/>
            <a:ext cx="2978000" cy="61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"/>
          </p:nvPr>
        </p:nvSpPr>
        <p:spPr>
          <a:xfrm>
            <a:off x="1174967" y="2372967"/>
            <a:ext cx="2978000" cy="792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2"/>
          </p:nvPr>
        </p:nvSpPr>
        <p:spPr>
          <a:xfrm>
            <a:off x="4607000" y="1856967"/>
            <a:ext cx="2978000" cy="61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3"/>
          </p:nvPr>
        </p:nvSpPr>
        <p:spPr>
          <a:xfrm>
            <a:off x="4607000" y="2372967"/>
            <a:ext cx="2978000" cy="792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4"/>
          </p:nvPr>
        </p:nvSpPr>
        <p:spPr>
          <a:xfrm>
            <a:off x="8039033" y="1856967"/>
            <a:ext cx="2978000" cy="61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5"/>
          </p:nvPr>
        </p:nvSpPr>
        <p:spPr>
          <a:xfrm>
            <a:off x="8039033" y="2372967"/>
            <a:ext cx="2978000" cy="792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6"/>
          </p:nvPr>
        </p:nvSpPr>
        <p:spPr>
          <a:xfrm>
            <a:off x="1174967" y="3760867"/>
            <a:ext cx="2978000" cy="61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1174967" y="4276867"/>
            <a:ext cx="2978000" cy="792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8"/>
          </p:nvPr>
        </p:nvSpPr>
        <p:spPr>
          <a:xfrm>
            <a:off x="4607000" y="3760867"/>
            <a:ext cx="2978000" cy="61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4607000" y="4276867"/>
            <a:ext cx="2978000" cy="792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3"/>
          </p:nvPr>
        </p:nvSpPr>
        <p:spPr>
          <a:xfrm>
            <a:off x="8039033" y="3760867"/>
            <a:ext cx="2978000" cy="61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8039033" y="4276867"/>
            <a:ext cx="2978000" cy="792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5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247957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1843256" y="1892600"/>
            <a:ext cx="3528400" cy="411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1852059" y="2316833"/>
            <a:ext cx="3519600" cy="1514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title" idx="2"/>
          </p:nvPr>
        </p:nvSpPr>
        <p:spPr>
          <a:xfrm>
            <a:off x="7245259" y="1892600"/>
            <a:ext cx="2767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3"/>
          </p:nvPr>
        </p:nvSpPr>
        <p:spPr>
          <a:xfrm>
            <a:off x="6675403" y="2316833"/>
            <a:ext cx="35196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4"/>
          </p:nvPr>
        </p:nvSpPr>
        <p:spPr>
          <a:xfrm>
            <a:off x="2554464" y="4226100"/>
            <a:ext cx="3591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667" b="1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5"/>
          </p:nvPr>
        </p:nvSpPr>
        <p:spPr>
          <a:xfrm>
            <a:off x="1956827" y="4651900"/>
            <a:ext cx="35196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title" idx="6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8" name="Google Shape;138;p14"/>
          <p:cNvSpPr/>
          <p:nvPr/>
        </p:nvSpPr>
        <p:spPr>
          <a:xfrm rot="10800000">
            <a:off x="10441401" y="5707110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4"/>
          <p:cNvSpPr/>
          <p:nvPr/>
        </p:nvSpPr>
        <p:spPr>
          <a:xfrm rot="10800000">
            <a:off x="10530935" y="503156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4"/>
          <p:cNvSpPr/>
          <p:nvPr/>
        </p:nvSpPr>
        <p:spPr>
          <a:xfrm rot="1127693">
            <a:off x="-1760583" y="-1055344"/>
            <a:ext cx="3800201" cy="4782565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3129632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/>
          <p:nvPr/>
        </p:nvSpPr>
        <p:spPr>
          <a:xfrm rot="10800000" flipH="1">
            <a:off x="4196158" y="5770610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55607" y="4356256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 rot="10800000" flipH="1">
            <a:off x="8285553" y="-2431609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878217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48" name="Google Shape;148;p16"/>
          <p:cNvGrpSpPr/>
          <p:nvPr/>
        </p:nvGrpSpPr>
        <p:grpSpPr>
          <a:xfrm flipH="1">
            <a:off x="5472317" y="818941"/>
            <a:ext cx="7440784" cy="9737051"/>
            <a:chOff x="-796495" y="614206"/>
            <a:chExt cx="5580588" cy="7302788"/>
          </a:xfrm>
        </p:grpSpPr>
        <p:sp>
          <p:nvSpPr>
            <p:cNvPr id="149" name="Google Shape;149;p16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165914" y="33635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" name="Google Shape;151;p16"/>
          <p:cNvSpPr/>
          <p:nvPr/>
        </p:nvSpPr>
        <p:spPr>
          <a:xfrm rot="10800000" flipH="1">
            <a:off x="-510603" y="-249775"/>
            <a:ext cx="2708605" cy="2180171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078890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/>
          <p:nvPr/>
        </p:nvSpPr>
        <p:spPr>
          <a:xfrm rot="10800000">
            <a:off x="5689977" y="5059410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 flipH="1">
            <a:off x="950967" y="759067"/>
            <a:ext cx="93964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5" name="Google Shape;155;p17"/>
          <p:cNvSpPr/>
          <p:nvPr/>
        </p:nvSpPr>
        <p:spPr>
          <a:xfrm rot="10800000">
            <a:off x="10034011" y="3645056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7"/>
          <p:cNvSpPr/>
          <p:nvPr/>
        </p:nvSpPr>
        <p:spPr>
          <a:xfrm rot="10800000">
            <a:off x="2771783" y="-3968309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645475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/>
          <p:nvPr/>
        </p:nvSpPr>
        <p:spPr>
          <a:xfrm rot="10800000" flipH="1">
            <a:off x="106758" y="-249190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8"/>
          <p:cNvSpPr/>
          <p:nvPr/>
        </p:nvSpPr>
        <p:spPr>
          <a:xfrm rot="10800000" flipH="1">
            <a:off x="55607" y="4356256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8"/>
          <p:cNvSpPr/>
          <p:nvPr/>
        </p:nvSpPr>
        <p:spPr>
          <a:xfrm rot="10800000" flipH="1">
            <a:off x="8285553" y="-2431609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0793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/>
          <p:nvPr/>
        </p:nvSpPr>
        <p:spPr>
          <a:xfrm rot="10800000">
            <a:off x="6646908" y="5681710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 rot="10800000">
            <a:off x="10482943" y="4267356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9"/>
          <p:cNvSpPr/>
          <p:nvPr/>
        </p:nvSpPr>
        <p:spPr>
          <a:xfrm rot="10800000">
            <a:off x="-1874448" y="-2203009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3973774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 rot="10800000" flipH="1">
            <a:off x="106758" y="-249190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0"/>
          <p:cNvSpPr/>
          <p:nvPr/>
        </p:nvSpPr>
        <p:spPr>
          <a:xfrm rot="10800000" flipH="1">
            <a:off x="55607" y="4356256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950967" y="759067"/>
            <a:ext cx="10277600" cy="6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415323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/>
          <p:nvPr/>
        </p:nvSpPr>
        <p:spPr>
          <a:xfrm>
            <a:off x="-16881" y="-56156"/>
            <a:ext cx="12405648" cy="7037291"/>
          </a:xfrm>
          <a:custGeom>
            <a:avLst/>
            <a:gdLst/>
            <a:ahLst/>
            <a:cxnLst/>
            <a:rect l="l" t="t" r="r" b="b"/>
            <a:pathLst>
              <a:path w="198766" h="112753" extrusionOk="0">
                <a:moveTo>
                  <a:pt x="1" y="0"/>
                </a:moveTo>
                <a:lnTo>
                  <a:pt x="1" y="112753"/>
                </a:lnTo>
                <a:lnTo>
                  <a:pt x="198766" y="112753"/>
                </a:lnTo>
                <a:lnTo>
                  <a:pt x="198766" y="0"/>
                </a:lnTo>
                <a:close/>
              </a:path>
            </a:pathLst>
          </a:custGeom>
          <a:solidFill>
            <a:srgbClr val="B3C4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21"/>
          <p:cNvSpPr/>
          <p:nvPr/>
        </p:nvSpPr>
        <p:spPr>
          <a:xfrm rot="-1164508" flipH="1">
            <a:off x="8690378" y="4472951"/>
            <a:ext cx="4824244" cy="6071325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21"/>
          <p:cNvSpPr/>
          <p:nvPr/>
        </p:nvSpPr>
        <p:spPr>
          <a:xfrm flipH="1">
            <a:off x="-3062397" y="-3038087"/>
            <a:ext cx="6075252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5" name="Google Shape;175;p21"/>
          <p:cNvGrpSpPr/>
          <p:nvPr/>
        </p:nvGrpSpPr>
        <p:grpSpPr>
          <a:xfrm>
            <a:off x="1828800" y="-76209"/>
            <a:ext cx="8712000" cy="6223260"/>
            <a:chOff x="1371600" y="916025"/>
            <a:chExt cx="6534000" cy="3522600"/>
          </a:xfrm>
        </p:grpSpPr>
        <p:sp>
          <p:nvSpPr>
            <p:cNvPr id="176" name="Google Shape;176;p21"/>
            <p:cNvSpPr txBox="1"/>
            <p:nvPr/>
          </p:nvSpPr>
          <p:spPr>
            <a:xfrm>
              <a:off x="2879400" y="3531475"/>
              <a:ext cx="33852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CREDITS: This presentation template was created by </a:t>
              </a:r>
              <a:r>
                <a:rPr lang="en" sz="1600" b="1">
                  <a:solidFill>
                    <a:srgbClr val="666666"/>
                  </a:solidFill>
                  <a:uFill>
                    <a:noFill/>
                  </a:uFill>
                  <a:latin typeface="Baloo 2"/>
                  <a:ea typeface="Baloo 2"/>
                  <a:cs typeface="Baloo 2"/>
                  <a:sym typeface="Baloo 2"/>
                  <a:hlinkClick r:id="rId2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Slidesgo</a:t>
              </a:r>
              <a:r>
                <a:rPr lang="en" sz="160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, including icons by </a:t>
              </a:r>
              <a:r>
                <a:rPr lang="en" sz="1600" b="1">
                  <a:solidFill>
                    <a:srgbClr val="666666"/>
                  </a:solidFill>
                  <a:uFill>
                    <a:noFill/>
                  </a:uFill>
                  <a:latin typeface="Baloo 2"/>
                  <a:ea typeface="Baloo 2"/>
                  <a:cs typeface="Baloo 2"/>
                  <a:sym typeface="Baloo 2"/>
                  <a:hlinkClick r:id="rId3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Flaticon</a:t>
              </a:r>
              <a:r>
                <a:rPr lang="en" sz="160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, and infographics &amp; images by </a:t>
              </a:r>
              <a:r>
                <a:rPr lang="en" sz="1600" b="1">
                  <a:solidFill>
                    <a:srgbClr val="666666"/>
                  </a:solidFill>
                  <a:uFill>
                    <a:noFill/>
                  </a:uFill>
                  <a:latin typeface="Baloo 2"/>
                  <a:ea typeface="Baloo 2"/>
                  <a:cs typeface="Baloo 2"/>
                  <a:sym typeface="Baloo 2"/>
                  <a:hlinkClick r:id="rId4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Freepik</a:t>
              </a:r>
              <a:r>
                <a:rPr lang="en" sz="160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. </a:t>
              </a:r>
              <a:endParaRPr sz="16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endParaRPr>
            </a:p>
            <a:p>
              <a:pPr marL="0" lvl="0" indent="0" algn="ctr" rtl="0">
                <a:spcBef>
                  <a:spcPts val="40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3F3C3B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1371600" y="916025"/>
              <a:ext cx="6534000" cy="3522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" name="Google Shape;178;p21"/>
          <p:cNvGrpSpPr/>
          <p:nvPr/>
        </p:nvGrpSpPr>
        <p:grpSpPr>
          <a:xfrm>
            <a:off x="2565200" y="2350567"/>
            <a:ext cx="7239200" cy="2844800"/>
            <a:chOff x="1857300" y="1962150"/>
            <a:chExt cx="5429400" cy="2133600"/>
          </a:xfrm>
        </p:grpSpPr>
        <p:cxnSp>
          <p:nvCxnSpPr>
            <p:cNvPr id="179" name="Google Shape;179;p21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21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21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21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21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21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21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21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7" name="Google Shape;187;p21"/>
          <p:cNvSpPr txBox="1">
            <a:spLocks noGrp="1"/>
          </p:cNvSpPr>
          <p:nvPr>
            <p:ph type="ctrTitle"/>
          </p:nvPr>
        </p:nvSpPr>
        <p:spPr>
          <a:xfrm>
            <a:off x="2463800" y="863600"/>
            <a:ext cx="7315200" cy="13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EB7E7C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1"/>
          </p:nvPr>
        </p:nvSpPr>
        <p:spPr>
          <a:xfrm>
            <a:off x="3492600" y="2318333"/>
            <a:ext cx="5257600" cy="1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189" name="Google Shape;189;p21"/>
          <p:cNvGrpSpPr/>
          <p:nvPr/>
        </p:nvGrpSpPr>
        <p:grpSpPr>
          <a:xfrm>
            <a:off x="2565200" y="1944167"/>
            <a:ext cx="7239200" cy="2032000"/>
            <a:chOff x="1857300" y="1657350"/>
            <a:chExt cx="5429400" cy="1524000"/>
          </a:xfrm>
        </p:grpSpPr>
        <p:cxnSp>
          <p:nvCxnSpPr>
            <p:cNvPr id="190" name="Google Shape;190;p21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21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21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21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21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21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6" name="Google Shape;196;p21"/>
          <p:cNvSpPr txBox="1"/>
          <p:nvPr/>
        </p:nvSpPr>
        <p:spPr>
          <a:xfrm>
            <a:off x="2705200" y="4302233"/>
            <a:ext cx="68324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600" b="1">
                <a:solidFill>
                  <a:srgbClr val="666666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" sz="1600" b="1">
                <a:solidFill>
                  <a:srgbClr val="666666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" sz="1600" b="1">
                <a:solidFill>
                  <a:srgbClr val="666666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. </a:t>
            </a:r>
            <a:endParaRPr sz="1600">
              <a:solidFill>
                <a:srgbClr val="666666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 b="1">
              <a:solidFill>
                <a:srgbClr val="666666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273029412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1061993" y="3920279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3586553" y="-3693087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3586558" y="5334634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6837850" y="2429412"/>
            <a:ext cx="6075252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7817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Section Header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06" name="Google Shape;106;p2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961200" y="1727108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406710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10702546" y="3920279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3"/>
          <p:cNvSpPr/>
          <p:nvPr/>
        </p:nvSpPr>
        <p:spPr>
          <a:xfrm rot="10800000">
            <a:off x="3440318" y="-3693087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3"/>
          <p:cNvSpPr/>
          <p:nvPr/>
        </p:nvSpPr>
        <p:spPr>
          <a:xfrm rot="10800000">
            <a:off x="6358512" y="5334634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3660885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10702546" y="3920279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4"/>
          <p:cNvSpPr/>
          <p:nvPr/>
        </p:nvSpPr>
        <p:spPr>
          <a:xfrm rot="10800000">
            <a:off x="3440318" y="-3693087"/>
            <a:ext cx="482423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341393" y="2226212"/>
            <a:ext cx="6075252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8176554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969389" y="3704379"/>
            <a:ext cx="2210556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2561561" y="-469266"/>
            <a:ext cx="190604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5"/>
          <p:cNvSpPr/>
          <p:nvPr/>
        </p:nvSpPr>
        <p:spPr>
          <a:xfrm rot="1398376">
            <a:off x="5656737" y="3798847"/>
            <a:ext cx="4824188" cy="6071256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4420031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86814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386999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195906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0609200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838384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1002638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414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13" name="Google Shape;113;p2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14" name="Google Shape;114;p2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138608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446557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262019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7160353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49821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008462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2746640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508394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>
                <a:solidFill>
                  <a:schemeClr val="accent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>
                <a:solidFill>
                  <a:schemeClr val="accent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>
                <a:solidFill>
                  <a:schemeClr val="accent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333"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975983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4148147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6192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4">
  <p:cSld name="Title and Body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0" name="Google Shape;120;p2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2120467" y="2963615"/>
            <a:ext cx="79512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227076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131182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924078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5628406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1100045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32231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971304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4110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25314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51945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891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5">
  <p:cSld name="Title and Body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5" name="Google Shape;125;p25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6" name="Google Shape;126;p2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" name="Google Shape;128;p25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921775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73882" y="0"/>
            <a:ext cx="8218093" cy="6857979"/>
          </a:xfrm>
          <a:custGeom>
            <a:avLst/>
            <a:gdLst/>
            <a:ahLst/>
            <a:cxnLst/>
            <a:rect l="l" t="t" r="r" b="b"/>
            <a:pathLst>
              <a:path w="47244" h="39425" extrusionOk="0">
                <a:moveTo>
                  <a:pt x="22178" y="0"/>
                </a:moveTo>
                <a:cubicBezTo>
                  <a:pt x="19675" y="1372"/>
                  <a:pt x="17728" y="3558"/>
                  <a:pt x="16882" y="6112"/>
                </a:cubicBezTo>
                <a:cubicBezTo>
                  <a:pt x="15592" y="10138"/>
                  <a:pt x="16964" y="14720"/>
                  <a:pt x="14910" y="18487"/>
                </a:cubicBezTo>
                <a:cubicBezTo>
                  <a:pt x="12590" y="22753"/>
                  <a:pt x="6795" y="24440"/>
                  <a:pt x="3401" y="28049"/>
                </a:cubicBezTo>
                <a:cubicBezTo>
                  <a:pt x="1081" y="30495"/>
                  <a:pt x="1" y="33895"/>
                  <a:pt x="582" y="37080"/>
                </a:cubicBezTo>
                <a:cubicBezTo>
                  <a:pt x="715" y="37870"/>
                  <a:pt x="980" y="38660"/>
                  <a:pt x="1321" y="39425"/>
                </a:cubicBezTo>
                <a:lnTo>
                  <a:pt x="47243" y="39425"/>
                </a:lnTo>
                <a:lnTo>
                  <a:pt x="47243" y="0"/>
                </a:ln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" name="Google Shape;10;p2"/>
          <p:cNvGrpSpPr/>
          <p:nvPr/>
        </p:nvGrpSpPr>
        <p:grpSpPr>
          <a:xfrm>
            <a:off x="348058" y="371580"/>
            <a:ext cx="8136305" cy="5512787"/>
            <a:chOff x="916725" y="1514875"/>
            <a:chExt cx="495150" cy="335491"/>
          </a:xfrm>
        </p:grpSpPr>
        <p:sp>
          <p:nvSpPr>
            <p:cNvPr id="11" name="Google Shape;11;p2"/>
            <p:cNvSpPr/>
            <p:nvPr/>
          </p:nvSpPr>
          <p:spPr>
            <a:xfrm>
              <a:off x="946300" y="1676900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83250" y="1542049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875" y="1701050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2082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8"/>
                    <a:pt x="60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55625" y="1595650"/>
              <a:ext cx="9725" cy="9825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187" y="1"/>
                  </a:moveTo>
                  <a:cubicBezTo>
                    <a:pt x="94" y="1"/>
                    <a:pt x="0" y="94"/>
                    <a:pt x="0" y="206"/>
                  </a:cubicBezTo>
                  <a:cubicBezTo>
                    <a:pt x="0" y="299"/>
                    <a:pt x="94" y="392"/>
                    <a:pt x="187" y="392"/>
                  </a:cubicBezTo>
                  <a:cubicBezTo>
                    <a:pt x="295" y="392"/>
                    <a:pt x="388" y="299"/>
                    <a:pt x="388" y="206"/>
                  </a:cubicBezTo>
                  <a:cubicBezTo>
                    <a:pt x="388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7350" y="175935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22875" y="1639575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55600" y="1514875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7700" y="1521875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1938" y="1836341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0" y="0"/>
                  </a:moveTo>
                  <a:cubicBezTo>
                    <a:pt x="127" y="0"/>
                    <a:pt x="0" y="127"/>
                    <a:pt x="0" y="280"/>
                  </a:cubicBezTo>
                  <a:cubicBezTo>
                    <a:pt x="0" y="437"/>
                    <a:pt x="127" y="560"/>
                    <a:pt x="280" y="560"/>
                  </a:cubicBezTo>
                  <a:cubicBezTo>
                    <a:pt x="437" y="560"/>
                    <a:pt x="560" y="437"/>
                    <a:pt x="560" y="280"/>
                  </a:cubicBezTo>
                  <a:cubicBezTo>
                    <a:pt x="560" y="127"/>
                    <a:pt x="437" y="0"/>
                    <a:pt x="280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69520" y="1561494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75020" y="156969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0607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04262" y="155645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110375" y="1821527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274782" y="1707250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2"/>
          <p:cNvSpPr/>
          <p:nvPr/>
        </p:nvSpPr>
        <p:spPr>
          <a:xfrm rot="6312029">
            <a:off x="-3027315" y="5177690"/>
            <a:ext cx="6673539" cy="5781175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5815200" y="2383333"/>
            <a:ext cx="5416800" cy="21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5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7328467" y="4948400"/>
            <a:ext cx="3903200" cy="11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67358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960000" y="2867800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9865764" y="-719166"/>
            <a:ext cx="3297232" cy="2676135"/>
          </a:xfrm>
          <a:custGeom>
            <a:avLst/>
            <a:gdLst/>
            <a:ahLst/>
            <a:cxnLst/>
            <a:rect l="l" t="t" r="r" b="b"/>
            <a:pathLst>
              <a:path w="4680" h="3334" extrusionOk="0">
                <a:moveTo>
                  <a:pt x="1374" y="1"/>
                </a:moveTo>
                <a:cubicBezTo>
                  <a:pt x="1295" y="1"/>
                  <a:pt x="1215" y="8"/>
                  <a:pt x="1135" y="23"/>
                </a:cubicBezTo>
                <a:cubicBezTo>
                  <a:pt x="776" y="87"/>
                  <a:pt x="482" y="333"/>
                  <a:pt x="452" y="676"/>
                </a:cubicBezTo>
                <a:cubicBezTo>
                  <a:pt x="437" y="814"/>
                  <a:pt x="403" y="1049"/>
                  <a:pt x="359" y="1206"/>
                </a:cubicBezTo>
                <a:cubicBezTo>
                  <a:pt x="310" y="1344"/>
                  <a:pt x="0" y="1840"/>
                  <a:pt x="123" y="2169"/>
                </a:cubicBezTo>
                <a:cubicBezTo>
                  <a:pt x="466" y="3066"/>
                  <a:pt x="1354" y="3334"/>
                  <a:pt x="2162" y="3334"/>
                </a:cubicBezTo>
                <a:cubicBezTo>
                  <a:pt x="2822" y="3334"/>
                  <a:pt x="3428" y="3154"/>
                  <a:pt x="3638" y="2993"/>
                </a:cubicBezTo>
                <a:cubicBezTo>
                  <a:pt x="4026" y="2698"/>
                  <a:pt x="4523" y="1904"/>
                  <a:pt x="4601" y="1732"/>
                </a:cubicBezTo>
                <a:cubicBezTo>
                  <a:pt x="4664" y="1579"/>
                  <a:pt x="4679" y="1407"/>
                  <a:pt x="4664" y="1236"/>
                </a:cubicBezTo>
                <a:cubicBezTo>
                  <a:pt x="4649" y="1019"/>
                  <a:pt x="4541" y="784"/>
                  <a:pt x="4355" y="628"/>
                </a:cubicBezTo>
                <a:cubicBezTo>
                  <a:pt x="4132" y="432"/>
                  <a:pt x="3800" y="351"/>
                  <a:pt x="3486" y="351"/>
                </a:cubicBezTo>
                <a:cubicBezTo>
                  <a:pt x="3405" y="351"/>
                  <a:pt x="3326" y="357"/>
                  <a:pt x="3250" y="366"/>
                </a:cubicBezTo>
                <a:cubicBezTo>
                  <a:pt x="3102" y="392"/>
                  <a:pt x="2965" y="429"/>
                  <a:pt x="2832" y="429"/>
                </a:cubicBezTo>
                <a:cubicBezTo>
                  <a:pt x="2811" y="429"/>
                  <a:pt x="2790" y="428"/>
                  <a:pt x="2769" y="426"/>
                </a:cubicBezTo>
                <a:cubicBezTo>
                  <a:pt x="2519" y="396"/>
                  <a:pt x="2317" y="273"/>
                  <a:pt x="2097" y="161"/>
                </a:cubicBezTo>
                <a:cubicBezTo>
                  <a:pt x="1863" y="68"/>
                  <a:pt x="1621" y="1"/>
                  <a:pt x="1374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>
            <a:off x="-1726067" y="4648135"/>
            <a:ext cx="4184168" cy="3108863"/>
          </a:xfrm>
          <a:custGeom>
            <a:avLst/>
            <a:gdLst/>
            <a:ahLst/>
            <a:cxnLst/>
            <a:rect l="l" t="t" r="r" b="b"/>
            <a:pathLst>
              <a:path w="7650" h="4989" extrusionOk="0">
                <a:moveTo>
                  <a:pt x="5888" y="1"/>
                </a:moveTo>
                <a:cubicBezTo>
                  <a:pt x="5262" y="1"/>
                  <a:pt x="4587" y="369"/>
                  <a:pt x="4011" y="417"/>
                </a:cubicBezTo>
                <a:cubicBezTo>
                  <a:pt x="3960" y="420"/>
                  <a:pt x="3907" y="422"/>
                  <a:pt x="3853" y="422"/>
                </a:cubicBezTo>
                <a:cubicBezTo>
                  <a:pt x="3575" y="422"/>
                  <a:pt x="3266" y="387"/>
                  <a:pt x="2964" y="387"/>
                </a:cubicBezTo>
                <a:cubicBezTo>
                  <a:pt x="2490" y="387"/>
                  <a:pt x="2033" y="473"/>
                  <a:pt x="1743" y="914"/>
                </a:cubicBezTo>
                <a:cubicBezTo>
                  <a:pt x="1135" y="1846"/>
                  <a:pt x="0" y="1783"/>
                  <a:pt x="0" y="2622"/>
                </a:cubicBezTo>
                <a:cubicBezTo>
                  <a:pt x="0" y="3354"/>
                  <a:pt x="933" y="3570"/>
                  <a:pt x="933" y="4988"/>
                </a:cubicBezTo>
                <a:lnTo>
                  <a:pt x="6392" y="4988"/>
                </a:lnTo>
                <a:cubicBezTo>
                  <a:pt x="7198" y="4988"/>
                  <a:pt x="7590" y="4723"/>
                  <a:pt x="7619" y="4272"/>
                </a:cubicBezTo>
                <a:cubicBezTo>
                  <a:pt x="7649" y="3899"/>
                  <a:pt x="7384" y="3589"/>
                  <a:pt x="6937" y="3510"/>
                </a:cubicBezTo>
                <a:cubicBezTo>
                  <a:pt x="6672" y="3462"/>
                  <a:pt x="6299" y="3339"/>
                  <a:pt x="6220" y="3059"/>
                </a:cubicBezTo>
                <a:cubicBezTo>
                  <a:pt x="6112" y="2671"/>
                  <a:pt x="6530" y="2406"/>
                  <a:pt x="6687" y="2126"/>
                </a:cubicBezTo>
                <a:cubicBezTo>
                  <a:pt x="7075" y="1458"/>
                  <a:pt x="7104" y="462"/>
                  <a:pt x="6470" y="138"/>
                </a:cubicBezTo>
                <a:cubicBezTo>
                  <a:pt x="6284" y="39"/>
                  <a:pt x="6088" y="1"/>
                  <a:pt x="5888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" name="Google Shape;35;p3"/>
          <p:cNvGrpSpPr/>
          <p:nvPr/>
        </p:nvGrpSpPr>
        <p:grpSpPr>
          <a:xfrm>
            <a:off x="147400" y="3022128"/>
            <a:ext cx="11811648" cy="3418065"/>
            <a:chOff x="916725" y="1641996"/>
            <a:chExt cx="679700" cy="196689"/>
          </a:xfrm>
        </p:grpSpPr>
        <p:sp>
          <p:nvSpPr>
            <p:cNvPr id="36" name="Google Shape;36;p3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953903" y="182523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586176" y="17525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943802" y="1682956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951477" y="1641996"/>
              <a:ext cx="6274" cy="6707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554877" y="1832883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560676" y="1726789"/>
              <a:ext cx="6275" cy="6593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585975" y="1649033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573297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2304032" y="5812532"/>
            <a:ext cx="682453" cy="780091"/>
            <a:chOff x="6144600" y="3520075"/>
            <a:chExt cx="29600" cy="33825"/>
          </a:xfrm>
        </p:grpSpPr>
        <p:sp>
          <p:nvSpPr>
            <p:cNvPr id="47" name="Google Shape;47;p3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465799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/>
          <p:nvPr/>
        </p:nvSpPr>
        <p:spPr>
          <a:xfrm rot="6312029">
            <a:off x="-4604815" y="-3794510"/>
            <a:ext cx="6673539" cy="5781175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4"/>
          <p:cNvSpPr/>
          <p:nvPr/>
        </p:nvSpPr>
        <p:spPr>
          <a:xfrm rot="3776840">
            <a:off x="12570811" y="-2907643"/>
            <a:ext cx="9968383" cy="16843953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68" name="Google Shape;68;p4"/>
          <p:cNvGrpSpPr/>
          <p:nvPr/>
        </p:nvGrpSpPr>
        <p:grpSpPr>
          <a:xfrm>
            <a:off x="348058" y="4084342"/>
            <a:ext cx="11496237" cy="2463577"/>
            <a:chOff x="916725" y="1740822"/>
            <a:chExt cx="699625" cy="149926"/>
          </a:xfrm>
        </p:grpSpPr>
        <p:sp>
          <p:nvSpPr>
            <p:cNvPr id="69" name="Google Shape;69;p4"/>
            <p:cNvSpPr/>
            <p:nvPr/>
          </p:nvSpPr>
          <p:spPr>
            <a:xfrm>
              <a:off x="916726" y="1740822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480691" y="1850000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948916" y="1822797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536103" y="186580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930748" y="1880923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560671" y="1785764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11379932" y="101549"/>
            <a:ext cx="682453" cy="780091"/>
            <a:chOff x="6144600" y="3520075"/>
            <a:chExt cx="29600" cy="33825"/>
          </a:xfrm>
        </p:grpSpPr>
        <p:sp>
          <p:nvSpPr>
            <p:cNvPr id="79" name="Google Shape;79;p4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8463735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/>
          <p:nvPr/>
        </p:nvSpPr>
        <p:spPr>
          <a:xfrm rot="-6300004">
            <a:off x="9394833" y="-1190939"/>
            <a:ext cx="6012828" cy="3628832"/>
          </a:xfrm>
          <a:custGeom>
            <a:avLst/>
            <a:gdLst/>
            <a:ahLst/>
            <a:cxnLst/>
            <a:rect l="l" t="t" r="r" b="b"/>
            <a:pathLst>
              <a:path w="8583" h="5180" extrusionOk="0">
                <a:moveTo>
                  <a:pt x="6070" y="0"/>
                </a:moveTo>
                <a:cubicBezTo>
                  <a:pt x="5442" y="0"/>
                  <a:pt x="4759" y="364"/>
                  <a:pt x="4183" y="401"/>
                </a:cubicBezTo>
                <a:cubicBezTo>
                  <a:pt x="4115" y="406"/>
                  <a:pt x="4044" y="409"/>
                  <a:pt x="3971" y="409"/>
                </a:cubicBezTo>
                <a:cubicBezTo>
                  <a:pt x="3720" y="409"/>
                  <a:pt x="3444" y="383"/>
                  <a:pt x="3172" y="383"/>
                </a:cubicBezTo>
                <a:cubicBezTo>
                  <a:pt x="2692" y="383"/>
                  <a:pt x="2225" y="464"/>
                  <a:pt x="1929" y="912"/>
                </a:cubicBezTo>
                <a:cubicBezTo>
                  <a:pt x="1321" y="1845"/>
                  <a:pt x="0" y="1643"/>
                  <a:pt x="0" y="3042"/>
                </a:cubicBezTo>
                <a:cubicBezTo>
                  <a:pt x="0" y="3975"/>
                  <a:pt x="1400" y="4643"/>
                  <a:pt x="2441" y="5031"/>
                </a:cubicBezTo>
                <a:cubicBezTo>
                  <a:pt x="2727" y="5138"/>
                  <a:pt x="2969" y="5179"/>
                  <a:pt x="3183" y="5179"/>
                </a:cubicBezTo>
                <a:cubicBezTo>
                  <a:pt x="3871" y="5179"/>
                  <a:pt x="4272" y="4756"/>
                  <a:pt x="4942" y="4756"/>
                </a:cubicBezTo>
                <a:cubicBezTo>
                  <a:pt x="5092" y="4756"/>
                  <a:pt x="5256" y="4777"/>
                  <a:pt x="5441" y="4830"/>
                </a:cubicBezTo>
                <a:cubicBezTo>
                  <a:pt x="5720" y="4914"/>
                  <a:pt x="6060" y="4970"/>
                  <a:pt x="6397" y="4970"/>
                </a:cubicBezTo>
                <a:cubicBezTo>
                  <a:pt x="7002" y="4970"/>
                  <a:pt x="7595" y="4790"/>
                  <a:pt x="7806" y="4270"/>
                </a:cubicBezTo>
                <a:cubicBezTo>
                  <a:pt x="8582" y="2311"/>
                  <a:pt x="7276" y="460"/>
                  <a:pt x="6653" y="136"/>
                </a:cubicBezTo>
                <a:cubicBezTo>
                  <a:pt x="6468" y="38"/>
                  <a:pt x="6272" y="0"/>
                  <a:pt x="6070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5"/>
          <p:cNvSpPr/>
          <p:nvPr/>
        </p:nvSpPr>
        <p:spPr>
          <a:xfrm>
            <a:off x="-1790264" y="5227001"/>
            <a:ext cx="3701104" cy="3628839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960000" y="1785933"/>
            <a:ext cx="4822000" cy="4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2"/>
          </p:nvPr>
        </p:nvSpPr>
        <p:spPr>
          <a:xfrm>
            <a:off x="6409932" y="1785933"/>
            <a:ext cx="4822000" cy="4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01" name="Google Shape;101;p5"/>
          <p:cNvGrpSpPr/>
          <p:nvPr/>
        </p:nvGrpSpPr>
        <p:grpSpPr>
          <a:xfrm>
            <a:off x="518899" y="5747965"/>
            <a:ext cx="682453" cy="780091"/>
            <a:chOff x="6144600" y="3520075"/>
            <a:chExt cx="29600" cy="33825"/>
          </a:xfrm>
        </p:grpSpPr>
        <p:sp>
          <p:nvSpPr>
            <p:cNvPr id="102" name="Google Shape;102;p5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" name="Google Shape;118;p5"/>
          <p:cNvGrpSpPr/>
          <p:nvPr/>
        </p:nvGrpSpPr>
        <p:grpSpPr>
          <a:xfrm>
            <a:off x="347875" y="3326618"/>
            <a:ext cx="11496237" cy="3273247"/>
            <a:chOff x="916725" y="1693928"/>
            <a:chExt cx="699625" cy="199200"/>
          </a:xfrm>
        </p:grpSpPr>
        <p:sp>
          <p:nvSpPr>
            <p:cNvPr id="119" name="Google Shape;119;p5"/>
            <p:cNvSpPr/>
            <p:nvPr/>
          </p:nvSpPr>
          <p:spPr>
            <a:xfrm>
              <a:off x="935563" y="1693928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588726" y="174493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438371" y="1882678"/>
              <a:ext cx="10449" cy="10449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3501428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 rot="6312029">
            <a:off x="8430982" y="6165697"/>
            <a:ext cx="1603365" cy="1388972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 rot="3776840">
            <a:off x="3823478" y="971457"/>
            <a:ext cx="9968383" cy="16843953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6"/>
          <p:cNvSpPr/>
          <p:nvPr/>
        </p:nvSpPr>
        <p:spPr>
          <a:xfrm rot="6312029">
            <a:off x="11513248" y="2852263"/>
            <a:ext cx="1603365" cy="1388972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6"/>
          <p:cNvSpPr/>
          <p:nvPr/>
        </p:nvSpPr>
        <p:spPr>
          <a:xfrm rot="6312029">
            <a:off x="532715" y="6399197"/>
            <a:ext cx="1603365" cy="1388972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6"/>
          <p:cNvSpPr/>
          <p:nvPr/>
        </p:nvSpPr>
        <p:spPr>
          <a:xfrm>
            <a:off x="454004" y="5906306"/>
            <a:ext cx="230459" cy="236621"/>
          </a:xfrm>
          <a:custGeom>
            <a:avLst/>
            <a:gdLst/>
            <a:ahLst/>
            <a:cxnLst/>
            <a:rect l="l" t="t" r="r" b="b"/>
            <a:pathLst>
              <a:path w="561" h="576" extrusionOk="0">
                <a:moveTo>
                  <a:pt x="281" y="1"/>
                </a:moveTo>
                <a:cubicBezTo>
                  <a:pt x="124" y="1"/>
                  <a:pt x="1" y="124"/>
                  <a:pt x="1" y="296"/>
                </a:cubicBezTo>
                <a:cubicBezTo>
                  <a:pt x="1" y="452"/>
                  <a:pt x="124" y="576"/>
                  <a:pt x="281" y="576"/>
                </a:cubicBezTo>
                <a:cubicBezTo>
                  <a:pt x="434" y="576"/>
                  <a:pt x="560" y="452"/>
                  <a:pt x="560" y="296"/>
                </a:cubicBezTo>
                <a:cubicBezTo>
                  <a:pt x="560" y="124"/>
                  <a:pt x="434" y="1"/>
                  <a:pt x="281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6"/>
          <p:cNvSpPr/>
          <p:nvPr/>
        </p:nvSpPr>
        <p:spPr>
          <a:xfrm>
            <a:off x="1796373" y="5973674"/>
            <a:ext cx="101468" cy="101879"/>
          </a:xfrm>
          <a:custGeom>
            <a:avLst/>
            <a:gdLst/>
            <a:ahLst/>
            <a:cxnLst/>
            <a:rect l="l" t="t" r="r" b="b"/>
            <a:pathLst>
              <a:path w="247" h="248" extrusionOk="0">
                <a:moveTo>
                  <a:pt x="124" y="1"/>
                </a:moveTo>
                <a:cubicBezTo>
                  <a:pt x="60" y="1"/>
                  <a:pt x="0" y="61"/>
                  <a:pt x="0" y="124"/>
                </a:cubicBezTo>
                <a:cubicBezTo>
                  <a:pt x="0" y="187"/>
                  <a:pt x="60" y="247"/>
                  <a:pt x="124" y="247"/>
                </a:cubicBezTo>
                <a:cubicBezTo>
                  <a:pt x="187" y="247"/>
                  <a:pt x="247" y="187"/>
                  <a:pt x="247" y="124"/>
                </a:cubicBezTo>
                <a:cubicBezTo>
                  <a:pt x="247" y="61"/>
                  <a:pt x="187" y="1"/>
                  <a:pt x="124" y="1"/>
                </a:cubicBezTo>
                <a:close/>
              </a:path>
            </a:pathLst>
          </a:custGeom>
          <a:solidFill>
            <a:srgbClr val="02ACD0">
              <a:alpha val="616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6"/>
          <p:cNvSpPr/>
          <p:nvPr/>
        </p:nvSpPr>
        <p:spPr>
          <a:xfrm>
            <a:off x="1202982" y="4956527"/>
            <a:ext cx="96949" cy="95716"/>
          </a:xfrm>
          <a:custGeom>
            <a:avLst/>
            <a:gdLst/>
            <a:ahLst/>
            <a:cxnLst/>
            <a:rect l="l" t="t" r="r" b="b"/>
            <a:pathLst>
              <a:path w="236" h="233" extrusionOk="0">
                <a:moveTo>
                  <a:pt x="109" y="1"/>
                </a:moveTo>
                <a:cubicBezTo>
                  <a:pt x="49" y="1"/>
                  <a:pt x="1" y="46"/>
                  <a:pt x="1" y="109"/>
                </a:cubicBezTo>
                <a:cubicBezTo>
                  <a:pt x="1" y="187"/>
                  <a:pt x="49" y="232"/>
                  <a:pt x="109" y="232"/>
                </a:cubicBezTo>
                <a:cubicBezTo>
                  <a:pt x="172" y="232"/>
                  <a:pt x="236" y="187"/>
                  <a:pt x="236" y="109"/>
                </a:cubicBezTo>
                <a:cubicBezTo>
                  <a:pt x="236" y="46"/>
                  <a:pt x="172" y="1"/>
                  <a:pt x="109" y="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6"/>
          <p:cNvSpPr/>
          <p:nvPr/>
        </p:nvSpPr>
        <p:spPr>
          <a:xfrm>
            <a:off x="11361802" y="4018348"/>
            <a:ext cx="103111" cy="95305"/>
          </a:xfrm>
          <a:custGeom>
            <a:avLst/>
            <a:gdLst/>
            <a:ahLst/>
            <a:cxnLst/>
            <a:rect l="l" t="t" r="r" b="b"/>
            <a:pathLst>
              <a:path w="251" h="232" extrusionOk="0">
                <a:moveTo>
                  <a:pt x="128" y="0"/>
                </a:moveTo>
                <a:cubicBezTo>
                  <a:pt x="64" y="0"/>
                  <a:pt x="1" y="45"/>
                  <a:pt x="1" y="109"/>
                </a:cubicBezTo>
                <a:cubicBezTo>
                  <a:pt x="1" y="187"/>
                  <a:pt x="64" y="232"/>
                  <a:pt x="128" y="232"/>
                </a:cubicBezTo>
                <a:cubicBezTo>
                  <a:pt x="187" y="232"/>
                  <a:pt x="251" y="187"/>
                  <a:pt x="251" y="109"/>
                </a:cubicBezTo>
                <a:cubicBezTo>
                  <a:pt x="251" y="45"/>
                  <a:pt x="187" y="0"/>
                  <a:pt x="128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6"/>
          <p:cNvSpPr/>
          <p:nvPr/>
        </p:nvSpPr>
        <p:spPr>
          <a:xfrm>
            <a:off x="313552" y="4018337"/>
            <a:ext cx="165963" cy="165963"/>
          </a:xfrm>
          <a:custGeom>
            <a:avLst/>
            <a:gdLst/>
            <a:ahLst/>
            <a:cxnLst/>
            <a:rect l="l" t="t" r="r" b="b"/>
            <a:pathLst>
              <a:path w="404" h="404" extrusionOk="0">
                <a:moveTo>
                  <a:pt x="202" y="0"/>
                </a:moveTo>
                <a:cubicBezTo>
                  <a:pt x="94" y="0"/>
                  <a:pt x="1" y="94"/>
                  <a:pt x="1" y="202"/>
                </a:cubicBezTo>
                <a:cubicBezTo>
                  <a:pt x="1" y="325"/>
                  <a:pt x="94" y="403"/>
                  <a:pt x="202" y="403"/>
                </a:cubicBezTo>
                <a:cubicBezTo>
                  <a:pt x="311" y="403"/>
                  <a:pt x="404" y="325"/>
                  <a:pt x="404" y="202"/>
                </a:cubicBezTo>
                <a:cubicBezTo>
                  <a:pt x="404" y="94"/>
                  <a:pt x="311" y="0"/>
                  <a:pt x="202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6"/>
          <p:cNvSpPr/>
          <p:nvPr/>
        </p:nvSpPr>
        <p:spPr>
          <a:xfrm>
            <a:off x="10113081" y="6323474"/>
            <a:ext cx="95305" cy="101879"/>
          </a:xfrm>
          <a:custGeom>
            <a:avLst/>
            <a:gdLst/>
            <a:ahLst/>
            <a:cxnLst/>
            <a:rect l="l" t="t" r="r" b="b"/>
            <a:pathLst>
              <a:path w="232" h="248" extrusionOk="0">
                <a:moveTo>
                  <a:pt x="123" y="1"/>
                </a:moveTo>
                <a:cubicBezTo>
                  <a:pt x="45" y="1"/>
                  <a:pt x="0" y="61"/>
                  <a:pt x="0" y="124"/>
                </a:cubicBezTo>
                <a:cubicBezTo>
                  <a:pt x="0" y="187"/>
                  <a:pt x="45" y="247"/>
                  <a:pt x="123" y="247"/>
                </a:cubicBezTo>
                <a:cubicBezTo>
                  <a:pt x="187" y="247"/>
                  <a:pt x="232" y="187"/>
                  <a:pt x="232" y="124"/>
                </a:cubicBezTo>
                <a:cubicBezTo>
                  <a:pt x="232" y="61"/>
                  <a:pt x="187" y="1"/>
                  <a:pt x="123" y="1"/>
                </a:cubicBezTo>
                <a:close/>
              </a:path>
            </a:pathLst>
          </a:custGeom>
          <a:solidFill>
            <a:srgbClr val="02ACD0">
              <a:alpha val="616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6"/>
          <p:cNvSpPr/>
          <p:nvPr/>
        </p:nvSpPr>
        <p:spPr>
          <a:xfrm>
            <a:off x="7515758" y="6138006"/>
            <a:ext cx="95305" cy="101879"/>
          </a:xfrm>
          <a:custGeom>
            <a:avLst/>
            <a:gdLst/>
            <a:ahLst/>
            <a:cxnLst/>
            <a:rect l="l" t="t" r="r" b="b"/>
            <a:pathLst>
              <a:path w="232" h="248" extrusionOk="0">
                <a:moveTo>
                  <a:pt x="123" y="1"/>
                </a:moveTo>
                <a:cubicBezTo>
                  <a:pt x="45" y="1"/>
                  <a:pt x="0" y="61"/>
                  <a:pt x="0" y="124"/>
                </a:cubicBezTo>
                <a:cubicBezTo>
                  <a:pt x="0" y="188"/>
                  <a:pt x="45" y="247"/>
                  <a:pt x="123" y="247"/>
                </a:cubicBezTo>
                <a:cubicBezTo>
                  <a:pt x="187" y="247"/>
                  <a:pt x="232" y="188"/>
                  <a:pt x="232" y="124"/>
                </a:cubicBezTo>
                <a:cubicBezTo>
                  <a:pt x="232" y="61"/>
                  <a:pt x="187" y="1"/>
                  <a:pt x="123" y="1"/>
                </a:cubicBezTo>
                <a:close/>
              </a:path>
            </a:pathLst>
          </a:custGeom>
          <a:solidFill>
            <a:srgbClr val="02ACD0">
              <a:alpha val="616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6"/>
          <p:cNvSpPr/>
          <p:nvPr/>
        </p:nvSpPr>
        <p:spPr>
          <a:xfrm>
            <a:off x="11045290" y="1698875"/>
            <a:ext cx="153639" cy="161444"/>
          </a:xfrm>
          <a:custGeom>
            <a:avLst/>
            <a:gdLst/>
            <a:ahLst/>
            <a:cxnLst/>
            <a:rect l="l" t="t" r="r" b="b"/>
            <a:pathLst>
              <a:path w="374" h="393" extrusionOk="0">
                <a:moveTo>
                  <a:pt x="187" y="1"/>
                </a:moveTo>
                <a:cubicBezTo>
                  <a:pt x="79" y="1"/>
                  <a:pt x="0" y="94"/>
                  <a:pt x="0" y="206"/>
                </a:cubicBezTo>
                <a:cubicBezTo>
                  <a:pt x="0" y="299"/>
                  <a:pt x="79" y="392"/>
                  <a:pt x="187" y="392"/>
                </a:cubicBezTo>
                <a:cubicBezTo>
                  <a:pt x="295" y="392"/>
                  <a:pt x="374" y="299"/>
                  <a:pt x="374" y="206"/>
                </a:cubicBezTo>
                <a:cubicBezTo>
                  <a:pt x="374" y="94"/>
                  <a:pt x="295" y="1"/>
                  <a:pt x="187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6"/>
          <p:cNvSpPr/>
          <p:nvPr/>
        </p:nvSpPr>
        <p:spPr>
          <a:xfrm>
            <a:off x="684476" y="3346020"/>
            <a:ext cx="171715" cy="165963"/>
          </a:xfrm>
          <a:custGeom>
            <a:avLst/>
            <a:gdLst/>
            <a:ahLst/>
            <a:cxnLst/>
            <a:rect l="l" t="t" r="r" b="b"/>
            <a:pathLst>
              <a:path w="418" h="404" extrusionOk="0">
                <a:moveTo>
                  <a:pt x="216" y="0"/>
                </a:moveTo>
                <a:cubicBezTo>
                  <a:pt x="93" y="0"/>
                  <a:pt x="0" y="94"/>
                  <a:pt x="0" y="202"/>
                </a:cubicBezTo>
                <a:cubicBezTo>
                  <a:pt x="0" y="325"/>
                  <a:pt x="93" y="403"/>
                  <a:pt x="216" y="403"/>
                </a:cubicBezTo>
                <a:cubicBezTo>
                  <a:pt x="325" y="403"/>
                  <a:pt x="418" y="325"/>
                  <a:pt x="418" y="202"/>
                </a:cubicBezTo>
                <a:cubicBezTo>
                  <a:pt x="418" y="94"/>
                  <a:pt x="325" y="0"/>
                  <a:pt x="216" y="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6"/>
          <p:cNvSpPr/>
          <p:nvPr/>
        </p:nvSpPr>
        <p:spPr>
          <a:xfrm>
            <a:off x="11741186" y="4855051"/>
            <a:ext cx="103111" cy="101468"/>
          </a:xfrm>
          <a:custGeom>
            <a:avLst/>
            <a:gdLst/>
            <a:ahLst/>
            <a:cxnLst/>
            <a:rect l="l" t="t" r="r" b="b"/>
            <a:pathLst>
              <a:path w="251" h="247" extrusionOk="0">
                <a:moveTo>
                  <a:pt x="127" y="0"/>
                </a:moveTo>
                <a:cubicBezTo>
                  <a:pt x="64" y="0"/>
                  <a:pt x="0" y="60"/>
                  <a:pt x="0" y="123"/>
                </a:cubicBezTo>
                <a:cubicBezTo>
                  <a:pt x="0" y="187"/>
                  <a:pt x="64" y="246"/>
                  <a:pt x="127" y="246"/>
                </a:cubicBezTo>
                <a:cubicBezTo>
                  <a:pt x="187" y="246"/>
                  <a:pt x="250" y="187"/>
                  <a:pt x="250" y="123"/>
                </a:cubicBezTo>
                <a:cubicBezTo>
                  <a:pt x="250" y="60"/>
                  <a:pt x="187" y="0"/>
                  <a:pt x="127" y="0"/>
                </a:cubicBezTo>
                <a:close/>
              </a:path>
            </a:pathLst>
          </a:custGeom>
          <a:solidFill>
            <a:srgbClr val="02ACD0">
              <a:alpha val="616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6"/>
          <p:cNvSpPr/>
          <p:nvPr/>
        </p:nvSpPr>
        <p:spPr>
          <a:xfrm>
            <a:off x="3316000" y="6323457"/>
            <a:ext cx="236211" cy="230459"/>
          </a:xfrm>
          <a:custGeom>
            <a:avLst/>
            <a:gdLst/>
            <a:ahLst/>
            <a:cxnLst/>
            <a:rect l="l" t="t" r="r" b="b"/>
            <a:pathLst>
              <a:path w="575" h="561" extrusionOk="0">
                <a:moveTo>
                  <a:pt x="280" y="0"/>
                </a:moveTo>
                <a:cubicBezTo>
                  <a:pt x="123" y="0"/>
                  <a:pt x="0" y="127"/>
                  <a:pt x="0" y="280"/>
                </a:cubicBezTo>
                <a:cubicBezTo>
                  <a:pt x="0" y="437"/>
                  <a:pt x="123" y="560"/>
                  <a:pt x="280" y="560"/>
                </a:cubicBezTo>
                <a:cubicBezTo>
                  <a:pt x="452" y="560"/>
                  <a:pt x="575" y="437"/>
                  <a:pt x="575" y="280"/>
                </a:cubicBezTo>
                <a:cubicBezTo>
                  <a:pt x="575" y="127"/>
                  <a:pt x="452" y="0"/>
                  <a:pt x="280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4" name="Google Shape;144;p6"/>
          <p:cNvGrpSpPr/>
          <p:nvPr/>
        </p:nvGrpSpPr>
        <p:grpSpPr>
          <a:xfrm>
            <a:off x="10445366" y="549858"/>
            <a:ext cx="989165" cy="1124276"/>
            <a:chOff x="5912600" y="3521075"/>
            <a:chExt cx="50150" cy="57000"/>
          </a:xfrm>
        </p:grpSpPr>
        <p:sp>
          <p:nvSpPr>
            <p:cNvPr id="145" name="Google Shape;145;p6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899262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/>
          <p:nvPr/>
        </p:nvSpPr>
        <p:spPr>
          <a:xfrm>
            <a:off x="1167391" y="889405"/>
            <a:ext cx="9838709" cy="6005191"/>
          </a:xfrm>
          <a:custGeom>
            <a:avLst/>
            <a:gdLst/>
            <a:ahLst/>
            <a:cxnLst/>
            <a:rect l="l" t="t" r="r" b="b"/>
            <a:pathLst>
              <a:path w="7448" h="4546" extrusionOk="0">
                <a:moveTo>
                  <a:pt x="5705" y="0"/>
                </a:moveTo>
                <a:cubicBezTo>
                  <a:pt x="5389" y="0"/>
                  <a:pt x="5068" y="70"/>
                  <a:pt x="4772" y="191"/>
                </a:cubicBezTo>
                <a:cubicBezTo>
                  <a:pt x="4511" y="285"/>
                  <a:pt x="4276" y="423"/>
                  <a:pt x="3996" y="456"/>
                </a:cubicBezTo>
                <a:cubicBezTo>
                  <a:pt x="3953" y="461"/>
                  <a:pt x="3909" y="464"/>
                  <a:pt x="3866" y="464"/>
                </a:cubicBezTo>
                <a:cubicBezTo>
                  <a:pt x="3521" y="464"/>
                  <a:pt x="3177" y="319"/>
                  <a:pt x="2832" y="236"/>
                </a:cubicBezTo>
                <a:cubicBezTo>
                  <a:pt x="2592" y="172"/>
                  <a:pt x="2340" y="134"/>
                  <a:pt x="2088" y="134"/>
                </a:cubicBezTo>
                <a:cubicBezTo>
                  <a:pt x="1799" y="134"/>
                  <a:pt x="1512" y="184"/>
                  <a:pt x="1246" y="300"/>
                </a:cubicBezTo>
                <a:cubicBezTo>
                  <a:pt x="687" y="550"/>
                  <a:pt x="280" y="1094"/>
                  <a:pt x="328" y="1699"/>
                </a:cubicBezTo>
                <a:cubicBezTo>
                  <a:pt x="358" y="1979"/>
                  <a:pt x="466" y="2258"/>
                  <a:pt x="422" y="2523"/>
                </a:cubicBezTo>
                <a:cubicBezTo>
                  <a:pt x="388" y="2803"/>
                  <a:pt x="220" y="3035"/>
                  <a:pt x="127" y="3299"/>
                </a:cubicBezTo>
                <a:cubicBezTo>
                  <a:pt x="0" y="3658"/>
                  <a:pt x="0" y="4173"/>
                  <a:pt x="187" y="4546"/>
                </a:cubicBezTo>
                <a:lnTo>
                  <a:pt x="7168" y="4546"/>
                </a:lnTo>
                <a:cubicBezTo>
                  <a:pt x="7231" y="4419"/>
                  <a:pt x="7276" y="4296"/>
                  <a:pt x="7291" y="4173"/>
                </a:cubicBezTo>
                <a:cubicBezTo>
                  <a:pt x="7369" y="3799"/>
                  <a:pt x="7246" y="3471"/>
                  <a:pt x="7216" y="3113"/>
                </a:cubicBezTo>
                <a:cubicBezTo>
                  <a:pt x="7198" y="2773"/>
                  <a:pt x="7324" y="2475"/>
                  <a:pt x="7384" y="2150"/>
                </a:cubicBezTo>
                <a:cubicBezTo>
                  <a:pt x="7448" y="1856"/>
                  <a:pt x="7433" y="1527"/>
                  <a:pt x="7354" y="1232"/>
                </a:cubicBezTo>
                <a:cubicBezTo>
                  <a:pt x="7246" y="844"/>
                  <a:pt x="6996" y="471"/>
                  <a:pt x="6657" y="255"/>
                </a:cubicBezTo>
                <a:cubicBezTo>
                  <a:pt x="6369" y="78"/>
                  <a:pt x="6040" y="0"/>
                  <a:pt x="5705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7"/>
          <p:cNvSpPr/>
          <p:nvPr/>
        </p:nvSpPr>
        <p:spPr>
          <a:xfrm>
            <a:off x="1833661" y="1698645"/>
            <a:ext cx="8529920" cy="5195947"/>
          </a:xfrm>
          <a:custGeom>
            <a:avLst/>
            <a:gdLst/>
            <a:ahLst/>
            <a:cxnLst/>
            <a:rect l="l" t="t" r="r" b="b"/>
            <a:pathLst>
              <a:path w="4572" h="2785" extrusionOk="0">
                <a:moveTo>
                  <a:pt x="1239" y="0"/>
                </a:moveTo>
                <a:cubicBezTo>
                  <a:pt x="1167" y="0"/>
                  <a:pt x="1096" y="5"/>
                  <a:pt x="1027" y="16"/>
                </a:cubicBezTo>
                <a:cubicBezTo>
                  <a:pt x="669" y="95"/>
                  <a:pt x="374" y="341"/>
                  <a:pt x="325" y="669"/>
                </a:cubicBezTo>
                <a:cubicBezTo>
                  <a:pt x="310" y="826"/>
                  <a:pt x="482" y="1087"/>
                  <a:pt x="434" y="1229"/>
                </a:cubicBezTo>
                <a:cubicBezTo>
                  <a:pt x="374" y="1385"/>
                  <a:pt x="1" y="1818"/>
                  <a:pt x="16" y="2162"/>
                </a:cubicBezTo>
                <a:cubicBezTo>
                  <a:pt x="16" y="2505"/>
                  <a:pt x="109" y="2613"/>
                  <a:pt x="232" y="2785"/>
                </a:cubicBezTo>
                <a:lnTo>
                  <a:pt x="4228" y="2785"/>
                </a:lnTo>
                <a:cubicBezTo>
                  <a:pt x="4307" y="2598"/>
                  <a:pt x="4370" y="2471"/>
                  <a:pt x="4277" y="2240"/>
                </a:cubicBezTo>
                <a:cubicBezTo>
                  <a:pt x="4213" y="2053"/>
                  <a:pt x="4400" y="1897"/>
                  <a:pt x="4478" y="1740"/>
                </a:cubicBezTo>
                <a:cubicBezTo>
                  <a:pt x="4538" y="1587"/>
                  <a:pt x="4571" y="1400"/>
                  <a:pt x="4557" y="1244"/>
                </a:cubicBezTo>
                <a:cubicBezTo>
                  <a:pt x="4523" y="1012"/>
                  <a:pt x="4430" y="792"/>
                  <a:pt x="4243" y="621"/>
                </a:cubicBezTo>
                <a:cubicBezTo>
                  <a:pt x="4018" y="433"/>
                  <a:pt x="3711" y="351"/>
                  <a:pt x="3406" y="351"/>
                </a:cubicBezTo>
                <a:cubicBezTo>
                  <a:pt x="3311" y="351"/>
                  <a:pt x="3216" y="359"/>
                  <a:pt x="3124" y="374"/>
                </a:cubicBezTo>
                <a:cubicBezTo>
                  <a:pt x="2992" y="387"/>
                  <a:pt x="2858" y="422"/>
                  <a:pt x="2714" y="422"/>
                </a:cubicBezTo>
                <a:cubicBezTo>
                  <a:pt x="2690" y="422"/>
                  <a:pt x="2666" y="421"/>
                  <a:pt x="2642" y="419"/>
                </a:cubicBezTo>
                <a:cubicBezTo>
                  <a:pt x="2411" y="404"/>
                  <a:pt x="2191" y="266"/>
                  <a:pt x="1975" y="173"/>
                </a:cubicBezTo>
                <a:cubicBezTo>
                  <a:pt x="1746" y="63"/>
                  <a:pt x="1488" y="0"/>
                  <a:pt x="1239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5767400" y="3171833"/>
            <a:ext cx="361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body" idx="1"/>
          </p:nvPr>
        </p:nvSpPr>
        <p:spPr>
          <a:xfrm>
            <a:off x="5767400" y="3740167"/>
            <a:ext cx="3615600" cy="1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6" name="Google Shape;166;p7"/>
          <p:cNvSpPr/>
          <p:nvPr/>
        </p:nvSpPr>
        <p:spPr>
          <a:xfrm>
            <a:off x="5736017" y="803001"/>
            <a:ext cx="788568" cy="580068"/>
          </a:xfrm>
          <a:custGeom>
            <a:avLst/>
            <a:gdLst/>
            <a:ahLst/>
            <a:cxnLst/>
            <a:rect l="l" t="t" r="r" b="b"/>
            <a:pathLst>
              <a:path w="624" h="459" extrusionOk="0">
                <a:moveTo>
                  <a:pt x="288" y="0"/>
                </a:moveTo>
                <a:cubicBezTo>
                  <a:pt x="214" y="0"/>
                  <a:pt x="143" y="38"/>
                  <a:pt x="94" y="108"/>
                </a:cubicBezTo>
                <a:cubicBezTo>
                  <a:pt x="16" y="216"/>
                  <a:pt x="1" y="402"/>
                  <a:pt x="187" y="402"/>
                </a:cubicBezTo>
                <a:cubicBezTo>
                  <a:pt x="270" y="412"/>
                  <a:pt x="376" y="458"/>
                  <a:pt x="459" y="458"/>
                </a:cubicBezTo>
                <a:cubicBezTo>
                  <a:pt x="500" y="458"/>
                  <a:pt x="535" y="448"/>
                  <a:pt x="560" y="417"/>
                </a:cubicBezTo>
                <a:cubicBezTo>
                  <a:pt x="624" y="309"/>
                  <a:pt x="531" y="108"/>
                  <a:pt x="422" y="44"/>
                </a:cubicBezTo>
                <a:cubicBezTo>
                  <a:pt x="380" y="14"/>
                  <a:pt x="334" y="0"/>
                  <a:pt x="288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 rot="2832630">
            <a:off x="10769901" y="4589634"/>
            <a:ext cx="788567" cy="580068"/>
          </a:xfrm>
          <a:custGeom>
            <a:avLst/>
            <a:gdLst/>
            <a:ahLst/>
            <a:cxnLst/>
            <a:rect l="l" t="t" r="r" b="b"/>
            <a:pathLst>
              <a:path w="624" h="459" extrusionOk="0">
                <a:moveTo>
                  <a:pt x="288" y="0"/>
                </a:moveTo>
                <a:cubicBezTo>
                  <a:pt x="214" y="0"/>
                  <a:pt x="143" y="38"/>
                  <a:pt x="94" y="108"/>
                </a:cubicBezTo>
                <a:cubicBezTo>
                  <a:pt x="16" y="216"/>
                  <a:pt x="1" y="402"/>
                  <a:pt x="187" y="402"/>
                </a:cubicBezTo>
                <a:cubicBezTo>
                  <a:pt x="270" y="412"/>
                  <a:pt x="376" y="458"/>
                  <a:pt x="459" y="458"/>
                </a:cubicBezTo>
                <a:cubicBezTo>
                  <a:pt x="500" y="458"/>
                  <a:pt x="535" y="448"/>
                  <a:pt x="560" y="417"/>
                </a:cubicBezTo>
                <a:cubicBezTo>
                  <a:pt x="624" y="309"/>
                  <a:pt x="531" y="108"/>
                  <a:pt x="422" y="44"/>
                </a:cubicBezTo>
                <a:cubicBezTo>
                  <a:pt x="380" y="14"/>
                  <a:pt x="334" y="0"/>
                  <a:pt x="288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 rot="-4073528">
            <a:off x="771217" y="3884567"/>
            <a:ext cx="788568" cy="580067"/>
          </a:xfrm>
          <a:custGeom>
            <a:avLst/>
            <a:gdLst/>
            <a:ahLst/>
            <a:cxnLst/>
            <a:rect l="l" t="t" r="r" b="b"/>
            <a:pathLst>
              <a:path w="624" h="459" extrusionOk="0">
                <a:moveTo>
                  <a:pt x="288" y="0"/>
                </a:moveTo>
                <a:cubicBezTo>
                  <a:pt x="214" y="0"/>
                  <a:pt x="143" y="38"/>
                  <a:pt x="94" y="108"/>
                </a:cubicBezTo>
                <a:cubicBezTo>
                  <a:pt x="16" y="216"/>
                  <a:pt x="1" y="402"/>
                  <a:pt x="187" y="402"/>
                </a:cubicBezTo>
                <a:cubicBezTo>
                  <a:pt x="270" y="412"/>
                  <a:pt x="376" y="458"/>
                  <a:pt x="459" y="458"/>
                </a:cubicBezTo>
                <a:cubicBezTo>
                  <a:pt x="500" y="458"/>
                  <a:pt x="535" y="448"/>
                  <a:pt x="560" y="417"/>
                </a:cubicBezTo>
                <a:cubicBezTo>
                  <a:pt x="624" y="309"/>
                  <a:pt x="531" y="108"/>
                  <a:pt x="422" y="44"/>
                </a:cubicBezTo>
                <a:cubicBezTo>
                  <a:pt x="380" y="14"/>
                  <a:pt x="334" y="0"/>
                  <a:pt x="288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7"/>
          <p:cNvGrpSpPr/>
          <p:nvPr/>
        </p:nvGrpSpPr>
        <p:grpSpPr>
          <a:xfrm rot="10800000">
            <a:off x="683074" y="1698635"/>
            <a:ext cx="11168833" cy="3231997"/>
            <a:chOff x="916725" y="1641996"/>
            <a:chExt cx="679700" cy="196689"/>
          </a:xfrm>
        </p:grpSpPr>
        <p:sp>
          <p:nvSpPr>
            <p:cNvPr id="170" name="Google Shape;170;p7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953903" y="182523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1586176" y="17525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943802" y="1682956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951477" y="1641996"/>
              <a:ext cx="6274" cy="6707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1554877" y="1832883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560676" y="1726789"/>
              <a:ext cx="6275" cy="6593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1585975" y="1649033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1573297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7"/>
          <p:cNvSpPr/>
          <p:nvPr/>
        </p:nvSpPr>
        <p:spPr>
          <a:xfrm rot="10800000">
            <a:off x="683050" y="1772508"/>
            <a:ext cx="230459" cy="236621"/>
          </a:xfrm>
          <a:custGeom>
            <a:avLst/>
            <a:gdLst/>
            <a:ahLst/>
            <a:cxnLst/>
            <a:rect l="l" t="t" r="r" b="b"/>
            <a:pathLst>
              <a:path w="561" h="576" extrusionOk="0">
                <a:moveTo>
                  <a:pt x="281" y="1"/>
                </a:moveTo>
                <a:cubicBezTo>
                  <a:pt x="124" y="1"/>
                  <a:pt x="1" y="124"/>
                  <a:pt x="1" y="296"/>
                </a:cubicBezTo>
                <a:cubicBezTo>
                  <a:pt x="1" y="452"/>
                  <a:pt x="124" y="576"/>
                  <a:pt x="281" y="576"/>
                </a:cubicBezTo>
                <a:cubicBezTo>
                  <a:pt x="434" y="576"/>
                  <a:pt x="560" y="452"/>
                  <a:pt x="560" y="296"/>
                </a:cubicBezTo>
                <a:cubicBezTo>
                  <a:pt x="560" y="124"/>
                  <a:pt x="434" y="1"/>
                  <a:pt x="281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653223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>
            <a:spLocks noGrp="1"/>
          </p:cNvSpPr>
          <p:nvPr>
            <p:ph type="title"/>
          </p:nvPr>
        </p:nvSpPr>
        <p:spPr>
          <a:xfrm>
            <a:off x="3648200" y="2386200"/>
            <a:ext cx="48956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3" name="Google Shape;183;p8"/>
          <p:cNvSpPr txBox="1">
            <a:spLocks noGrp="1"/>
          </p:cNvSpPr>
          <p:nvPr>
            <p:ph type="subTitle" idx="1"/>
          </p:nvPr>
        </p:nvSpPr>
        <p:spPr>
          <a:xfrm>
            <a:off x="3648267" y="3054584"/>
            <a:ext cx="4895600" cy="14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4" name="Google Shape;184;p8"/>
          <p:cNvSpPr/>
          <p:nvPr/>
        </p:nvSpPr>
        <p:spPr>
          <a:xfrm rot="-8999983">
            <a:off x="9124085" y="-1170261"/>
            <a:ext cx="4946187" cy="3523639"/>
          </a:xfrm>
          <a:custGeom>
            <a:avLst/>
            <a:gdLst/>
            <a:ahLst/>
            <a:cxnLst/>
            <a:rect l="l" t="t" r="r" b="b"/>
            <a:pathLst>
              <a:path w="4680" h="3334" extrusionOk="0">
                <a:moveTo>
                  <a:pt x="1374" y="1"/>
                </a:moveTo>
                <a:cubicBezTo>
                  <a:pt x="1295" y="1"/>
                  <a:pt x="1215" y="8"/>
                  <a:pt x="1135" y="23"/>
                </a:cubicBezTo>
                <a:cubicBezTo>
                  <a:pt x="776" y="87"/>
                  <a:pt x="482" y="333"/>
                  <a:pt x="452" y="676"/>
                </a:cubicBezTo>
                <a:cubicBezTo>
                  <a:pt x="437" y="814"/>
                  <a:pt x="403" y="1049"/>
                  <a:pt x="359" y="1206"/>
                </a:cubicBezTo>
                <a:cubicBezTo>
                  <a:pt x="310" y="1344"/>
                  <a:pt x="0" y="1840"/>
                  <a:pt x="123" y="2169"/>
                </a:cubicBezTo>
                <a:cubicBezTo>
                  <a:pt x="466" y="3066"/>
                  <a:pt x="1354" y="3334"/>
                  <a:pt x="2162" y="3334"/>
                </a:cubicBezTo>
                <a:cubicBezTo>
                  <a:pt x="2822" y="3334"/>
                  <a:pt x="3428" y="3154"/>
                  <a:pt x="3638" y="2993"/>
                </a:cubicBezTo>
                <a:cubicBezTo>
                  <a:pt x="4026" y="2698"/>
                  <a:pt x="4523" y="1904"/>
                  <a:pt x="4601" y="1732"/>
                </a:cubicBezTo>
                <a:cubicBezTo>
                  <a:pt x="4664" y="1579"/>
                  <a:pt x="4679" y="1407"/>
                  <a:pt x="4664" y="1236"/>
                </a:cubicBezTo>
                <a:cubicBezTo>
                  <a:pt x="4649" y="1019"/>
                  <a:pt x="4541" y="784"/>
                  <a:pt x="4355" y="628"/>
                </a:cubicBezTo>
                <a:cubicBezTo>
                  <a:pt x="4132" y="432"/>
                  <a:pt x="3800" y="351"/>
                  <a:pt x="3486" y="351"/>
                </a:cubicBezTo>
                <a:cubicBezTo>
                  <a:pt x="3405" y="351"/>
                  <a:pt x="3326" y="357"/>
                  <a:pt x="3250" y="366"/>
                </a:cubicBezTo>
                <a:cubicBezTo>
                  <a:pt x="3102" y="392"/>
                  <a:pt x="2965" y="429"/>
                  <a:pt x="2832" y="429"/>
                </a:cubicBezTo>
                <a:cubicBezTo>
                  <a:pt x="2811" y="429"/>
                  <a:pt x="2790" y="428"/>
                  <a:pt x="2769" y="426"/>
                </a:cubicBezTo>
                <a:cubicBezTo>
                  <a:pt x="2519" y="396"/>
                  <a:pt x="2317" y="273"/>
                  <a:pt x="2097" y="161"/>
                </a:cubicBezTo>
                <a:cubicBezTo>
                  <a:pt x="1863" y="68"/>
                  <a:pt x="1621" y="1"/>
                  <a:pt x="1374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8"/>
          <p:cNvSpPr/>
          <p:nvPr/>
        </p:nvSpPr>
        <p:spPr>
          <a:xfrm>
            <a:off x="-1895133" y="4705519"/>
            <a:ext cx="4289999" cy="2601971"/>
          </a:xfrm>
          <a:custGeom>
            <a:avLst/>
            <a:gdLst/>
            <a:ahLst/>
            <a:cxnLst/>
            <a:rect l="l" t="t" r="r" b="b"/>
            <a:pathLst>
              <a:path w="4572" h="2773" extrusionOk="0">
                <a:moveTo>
                  <a:pt x="1260" y="1"/>
                </a:moveTo>
                <a:cubicBezTo>
                  <a:pt x="1182" y="1"/>
                  <a:pt x="1104" y="8"/>
                  <a:pt x="1027" y="23"/>
                </a:cubicBezTo>
                <a:cubicBezTo>
                  <a:pt x="669" y="83"/>
                  <a:pt x="374" y="333"/>
                  <a:pt x="344" y="676"/>
                </a:cubicBezTo>
                <a:cubicBezTo>
                  <a:pt x="329" y="829"/>
                  <a:pt x="482" y="1094"/>
                  <a:pt x="438" y="1236"/>
                </a:cubicBezTo>
                <a:cubicBezTo>
                  <a:pt x="389" y="1374"/>
                  <a:pt x="1" y="1825"/>
                  <a:pt x="16" y="2168"/>
                </a:cubicBezTo>
                <a:cubicBezTo>
                  <a:pt x="35" y="2493"/>
                  <a:pt x="109" y="2601"/>
                  <a:pt x="236" y="2773"/>
                </a:cubicBezTo>
                <a:lnTo>
                  <a:pt x="4247" y="2773"/>
                </a:lnTo>
                <a:cubicBezTo>
                  <a:pt x="4325" y="2601"/>
                  <a:pt x="4385" y="2463"/>
                  <a:pt x="4292" y="2228"/>
                </a:cubicBezTo>
                <a:cubicBezTo>
                  <a:pt x="4213" y="2057"/>
                  <a:pt x="4419" y="1904"/>
                  <a:pt x="4478" y="1732"/>
                </a:cubicBezTo>
                <a:cubicBezTo>
                  <a:pt x="4557" y="1575"/>
                  <a:pt x="4572" y="1404"/>
                  <a:pt x="4557" y="1236"/>
                </a:cubicBezTo>
                <a:cubicBezTo>
                  <a:pt x="4542" y="1016"/>
                  <a:pt x="4434" y="784"/>
                  <a:pt x="4247" y="627"/>
                </a:cubicBezTo>
                <a:cubicBezTo>
                  <a:pt x="4011" y="427"/>
                  <a:pt x="3683" y="349"/>
                  <a:pt x="3370" y="349"/>
                </a:cubicBezTo>
                <a:cubicBezTo>
                  <a:pt x="3293" y="349"/>
                  <a:pt x="3217" y="354"/>
                  <a:pt x="3143" y="363"/>
                </a:cubicBezTo>
                <a:cubicBezTo>
                  <a:pt x="2994" y="392"/>
                  <a:pt x="2857" y="429"/>
                  <a:pt x="2714" y="429"/>
                </a:cubicBezTo>
                <a:cubicBezTo>
                  <a:pt x="2692" y="429"/>
                  <a:pt x="2669" y="428"/>
                  <a:pt x="2646" y="426"/>
                </a:cubicBezTo>
                <a:cubicBezTo>
                  <a:pt x="2411" y="411"/>
                  <a:pt x="2195" y="269"/>
                  <a:pt x="1975" y="161"/>
                </a:cubicBezTo>
                <a:cubicBezTo>
                  <a:pt x="1752" y="68"/>
                  <a:pt x="1504" y="1"/>
                  <a:pt x="1260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6" name="Google Shape;186;p8"/>
          <p:cNvGrpSpPr/>
          <p:nvPr/>
        </p:nvGrpSpPr>
        <p:grpSpPr>
          <a:xfrm>
            <a:off x="347875" y="3326618"/>
            <a:ext cx="11496237" cy="3273247"/>
            <a:chOff x="916725" y="1693928"/>
            <a:chExt cx="699625" cy="199200"/>
          </a:xfrm>
        </p:grpSpPr>
        <p:sp>
          <p:nvSpPr>
            <p:cNvPr id="187" name="Google Shape;187;p8"/>
            <p:cNvSpPr/>
            <p:nvPr/>
          </p:nvSpPr>
          <p:spPr>
            <a:xfrm>
              <a:off x="935563" y="1693928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955428" y="1742642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004865" y="1855801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977350" y="175935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8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1230590" y="1841588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536103" y="186580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421707" y="181056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1588726" y="174493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549900" y="1759350"/>
              <a:ext cx="5825" cy="582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438371" y="1882678"/>
              <a:ext cx="10449" cy="10449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493574" y="1839439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" name="Google Shape;203;p8"/>
          <p:cNvGrpSpPr/>
          <p:nvPr/>
        </p:nvGrpSpPr>
        <p:grpSpPr>
          <a:xfrm>
            <a:off x="3369966" y="5747949"/>
            <a:ext cx="682453" cy="780091"/>
            <a:chOff x="6144600" y="3520075"/>
            <a:chExt cx="29600" cy="33825"/>
          </a:xfrm>
        </p:grpSpPr>
        <p:sp>
          <p:nvSpPr>
            <p:cNvPr id="204" name="Google Shape;204;p8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0" name="Google Shape;220;p8"/>
          <p:cNvSpPr/>
          <p:nvPr/>
        </p:nvSpPr>
        <p:spPr>
          <a:xfrm rot="7052874">
            <a:off x="-1420699" y="-375486"/>
            <a:ext cx="4289995" cy="2601972"/>
          </a:xfrm>
          <a:custGeom>
            <a:avLst/>
            <a:gdLst/>
            <a:ahLst/>
            <a:cxnLst/>
            <a:rect l="l" t="t" r="r" b="b"/>
            <a:pathLst>
              <a:path w="4572" h="2773" extrusionOk="0">
                <a:moveTo>
                  <a:pt x="1260" y="1"/>
                </a:moveTo>
                <a:cubicBezTo>
                  <a:pt x="1182" y="1"/>
                  <a:pt x="1104" y="8"/>
                  <a:pt x="1027" y="23"/>
                </a:cubicBezTo>
                <a:cubicBezTo>
                  <a:pt x="669" y="83"/>
                  <a:pt x="374" y="333"/>
                  <a:pt x="344" y="676"/>
                </a:cubicBezTo>
                <a:cubicBezTo>
                  <a:pt x="329" y="829"/>
                  <a:pt x="482" y="1094"/>
                  <a:pt x="438" y="1236"/>
                </a:cubicBezTo>
                <a:cubicBezTo>
                  <a:pt x="389" y="1374"/>
                  <a:pt x="1" y="1825"/>
                  <a:pt x="16" y="2168"/>
                </a:cubicBezTo>
                <a:cubicBezTo>
                  <a:pt x="35" y="2493"/>
                  <a:pt x="109" y="2601"/>
                  <a:pt x="236" y="2773"/>
                </a:cubicBezTo>
                <a:lnTo>
                  <a:pt x="4247" y="2773"/>
                </a:lnTo>
                <a:cubicBezTo>
                  <a:pt x="4325" y="2601"/>
                  <a:pt x="4385" y="2463"/>
                  <a:pt x="4292" y="2228"/>
                </a:cubicBezTo>
                <a:cubicBezTo>
                  <a:pt x="4213" y="2057"/>
                  <a:pt x="4419" y="1904"/>
                  <a:pt x="4478" y="1732"/>
                </a:cubicBezTo>
                <a:cubicBezTo>
                  <a:pt x="4557" y="1575"/>
                  <a:pt x="4572" y="1404"/>
                  <a:pt x="4557" y="1236"/>
                </a:cubicBezTo>
                <a:cubicBezTo>
                  <a:pt x="4542" y="1016"/>
                  <a:pt x="4434" y="784"/>
                  <a:pt x="4247" y="627"/>
                </a:cubicBezTo>
                <a:cubicBezTo>
                  <a:pt x="4011" y="427"/>
                  <a:pt x="3683" y="349"/>
                  <a:pt x="3370" y="349"/>
                </a:cubicBezTo>
                <a:cubicBezTo>
                  <a:pt x="3293" y="349"/>
                  <a:pt x="3217" y="354"/>
                  <a:pt x="3143" y="363"/>
                </a:cubicBezTo>
                <a:cubicBezTo>
                  <a:pt x="2994" y="392"/>
                  <a:pt x="2857" y="429"/>
                  <a:pt x="2714" y="429"/>
                </a:cubicBezTo>
                <a:cubicBezTo>
                  <a:pt x="2692" y="429"/>
                  <a:pt x="2669" y="428"/>
                  <a:pt x="2646" y="426"/>
                </a:cubicBezTo>
                <a:cubicBezTo>
                  <a:pt x="2411" y="411"/>
                  <a:pt x="2195" y="269"/>
                  <a:pt x="1975" y="161"/>
                </a:cubicBezTo>
                <a:cubicBezTo>
                  <a:pt x="1752" y="68"/>
                  <a:pt x="1504" y="1"/>
                  <a:pt x="1260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8"/>
          <p:cNvSpPr/>
          <p:nvPr/>
        </p:nvSpPr>
        <p:spPr>
          <a:xfrm rot="-3751670">
            <a:off x="10150568" y="5209452"/>
            <a:ext cx="4289997" cy="2601968"/>
          </a:xfrm>
          <a:custGeom>
            <a:avLst/>
            <a:gdLst/>
            <a:ahLst/>
            <a:cxnLst/>
            <a:rect l="l" t="t" r="r" b="b"/>
            <a:pathLst>
              <a:path w="4572" h="2773" extrusionOk="0">
                <a:moveTo>
                  <a:pt x="1260" y="1"/>
                </a:moveTo>
                <a:cubicBezTo>
                  <a:pt x="1182" y="1"/>
                  <a:pt x="1104" y="8"/>
                  <a:pt x="1027" y="23"/>
                </a:cubicBezTo>
                <a:cubicBezTo>
                  <a:pt x="669" y="83"/>
                  <a:pt x="374" y="333"/>
                  <a:pt x="344" y="676"/>
                </a:cubicBezTo>
                <a:cubicBezTo>
                  <a:pt x="329" y="829"/>
                  <a:pt x="482" y="1094"/>
                  <a:pt x="438" y="1236"/>
                </a:cubicBezTo>
                <a:cubicBezTo>
                  <a:pt x="389" y="1374"/>
                  <a:pt x="1" y="1825"/>
                  <a:pt x="16" y="2168"/>
                </a:cubicBezTo>
                <a:cubicBezTo>
                  <a:pt x="35" y="2493"/>
                  <a:pt x="109" y="2601"/>
                  <a:pt x="236" y="2773"/>
                </a:cubicBezTo>
                <a:lnTo>
                  <a:pt x="4247" y="2773"/>
                </a:lnTo>
                <a:cubicBezTo>
                  <a:pt x="4325" y="2601"/>
                  <a:pt x="4385" y="2463"/>
                  <a:pt x="4292" y="2228"/>
                </a:cubicBezTo>
                <a:cubicBezTo>
                  <a:pt x="4213" y="2057"/>
                  <a:pt x="4419" y="1904"/>
                  <a:pt x="4478" y="1732"/>
                </a:cubicBezTo>
                <a:cubicBezTo>
                  <a:pt x="4557" y="1575"/>
                  <a:pt x="4572" y="1404"/>
                  <a:pt x="4557" y="1236"/>
                </a:cubicBezTo>
                <a:cubicBezTo>
                  <a:pt x="4542" y="1016"/>
                  <a:pt x="4434" y="784"/>
                  <a:pt x="4247" y="627"/>
                </a:cubicBezTo>
                <a:cubicBezTo>
                  <a:pt x="4011" y="427"/>
                  <a:pt x="3683" y="349"/>
                  <a:pt x="3370" y="349"/>
                </a:cubicBezTo>
                <a:cubicBezTo>
                  <a:pt x="3293" y="349"/>
                  <a:pt x="3217" y="354"/>
                  <a:pt x="3143" y="363"/>
                </a:cubicBezTo>
                <a:cubicBezTo>
                  <a:pt x="2994" y="392"/>
                  <a:pt x="2857" y="429"/>
                  <a:pt x="2714" y="429"/>
                </a:cubicBezTo>
                <a:cubicBezTo>
                  <a:pt x="2692" y="429"/>
                  <a:pt x="2669" y="428"/>
                  <a:pt x="2646" y="426"/>
                </a:cubicBezTo>
                <a:cubicBezTo>
                  <a:pt x="2411" y="411"/>
                  <a:pt x="2195" y="269"/>
                  <a:pt x="1975" y="161"/>
                </a:cubicBezTo>
                <a:cubicBezTo>
                  <a:pt x="1752" y="68"/>
                  <a:pt x="1504" y="1"/>
                  <a:pt x="1260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100058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>
            <a:spLocks noGrp="1"/>
          </p:cNvSpPr>
          <p:nvPr>
            <p:ph type="title"/>
          </p:nvPr>
        </p:nvSpPr>
        <p:spPr>
          <a:xfrm>
            <a:off x="6096000" y="2504333"/>
            <a:ext cx="3657600" cy="11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>
            <a:off x="6096000" y="3563707"/>
            <a:ext cx="3657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title" idx="2" hasCustomPrompt="1"/>
          </p:nvPr>
        </p:nvSpPr>
        <p:spPr>
          <a:xfrm>
            <a:off x="6095984" y="1800851"/>
            <a:ext cx="1604400" cy="11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9"/>
          <p:cNvSpPr/>
          <p:nvPr/>
        </p:nvSpPr>
        <p:spPr>
          <a:xfrm rot="5400000" flipH="1">
            <a:off x="-4099716" y="428329"/>
            <a:ext cx="6713327" cy="4071763"/>
          </a:xfrm>
          <a:custGeom>
            <a:avLst/>
            <a:gdLst/>
            <a:ahLst/>
            <a:cxnLst/>
            <a:rect l="l" t="t" r="r" b="b"/>
            <a:pathLst>
              <a:path w="4572" h="2773" extrusionOk="0">
                <a:moveTo>
                  <a:pt x="1260" y="1"/>
                </a:moveTo>
                <a:cubicBezTo>
                  <a:pt x="1182" y="1"/>
                  <a:pt x="1104" y="8"/>
                  <a:pt x="1027" y="23"/>
                </a:cubicBezTo>
                <a:cubicBezTo>
                  <a:pt x="669" y="83"/>
                  <a:pt x="374" y="333"/>
                  <a:pt x="344" y="676"/>
                </a:cubicBezTo>
                <a:cubicBezTo>
                  <a:pt x="329" y="829"/>
                  <a:pt x="482" y="1094"/>
                  <a:pt x="438" y="1236"/>
                </a:cubicBezTo>
                <a:cubicBezTo>
                  <a:pt x="389" y="1374"/>
                  <a:pt x="1" y="1825"/>
                  <a:pt x="16" y="2168"/>
                </a:cubicBezTo>
                <a:cubicBezTo>
                  <a:pt x="35" y="2493"/>
                  <a:pt x="109" y="2601"/>
                  <a:pt x="236" y="2773"/>
                </a:cubicBezTo>
                <a:lnTo>
                  <a:pt x="4247" y="2773"/>
                </a:lnTo>
                <a:cubicBezTo>
                  <a:pt x="4325" y="2601"/>
                  <a:pt x="4385" y="2463"/>
                  <a:pt x="4292" y="2228"/>
                </a:cubicBezTo>
                <a:cubicBezTo>
                  <a:pt x="4213" y="2057"/>
                  <a:pt x="4419" y="1904"/>
                  <a:pt x="4478" y="1732"/>
                </a:cubicBezTo>
                <a:cubicBezTo>
                  <a:pt x="4557" y="1575"/>
                  <a:pt x="4572" y="1404"/>
                  <a:pt x="4557" y="1236"/>
                </a:cubicBezTo>
                <a:cubicBezTo>
                  <a:pt x="4542" y="1016"/>
                  <a:pt x="4434" y="784"/>
                  <a:pt x="4247" y="627"/>
                </a:cubicBezTo>
                <a:cubicBezTo>
                  <a:pt x="4011" y="427"/>
                  <a:pt x="3683" y="349"/>
                  <a:pt x="3370" y="349"/>
                </a:cubicBezTo>
                <a:cubicBezTo>
                  <a:pt x="3293" y="349"/>
                  <a:pt x="3217" y="354"/>
                  <a:pt x="3143" y="363"/>
                </a:cubicBezTo>
                <a:cubicBezTo>
                  <a:pt x="2994" y="392"/>
                  <a:pt x="2857" y="429"/>
                  <a:pt x="2714" y="429"/>
                </a:cubicBezTo>
                <a:cubicBezTo>
                  <a:pt x="2692" y="429"/>
                  <a:pt x="2669" y="428"/>
                  <a:pt x="2646" y="426"/>
                </a:cubicBezTo>
                <a:cubicBezTo>
                  <a:pt x="2411" y="411"/>
                  <a:pt x="2195" y="269"/>
                  <a:pt x="1975" y="161"/>
                </a:cubicBezTo>
                <a:cubicBezTo>
                  <a:pt x="1752" y="68"/>
                  <a:pt x="1504" y="1"/>
                  <a:pt x="1260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 rot="865811">
            <a:off x="-243071" y="5169263"/>
            <a:ext cx="13456228" cy="8121080"/>
          </a:xfrm>
          <a:custGeom>
            <a:avLst/>
            <a:gdLst/>
            <a:ahLst/>
            <a:cxnLst/>
            <a:rect l="l" t="t" r="r" b="b"/>
            <a:pathLst>
              <a:path w="8583" h="5180" extrusionOk="0">
                <a:moveTo>
                  <a:pt x="6070" y="0"/>
                </a:moveTo>
                <a:cubicBezTo>
                  <a:pt x="5442" y="0"/>
                  <a:pt x="4759" y="364"/>
                  <a:pt x="4183" y="401"/>
                </a:cubicBezTo>
                <a:cubicBezTo>
                  <a:pt x="4115" y="406"/>
                  <a:pt x="4044" y="409"/>
                  <a:pt x="3971" y="409"/>
                </a:cubicBezTo>
                <a:cubicBezTo>
                  <a:pt x="3720" y="409"/>
                  <a:pt x="3444" y="383"/>
                  <a:pt x="3172" y="383"/>
                </a:cubicBezTo>
                <a:cubicBezTo>
                  <a:pt x="2692" y="383"/>
                  <a:pt x="2225" y="464"/>
                  <a:pt x="1929" y="912"/>
                </a:cubicBezTo>
                <a:cubicBezTo>
                  <a:pt x="1321" y="1845"/>
                  <a:pt x="0" y="1643"/>
                  <a:pt x="0" y="3042"/>
                </a:cubicBezTo>
                <a:cubicBezTo>
                  <a:pt x="0" y="3975"/>
                  <a:pt x="1400" y="4643"/>
                  <a:pt x="2441" y="5031"/>
                </a:cubicBezTo>
                <a:cubicBezTo>
                  <a:pt x="2727" y="5138"/>
                  <a:pt x="2969" y="5179"/>
                  <a:pt x="3183" y="5179"/>
                </a:cubicBezTo>
                <a:cubicBezTo>
                  <a:pt x="3871" y="5179"/>
                  <a:pt x="4272" y="4756"/>
                  <a:pt x="4942" y="4756"/>
                </a:cubicBezTo>
                <a:cubicBezTo>
                  <a:pt x="5092" y="4756"/>
                  <a:pt x="5256" y="4777"/>
                  <a:pt x="5441" y="4830"/>
                </a:cubicBezTo>
                <a:cubicBezTo>
                  <a:pt x="5720" y="4914"/>
                  <a:pt x="6060" y="4970"/>
                  <a:pt x="6397" y="4970"/>
                </a:cubicBezTo>
                <a:cubicBezTo>
                  <a:pt x="7002" y="4970"/>
                  <a:pt x="7595" y="4790"/>
                  <a:pt x="7806" y="4270"/>
                </a:cubicBezTo>
                <a:cubicBezTo>
                  <a:pt x="8582" y="2311"/>
                  <a:pt x="7276" y="460"/>
                  <a:pt x="6653" y="136"/>
                </a:cubicBezTo>
                <a:cubicBezTo>
                  <a:pt x="6468" y="38"/>
                  <a:pt x="6272" y="0"/>
                  <a:pt x="6070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8" name="Google Shape;228;p9"/>
          <p:cNvGrpSpPr/>
          <p:nvPr/>
        </p:nvGrpSpPr>
        <p:grpSpPr>
          <a:xfrm>
            <a:off x="518899" y="5747965"/>
            <a:ext cx="682453" cy="780091"/>
            <a:chOff x="6144600" y="3520075"/>
            <a:chExt cx="29600" cy="33825"/>
          </a:xfrm>
        </p:grpSpPr>
        <p:sp>
          <p:nvSpPr>
            <p:cNvPr id="229" name="Google Shape;229;p9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347875" y="3326618"/>
            <a:ext cx="11496237" cy="3273247"/>
            <a:chOff x="916725" y="1693928"/>
            <a:chExt cx="699625" cy="199200"/>
          </a:xfrm>
        </p:grpSpPr>
        <p:sp>
          <p:nvSpPr>
            <p:cNvPr id="246" name="Google Shape;246;p9"/>
            <p:cNvSpPr/>
            <p:nvPr/>
          </p:nvSpPr>
          <p:spPr>
            <a:xfrm>
              <a:off x="935563" y="1693928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588726" y="174493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1438371" y="1882678"/>
              <a:ext cx="10449" cy="10449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7591139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 txBox="1">
            <a:spLocks noGrp="1"/>
          </p:cNvSpPr>
          <p:nvPr>
            <p:ph type="body" idx="1"/>
          </p:nvPr>
        </p:nvSpPr>
        <p:spPr>
          <a:xfrm>
            <a:off x="960000" y="720000"/>
            <a:ext cx="5136000" cy="38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33" b="1">
                <a:solidFill>
                  <a:schemeClr val="accent1"/>
                </a:solidFill>
                <a:latin typeface="Mukta"/>
                <a:ea typeface="Mukta"/>
                <a:cs typeface="Mukta"/>
                <a:sym typeface="Mukta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6" name="Google Shape;256;p10"/>
          <p:cNvSpPr/>
          <p:nvPr/>
        </p:nvSpPr>
        <p:spPr>
          <a:xfrm rot="2700000">
            <a:off x="3998159" y="6447422"/>
            <a:ext cx="3579631" cy="2171111"/>
          </a:xfrm>
          <a:custGeom>
            <a:avLst/>
            <a:gdLst/>
            <a:ahLst/>
            <a:cxnLst/>
            <a:rect l="l" t="t" r="r" b="b"/>
            <a:pathLst>
              <a:path w="4572" h="2773" extrusionOk="0">
                <a:moveTo>
                  <a:pt x="1260" y="1"/>
                </a:moveTo>
                <a:cubicBezTo>
                  <a:pt x="1182" y="1"/>
                  <a:pt x="1104" y="8"/>
                  <a:pt x="1027" y="23"/>
                </a:cubicBezTo>
                <a:cubicBezTo>
                  <a:pt x="669" y="83"/>
                  <a:pt x="374" y="333"/>
                  <a:pt x="344" y="676"/>
                </a:cubicBezTo>
                <a:cubicBezTo>
                  <a:pt x="329" y="829"/>
                  <a:pt x="482" y="1094"/>
                  <a:pt x="438" y="1236"/>
                </a:cubicBezTo>
                <a:cubicBezTo>
                  <a:pt x="389" y="1374"/>
                  <a:pt x="1" y="1825"/>
                  <a:pt x="16" y="2168"/>
                </a:cubicBezTo>
                <a:cubicBezTo>
                  <a:pt x="35" y="2493"/>
                  <a:pt x="109" y="2601"/>
                  <a:pt x="236" y="2773"/>
                </a:cubicBezTo>
                <a:lnTo>
                  <a:pt x="4247" y="2773"/>
                </a:lnTo>
                <a:cubicBezTo>
                  <a:pt x="4325" y="2601"/>
                  <a:pt x="4385" y="2463"/>
                  <a:pt x="4292" y="2228"/>
                </a:cubicBezTo>
                <a:cubicBezTo>
                  <a:pt x="4213" y="2057"/>
                  <a:pt x="4419" y="1904"/>
                  <a:pt x="4478" y="1732"/>
                </a:cubicBezTo>
                <a:cubicBezTo>
                  <a:pt x="4557" y="1575"/>
                  <a:pt x="4572" y="1404"/>
                  <a:pt x="4557" y="1236"/>
                </a:cubicBezTo>
                <a:cubicBezTo>
                  <a:pt x="4542" y="1016"/>
                  <a:pt x="4434" y="784"/>
                  <a:pt x="4247" y="627"/>
                </a:cubicBezTo>
                <a:cubicBezTo>
                  <a:pt x="4011" y="427"/>
                  <a:pt x="3683" y="349"/>
                  <a:pt x="3370" y="349"/>
                </a:cubicBezTo>
                <a:cubicBezTo>
                  <a:pt x="3293" y="349"/>
                  <a:pt x="3217" y="354"/>
                  <a:pt x="3143" y="363"/>
                </a:cubicBezTo>
                <a:cubicBezTo>
                  <a:pt x="2994" y="392"/>
                  <a:pt x="2857" y="429"/>
                  <a:pt x="2714" y="429"/>
                </a:cubicBezTo>
                <a:cubicBezTo>
                  <a:pt x="2692" y="429"/>
                  <a:pt x="2669" y="428"/>
                  <a:pt x="2646" y="426"/>
                </a:cubicBezTo>
                <a:cubicBezTo>
                  <a:pt x="2411" y="411"/>
                  <a:pt x="2195" y="269"/>
                  <a:pt x="1975" y="161"/>
                </a:cubicBezTo>
                <a:cubicBezTo>
                  <a:pt x="1752" y="68"/>
                  <a:pt x="1504" y="1"/>
                  <a:pt x="1260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0"/>
          <p:cNvSpPr/>
          <p:nvPr/>
        </p:nvSpPr>
        <p:spPr>
          <a:xfrm rot="-1773685">
            <a:off x="-2592403" y="4432198"/>
            <a:ext cx="4963165" cy="5379603"/>
          </a:xfrm>
          <a:custGeom>
            <a:avLst/>
            <a:gdLst/>
            <a:ahLst/>
            <a:cxnLst/>
            <a:rect l="l" t="t" r="r" b="b"/>
            <a:pathLst>
              <a:path w="5661" h="6136" extrusionOk="0">
                <a:moveTo>
                  <a:pt x="4561" y="0"/>
                </a:moveTo>
                <a:cubicBezTo>
                  <a:pt x="4195" y="0"/>
                  <a:pt x="3635" y="144"/>
                  <a:pt x="2862" y="416"/>
                </a:cubicBezTo>
                <a:cubicBezTo>
                  <a:pt x="2862" y="416"/>
                  <a:pt x="840" y="1226"/>
                  <a:pt x="840" y="1879"/>
                </a:cubicBezTo>
                <a:cubicBezTo>
                  <a:pt x="840" y="2013"/>
                  <a:pt x="934" y="2061"/>
                  <a:pt x="1079" y="2061"/>
                </a:cubicBezTo>
                <a:cubicBezTo>
                  <a:pt x="1419" y="2061"/>
                  <a:pt x="2040" y="1798"/>
                  <a:pt x="2366" y="1798"/>
                </a:cubicBezTo>
                <a:cubicBezTo>
                  <a:pt x="2557" y="1798"/>
                  <a:pt x="2646" y="1888"/>
                  <a:pt x="2519" y="2174"/>
                </a:cubicBezTo>
                <a:cubicBezTo>
                  <a:pt x="2082" y="3136"/>
                  <a:pt x="0" y="3323"/>
                  <a:pt x="0" y="4196"/>
                </a:cubicBezTo>
                <a:cubicBezTo>
                  <a:pt x="0" y="5080"/>
                  <a:pt x="1571" y="4629"/>
                  <a:pt x="1168" y="5315"/>
                </a:cubicBezTo>
                <a:cubicBezTo>
                  <a:pt x="912" y="5752"/>
                  <a:pt x="1754" y="6136"/>
                  <a:pt x="2690" y="6136"/>
                </a:cubicBezTo>
                <a:cubicBezTo>
                  <a:pt x="3185" y="6136"/>
                  <a:pt x="3707" y="6028"/>
                  <a:pt x="4105" y="5763"/>
                </a:cubicBezTo>
                <a:cubicBezTo>
                  <a:pt x="5254" y="5017"/>
                  <a:pt x="5661" y="4644"/>
                  <a:pt x="5612" y="4084"/>
                </a:cubicBezTo>
                <a:cubicBezTo>
                  <a:pt x="5552" y="3524"/>
                  <a:pt x="4153" y="3651"/>
                  <a:pt x="4571" y="3043"/>
                </a:cubicBezTo>
                <a:cubicBezTo>
                  <a:pt x="4993" y="2453"/>
                  <a:pt x="5612" y="1737"/>
                  <a:pt x="5381" y="1349"/>
                </a:cubicBezTo>
                <a:cubicBezTo>
                  <a:pt x="5319" y="1248"/>
                  <a:pt x="5215" y="1214"/>
                  <a:pt x="5095" y="1214"/>
                </a:cubicBezTo>
                <a:cubicBezTo>
                  <a:pt x="4856" y="1214"/>
                  <a:pt x="4554" y="1348"/>
                  <a:pt x="4408" y="1348"/>
                </a:cubicBezTo>
                <a:cubicBezTo>
                  <a:pt x="4346" y="1348"/>
                  <a:pt x="4311" y="1324"/>
                  <a:pt x="4321" y="1256"/>
                </a:cubicBezTo>
                <a:cubicBezTo>
                  <a:pt x="4355" y="946"/>
                  <a:pt x="5209" y="651"/>
                  <a:pt x="5067" y="260"/>
                </a:cubicBezTo>
                <a:cubicBezTo>
                  <a:pt x="5007" y="85"/>
                  <a:pt x="4841" y="0"/>
                  <a:pt x="4561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8" name="Google Shape;258;p10"/>
          <p:cNvGrpSpPr/>
          <p:nvPr/>
        </p:nvGrpSpPr>
        <p:grpSpPr>
          <a:xfrm>
            <a:off x="248832" y="2184344"/>
            <a:ext cx="11698397" cy="4415521"/>
            <a:chOff x="910697" y="1624413"/>
            <a:chExt cx="711928" cy="268715"/>
          </a:xfrm>
        </p:grpSpPr>
        <p:sp>
          <p:nvSpPr>
            <p:cNvPr id="259" name="Google Shape;259;p10"/>
            <p:cNvSpPr/>
            <p:nvPr/>
          </p:nvSpPr>
          <p:spPr>
            <a:xfrm>
              <a:off x="920046" y="1693146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032803" y="1837287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1004865" y="1855801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 rot="10800000">
              <a:off x="996328" y="1810360"/>
              <a:ext cx="8206" cy="8102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1230590" y="1841588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1103257" y="1841588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910697" y="1624413"/>
              <a:ext cx="9350" cy="9994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1287918" y="1864234"/>
              <a:ext cx="6274" cy="6707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1156518" y="1863988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1610526" y="1822750"/>
              <a:ext cx="5825" cy="582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1438371" y="1882678"/>
              <a:ext cx="10449" cy="10449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1165868" y="1769880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1616349" y="1757043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8790702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795000"/>
            <a:ext cx="10272000" cy="19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7" name="Google Shape;277;p11"/>
          <p:cNvSpPr/>
          <p:nvPr/>
        </p:nvSpPr>
        <p:spPr>
          <a:xfrm rot="-7899378">
            <a:off x="5247717" y="-4822627"/>
            <a:ext cx="8800559" cy="5349408"/>
          </a:xfrm>
          <a:custGeom>
            <a:avLst/>
            <a:gdLst/>
            <a:ahLst/>
            <a:cxnLst/>
            <a:rect l="l" t="t" r="r" b="b"/>
            <a:pathLst>
              <a:path w="35267" h="21437" extrusionOk="0">
                <a:moveTo>
                  <a:pt x="9647" y="0"/>
                </a:moveTo>
                <a:cubicBezTo>
                  <a:pt x="9051" y="0"/>
                  <a:pt x="8458" y="50"/>
                  <a:pt x="7876" y="157"/>
                </a:cubicBezTo>
                <a:cubicBezTo>
                  <a:pt x="5114" y="681"/>
                  <a:pt x="2845" y="2609"/>
                  <a:pt x="2586" y="5187"/>
                </a:cubicBezTo>
                <a:cubicBezTo>
                  <a:pt x="2453" y="6344"/>
                  <a:pt x="3717" y="8423"/>
                  <a:pt x="3319" y="9529"/>
                </a:cubicBezTo>
                <a:cubicBezTo>
                  <a:pt x="2927" y="10635"/>
                  <a:pt x="1" y="14086"/>
                  <a:pt x="83" y="16696"/>
                </a:cubicBezTo>
                <a:cubicBezTo>
                  <a:pt x="159" y="19300"/>
                  <a:pt x="822" y="20090"/>
                  <a:pt x="1770" y="21436"/>
                </a:cubicBezTo>
                <a:lnTo>
                  <a:pt x="32682" y="21436"/>
                </a:lnTo>
                <a:cubicBezTo>
                  <a:pt x="33263" y="20090"/>
                  <a:pt x="33737" y="19009"/>
                  <a:pt x="33055" y="17246"/>
                </a:cubicBezTo>
                <a:cubicBezTo>
                  <a:pt x="32499" y="15849"/>
                  <a:pt x="34003" y="14693"/>
                  <a:pt x="34578" y="13378"/>
                </a:cubicBezTo>
                <a:cubicBezTo>
                  <a:pt x="35077" y="12215"/>
                  <a:pt x="35267" y="10825"/>
                  <a:pt x="35134" y="9529"/>
                </a:cubicBezTo>
                <a:cubicBezTo>
                  <a:pt x="34951" y="7823"/>
                  <a:pt x="34129" y="6085"/>
                  <a:pt x="32707" y="4821"/>
                </a:cubicBezTo>
                <a:cubicBezTo>
                  <a:pt x="30980" y="3333"/>
                  <a:pt x="28580" y="2711"/>
                  <a:pt x="26205" y="2711"/>
                </a:cubicBezTo>
                <a:cubicBezTo>
                  <a:pt x="25503" y="2711"/>
                  <a:pt x="24804" y="2766"/>
                  <a:pt x="24125" y="2868"/>
                </a:cubicBezTo>
                <a:cubicBezTo>
                  <a:pt x="23050" y="3027"/>
                  <a:pt x="22000" y="3286"/>
                  <a:pt x="20916" y="3286"/>
                </a:cubicBezTo>
                <a:cubicBezTo>
                  <a:pt x="20750" y="3286"/>
                  <a:pt x="20583" y="3280"/>
                  <a:pt x="20415" y="3266"/>
                </a:cubicBezTo>
                <a:cubicBezTo>
                  <a:pt x="18544" y="3108"/>
                  <a:pt x="16939" y="2078"/>
                  <a:pt x="15251" y="1313"/>
                </a:cubicBezTo>
                <a:cubicBezTo>
                  <a:pt x="13502" y="513"/>
                  <a:pt x="11559" y="0"/>
                  <a:pt x="9647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8" name="Google Shape;278;p11"/>
          <p:cNvGrpSpPr/>
          <p:nvPr/>
        </p:nvGrpSpPr>
        <p:grpSpPr>
          <a:xfrm rot="10800000" flipH="1">
            <a:off x="216739" y="2917498"/>
            <a:ext cx="11385252" cy="3620087"/>
            <a:chOff x="902479" y="1514875"/>
            <a:chExt cx="692871" cy="220307"/>
          </a:xfrm>
        </p:grpSpPr>
        <p:sp>
          <p:nvSpPr>
            <p:cNvPr id="279" name="Google Shape;279;p11"/>
            <p:cNvSpPr/>
            <p:nvPr/>
          </p:nvSpPr>
          <p:spPr>
            <a:xfrm>
              <a:off x="927871" y="1635700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902479" y="1604892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112082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8"/>
                    <a:pt x="60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1180742" y="1539541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041633" y="1611092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1255600" y="1514875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914625" y="1725082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983160" y="1625494"/>
              <a:ext cx="5388" cy="5641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1456383" y="1568940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40607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1567725" y="159565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1388809" y="1540984"/>
              <a:ext cx="7716" cy="7716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1504025" y="1639575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1584900" y="1521875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1528010" y="1575141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4" name="Google Shape;294;p11"/>
          <p:cNvSpPr/>
          <p:nvPr/>
        </p:nvSpPr>
        <p:spPr>
          <a:xfrm rot="899992">
            <a:off x="-2701722" y="5975592"/>
            <a:ext cx="14705439" cy="8938681"/>
          </a:xfrm>
          <a:custGeom>
            <a:avLst/>
            <a:gdLst/>
            <a:ahLst/>
            <a:cxnLst/>
            <a:rect l="l" t="t" r="r" b="b"/>
            <a:pathLst>
              <a:path w="35267" h="21437" extrusionOk="0">
                <a:moveTo>
                  <a:pt x="9647" y="0"/>
                </a:moveTo>
                <a:cubicBezTo>
                  <a:pt x="9051" y="0"/>
                  <a:pt x="8458" y="50"/>
                  <a:pt x="7876" y="157"/>
                </a:cubicBezTo>
                <a:cubicBezTo>
                  <a:pt x="5114" y="681"/>
                  <a:pt x="2845" y="2609"/>
                  <a:pt x="2586" y="5187"/>
                </a:cubicBezTo>
                <a:cubicBezTo>
                  <a:pt x="2453" y="6344"/>
                  <a:pt x="3717" y="8423"/>
                  <a:pt x="3319" y="9529"/>
                </a:cubicBezTo>
                <a:cubicBezTo>
                  <a:pt x="2927" y="10635"/>
                  <a:pt x="1" y="14086"/>
                  <a:pt x="83" y="16696"/>
                </a:cubicBezTo>
                <a:cubicBezTo>
                  <a:pt x="159" y="19300"/>
                  <a:pt x="822" y="20090"/>
                  <a:pt x="1770" y="21436"/>
                </a:cubicBezTo>
                <a:lnTo>
                  <a:pt x="32682" y="21436"/>
                </a:lnTo>
                <a:cubicBezTo>
                  <a:pt x="33263" y="20090"/>
                  <a:pt x="33737" y="19009"/>
                  <a:pt x="33055" y="17246"/>
                </a:cubicBezTo>
                <a:cubicBezTo>
                  <a:pt x="32499" y="15849"/>
                  <a:pt x="34003" y="14693"/>
                  <a:pt x="34578" y="13378"/>
                </a:cubicBezTo>
                <a:cubicBezTo>
                  <a:pt x="35077" y="12215"/>
                  <a:pt x="35267" y="10825"/>
                  <a:pt x="35134" y="9529"/>
                </a:cubicBezTo>
                <a:cubicBezTo>
                  <a:pt x="34951" y="7823"/>
                  <a:pt x="34129" y="6085"/>
                  <a:pt x="32707" y="4821"/>
                </a:cubicBezTo>
                <a:cubicBezTo>
                  <a:pt x="30980" y="3333"/>
                  <a:pt x="28580" y="2711"/>
                  <a:pt x="26205" y="2711"/>
                </a:cubicBezTo>
                <a:cubicBezTo>
                  <a:pt x="25503" y="2711"/>
                  <a:pt x="24804" y="2766"/>
                  <a:pt x="24125" y="2868"/>
                </a:cubicBezTo>
                <a:cubicBezTo>
                  <a:pt x="23050" y="3027"/>
                  <a:pt x="22000" y="3286"/>
                  <a:pt x="20916" y="3286"/>
                </a:cubicBezTo>
                <a:cubicBezTo>
                  <a:pt x="20750" y="3286"/>
                  <a:pt x="20583" y="3280"/>
                  <a:pt x="20415" y="3266"/>
                </a:cubicBezTo>
                <a:cubicBezTo>
                  <a:pt x="18544" y="3108"/>
                  <a:pt x="16939" y="2078"/>
                  <a:pt x="15251" y="1313"/>
                </a:cubicBezTo>
                <a:cubicBezTo>
                  <a:pt x="13502" y="513"/>
                  <a:pt x="11559" y="0"/>
                  <a:pt x="9647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1"/>
          <p:cNvSpPr txBox="1">
            <a:spLocks noGrp="1"/>
          </p:cNvSpPr>
          <p:nvPr>
            <p:ph type="body" idx="1"/>
          </p:nvPr>
        </p:nvSpPr>
        <p:spPr>
          <a:xfrm>
            <a:off x="960000" y="3522605"/>
            <a:ext cx="10272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6" name="Google Shape;296;p11"/>
          <p:cNvSpPr/>
          <p:nvPr/>
        </p:nvSpPr>
        <p:spPr>
          <a:xfrm rot="-6026263">
            <a:off x="8566082" y="5727667"/>
            <a:ext cx="2944265" cy="2886663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1"/>
          <p:cNvSpPr/>
          <p:nvPr/>
        </p:nvSpPr>
        <p:spPr>
          <a:xfrm rot="1052058">
            <a:off x="11077707" y="5169681"/>
            <a:ext cx="873701" cy="856624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" name="Google Shape;298;p11"/>
          <p:cNvGrpSpPr/>
          <p:nvPr/>
        </p:nvGrpSpPr>
        <p:grpSpPr>
          <a:xfrm>
            <a:off x="959999" y="364558"/>
            <a:ext cx="989165" cy="1124276"/>
            <a:chOff x="5912600" y="3521075"/>
            <a:chExt cx="50150" cy="57000"/>
          </a:xfrm>
        </p:grpSpPr>
        <p:sp>
          <p:nvSpPr>
            <p:cNvPr id="299" name="Google Shape;299;p11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8316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Section Header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961200" y="173379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424846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99892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"/>
          <p:cNvSpPr/>
          <p:nvPr/>
        </p:nvSpPr>
        <p:spPr>
          <a:xfrm rot="-251460">
            <a:off x="-2808950" y="5508117"/>
            <a:ext cx="16375231" cy="9953663"/>
          </a:xfrm>
          <a:custGeom>
            <a:avLst/>
            <a:gdLst/>
            <a:ahLst/>
            <a:cxnLst/>
            <a:rect l="l" t="t" r="r" b="b"/>
            <a:pathLst>
              <a:path w="35267" h="21437" extrusionOk="0">
                <a:moveTo>
                  <a:pt x="9647" y="0"/>
                </a:moveTo>
                <a:cubicBezTo>
                  <a:pt x="9051" y="0"/>
                  <a:pt x="8458" y="50"/>
                  <a:pt x="7876" y="157"/>
                </a:cubicBezTo>
                <a:cubicBezTo>
                  <a:pt x="5114" y="681"/>
                  <a:pt x="2845" y="2609"/>
                  <a:pt x="2586" y="5187"/>
                </a:cubicBezTo>
                <a:cubicBezTo>
                  <a:pt x="2453" y="6344"/>
                  <a:pt x="3717" y="8423"/>
                  <a:pt x="3319" y="9529"/>
                </a:cubicBezTo>
                <a:cubicBezTo>
                  <a:pt x="2927" y="10635"/>
                  <a:pt x="1" y="14086"/>
                  <a:pt x="83" y="16696"/>
                </a:cubicBezTo>
                <a:cubicBezTo>
                  <a:pt x="159" y="19300"/>
                  <a:pt x="822" y="20090"/>
                  <a:pt x="1770" y="21436"/>
                </a:cubicBezTo>
                <a:lnTo>
                  <a:pt x="32682" y="21436"/>
                </a:lnTo>
                <a:cubicBezTo>
                  <a:pt x="33263" y="20090"/>
                  <a:pt x="33737" y="19009"/>
                  <a:pt x="33055" y="17246"/>
                </a:cubicBezTo>
                <a:cubicBezTo>
                  <a:pt x="32499" y="15849"/>
                  <a:pt x="34003" y="14693"/>
                  <a:pt x="34578" y="13378"/>
                </a:cubicBezTo>
                <a:cubicBezTo>
                  <a:pt x="35077" y="12215"/>
                  <a:pt x="35267" y="10825"/>
                  <a:pt x="35134" y="9529"/>
                </a:cubicBezTo>
                <a:cubicBezTo>
                  <a:pt x="34951" y="7823"/>
                  <a:pt x="34129" y="6085"/>
                  <a:pt x="32707" y="4821"/>
                </a:cubicBezTo>
                <a:cubicBezTo>
                  <a:pt x="30980" y="3333"/>
                  <a:pt x="28580" y="2711"/>
                  <a:pt x="26205" y="2711"/>
                </a:cubicBezTo>
                <a:cubicBezTo>
                  <a:pt x="25503" y="2711"/>
                  <a:pt x="24804" y="2766"/>
                  <a:pt x="24125" y="2868"/>
                </a:cubicBezTo>
                <a:cubicBezTo>
                  <a:pt x="23050" y="3027"/>
                  <a:pt x="22000" y="3286"/>
                  <a:pt x="20916" y="3286"/>
                </a:cubicBezTo>
                <a:cubicBezTo>
                  <a:pt x="20750" y="3286"/>
                  <a:pt x="20583" y="3280"/>
                  <a:pt x="20415" y="3266"/>
                </a:cubicBezTo>
                <a:cubicBezTo>
                  <a:pt x="18544" y="3108"/>
                  <a:pt x="16939" y="2078"/>
                  <a:pt x="15251" y="1313"/>
                </a:cubicBezTo>
                <a:cubicBezTo>
                  <a:pt x="13502" y="513"/>
                  <a:pt x="11559" y="0"/>
                  <a:pt x="9647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8" name="Google Shape;318;p13"/>
          <p:cNvGrpSpPr/>
          <p:nvPr/>
        </p:nvGrpSpPr>
        <p:grpSpPr>
          <a:xfrm>
            <a:off x="164686" y="3657071"/>
            <a:ext cx="11696677" cy="3001565"/>
            <a:chOff x="904527" y="1714820"/>
            <a:chExt cx="711823" cy="182666"/>
          </a:xfrm>
        </p:grpSpPr>
        <p:sp>
          <p:nvSpPr>
            <p:cNvPr id="319" name="Google Shape;319;p13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944407" y="187056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904527" y="171482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147907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1592227" y="174612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9" name="Google Shape;329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subTitle" idx="1"/>
          </p:nvPr>
        </p:nvSpPr>
        <p:spPr>
          <a:xfrm>
            <a:off x="2366867" y="40781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title" idx="2"/>
          </p:nvPr>
        </p:nvSpPr>
        <p:spPr>
          <a:xfrm>
            <a:off x="2366867" y="3775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3"/>
          </p:nvPr>
        </p:nvSpPr>
        <p:spPr>
          <a:xfrm>
            <a:off x="6737128" y="40781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 idx="4"/>
          </p:nvPr>
        </p:nvSpPr>
        <p:spPr>
          <a:xfrm>
            <a:off x="6737132" y="3775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34" name="Google Shape;334;p13"/>
          <p:cNvSpPr/>
          <p:nvPr/>
        </p:nvSpPr>
        <p:spPr>
          <a:xfrm rot="-6053757">
            <a:off x="8745604" y="-2852927"/>
            <a:ext cx="6298779" cy="3801429"/>
          </a:xfrm>
          <a:custGeom>
            <a:avLst/>
            <a:gdLst/>
            <a:ahLst/>
            <a:cxnLst/>
            <a:rect l="l" t="t" r="r" b="b"/>
            <a:pathLst>
              <a:path w="8583" h="5180" extrusionOk="0">
                <a:moveTo>
                  <a:pt x="6070" y="0"/>
                </a:moveTo>
                <a:cubicBezTo>
                  <a:pt x="5442" y="0"/>
                  <a:pt x="4759" y="364"/>
                  <a:pt x="4183" y="401"/>
                </a:cubicBezTo>
                <a:cubicBezTo>
                  <a:pt x="4115" y="406"/>
                  <a:pt x="4044" y="409"/>
                  <a:pt x="3971" y="409"/>
                </a:cubicBezTo>
                <a:cubicBezTo>
                  <a:pt x="3720" y="409"/>
                  <a:pt x="3444" y="383"/>
                  <a:pt x="3172" y="383"/>
                </a:cubicBezTo>
                <a:cubicBezTo>
                  <a:pt x="2692" y="383"/>
                  <a:pt x="2225" y="464"/>
                  <a:pt x="1929" y="912"/>
                </a:cubicBezTo>
                <a:cubicBezTo>
                  <a:pt x="1321" y="1845"/>
                  <a:pt x="0" y="1643"/>
                  <a:pt x="0" y="3042"/>
                </a:cubicBezTo>
                <a:cubicBezTo>
                  <a:pt x="0" y="3975"/>
                  <a:pt x="1400" y="4643"/>
                  <a:pt x="2441" y="5031"/>
                </a:cubicBezTo>
                <a:cubicBezTo>
                  <a:pt x="2727" y="5138"/>
                  <a:pt x="2969" y="5179"/>
                  <a:pt x="3183" y="5179"/>
                </a:cubicBezTo>
                <a:cubicBezTo>
                  <a:pt x="3871" y="5179"/>
                  <a:pt x="4272" y="4756"/>
                  <a:pt x="4942" y="4756"/>
                </a:cubicBezTo>
                <a:cubicBezTo>
                  <a:pt x="5092" y="4756"/>
                  <a:pt x="5256" y="4777"/>
                  <a:pt x="5441" y="4830"/>
                </a:cubicBezTo>
                <a:cubicBezTo>
                  <a:pt x="5720" y="4914"/>
                  <a:pt x="6060" y="4970"/>
                  <a:pt x="6397" y="4970"/>
                </a:cubicBezTo>
                <a:cubicBezTo>
                  <a:pt x="7002" y="4970"/>
                  <a:pt x="7595" y="4790"/>
                  <a:pt x="7806" y="4270"/>
                </a:cubicBezTo>
                <a:cubicBezTo>
                  <a:pt x="8582" y="2311"/>
                  <a:pt x="7276" y="460"/>
                  <a:pt x="6653" y="136"/>
                </a:cubicBezTo>
                <a:cubicBezTo>
                  <a:pt x="6468" y="38"/>
                  <a:pt x="6272" y="0"/>
                  <a:pt x="6070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5" name="Google Shape;335;p13"/>
          <p:cNvGrpSpPr/>
          <p:nvPr/>
        </p:nvGrpSpPr>
        <p:grpSpPr>
          <a:xfrm>
            <a:off x="685866" y="4923065"/>
            <a:ext cx="682453" cy="780091"/>
            <a:chOff x="6144600" y="3520075"/>
            <a:chExt cx="29600" cy="33825"/>
          </a:xfrm>
        </p:grpSpPr>
        <p:sp>
          <p:nvSpPr>
            <p:cNvPr id="336" name="Google Shape;336;p13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4588081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"/>
          <p:cNvSpPr/>
          <p:nvPr/>
        </p:nvSpPr>
        <p:spPr>
          <a:xfrm>
            <a:off x="10735601" y="5227800"/>
            <a:ext cx="2754009" cy="2700237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4"/>
          <p:cNvSpPr/>
          <p:nvPr/>
        </p:nvSpPr>
        <p:spPr>
          <a:xfrm>
            <a:off x="10324634" y="-975200"/>
            <a:ext cx="2754009" cy="2700237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4"/>
          <p:cNvSpPr/>
          <p:nvPr/>
        </p:nvSpPr>
        <p:spPr>
          <a:xfrm rot="5400000" flipH="1">
            <a:off x="-9176474" y="-715722"/>
            <a:ext cx="13936931" cy="7799281"/>
          </a:xfrm>
          <a:custGeom>
            <a:avLst/>
            <a:gdLst/>
            <a:ahLst/>
            <a:cxnLst/>
            <a:rect l="l" t="t" r="r" b="b"/>
            <a:pathLst>
              <a:path w="35267" h="21437" extrusionOk="0">
                <a:moveTo>
                  <a:pt x="9647" y="0"/>
                </a:moveTo>
                <a:cubicBezTo>
                  <a:pt x="9051" y="0"/>
                  <a:pt x="8458" y="50"/>
                  <a:pt x="7876" y="157"/>
                </a:cubicBezTo>
                <a:cubicBezTo>
                  <a:pt x="5114" y="681"/>
                  <a:pt x="2845" y="2609"/>
                  <a:pt x="2586" y="5187"/>
                </a:cubicBezTo>
                <a:cubicBezTo>
                  <a:pt x="2453" y="6344"/>
                  <a:pt x="3717" y="8423"/>
                  <a:pt x="3319" y="9529"/>
                </a:cubicBezTo>
                <a:cubicBezTo>
                  <a:pt x="2927" y="10635"/>
                  <a:pt x="1" y="14086"/>
                  <a:pt x="83" y="16696"/>
                </a:cubicBezTo>
                <a:cubicBezTo>
                  <a:pt x="159" y="19300"/>
                  <a:pt x="822" y="20090"/>
                  <a:pt x="1770" y="21436"/>
                </a:cubicBezTo>
                <a:lnTo>
                  <a:pt x="32682" y="21436"/>
                </a:lnTo>
                <a:cubicBezTo>
                  <a:pt x="33263" y="20090"/>
                  <a:pt x="33737" y="19009"/>
                  <a:pt x="33055" y="17246"/>
                </a:cubicBezTo>
                <a:cubicBezTo>
                  <a:pt x="32499" y="15849"/>
                  <a:pt x="34003" y="14693"/>
                  <a:pt x="34578" y="13378"/>
                </a:cubicBezTo>
                <a:cubicBezTo>
                  <a:pt x="35077" y="12215"/>
                  <a:pt x="35267" y="10825"/>
                  <a:pt x="35134" y="9529"/>
                </a:cubicBezTo>
                <a:cubicBezTo>
                  <a:pt x="34951" y="7823"/>
                  <a:pt x="34129" y="6085"/>
                  <a:pt x="32707" y="4821"/>
                </a:cubicBezTo>
                <a:cubicBezTo>
                  <a:pt x="30980" y="3333"/>
                  <a:pt x="28580" y="2711"/>
                  <a:pt x="26205" y="2711"/>
                </a:cubicBezTo>
                <a:cubicBezTo>
                  <a:pt x="25503" y="2711"/>
                  <a:pt x="24804" y="2766"/>
                  <a:pt x="24125" y="2868"/>
                </a:cubicBezTo>
                <a:cubicBezTo>
                  <a:pt x="23050" y="3027"/>
                  <a:pt x="22000" y="3286"/>
                  <a:pt x="20916" y="3286"/>
                </a:cubicBezTo>
                <a:cubicBezTo>
                  <a:pt x="20750" y="3286"/>
                  <a:pt x="20583" y="3280"/>
                  <a:pt x="20415" y="3266"/>
                </a:cubicBezTo>
                <a:cubicBezTo>
                  <a:pt x="18544" y="3108"/>
                  <a:pt x="16939" y="2078"/>
                  <a:pt x="15251" y="1313"/>
                </a:cubicBezTo>
                <a:cubicBezTo>
                  <a:pt x="13502" y="513"/>
                  <a:pt x="11559" y="0"/>
                  <a:pt x="9647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57" name="Google Shape;357;p14"/>
          <p:cNvSpPr txBox="1">
            <a:spLocks noGrp="1"/>
          </p:cNvSpPr>
          <p:nvPr>
            <p:ph type="subTitle" idx="1"/>
          </p:nvPr>
        </p:nvSpPr>
        <p:spPr>
          <a:xfrm>
            <a:off x="965500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8" name="Google Shape;358;p14"/>
          <p:cNvSpPr txBox="1">
            <a:spLocks noGrp="1"/>
          </p:cNvSpPr>
          <p:nvPr>
            <p:ph type="title" idx="2"/>
          </p:nvPr>
        </p:nvSpPr>
        <p:spPr>
          <a:xfrm>
            <a:off x="965500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59" name="Google Shape;359;p14"/>
          <p:cNvSpPr txBox="1">
            <a:spLocks noGrp="1"/>
          </p:cNvSpPr>
          <p:nvPr>
            <p:ph type="title" idx="3" hasCustomPrompt="1"/>
          </p:nvPr>
        </p:nvSpPr>
        <p:spPr>
          <a:xfrm>
            <a:off x="965516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360" name="Google Shape;360;p14"/>
          <p:cNvSpPr txBox="1">
            <a:spLocks noGrp="1"/>
          </p:cNvSpPr>
          <p:nvPr>
            <p:ph type="subTitle" idx="4"/>
          </p:nvPr>
        </p:nvSpPr>
        <p:spPr>
          <a:xfrm>
            <a:off x="4551995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61" name="Google Shape;361;p14"/>
          <p:cNvSpPr txBox="1">
            <a:spLocks noGrp="1"/>
          </p:cNvSpPr>
          <p:nvPr>
            <p:ph type="title" idx="5"/>
          </p:nvPr>
        </p:nvSpPr>
        <p:spPr>
          <a:xfrm>
            <a:off x="4551999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62" name="Google Shape;362;p14"/>
          <p:cNvSpPr txBox="1">
            <a:spLocks noGrp="1"/>
          </p:cNvSpPr>
          <p:nvPr>
            <p:ph type="title" idx="6" hasCustomPrompt="1"/>
          </p:nvPr>
        </p:nvSpPr>
        <p:spPr>
          <a:xfrm>
            <a:off x="4552011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363" name="Google Shape;363;p14"/>
          <p:cNvSpPr txBox="1">
            <a:spLocks noGrp="1"/>
          </p:cNvSpPr>
          <p:nvPr>
            <p:ph type="subTitle" idx="7"/>
          </p:nvPr>
        </p:nvSpPr>
        <p:spPr>
          <a:xfrm>
            <a:off x="8138488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64" name="Google Shape;364;p14"/>
          <p:cNvSpPr txBox="1">
            <a:spLocks noGrp="1"/>
          </p:cNvSpPr>
          <p:nvPr>
            <p:ph type="title" idx="8"/>
          </p:nvPr>
        </p:nvSpPr>
        <p:spPr>
          <a:xfrm>
            <a:off x="8138496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65" name="Google Shape;365;p14"/>
          <p:cNvSpPr txBox="1">
            <a:spLocks noGrp="1"/>
          </p:cNvSpPr>
          <p:nvPr>
            <p:ph type="title" idx="9" hasCustomPrompt="1"/>
          </p:nvPr>
        </p:nvSpPr>
        <p:spPr>
          <a:xfrm>
            <a:off x="8138505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14"/>
          <p:cNvSpPr txBox="1">
            <a:spLocks noGrp="1"/>
          </p:cNvSpPr>
          <p:nvPr>
            <p:ph type="subTitle" idx="13"/>
          </p:nvPr>
        </p:nvSpPr>
        <p:spPr>
          <a:xfrm>
            <a:off x="965500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title" idx="14"/>
          </p:nvPr>
        </p:nvSpPr>
        <p:spPr>
          <a:xfrm>
            <a:off x="965500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68" name="Google Shape;368;p14"/>
          <p:cNvSpPr txBox="1">
            <a:spLocks noGrp="1"/>
          </p:cNvSpPr>
          <p:nvPr>
            <p:ph type="title" idx="15" hasCustomPrompt="1"/>
          </p:nvPr>
        </p:nvSpPr>
        <p:spPr>
          <a:xfrm>
            <a:off x="965516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4"/>
          <p:cNvSpPr txBox="1">
            <a:spLocks noGrp="1"/>
          </p:cNvSpPr>
          <p:nvPr>
            <p:ph type="subTitle" idx="16"/>
          </p:nvPr>
        </p:nvSpPr>
        <p:spPr>
          <a:xfrm>
            <a:off x="4551995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70" name="Google Shape;370;p14"/>
          <p:cNvSpPr txBox="1">
            <a:spLocks noGrp="1"/>
          </p:cNvSpPr>
          <p:nvPr>
            <p:ph type="title" idx="17"/>
          </p:nvPr>
        </p:nvSpPr>
        <p:spPr>
          <a:xfrm>
            <a:off x="4551999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71" name="Google Shape;371;p14"/>
          <p:cNvSpPr txBox="1">
            <a:spLocks noGrp="1"/>
          </p:cNvSpPr>
          <p:nvPr>
            <p:ph type="title" idx="18" hasCustomPrompt="1"/>
          </p:nvPr>
        </p:nvSpPr>
        <p:spPr>
          <a:xfrm>
            <a:off x="4552011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4"/>
          <p:cNvSpPr txBox="1">
            <a:spLocks noGrp="1"/>
          </p:cNvSpPr>
          <p:nvPr>
            <p:ph type="subTitle" idx="19"/>
          </p:nvPr>
        </p:nvSpPr>
        <p:spPr>
          <a:xfrm>
            <a:off x="8138488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73" name="Google Shape;373;p14"/>
          <p:cNvSpPr txBox="1">
            <a:spLocks noGrp="1"/>
          </p:cNvSpPr>
          <p:nvPr>
            <p:ph type="title" idx="20"/>
          </p:nvPr>
        </p:nvSpPr>
        <p:spPr>
          <a:xfrm>
            <a:off x="8138496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title" idx="21" hasCustomPrompt="1"/>
          </p:nvPr>
        </p:nvSpPr>
        <p:spPr>
          <a:xfrm>
            <a:off x="8138505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grpSp>
        <p:nvGrpSpPr>
          <p:cNvPr id="375" name="Google Shape;375;p14"/>
          <p:cNvGrpSpPr/>
          <p:nvPr/>
        </p:nvGrpSpPr>
        <p:grpSpPr>
          <a:xfrm>
            <a:off x="164686" y="3657071"/>
            <a:ext cx="11696677" cy="3001565"/>
            <a:chOff x="904527" y="1714820"/>
            <a:chExt cx="711823" cy="182666"/>
          </a:xfrm>
        </p:grpSpPr>
        <p:sp>
          <p:nvSpPr>
            <p:cNvPr id="376" name="Google Shape;376;p14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944407" y="187056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904527" y="171482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147907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1592227" y="174612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6" name="Google Shape;386;p14"/>
          <p:cNvGrpSpPr/>
          <p:nvPr/>
        </p:nvGrpSpPr>
        <p:grpSpPr>
          <a:xfrm>
            <a:off x="11178899" y="257565"/>
            <a:ext cx="682453" cy="780091"/>
            <a:chOff x="6144600" y="3520075"/>
            <a:chExt cx="29600" cy="33825"/>
          </a:xfrm>
        </p:grpSpPr>
        <p:sp>
          <p:nvSpPr>
            <p:cNvPr id="387" name="Google Shape;387;p14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9403720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05" name="Google Shape;405;p15"/>
          <p:cNvSpPr txBox="1">
            <a:spLocks noGrp="1"/>
          </p:cNvSpPr>
          <p:nvPr>
            <p:ph type="subTitle" idx="1"/>
          </p:nvPr>
        </p:nvSpPr>
        <p:spPr>
          <a:xfrm>
            <a:off x="2607355" y="3199633"/>
            <a:ext cx="3145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06" name="Google Shape;406;p15"/>
          <p:cNvSpPr txBox="1">
            <a:spLocks noGrp="1"/>
          </p:cNvSpPr>
          <p:nvPr>
            <p:ph type="title" idx="2"/>
          </p:nvPr>
        </p:nvSpPr>
        <p:spPr>
          <a:xfrm>
            <a:off x="2782155" y="2897167"/>
            <a:ext cx="2796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07" name="Google Shape;407;p15"/>
          <p:cNvSpPr txBox="1">
            <a:spLocks noGrp="1"/>
          </p:cNvSpPr>
          <p:nvPr>
            <p:ph type="title" idx="3" hasCustomPrompt="1"/>
          </p:nvPr>
        </p:nvSpPr>
        <p:spPr>
          <a:xfrm>
            <a:off x="2921355" y="2129500"/>
            <a:ext cx="25176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408" name="Google Shape;408;p15"/>
          <p:cNvSpPr txBox="1">
            <a:spLocks noGrp="1"/>
          </p:cNvSpPr>
          <p:nvPr>
            <p:ph type="subTitle" idx="4"/>
          </p:nvPr>
        </p:nvSpPr>
        <p:spPr>
          <a:xfrm>
            <a:off x="6439041" y="3199633"/>
            <a:ext cx="3145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09" name="Google Shape;409;p15"/>
          <p:cNvSpPr txBox="1">
            <a:spLocks noGrp="1"/>
          </p:cNvSpPr>
          <p:nvPr>
            <p:ph type="title" idx="5"/>
          </p:nvPr>
        </p:nvSpPr>
        <p:spPr>
          <a:xfrm>
            <a:off x="6613841" y="2897167"/>
            <a:ext cx="2796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10" name="Google Shape;410;p15"/>
          <p:cNvSpPr txBox="1">
            <a:spLocks noGrp="1"/>
          </p:cNvSpPr>
          <p:nvPr>
            <p:ph type="title" idx="6" hasCustomPrompt="1"/>
          </p:nvPr>
        </p:nvSpPr>
        <p:spPr>
          <a:xfrm>
            <a:off x="6753041" y="2129500"/>
            <a:ext cx="25176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411" name="Google Shape;411;p15"/>
          <p:cNvSpPr txBox="1">
            <a:spLocks noGrp="1"/>
          </p:cNvSpPr>
          <p:nvPr>
            <p:ph type="subTitle" idx="7"/>
          </p:nvPr>
        </p:nvSpPr>
        <p:spPr>
          <a:xfrm>
            <a:off x="2607355" y="5206400"/>
            <a:ext cx="3145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title" idx="8"/>
          </p:nvPr>
        </p:nvSpPr>
        <p:spPr>
          <a:xfrm>
            <a:off x="2782155" y="4903933"/>
            <a:ext cx="2796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title" idx="9" hasCustomPrompt="1"/>
          </p:nvPr>
        </p:nvSpPr>
        <p:spPr>
          <a:xfrm>
            <a:off x="2921355" y="4136267"/>
            <a:ext cx="25176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13"/>
          </p:nvPr>
        </p:nvSpPr>
        <p:spPr>
          <a:xfrm>
            <a:off x="6439041" y="5206400"/>
            <a:ext cx="3145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title" idx="14"/>
          </p:nvPr>
        </p:nvSpPr>
        <p:spPr>
          <a:xfrm>
            <a:off x="6613841" y="4903933"/>
            <a:ext cx="2796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title" idx="15" hasCustomPrompt="1"/>
          </p:nvPr>
        </p:nvSpPr>
        <p:spPr>
          <a:xfrm>
            <a:off x="6753041" y="4136267"/>
            <a:ext cx="25176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Mukta"/>
              <a:buNone/>
              <a:defRPr sz="16000"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t>xx%</a:t>
            </a:r>
          </a:p>
        </p:txBody>
      </p:sp>
      <p:sp>
        <p:nvSpPr>
          <p:cNvPr id="417" name="Google Shape;417;p15"/>
          <p:cNvSpPr/>
          <p:nvPr/>
        </p:nvSpPr>
        <p:spPr>
          <a:xfrm rot="-6053757">
            <a:off x="8663704" y="-862326"/>
            <a:ext cx="6298779" cy="3801429"/>
          </a:xfrm>
          <a:custGeom>
            <a:avLst/>
            <a:gdLst/>
            <a:ahLst/>
            <a:cxnLst/>
            <a:rect l="l" t="t" r="r" b="b"/>
            <a:pathLst>
              <a:path w="8583" h="5180" extrusionOk="0">
                <a:moveTo>
                  <a:pt x="6070" y="0"/>
                </a:moveTo>
                <a:cubicBezTo>
                  <a:pt x="5442" y="0"/>
                  <a:pt x="4759" y="364"/>
                  <a:pt x="4183" y="401"/>
                </a:cubicBezTo>
                <a:cubicBezTo>
                  <a:pt x="4115" y="406"/>
                  <a:pt x="4044" y="409"/>
                  <a:pt x="3971" y="409"/>
                </a:cubicBezTo>
                <a:cubicBezTo>
                  <a:pt x="3720" y="409"/>
                  <a:pt x="3444" y="383"/>
                  <a:pt x="3172" y="383"/>
                </a:cubicBezTo>
                <a:cubicBezTo>
                  <a:pt x="2692" y="383"/>
                  <a:pt x="2225" y="464"/>
                  <a:pt x="1929" y="912"/>
                </a:cubicBezTo>
                <a:cubicBezTo>
                  <a:pt x="1321" y="1845"/>
                  <a:pt x="0" y="1643"/>
                  <a:pt x="0" y="3042"/>
                </a:cubicBezTo>
                <a:cubicBezTo>
                  <a:pt x="0" y="3975"/>
                  <a:pt x="1400" y="4643"/>
                  <a:pt x="2441" y="5031"/>
                </a:cubicBezTo>
                <a:cubicBezTo>
                  <a:pt x="2727" y="5138"/>
                  <a:pt x="2969" y="5179"/>
                  <a:pt x="3183" y="5179"/>
                </a:cubicBezTo>
                <a:cubicBezTo>
                  <a:pt x="3871" y="5179"/>
                  <a:pt x="4272" y="4756"/>
                  <a:pt x="4942" y="4756"/>
                </a:cubicBezTo>
                <a:cubicBezTo>
                  <a:pt x="5092" y="4756"/>
                  <a:pt x="5256" y="4777"/>
                  <a:pt x="5441" y="4830"/>
                </a:cubicBezTo>
                <a:cubicBezTo>
                  <a:pt x="5720" y="4914"/>
                  <a:pt x="6060" y="4970"/>
                  <a:pt x="6397" y="4970"/>
                </a:cubicBezTo>
                <a:cubicBezTo>
                  <a:pt x="7002" y="4970"/>
                  <a:pt x="7595" y="4790"/>
                  <a:pt x="7806" y="4270"/>
                </a:cubicBezTo>
                <a:cubicBezTo>
                  <a:pt x="8582" y="2311"/>
                  <a:pt x="7276" y="460"/>
                  <a:pt x="6653" y="136"/>
                </a:cubicBezTo>
                <a:cubicBezTo>
                  <a:pt x="6468" y="38"/>
                  <a:pt x="6272" y="0"/>
                  <a:pt x="6070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5"/>
          <p:cNvSpPr/>
          <p:nvPr/>
        </p:nvSpPr>
        <p:spPr>
          <a:xfrm rot="-7361160">
            <a:off x="-3164424" y="3343643"/>
            <a:ext cx="6298776" cy="3801428"/>
          </a:xfrm>
          <a:custGeom>
            <a:avLst/>
            <a:gdLst/>
            <a:ahLst/>
            <a:cxnLst/>
            <a:rect l="l" t="t" r="r" b="b"/>
            <a:pathLst>
              <a:path w="8583" h="5180" extrusionOk="0">
                <a:moveTo>
                  <a:pt x="6070" y="0"/>
                </a:moveTo>
                <a:cubicBezTo>
                  <a:pt x="5442" y="0"/>
                  <a:pt x="4759" y="364"/>
                  <a:pt x="4183" y="401"/>
                </a:cubicBezTo>
                <a:cubicBezTo>
                  <a:pt x="4115" y="406"/>
                  <a:pt x="4044" y="409"/>
                  <a:pt x="3971" y="409"/>
                </a:cubicBezTo>
                <a:cubicBezTo>
                  <a:pt x="3720" y="409"/>
                  <a:pt x="3444" y="383"/>
                  <a:pt x="3172" y="383"/>
                </a:cubicBezTo>
                <a:cubicBezTo>
                  <a:pt x="2692" y="383"/>
                  <a:pt x="2225" y="464"/>
                  <a:pt x="1929" y="912"/>
                </a:cubicBezTo>
                <a:cubicBezTo>
                  <a:pt x="1321" y="1845"/>
                  <a:pt x="0" y="1643"/>
                  <a:pt x="0" y="3042"/>
                </a:cubicBezTo>
                <a:cubicBezTo>
                  <a:pt x="0" y="3975"/>
                  <a:pt x="1400" y="4643"/>
                  <a:pt x="2441" y="5031"/>
                </a:cubicBezTo>
                <a:cubicBezTo>
                  <a:pt x="2727" y="5138"/>
                  <a:pt x="2969" y="5179"/>
                  <a:pt x="3183" y="5179"/>
                </a:cubicBezTo>
                <a:cubicBezTo>
                  <a:pt x="3871" y="5179"/>
                  <a:pt x="4272" y="4756"/>
                  <a:pt x="4942" y="4756"/>
                </a:cubicBezTo>
                <a:cubicBezTo>
                  <a:pt x="5092" y="4756"/>
                  <a:pt x="5256" y="4777"/>
                  <a:pt x="5441" y="4830"/>
                </a:cubicBezTo>
                <a:cubicBezTo>
                  <a:pt x="5720" y="4914"/>
                  <a:pt x="6060" y="4970"/>
                  <a:pt x="6397" y="4970"/>
                </a:cubicBezTo>
                <a:cubicBezTo>
                  <a:pt x="7002" y="4970"/>
                  <a:pt x="7595" y="4790"/>
                  <a:pt x="7806" y="4270"/>
                </a:cubicBezTo>
                <a:cubicBezTo>
                  <a:pt x="8582" y="2311"/>
                  <a:pt x="7276" y="460"/>
                  <a:pt x="6653" y="136"/>
                </a:cubicBezTo>
                <a:cubicBezTo>
                  <a:pt x="6468" y="38"/>
                  <a:pt x="6272" y="0"/>
                  <a:pt x="6070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9" name="Google Shape;419;p15"/>
          <p:cNvGrpSpPr/>
          <p:nvPr/>
        </p:nvGrpSpPr>
        <p:grpSpPr>
          <a:xfrm>
            <a:off x="960000" y="3005542"/>
            <a:ext cx="10884295" cy="3620391"/>
            <a:chOff x="953966" y="1675170"/>
            <a:chExt cx="662384" cy="220326"/>
          </a:xfrm>
        </p:grpSpPr>
        <p:sp>
          <p:nvSpPr>
            <p:cNvPr id="420" name="Google Shape;420;p15"/>
            <p:cNvSpPr/>
            <p:nvPr/>
          </p:nvSpPr>
          <p:spPr>
            <a:xfrm>
              <a:off x="953966" y="1675170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1043162" y="1797458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996744" y="1743981"/>
              <a:ext cx="9350" cy="9228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1062872" y="1889693"/>
              <a:ext cx="6274" cy="5802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1011999" y="169084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1536103" y="186580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5"/>
            <p:cNvSpPr/>
            <p:nvPr/>
          </p:nvSpPr>
          <p:spPr>
            <a:xfrm flipH="1">
              <a:off x="1458911" y="1878618"/>
              <a:ext cx="10613" cy="11076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1585700" y="1729054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549900" y="1759350"/>
              <a:ext cx="5825" cy="582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1463251" y="1817247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1516122" y="180714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2" name="Google Shape;432;p15"/>
          <p:cNvGrpSpPr/>
          <p:nvPr/>
        </p:nvGrpSpPr>
        <p:grpSpPr>
          <a:xfrm>
            <a:off x="640599" y="4864858"/>
            <a:ext cx="989165" cy="1124276"/>
            <a:chOff x="5912600" y="3521075"/>
            <a:chExt cx="50150" cy="57000"/>
          </a:xfrm>
        </p:grpSpPr>
        <p:sp>
          <p:nvSpPr>
            <p:cNvPr id="433" name="Google Shape;433;p15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206804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6"/>
          <p:cNvSpPr txBox="1">
            <a:spLocks noGrp="1"/>
          </p:cNvSpPr>
          <p:nvPr>
            <p:ph type="title"/>
          </p:nvPr>
        </p:nvSpPr>
        <p:spPr>
          <a:xfrm>
            <a:off x="6096000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subTitle" idx="1"/>
          </p:nvPr>
        </p:nvSpPr>
        <p:spPr>
          <a:xfrm>
            <a:off x="6096000" y="1998000"/>
            <a:ext cx="401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2"/>
          </p:nvPr>
        </p:nvSpPr>
        <p:spPr>
          <a:xfrm>
            <a:off x="6096000" y="1695535"/>
            <a:ext cx="3261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3"/>
          </p:nvPr>
        </p:nvSpPr>
        <p:spPr>
          <a:xfrm>
            <a:off x="6096000" y="3602200"/>
            <a:ext cx="401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4"/>
          </p:nvPr>
        </p:nvSpPr>
        <p:spPr>
          <a:xfrm>
            <a:off x="6096000" y="3299735"/>
            <a:ext cx="3261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subTitle" idx="5"/>
          </p:nvPr>
        </p:nvSpPr>
        <p:spPr>
          <a:xfrm>
            <a:off x="6096000" y="5206400"/>
            <a:ext cx="4014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56" name="Google Shape;456;p16"/>
          <p:cNvSpPr txBox="1">
            <a:spLocks noGrp="1"/>
          </p:cNvSpPr>
          <p:nvPr>
            <p:ph type="title" idx="6"/>
          </p:nvPr>
        </p:nvSpPr>
        <p:spPr>
          <a:xfrm>
            <a:off x="6096000" y="4903935"/>
            <a:ext cx="3261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ukta"/>
              <a:buNone/>
              <a:defRPr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57" name="Google Shape;457;p16"/>
          <p:cNvSpPr/>
          <p:nvPr/>
        </p:nvSpPr>
        <p:spPr>
          <a:xfrm rot="-8100000">
            <a:off x="10143092" y="-681690"/>
            <a:ext cx="3935173" cy="2803407"/>
          </a:xfrm>
          <a:custGeom>
            <a:avLst/>
            <a:gdLst/>
            <a:ahLst/>
            <a:cxnLst/>
            <a:rect l="l" t="t" r="r" b="b"/>
            <a:pathLst>
              <a:path w="4680" h="3334" extrusionOk="0">
                <a:moveTo>
                  <a:pt x="1374" y="1"/>
                </a:moveTo>
                <a:cubicBezTo>
                  <a:pt x="1295" y="1"/>
                  <a:pt x="1215" y="8"/>
                  <a:pt x="1135" y="23"/>
                </a:cubicBezTo>
                <a:cubicBezTo>
                  <a:pt x="776" y="87"/>
                  <a:pt x="482" y="333"/>
                  <a:pt x="452" y="676"/>
                </a:cubicBezTo>
                <a:cubicBezTo>
                  <a:pt x="437" y="814"/>
                  <a:pt x="403" y="1049"/>
                  <a:pt x="359" y="1206"/>
                </a:cubicBezTo>
                <a:cubicBezTo>
                  <a:pt x="310" y="1344"/>
                  <a:pt x="0" y="1840"/>
                  <a:pt x="123" y="2169"/>
                </a:cubicBezTo>
                <a:cubicBezTo>
                  <a:pt x="466" y="3066"/>
                  <a:pt x="1354" y="3334"/>
                  <a:pt x="2162" y="3334"/>
                </a:cubicBezTo>
                <a:cubicBezTo>
                  <a:pt x="2822" y="3334"/>
                  <a:pt x="3428" y="3154"/>
                  <a:pt x="3638" y="2993"/>
                </a:cubicBezTo>
                <a:cubicBezTo>
                  <a:pt x="4026" y="2698"/>
                  <a:pt x="4523" y="1904"/>
                  <a:pt x="4601" y="1732"/>
                </a:cubicBezTo>
                <a:cubicBezTo>
                  <a:pt x="4664" y="1579"/>
                  <a:pt x="4679" y="1407"/>
                  <a:pt x="4664" y="1236"/>
                </a:cubicBezTo>
                <a:cubicBezTo>
                  <a:pt x="4649" y="1019"/>
                  <a:pt x="4541" y="784"/>
                  <a:pt x="4355" y="628"/>
                </a:cubicBezTo>
                <a:cubicBezTo>
                  <a:pt x="4132" y="432"/>
                  <a:pt x="3800" y="351"/>
                  <a:pt x="3486" y="351"/>
                </a:cubicBezTo>
                <a:cubicBezTo>
                  <a:pt x="3405" y="351"/>
                  <a:pt x="3326" y="357"/>
                  <a:pt x="3250" y="366"/>
                </a:cubicBezTo>
                <a:cubicBezTo>
                  <a:pt x="3102" y="392"/>
                  <a:pt x="2965" y="429"/>
                  <a:pt x="2832" y="429"/>
                </a:cubicBezTo>
                <a:cubicBezTo>
                  <a:pt x="2811" y="429"/>
                  <a:pt x="2790" y="428"/>
                  <a:pt x="2769" y="426"/>
                </a:cubicBezTo>
                <a:cubicBezTo>
                  <a:pt x="2519" y="396"/>
                  <a:pt x="2317" y="273"/>
                  <a:pt x="2097" y="161"/>
                </a:cubicBezTo>
                <a:cubicBezTo>
                  <a:pt x="1863" y="68"/>
                  <a:pt x="1621" y="1"/>
                  <a:pt x="1374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16"/>
          <p:cNvSpPr/>
          <p:nvPr/>
        </p:nvSpPr>
        <p:spPr>
          <a:xfrm>
            <a:off x="-3302567" y="3838817"/>
            <a:ext cx="5259427" cy="3429971"/>
          </a:xfrm>
          <a:custGeom>
            <a:avLst/>
            <a:gdLst/>
            <a:ahLst/>
            <a:cxnLst/>
            <a:rect l="l" t="t" r="r" b="b"/>
            <a:pathLst>
              <a:path w="7650" h="4989" extrusionOk="0">
                <a:moveTo>
                  <a:pt x="5888" y="1"/>
                </a:moveTo>
                <a:cubicBezTo>
                  <a:pt x="5262" y="1"/>
                  <a:pt x="4587" y="369"/>
                  <a:pt x="4011" y="417"/>
                </a:cubicBezTo>
                <a:cubicBezTo>
                  <a:pt x="3960" y="420"/>
                  <a:pt x="3907" y="422"/>
                  <a:pt x="3853" y="422"/>
                </a:cubicBezTo>
                <a:cubicBezTo>
                  <a:pt x="3575" y="422"/>
                  <a:pt x="3266" y="387"/>
                  <a:pt x="2964" y="387"/>
                </a:cubicBezTo>
                <a:cubicBezTo>
                  <a:pt x="2490" y="387"/>
                  <a:pt x="2033" y="473"/>
                  <a:pt x="1743" y="914"/>
                </a:cubicBezTo>
                <a:cubicBezTo>
                  <a:pt x="1135" y="1846"/>
                  <a:pt x="0" y="1783"/>
                  <a:pt x="0" y="2622"/>
                </a:cubicBezTo>
                <a:cubicBezTo>
                  <a:pt x="0" y="3354"/>
                  <a:pt x="933" y="3570"/>
                  <a:pt x="933" y="4988"/>
                </a:cubicBezTo>
                <a:lnTo>
                  <a:pt x="6392" y="4988"/>
                </a:lnTo>
                <a:cubicBezTo>
                  <a:pt x="7198" y="4988"/>
                  <a:pt x="7590" y="4723"/>
                  <a:pt x="7619" y="4272"/>
                </a:cubicBezTo>
                <a:cubicBezTo>
                  <a:pt x="7649" y="3899"/>
                  <a:pt x="7384" y="3589"/>
                  <a:pt x="6937" y="3510"/>
                </a:cubicBezTo>
                <a:cubicBezTo>
                  <a:pt x="6672" y="3462"/>
                  <a:pt x="6299" y="3339"/>
                  <a:pt x="6220" y="3059"/>
                </a:cubicBezTo>
                <a:cubicBezTo>
                  <a:pt x="6112" y="2671"/>
                  <a:pt x="6530" y="2406"/>
                  <a:pt x="6687" y="2126"/>
                </a:cubicBezTo>
                <a:cubicBezTo>
                  <a:pt x="7075" y="1458"/>
                  <a:pt x="7104" y="462"/>
                  <a:pt x="6470" y="138"/>
                </a:cubicBezTo>
                <a:cubicBezTo>
                  <a:pt x="6284" y="39"/>
                  <a:pt x="6088" y="1"/>
                  <a:pt x="5888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9" name="Google Shape;459;p16"/>
          <p:cNvGrpSpPr/>
          <p:nvPr/>
        </p:nvGrpSpPr>
        <p:grpSpPr>
          <a:xfrm>
            <a:off x="164686" y="3657071"/>
            <a:ext cx="11696677" cy="3001565"/>
            <a:chOff x="904527" y="1714820"/>
            <a:chExt cx="711823" cy="182666"/>
          </a:xfrm>
        </p:grpSpPr>
        <p:sp>
          <p:nvSpPr>
            <p:cNvPr id="460" name="Google Shape;460;p16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944407" y="187056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904527" y="171482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147907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1592227" y="174612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6"/>
          <p:cNvGrpSpPr/>
          <p:nvPr/>
        </p:nvGrpSpPr>
        <p:grpSpPr>
          <a:xfrm>
            <a:off x="10242832" y="5227925"/>
            <a:ext cx="989165" cy="1124276"/>
            <a:chOff x="5912600" y="3521075"/>
            <a:chExt cx="50150" cy="57000"/>
          </a:xfrm>
        </p:grpSpPr>
        <p:sp>
          <p:nvSpPr>
            <p:cNvPr id="471" name="Google Shape;471;p16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3747378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7"/>
          <p:cNvSpPr/>
          <p:nvPr/>
        </p:nvSpPr>
        <p:spPr>
          <a:xfrm>
            <a:off x="9498467" y="4365590"/>
            <a:ext cx="6619928" cy="4317231"/>
          </a:xfrm>
          <a:custGeom>
            <a:avLst/>
            <a:gdLst/>
            <a:ahLst/>
            <a:cxnLst/>
            <a:rect l="l" t="t" r="r" b="b"/>
            <a:pathLst>
              <a:path w="7650" h="4989" extrusionOk="0">
                <a:moveTo>
                  <a:pt x="5888" y="1"/>
                </a:moveTo>
                <a:cubicBezTo>
                  <a:pt x="5262" y="1"/>
                  <a:pt x="4587" y="369"/>
                  <a:pt x="4011" y="417"/>
                </a:cubicBezTo>
                <a:cubicBezTo>
                  <a:pt x="3960" y="420"/>
                  <a:pt x="3907" y="422"/>
                  <a:pt x="3853" y="422"/>
                </a:cubicBezTo>
                <a:cubicBezTo>
                  <a:pt x="3575" y="422"/>
                  <a:pt x="3266" y="387"/>
                  <a:pt x="2964" y="387"/>
                </a:cubicBezTo>
                <a:cubicBezTo>
                  <a:pt x="2490" y="387"/>
                  <a:pt x="2033" y="473"/>
                  <a:pt x="1743" y="914"/>
                </a:cubicBezTo>
                <a:cubicBezTo>
                  <a:pt x="1135" y="1846"/>
                  <a:pt x="0" y="1783"/>
                  <a:pt x="0" y="2622"/>
                </a:cubicBezTo>
                <a:cubicBezTo>
                  <a:pt x="0" y="3354"/>
                  <a:pt x="933" y="3570"/>
                  <a:pt x="933" y="4988"/>
                </a:cubicBezTo>
                <a:lnTo>
                  <a:pt x="6392" y="4988"/>
                </a:lnTo>
                <a:cubicBezTo>
                  <a:pt x="7198" y="4988"/>
                  <a:pt x="7590" y="4723"/>
                  <a:pt x="7619" y="4272"/>
                </a:cubicBezTo>
                <a:cubicBezTo>
                  <a:pt x="7649" y="3899"/>
                  <a:pt x="7384" y="3589"/>
                  <a:pt x="6937" y="3510"/>
                </a:cubicBezTo>
                <a:cubicBezTo>
                  <a:pt x="6672" y="3462"/>
                  <a:pt x="6299" y="3339"/>
                  <a:pt x="6220" y="3059"/>
                </a:cubicBezTo>
                <a:cubicBezTo>
                  <a:pt x="6112" y="2671"/>
                  <a:pt x="6530" y="2406"/>
                  <a:pt x="6687" y="2126"/>
                </a:cubicBezTo>
                <a:cubicBezTo>
                  <a:pt x="7075" y="1458"/>
                  <a:pt x="7104" y="462"/>
                  <a:pt x="6470" y="138"/>
                </a:cubicBezTo>
                <a:cubicBezTo>
                  <a:pt x="6284" y="39"/>
                  <a:pt x="6088" y="1"/>
                  <a:pt x="5888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90" name="Google Shape;490;p17"/>
          <p:cNvSpPr/>
          <p:nvPr/>
        </p:nvSpPr>
        <p:spPr>
          <a:xfrm rot="6312034">
            <a:off x="-1629077" y="5468891"/>
            <a:ext cx="3760353" cy="3257549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1" name="Google Shape;491;p17"/>
          <p:cNvGrpSpPr/>
          <p:nvPr/>
        </p:nvGrpSpPr>
        <p:grpSpPr>
          <a:xfrm>
            <a:off x="259467" y="3348276"/>
            <a:ext cx="11584828" cy="3277657"/>
            <a:chOff x="911334" y="1696027"/>
            <a:chExt cx="705016" cy="199468"/>
          </a:xfrm>
        </p:grpSpPr>
        <p:sp>
          <p:nvSpPr>
            <p:cNvPr id="492" name="Google Shape;492;p17"/>
            <p:cNvSpPr/>
            <p:nvPr/>
          </p:nvSpPr>
          <p:spPr>
            <a:xfrm>
              <a:off x="911334" y="1715029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7"/>
            <p:cNvSpPr/>
            <p:nvPr/>
          </p:nvSpPr>
          <p:spPr>
            <a:xfrm rot="10800000">
              <a:off x="1011042" y="1884608"/>
              <a:ext cx="10011" cy="1005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977350" y="175935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1062872" y="1889693"/>
              <a:ext cx="6274" cy="5802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943867" y="1734462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536103" y="186580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7"/>
            <p:cNvSpPr/>
            <p:nvPr/>
          </p:nvSpPr>
          <p:spPr>
            <a:xfrm flipH="1">
              <a:off x="1458911" y="1878618"/>
              <a:ext cx="10613" cy="11076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1593516" y="1696027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404123" y="1879106"/>
              <a:ext cx="10098" cy="1009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535866" y="1818874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559890" y="1783801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17"/>
          <p:cNvGrpSpPr/>
          <p:nvPr/>
        </p:nvGrpSpPr>
        <p:grpSpPr>
          <a:xfrm>
            <a:off x="311316" y="4856291"/>
            <a:ext cx="989165" cy="1124276"/>
            <a:chOff x="5912600" y="3521075"/>
            <a:chExt cx="50150" cy="57000"/>
          </a:xfrm>
        </p:grpSpPr>
        <p:sp>
          <p:nvSpPr>
            <p:cNvPr id="505" name="Google Shape;505;p17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278181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8"/>
          <p:cNvSpPr/>
          <p:nvPr/>
        </p:nvSpPr>
        <p:spPr>
          <a:xfrm rot="-5400101">
            <a:off x="-802923" y="2451958"/>
            <a:ext cx="9968364" cy="16843860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8"/>
          <p:cNvSpPr/>
          <p:nvPr/>
        </p:nvSpPr>
        <p:spPr>
          <a:xfrm rot="6312039">
            <a:off x="10836369" y="5599311"/>
            <a:ext cx="1040131" cy="901053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4" name="Google Shape;524;p18"/>
          <p:cNvGrpSpPr/>
          <p:nvPr/>
        </p:nvGrpSpPr>
        <p:grpSpPr>
          <a:xfrm>
            <a:off x="145065" y="2902817"/>
            <a:ext cx="11699049" cy="3594443"/>
            <a:chOff x="904383" y="1668137"/>
            <a:chExt cx="711967" cy="218746"/>
          </a:xfrm>
        </p:grpSpPr>
        <p:sp>
          <p:nvSpPr>
            <p:cNvPr id="525" name="Google Shape;525;p18"/>
            <p:cNvSpPr/>
            <p:nvPr/>
          </p:nvSpPr>
          <p:spPr>
            <a:xfrm>
              <a:off x="912487" y="1668137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935737" y="1857820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1004865" y="1855801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8"/>
            <p:cNvSpPr/>
            <p:nvPr/>
          </p:nvSpPr>
          <p:spPr>
            <a:xfrm rot="10800000" flipH="1">
              <a:off x="904383" y="1746188"/>
              <a:ext cx="5552" cy="5457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8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1230590" y="1841588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8"/>
            <p:cNvSpPr/>
            <p:nvPr/>
          </p:nvSpPr>
          <p:spPr>
            <a:xfrm>
              <a:off x="1536103" y="186580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1439885" y="1847387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8"/>
            <p:cNvSpPr/>
            <p:nvPr/>
          </p:nvSpPr>
          <p:spPr>
            <a:xfrm rot="2700000">
              <a:off x="1604508" y="1742585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8"/>
            <p:cNvSpPr/>
            <p:nvPr/>
          </p:nvSpPr>
          <p:spPr>
            <a:xfrm rot="10800000">
              <a:off x="1602402" y="1811850"/>
              <a:ext cx="6246" cy="6246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1529828" y="1839439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8"/>
            <p:cNvSpPr/>
            <p:nvPr/>
          </p:nvSpPr>
          <p:spPr>
            <a:xfrm>
              <a:off x="1491231" y="1876783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1" name="Google Shape;541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542" name="Google Shape;542;p18"/>
          <p:cNvGrpSpPr/>
          <p:nvPr/>
        </p:nvGrpSpPr>
        <p:grpSpPr>
          <a:xfrm>
            <a:off x="4050599" y="5889699"/>
            <a:ext cx="682453" cy="780091"/>
            <a:chOff x="6144600" y="3520075"/>
            <a:chExt cx="29600" cy="33825"/>
          </a:xfrm>
        </p:grpSpPr>
        <p:sp>
          <p:nvSpPr>
            <p:cNvPr id="543" name="Google Shape;543;p18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8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195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9"/>
          <p:cNvSpPr/>
          <p:nvPr/>
        </p:nvSpPr>
        <p:spPr>
          <a:xfrm rot="-6923940">
            <a:off x="6894378" y="885727"/>
            <a:ext cx="9968391" cy="16843885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62" name="Google Shape;562;p19"/>
          <p:cNvSpPr/>
          <p:nvPr/>
        </p:nvSpPr>
        <p:spPr>
          <a:xfrm rot="6312034">
            <a:off x="-1772643" y="5201891"/>
            <a:ext cx="3760353" cy="3257549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3" name="Google Shape;563;p19"/>
          <p:cNvGrpSpPr/>
          <p:nvPr/>
        </p:nvGrpSpPr>
        <p:grpSpPr>
          <a:xfrm>
            <a:off x="348058" y="4205792"/>
            <a:ext cx="11496237" cy="2392917"/>
            <a:chOff x="916725" y="1747432"/>
            <a:chExt cx="699625" cy="145625"/>
          </a:xfrm>
        </p:grpSpPr>
        <p:sp>
          <p:nvSpPr>
            <p:cNvPr id="564" name="Google Shape;564;p19"/>
            <p:cNvSpPr/>
            <p:nvPr/>
          </p:nvSpPr>
          <p:spPr>
            <a:xfrm>
              <a:off x="929762" y="1747432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1536103" y="1865802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1425456" y="1882957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9" name="Google Shape;569;p19"/>
          <p:cNvGrpSpPr/>
          <p:nvPr/>
        </p:nvGrpSpPr>
        <p:grpSpPr>
          <a:xfrm>
            <a:off x="618765" y="5594332"/>
            <a:ext cx="682453" cy="780091"/>
            <a:chOff x="6144600" y="3520075"/>
            <a:chExt cx="29600" cy="33825"/>
          </a:xfrm>
        </p:grpSpPr>
        <p:sp>
          <p:nvSpPr>
            <p:cNvPr id="570" name="Google Shape;570;p19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6" name="Google Shape;586;p19"/>
          <p:cNvGrpSpPr/>
          <p:nvPr/>
        </p:nvGrpSpPr>
        <p:grpSpPr>
          <a:xfrm>
            <a:off x="164686" y="3657071"/>
            <a:ext cx="11696677" cy="3001565"/>
            <a:chOff x="904527" y="1714820"/>
            <a:chExt cx="711823" cy="182666"/>
          </a:xfrm>
        </p:grpSpPr>
        <p:sp>
          <p:nvSpPr>
            <p:cNvPr id="587" name="Google Shape;587;p19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904527" y="171482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147907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19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1739847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97" name="Google Shape;597;p20"/>
          <p:cNvSpPr/>
          <p:nvPr/>
        </p:nvSpPr>
        <p:spPr>
          <a:xfrm>
            <a:off x="-4800567" y="5662723"/>
            <a:ext cx="6619928" cy="4317231"/>
          </a:xfrm>
          <a:custGeom>
            <a:avLst/>
            <a:gdLst/>
            <a:ahLst/>
            <a:cxnLst/>
            <a:rect l="l" t="t" r="r" b="b"/>
            <a:pathLst>
              <a:path w="7650" h="4989" extrusionOk="0">
                <a:moveTo>
                  <a:pt x="5888" y="1"/>
                </a:moveTo>
                <a:cubicBezTo>
                  <a:pt x="5262" y="1"/>
                  <a:pt x="4587" y="369"/>
                  <a:pt x="4011" y="417"/>
                </a:cubicBezTo>
                <a:cubicBezTo>
                  <a:pt x="3960" y="420"/>
                  <a:pt x="3907" y="422"/>
                  <a:pt x="3853" y="422"/>
                </a:cubicBezTo>
                <a:cubicBezTo>
                  <a:pt x="3575" y="422"/>
                  <a:pt x="3266" y="387"/>
                  <a:pt x="2964" y="387"/>
                </a:cubicBezTo>
                <a:cubicBezTo>
                  <a:pt x="2490" y="387"/>
                  <a:pt x="2033" y="473"/>
                  <a:pt x="1743" y="914"/>
                </a:cubicBezTo>
                <a:cubicBezTo>
                  <a:pt x="1135" y="1846"/>
                  <a:pt x="0" y="1783"/>
                  <a:pt x="0" y="2622"/>
                </a:cubicBezTo>
                <a:cubicBezTo>
                  <a:pt x="0" y="3354"/>
                  <a:pt x="933" y="3570"/>
                  <a:pt x="933" y="4988"/>
                </a:cubicBezTo>
                <a:lnTo>
                  <a:pt x="6392" y="4988"/>
                </a:lnTo>
                <a:cubicBezTo>
                  <a:pt x="7198" y="4988"/>
                  <a:pt x="7590" y="4723"/>
                  <a:pt x="7619" y="4272"/>
                </a:cubicBezTo>
                <a:cubicBezTo>
                  <a:pt x="7649" y="3899"/>
                  <a:pt x="7384" y="3589"/>
                  <a:pt x="6937" y="3510"/>
                </a:cubicBezTo>
                <a:cubicBezTo>
                  <a:pt x="6672" y="3462"/>
                  <a:pt x="6299" y="3339"/>
                  <a:pt x="6220" y="3059"/>
                </a:cubicBezTo>
                <a:cubicBezTo>
                  <a:pt x="6112" y="2671"/>
                  <a:pt x="6530" y="2406"/>
                  <a:pt x="6687" y="2126"/>
                </a:cubicBezTo>
                <a:cubicBezTo>
                  <a:pt x="7075" y="1458"/>
                  <a:pt x="7104" y="462"/>
                  <a:pt x="6470" y="138"/>
                </a:cubicBezTo>
                <a:cubicBezTo>
                  <a:pt x="6284" y="39"/>
                  <a:pt x="6088" y="1"/>
                  <a:pt x="5888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0"/>
          <p:cNvSpPr/>
          <p:nvPr/>
        </p:nvSpPr>
        <p:spPr>
          <a:xfrm rot="6312024">
            <a:off x="11116423" y="-804218"/>
            <a:ext cx="2794684" cy="2420972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9" name="Google Shape;599;p20"/>
          <p:cNvGrpSpPr/>
          <p:nvPr/>
        </p:nvGrpSpPr>
        <p:grpSpPr>
          <a:xfrm>
            <a:off x="164686" y="3657071"/>
            <a:ext cx="11696677" cy="3001565"/>
            <a:chOff x="904527" y="1714820"/>
            <a:chExt cx="711823" cy="182666"/>
          </a:xfrm>
        </p:grpSpPr>
        <p:sp>
          <p:nvSpPr>
            <p:cNvPr id="600" name="Google Shape;600;p20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944407" y="187056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904527" y="171482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147907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1592227" y="174612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" name="Google Shape;610;p20"/>
          <p:cNvGrpSpPr/>
          <p:nvPr/>
        </p:nvGrpSpPr>
        <p:grpSpPr>
          <a:xfrm>
            <a:off x="277532" y="5940599"/>
            <a:ext cx="682453" cy="780091"/>
            <a:chOff x="6144600" y="3520075"/>
            <a:chExt cx="29600" cy="33825"/>
          </a:xfrm>
        </p:grpSpPr>
        <p:sp>
          <p:nvSpPr>
            <p:cNvPr id="611" name="Google Shape;611;p20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0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0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0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0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0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0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0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0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0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1695318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629" name="Google Shape;629;p21"/>
          <p:cNvGrpSpPr/>
          <p:nvPr/>
        </p:nvGrpSpPr>
        <p:grpSpPr>
          <a:xfrm>
            <a:off x="164686" y="3152638"/>
            <a:ext cx="11588493" cy="3505999"/>
            <a:chOff x="904527" y="1684121"/>
            <a:chExt cx="705239" cy="213364"/>
          </a:xfrm>
        </p:grpSpPr>
        <p:sp>
          <p:nvSpPr>
            <p:cNvPr id="630" name="Google Shape;630;p21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1019437" y="1883854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904527" y="171482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147907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1593025" y="1684121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1593025" y="1811173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7" name="Google Shape;637;p21"/>
          <p:cNvSpPr/>
          <p:nvPr/>
        </p:nvSpPr>
        <p:spPr>
          <a:xfrm rot="-6923940">
            <a:off x="7044045" y="1427194"/>
            <a:ext cx="9968391" cy="16843885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1"/>
          <p:cNvSpPr/>
          <p:nvPr/>
        </p:nvSpPr>
        <p:spPr>
          <a:xfrm rot="6312029">
            <a:off x="-1947414" y="173569"/>
            <a:ext cx="3911891" cy="1729665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9" name="Google Shape;639;p21"/>
          <p:cNvGrpSpPr/>
          <p:nvPr/>
        </p:nvGrpSpPr>
        <p:grpSpPr>
          <a:xfrm>
            <a:off x="277532" y="5812149"/>
            <a:ext cx="682453" cy="780091"/>
            <a:chOff x="6144600" y="3520075"/>
            <a:chExt cx="29600" cy="33825"/>
          </a:xfrm>
        </p:grpSpPr>
        <p:sp>
          <p:nvSpPr>
            <p:cNvPr id="640" name="Google Shape;640;p21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38844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6">
  <p:cSld name="Title and Body6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" name="Google Shape;139;p2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0" name="Google Shape;140;p2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2" name="Google Shape;142;p27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335175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58" name="Google Shape;658;p22"/>
          <p:cNvSpPr/>
          <p:nvPr/>
        </p:nvSpPr>
        <p:spPr>
          <a:xfrm>
            <a:off x="-2329299" y="-1477467"/>
            <a:ext cx="3839628" cy="2735336"/>
          </a:xfrm>
          <a:custGeom>
            <a:avLst/>
            <a:gdLst/>
            <a:ahLst/>
            <a:cxnLst/>
            <a:rect l="l" t="t" r="r" b="b"/>
            <a:pathLst>
              <a:path w="4680" h="3334" extrusionOk="0">
                <a:moveTo>
                  <a:pt x="1374" y="1"/>
                </a:moveTo>
                <a:cubicBezTo>
                  <a:pt x="1295" y="1"/>
                  <a:pt x="1215" y="8"/>
                  <a:pt x="1135" y="23"/>
                </a:cubicBezTo>
                <a:cubicBezTo>
                  <a:pt x="776" y="87"/>
                  <a:pt x="482" y="333"/>
                  <a:pt x="452" y="676"/>
                </a:cubicBezTo>
                <a:cubicBezTo>
                  <a:pt x="437" y="814"/>
                  <a:pt x="403" y="1049"/>
                  <a:pt x="359" y="1206"/>
                </a:cubicBezTo>
                <a:cubicBezTo>
                  <a:pt x="310" y="1344"/>
                  <a:pt x="0" y="1840"/>
                  <a:pt x="123" y="2169"/>
                </a:cubicBezTo>
                <a:cubicBezTo>
                  <a:pt x="466" y="3066"/>
                  <a:pt x="1354" y="3334"/>
                  <a:pt x="2162" y="3334"/>
                </a:cubicBezTo>
                <a:cubicBezTo>
                  <a:pt x="2822" y="3334"/>
                  <a:pt x="3428" y="3154"/>
                  <a:pt x="3638" y="2993"/>
                </a:cubicBezTo>
                <a:cubicBezTo>
                  <a:pt x="4026" y="2698"/>
                  <a:pt x="4523" y="1904"/>
                  <a:pt x="4601" y="1732"/>
                </a:cubicBezTo>
                <a:cubicBezTo>
                  <a:pt x="4664" y="1579"/>
                  <a:pt x="4679" y="1407"/>
                  <a:pt x="4664" y="1236"/>
                </a:cubicBezTo>
                <a:cubicBezTo>
                  <a:pt x="4649" y="1019"/>
                  <a:pt x="4541" y="784"/>
                  <a:pt x="4355" y="628"/>
                </a:cubicBezTo>
                <a:cubicBezTo>
                  <a:pt x="4132" y="432"/>
                  <a:pt x="3800" y="351"/>
                  <a:pt x="3486" y="351"/>
                </a:cubicBezTo>
                <a:cubicBezTo>
                  <a:pt x="3405" y="351"/>
                  <a:pt x="3326" y="357"/>
                  <a:pt x="3250" y="366"/>
                </a:cubicBezTo>
                <a:cubicBezTo>
                  <a:pt x="3102" y="392"/>
                  <a:pt x="2965" y="429"/>
                  <a:pt x="2832" y="429"/>
                </a:cubicBezTo>
                <a:cubicBezTo>
                  <a:pt x="2811" y="429"/>
                  <a:pt x="2790" y="428"/>
                  <a:pt x="2769" y="426"/>
                </a:cubicBezTo>
                <a:cubicBezTo>
                  <a:pt x="2519" y="396"/>
                  <a:pt x="2317" y="273"/>
                  <a:pt x="2097" y="161"/>
                </a:cubicBezTo>
                <a:cubicBezTo>
                  <a:pt x="1863" y="68"/>
                  <a:pt x="1621" y="1"/>
                  <a:pt x="1374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2"/>
          <p:cNvSpPr/>
          <p:nvPr/>
        </p:nvSpPr>
        <p:spPr>
          <a:xfrm rot="-8100000">
            <a:off x="9684824" y="5199150"/>
            <a:ext cx="5900032" cy="3847747"/>
          </a:xfrm>
          <a:custGeom>
            <a:avLst/>
            <a:gdLst/>
            <a:ahLst/>
            <a:cxnLst/>
            <a:rect l="l" t="t" r="r" b="b"/>
            <a:pathLst>
              <a:path w="7650" h="4989" extrusionOk="0">
                <a:moveTo>
                  <a:pt x="5888" y="1"/>
                </a:moveTo>
                <a:cubicBezTo>
                  <a:pt x="5262" y="1"/>
                  <a:pt x="4587" y="369"/>
                  <a:pt x="4011" y="417"/>
                </a:cubicBezTo>
                <a:cubicBezTo>
                  <a:pt x="3960" y="420"/>
                  <a:pt x="3907" y="422"/>
                  <a:pt x="3853" y="422"/>
                </a:cubicBezTo>
                <a:cubicBezTo>
                  <a:pt x="3575" y="422"/>
                  <a:pt x="3266" y="387"/>
                  <a:pt x="2964" y="387"/>
                </a:cubicBezTo>
                <a:cubicBezTo>
                  <a:pt x="2490" y="387"/>
                  <a:pt x="2033" y="473"/>
                  <a:pt x="1743" y="914"/>
                </a:cubicBezTo>
                <a:cubicBezTo>
                  <a:pt x="1135" y="1846"/>
                  <a:pt x="0" y="1783"/>
                  <a:pt x="0" y="2622"/>
                </a:cubicBezTo>
                <a:cubicBezTo>
                  <a:pt x="0" y="3354"/>
                  <a:pt x="933" y="3570"/>
                  <a:pt x="933" y="4988"/>
                </a:cubicBezTo>
                <a:lnTo>
                  <a:pt x="6392" y="4988"/>
                </a:lnTo>
                <a:cubicBezTo>
                  <a:pt x="7198" y="4988"/>
                  <a:pt x="7590" y="4723"/>
                  <a:pt x="7619" y="4272"/>
                </a:cubicBezTo>
                <a:cubicBezTo>
                  <a:pt x="7649" y="3899"/>
                  <a:pt x="7384" y="3589"/>
                  <a:pt x="6937" y="3510"/>
                </a:cubicBezTo>
                <a:cubicBezTo>
                  <a:pt x="6672" y="3462"/>
                  <a:pt x="6299" y="3339"/>
                  <a:pt x="6220" y="3059"/>
                </a:cubicBezTo>
                <a:cubicBezTo>
                  <a:pt x="6112" y="2671"/>
                  <a:pt x="6530" y="2406"/>
                  <a:pt x="6687" y="2126"/>
                </a:cubicBezTo>
                <a:cubicBezTo>
                  <a:pt x="7075" y="1458"/>
                  <a:pt x="7104" y="462"/>
                  <a:pt x="6470" y="138"/>
                </a:cubicBezTo>
                <a:cubicBezTo>
                  <a:pt x="6284" y="39"/>
                  <a:pt x="6088" y="1"/>
                  <a:pt x="5888" y="1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2"/>
          <p:cNvGrpSpPr/>
          <p:nvPr/>
        </p:nvGrpSpPr>
        <p:grpSpPr>
          <a:xfrm>
            <a:off x="164686" y="3657071"/>
            <a:ext cx="11696677" cy="3001565"/>
            <a:chOff x="904527" y="1714820"/>
            <a:chExt cx="711823" cy="182666"/>
          </a:xfrm>
        </p:grpSpPr>
        <p:sp>
          <p:nvSpPr>
            <p:cNvPr id="661" name="Google Shape;661;p22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944407" y="187056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2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2"/>
            <p:cNvSpPr/>
            <p:nvPr/>
          </p:nvSpPr>
          <p:spPr>
            <a:xfrm>
              <a:off x="904527" y="171482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2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147907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1592227" y="174612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" name="Google Shape;671;p22"/>
          <p:cNvGrpSpPr/>
          <p:nvPr/>
        </p:nvGrpSpPr>
        <p:grpSpPr>
          <a:xfrm>
            <a:off x="10403081" y="4686697"/>
            <a:ext cx="828905" cy="942324"/>
            <a:chOff x="5912600" y="3521075"/>
            <a:chExt cx="50150" cy="57000"/>
          </a:xfrm>
        </p:grpSpPr>
        <p:sp>
          <p:nvSpPr>
            <p:cNvPr id="672" name="Google Shape;672;p22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2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2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2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4671316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3"/>
          <p:cNvSpPr/>
          <p:nvPr/>
        </p:nvSpPr>
        <p:spPr>
          <a:xfrm rot="-5399899" flipH="1">
            <a:off x="3055543" y="-12447442"/>
            <a:ext cx="9968364" cy="16843860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0" name="Google Shape;690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92" name="Google Shape;692;p23"/>
          <p:cNvSpPr/>
          <p:nvPr/>
        </p:nvSpPr>
        <p:spPr>
          <a:xfrm rot="6312026">
            <a:off x="10535762" y="5424878"/>
            <a:ext cx="1392477" cy="1206279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3" name="Google Shape;693;p23"/>
          <p:cNvGrpSpPr/>
          <p:nvPr/>
        </p:nvGrpSpPr>
        <p:grpSpPr>
          <a:xfrm>
            <a:off x="277532" y="5535232"/>
            <a:ext cx="682453" cy="780091"/>
            <a:chOff x="6144600" y="3520075"/>
            <a:chExt cx="29600" cy="33825"/>
          </a:xfrm>
        </p:grpSpPr>
        <p:sp>
          <p:nvSpPr>
            <p:cNvPr id="694" name="Google Shape;694;p23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0" name="Google Shape;710;p23"/>
          <p:cNvGrpSpPr/>
          <p:nvPr/>
        </p:nvGrpSpPr>
        <p:grpSpPr>
          <a:xfrm>
            <a:off x="147400" y="3022128"/>
            <a:ext cx="11811648" cy="3782481"/>
            <a:chOff x="916725" y="1641996"/>
            <a:chExt cx="679700" cy="217659"/>
          </a:xfrm>
        </p:grpSpPr>
        <p:sp>
          <p:nvSpPr>
            <p:cNvPr id="711" name="Google Shape;711;p23"/>
            <p:cNvSpPr/>
            <p:nvPr/>
          </p:nvSpPr>
          <p:spPr>
            <a:xfrm>
              <a:off x="924724" y="1743976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933409" y="1849163"/>
              <a:ext cx="10448" cy="10492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586176" y="17525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943802" y="1682956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51477" y="1641996"/>
              <a:ext cx="6274" cy="6707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554877" y="1832883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1560676" y="1726789"/>
              <a:ext cx="6275" cy="6593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1585975" y="1649033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1573297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969615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4"/>
          <p:cNvSpPr txBox="1">
            <a:spLocks noGrp="1"/>
          </p:cNvSpPr>
          <p:nvPr>
            <p:ph type="title"/>
          </p:nvPr>
        </p:nvSpPr>
        <p:spPr>
          <a:xfrm>
            <a:off x="960000" y="719984"/>
            <a:ext cx="6707200" cy="6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body" idx="1"/>
          </p:nvPr>
        </p:nvSpPr>
        <p:spPr>
          <a:xfrm>
            <a:off x="797796" y="2748951"/>
            <a:ext cx="68840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24" name="Google Shape;724;p24"/>
          <p:cNvSpPr/>
          <p:nvPr/>
        </p:nvSpPr>
        <p:spPr>
          <a:xfrm rot="687619" flipH="1">
            <a:off x="10030119" y="3719100"/>
            <a:ext cx="4889944" cy="5300203"/>
          </a:xfrm>
          <a:custGeom>
            <a:avLst/>
            <a:gdLst/>
            <a:ahLst/>
            <a:cxnLst/>
            <a:rect l="l" t="t" r="r" b="b"/>
            <a:pathLst>
              <a:path w="5661" h="6136" extrusionOk="0">
                <a:moveTo>
                  <a:pt x="4561" y="0"/>
                </a:moveTo>
                <a:cubicBezTo>
                  <a:pt x="4195" y="0"/>
                  <a:pt x="3635" y="144"/>
                  <a:pt x="2862" y="416"/>
                </a:cubicBezTo>
                <a:cubicBezTo>
                  <a:pt x="2862" y="416"/>
                  <a:pt x="840" y="1226"/>
                  <a:pt x="840" y="1879"/>
                </a:cubicBezTo>
                <a:cubicBezTo>
                  <a:pt x="840" y="2013"/>
                  <a:pt x="934" y="2061"/>
                  <a:pt x="1079" y="2061"/>
                </a:cubicBezTo>
                <a:cubicBezTo>
                  <a:pt x="1419" y="2061"/>
                  <a:pt x="2040" y="1798"/>
                  <a:pt x="2366" y="1798"/>
                </a:cubicBezTo>
                <a:cubicBezTo>
                  <a:pt x="2557" y="1798"/>
                  <a:pt x="2646" y="1888"/>
                  <a:pt x="2519" y="2174"/>
                </a:cubicBezTo>
                <a:cubicBezTo>
                  <a:pt x="2082" y="3136"/>
                  <a:pt x="0" y="3323"/>
                  <a:pt x="0" y="4196"/>
                </a:cubicBezTo>
                <a:cubicBezTo>
                  <a:pt x="0" y="5080"/>
                  <a:pt x="1571" y="4629"/>
                  <a:pt x="1168" y="5315"/>
                </a:cubicBezTo>
                <a:cubicBezTo>
                  <a:pt x="912" y="5752"/>
                  <a:pt x="1754" y="6136"/>
                  <a:pt x="2690" y="6136"/>
                </a:cubicBezTo>
                <a:cubicBezTo>
                  <a:pt x="3185" y="6136"/>
                  <a:pt x="3707" y="6028"/>
                  <a:pt x="4105" y="5763"/>
                </a:cubicBezTo>
                <a:cubicBezTo>
                  <a:pt x="5254" y="5017"/>
                  <a:pt x="5661" y="4644"/>
                  <a:pt x="5612" y="4084"/>
                </a:cubicBezTo>
                <a:cubicBezTo>
                  <a:pt x="5552" y="3524"/>
                  <a:pt x="4153" y="3651"/>
                  <a:pt x="4571" y="3043"/>
                </a:cubicBezTo>
                <a:cubicBezTo>
                  <a:pt x="4993" y="2453"/>
                  <a:pt x="5612" y="1737"/>
                  <a:pt x="5381" y="1349"/>
                </a:cubicBezTo>
                <a:cubicBezTo>
                  <a:pt x="5319" y="1248"/>
                  <a:pt x="5215" y="1214"/>
                  <a:pt x="5095" y="1214"/>
                </a:cubicBezTo>
                <a:cubicBezTo>
                  <a:pt x="4856" y="1214"/>
                  <a:pt x="4554" y="1348"/>
                  <a:pt x="4408" y="1348"/>
                </a:cubicBezTo>
                <a:cubicBezTo>
                  <a:pt x="4346" y="1348"/>
                  <a:pt x="4311" y="1324"/>
                  <a:pt x="4321" y="1256"/>
                </a:cubicBezTo>
                <a:cubicBezTo>
                  <a:pt x="4355" y="946"/>
                  <a:pt x="5209" y="651"/>
                  <a:pt x="5067" y="260"/>
                </a:cubicBezTo>
                <a:cubicBezTo>
                  <a:pt x="5007" y="85"/>
                  <a:pt x="4841" y="0"/>
                  <a:pt x="4561" y="0"/>
                </a:cubicBezTo>
                <a:close/>
              </a:path>
            </a:pathLst>
          </a:custGeom>
          <a:solidFill>
            <a:srgbClr val="AADBEE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24"/>
          <p:cNvSpPr/>
          <p:nvPr/>
        </p:nvSpPr>
        <p:spPr>
          <a:xfrm rot="6312034">
            <a:off x="10466906" y="-1965819"/>
            <a:ext cx="4338215" cy="3758139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6" name="Google Shape;726;p24"/>
          <p:cNvGrpSpPr/>
          <p:nvPr/>
        </p:nvGrpSpPr>
        <p:grpSpPr>
          <a:xfrm>
            <a:off x="9318132" y="5097725"/>
            <a:ext cx="989165" cy="1124276"/>
            <a:chOff x="5912600" y="3521075"/>
            <a:chExt cx="50150" cy="57000"/>
          </a:xfrm>
        </p:grpSpPr>
        <p:sp>
          <p:nvSpPr>
            <p:cNvPr id="727" name="Google Shape;727;p24"/>
            <p:cNvSpPr/>
            <p:nvPr/>
          </p:nvSpPr>
          <p:spPr>
            <a:xfrm>
              <a:off x="5935850" y="3570675"/>
              <a:ext cx="8975" cy="7400"/>
            </a:xfrm>
            <a:custGeom>
              <a:avLst/>
              <a:gdLst/>
              <a:ahLst/>
              <a:cxnLst/>
              <a:rect l="l" t="t" r="r" b="b"/>
              <a:pathLst>
                <a:path w="359" h="296" extrusionOk="0">
                  <a:moveTo>
                    <a:pt x="187" y="0"/>
                  </a:moveTo>
                  <a:cubicBezTo>
                    <a:pt x="127" y="0"/>
                    <a:pt x="79" y="30"/>
                    <a:pt x="49" y="79"/>
                  </a:cubicBezTo>
                  <a:cubicBezTo>
                    <a:pt x="1" y="172"/>
                    <a:pt x="64" y="295"/>
                    <a:pt x="187" y="295"/>
                  </a:cubicBezTo>
                  <a:cubicBezTo>
                    <a:pt x="236" y="295"/>
                    <a:pt x="280" y="265"/>
                    <a:pt x="314" y="217"/>
                  </a:cubicBezTo>
                  <a:cubicBezTo>
                    <a:pt x="359" y="109"/>
                    <a:pt x="299" y="0"/>
                    <a:pt x="1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5941725" y="3521075"/>
              <a:ext cx="8150" cy="7100"/>
            </a:xfrm>
            <a:custGeom>
              <a:avLst/>
              <a:gdLst/>
              <a:ahLst/>
              <a:cxnLst/>
              <a:rect l="l" t="t" r="r" b="b"/>
              <a:pathLst>
                <a:path w="326" h="284" extrusionOk="0">
                  <a:moveTo>
                    <a:pt x="155" y="1"/>
                  </a:moveTo>
                  <a:cubicBezTo>
                    <a:pt x="134" y="1"/>
                    <a:pt x="112" y="5"/>
                    <a:pt x="94" y="11"/>
                  </a:cubicBezTo>
                  <a:cubicBezTo>
                    <a:pt x="1" y="74"/>
                    <a:pt x="1" y="197"/>
                    <a:pt x="79" y="261"/>
                  </a:cubicBezTo>
                  <a:cubicBezTo>
                    <a:pt x="101" y="276"/>
                    <a:pt x="128" y="283"/>
                    <a:pt x="154" y="283"/>
                  </a:cubicBezTo>
                  <a:cubicBezTo>
                    <a:pt x="179" y="283"/>
                    <a:pt x="202" y="276"/>
                    <a:pt x="217" y="261"/>
                  </a:cubicBezTo>
                  <a:cubicBezTo>
                    <a:pt x="310" y="212"/>
                    <a:pt x="325" y="89"/>
                    <a:pt x="232" y="26"/>
                  </a:cubicBezTo>
                  <a:cubicBezTo>
                    <a:pt x="214" y="8"/>
                    <a:pt x="185" y="1"/>
                    <a:pt x="1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5953025" y="3559150"/>
              <a:ext cx="9350" cy="8625"/>
            </a:xfrm>
            <a:custGeom>
              <a:avLst/>
              <a:gdLst/>
              <a:ahLst/>
              <a:cxnLst/>
              <a:rect l="l" t="t" r="r" b="b"/>
              <a:pathLst>
                <a:path w="374" h="345" extrusionOk="0">
                  <a:moveTo>
                    <a:pt x="194" y="0"/>
                  </a:moveTo>
                  <a:cubicBezTo>
                    <a:pt x="154" y="0"/>
                    <a:pt x="113" y="14"/>
                    <a:pt x="78" y="44"/>
                  </a:cubicBezTo>
                  <a:cubicBezTo>
                    <a:pt x="15" y="88"/>
                    <a:pt x="0" y="152"/>
                    <a:pt x="15" y="230"/>
                  </a:cubicBezTo>
                  <a:cubicBezTo>
                    <a:pt x="44" y="301"/>
                    <a:pt x="115" y="344"/>
                    <a:pt x="186" y="344"/>
                  </a:cubicBezTo>
                  <a:cubicBezTo>
                    <a:pt x="224" y="344"/>
                    <a:pt x="262" y="332"/>
                    <a:pt x="295" y="305"/>
                  </a:cubicBezTo>
                  <a:cubicBezTo>
                    <a:pt x="358" y="260"/>
                    <a:pt x="373" y="182"/>
                    <a:pt x="358" y="118"/>
                  </a:cubicBezTo>
                  <a:cubicBezTo>
                    <a:pt x="328" y="41"/>
                    <a:pt x="262" y="0"/>
                    <a:pt x="194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5914125" y="3525675"/>
              <a:ext cx="8975" cy="8825"/>
            </a:xfrm>
            <a:custGeom>
              <a:avLst/>
              <a:gdLst/>
              <a:ahLst/>
              <a:cxnLst/>
              <a:rect l="l" t="t" r="r" b="b"/>
              <a:pathLst>
                <a:path w="359" h="353" extrusionOk="0">
                  <a:moveTo>
                    <a:pt x="177" y="0"/>
                  </a:moveTo>
                  <a:cubicBezTo>
                    <a:pt x="155" y="0"/>
                    <a:pt x="132" y="4"/>
                    <a:pt x="108" y="13"/>
                  </a:cubicBezTo>
                  <a:cubicBezTo>
                    <a:pt x="49" y="43"/>
                    <a:pt x="0" y="107"/>
                    <a:pt x="0" y="185"/>
                  </a:cubicBezTo>
                  <a:cubicBezTo>
                    <a:pt x="12" y="283"/>
                    <a:pt x="83" y="352"/>
                    <a:pt x="175" y="352"/>
                  </a:cubicBezTo>
                  <a:cubicBezTo>
                    <a:pt x="199" y="352"/>
                    <a:pt x="224" y="348"/>
                    <a:pt x="250" y="338"/>
                  </a:cubicBezTo>
                  <a:cubicBezTo>
                    <a:pt x="310" y="323"/>
                    <a:pt x="358" y="245"/>
                    <a:pt x="358" y="185"/>
                  </a:cubicBezTo>
                  <a:cubicBezTo>
                    <a:pt x="358" y="81"/>
                    <a:pt x="276" y="0"/>
                    <a:pt x="17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5912600" y="3559725"/>
              <a:ext cx="5375" cy="4400"/>
            </a:xfrm>
            <a:custGeom>
              <a:avLst/>
              <a:gdLst/>
              <a:ahLst/>
              <a:cxnLst/>
              <a:rect l="l" t="t" r="r" b="b"/>
              <a:pathLst>
                <a:path w="215" h="176" extrusionOk="0">
                  <a:moveTo>
                    <a:pt x="106" y="0"/>
                  </a:moveTo>
                  <a:cubicBezTo>
                    <a:pt x="39" y="0"/>
                    <a:pt x="1" y="71"/>
                    <a:pt x="31" y="129"/>
                  </a:cubicBezTo>
                  <a:cubicBezTo>
                    <a:pt x="46" y="144"/>
                    <a:pt x="61" y="174"/>
                    <a:pt x="91" y="174"/>
                  </a:cubicBezTo>
                  <a:cubicBezTo>
                    <a:pt x="98" y="175"/>
                    <a:pt x="104" y="175"/>
                    <a:pt x="111" y="175"/>
                  </a:cubicBezTo>
                  <a:cubicBezTo>
                    <a:pt x="177" y="175"/>
                    <a:pt x="215" y="107"/>
                    <a:pt x="184" y="36"/>
                  </a:cubicBezTo>
                  <a:cubicBezTo>
                    <a:pt x="169" y="21"/>
                    <a:pt x="154" y="2"/>
                    <a:pt x="125" y="2"/>
                  </a:cubicBezTo>
                  <a:cubicBezTo>
                    <a:pt x="118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5958425" y="3546425"/>
              <a:ext cx="4325" cy="4625"/>
            </a:xfrm>
            <a:custGeom>
              <a:avLst/>
              <a:gdLst/>
              <a:ahLst/>
              <a:cxnLst/>
              <a:rect l="l" t="t" r="r" b="b"/>
              <a:pathLst>
                <a:path w="173" h="185" extrusionOk="0">
                  <a:moveTo>
                    <a:pt x="87" y="0"/>
                  </a:moveTo>
                  <a:cubicBezTo>
                    <a:pt x="44" y="0"/>
                    <a:pt x="1" y="33"/>
                    <a:pt x="1" y="86"/>
                  </a:cubicBezTo>
                  <a:cubicBezTo>
                    <a:pt x="1" y="116"/>
                    <a:pt x="1" y="131"/>
                    <a:pt x="15" y="161"/>
                  </a:cubicBezTo>
                  <a:cubicBezTo>
                    <a:pt x="36" y="177"/>
                    <a:pt x="59" y="184"/>
                    <a:pt x="80" y="184"/>
                  </a:cubicBezTo>
                  <a:cubicBezTo>
                    <a:pt x="124" y="184"/>
                    <a:pt x="162" y="154"/>
                    <a:pt x="172" y="101"/>
                  </a:cubicBezTo>
                  <a:cubicBezTo>
                    <a:pt x="172" y="68"/>
                    <a:pt x="172" y="53"/>
                    <a:pt x="142" y="23"/>
                  </a:cubicBezTo>
                  <a:cubicBezTo>
                    <a:pt x="127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5914875" y="3531375"/>
              <a:ext cx="42450" cy="35900"/>
            </a:xfrm>
            <a:custGeom>
              <a:avLst/>
              <a:gdLst/>
              <a:ahLst/>
              <a:cxnLst/>
              <a:rect l="l" t="t" r="r" b="b"/>
              <a:pathLst>
                <a:path w="1698" h="1436" extrusionOk="0">
                  <a:moveTo>
                    <a:pt x="866" y="1"/>
                  </a:moveTo>
                  <a:cubicBezTo>
                    <a:pt x="571" y="1"/>
                    <a:pt x="308" y="170"/>
                    <a:pt x="187" y="438"/>
                  </a:cubicBezTo>
                  <a:cubicBezTo>
                    <a:pt x="0" y="890"/>
                    <a:pt x="299" y="1386"/>
                    <a:pt x="795" y="1434"/>
                  </a:cubicBezTo>
                  <a:cubicBezTo>
                    <a:pt x="807" y="1435"/>
                    <a:pt x="819" y="1435"/>
                    <a:pt x="830" y="1435"/>
                  </a:cubicBezTo>
                  <a:cubicBezTo>
                    <a:pt x="1113" y="1435"/>
                    <a:pt x="1389" y="1266"/>
                    <a:pt x="1493" y="998"/>
                  </a:cubicBezTo>
                  <a:cubicBezTo>
                    <a:pt x="1698" y="546"/>
                    <a:pt x="1384" y="50"/>
                    <a:pt x="903" y="2"/>
                  </a:cubicBezTo>
                  <a:cubicBezTo>
                    <a:pt x="891" y="1"/>
                    <a:pt x="878" y="1"/>
                    <a:pt x="86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5920000" y="3548950"/>
              <a:ext cx="6175" cy="5425"/>
            </a:xfrm>
            <a:custGeom>
              <a:avLst/>
              <a:gdLst/>
              <a:ahLst/>
              <a:cxnLst/>
              <a:rect l="l" t="t" r="r" b="b"/>
              <a:pathLst>
                <a:path w="247" h="217" extrusionOk="0">
                  <a:moveTo>
                    <a:pt x="0" y="0"/>
                  </a:moveTo>
                  <a:lnTo>
                    <a:pt x="0" y="217"/>
                  </a:lnTo>
                  <a:lnTo>
                    <a:pt x="247" y="217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5921125" y="355127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63" y="0"/>
                  </a:moveTo>
                  <a:cubicBezTo>
                    <a:pt x="30" y="0"/>
                    <a:pt x="15" y="15"/>
                    <a:pt x="0" y="45"/>
                  </a:cubicBezTo>
                  <a:cubicBezTo>
                    <a:pt x="0" y="79"/>
                    <a:pt x="15" y="109"/>
                    <a:pt x="49" y="124"/>
                  </a:cubicBezTo>
                  <a:lnTo>
                    <a:pt x="63" y="124"/>
                  </a:lnTo>
                  <a:cubicBezTo>
                    <a:pt x="93" y="124"/>
                    <a:pt x="123" y="109"/>
                    <a:pt x="123" y="79"/>
                  </a:cubicBezTo>
                  <a:cubicBezTo>
                    <a:pt x="123" y="45"/>
                    <a:pt x="108" y="15"/>
                    <a:pt x="78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5923075" y="3555925"/>
              <a:ext cx="3950" cy="3125"/>
            </a:xfrm>
            <a:custGeom>
              <a:avLst/>
              <a:gdLst/>
              <a:ahLst/>
              <a:cxnLst/>
              <a:rect l="l" t="t" r="r" b="b"/>
              <a:pathLst>
                <a:path w="158" h="125" extrusionOk="0">
                  <a:moveTo>
                    <a:pt x="64" y="1"/>
                  </a:moveTo>
                  <a:cubicBezTo>
                    <a:pt x="15" y="16"/>
                    <a:pt x="0" y="61"/>
                    <a:pt x="30" y="109"/>
                  </a:cubicBezTo>
                  <a:cubicBezTo>
                    <a:pt x="45" y="109"/>
                    <a:pt x="64" y="124"/>
                    <a:pt x="79" y="124"/>
                  </a:cubicBezTo>
                  <a:cubicBezTo>
                    <a:pt x="79" y="124"/>
                    <a:pt x="94" y="124"/>
                    <a:pt x="94" y="109"/>
                  </a:cubicBezTo>
                  <a:cubicBezTo>
                    <a:pt x="138" y="109"/>
                    <a:pt x="157" y="46"/>
                    <a:pt x="124" y="16"/>
                  </a:cubicBezTo>
                  <a:cubicBezTo>
                    <a:pt x="109" y="1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5926525" y="3546975"/>
              <a:ext cx="7850" cy="7400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157" y="1"/>
                  </a:moveTo>
                  <a:cubicBezTo>
                    <a:pt x="94" y="1"/>
                    <a:pt x="34" y="46"/>
                    <a:pt x="19" y="109"/>
                  </a:cubicBezTo>
                  <a:cubicBezTo>
                    <a:pt x="0" y="187"/>
                    <a:pt x="49" y="266"/>
                    <a:pt x="127" y="296"/>
                  </a:cubicBezTo>
                  <a:lnTo>
                    <a:pt x="157" y="296"/>
                  </a:lnTo>
                  <a:cubicBezTo>
                    <a:pt x="221" y="296"/>
                    <a:pt x="280" y="251"/>
                    <a:pt x="299" y="187"/>
                  </a:cubicBezTo>
                  <a:cubicBezTo>
                    <a:pt x="314" y="109"/>
                    <a:pt x="265" y="16"/>
                    <a:pt x="187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5933150" y="3555100"/>
              <a:ext cx="12525" cy="8975"/>
            </a:xfrm>
            <a:custGeom>
              <a:avLst/>
              <a:gdLst/>
              <a:ahLst/>
              <a:cxnLst/>
              <a:rect l="l" t="t" r="r" b="b"/>
              <a:pathLst>
                <a:path w="501" h="359" extrusionOk="0">
                  <a:moveTo>
                    <a:pt x="221" y="0"/>
                  </a:moveTo>
                  <a:cubicBezTo>
                    <a:pt x="127" y="0"/>
                    <a:pt x="49" y="49"/>
                    <a:pt x="34" y="127"/>
                  </a:cubicBezTo>
                  <a:cubicBezTo>
                    <a:pt x="0" y="221"/>
                    <a:pt x="79" y="329"/>
                    <a:pt x="202" y="359"/>
                  </a:cubicBezTo>
                  <a:lnTo>
                    <a:pt x="265" y="359"/>
                  </a:lnTo>
                  <a:cubicBezTo>
                    <a:pt x="359" y="359"/>
                    <a:pt x="452" y="314"/>
                    <a:pt x="467" y="235"/>
                  </a:cubicBezTo>
                  <a:lnTo>
                    <a:pt x="467" y="235"/>
                  </a:lnTo>
                  <a:cubicBezTo>
                    <a:pt x="452" y="280"/>
                    <a:pt x="407" y="299"/>
                    <a:pt x="359" y="299"/>
                  </a:cubicBezTo>
                  <a:lnTo>
                    <a:pt x="329" y="299"/>
                  </a:lnTo>
                  <a:cubicBezTo>
                    <a:pt x="265" y="280"/>
                    <a:pt x="221" y="235"/>
                    <a:pt x="235" y="172"/>
                  </a:cubicBezTo>
                  <a:cubicBezTo>
                    <a:pt x="250" y="127"/>
                    <a:pt x="280" y="112"/>
                    <a:pt x="344" y="112"/>
                  </a:cubicBezTo>
                  <a:lnTo>
                    <a:pt x="373" y="112"/>
                  </a:lnTo>
                  <a:cubicBezTo>
                    <a:pt x="437" y="127"/>
                    <a:pt x="482" y="187"/>
                    <a:pt x="467" y="235"/>
                  </a:cubicBezTo>
                  <a:cubicBezTo>
                    <a:pt x="500" y="142"/>
                    <a:pt x="407" y="34"/>
                    <a:pt x="295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5938650" y="3557900"/>
              <a:ext cx="6550" cy="4675"/>
            </a:xfrm>
            <a:custGeom>
              <a:avLst/>
              <a:gdLst/>
              <a:ahLst/>
              <a:cxnLst/>
              <a:rect l="l" t="t" r="r" b="b"/>
              <a:pathLst>
                <a:path w="262" h="187" extrusionOk="0">
                  <a:moveTo>
                    <a:pt x="124" y="0"/>
                  </a:moveTo>
                  <a:cubicBezTo>
                    <a:pt x="60" y="0"/>
                    <a:pt x="30" y="15"/>
                    <a:pt x="15" y="60"/>
                  </a:cubicBezTo>
                  <a:cubicBezTo>
                    <a:pt x="1" y="123"/>
                    <a:pt x="45" y="168"/>
                    <a:pt x="109" y="187"/>
                  </a:cubicBezTo>
                  <a:lnTo>
                    <a:pt x="139" y="187"/>
                  </a:lnTo>
                  <a:cubicBezTo>
                    <a:pt x="187" y="187"/>
                    <a:pt x="232" y="168"/>
                    <a:pt x="247" y="123"/>
                  </a:cubicBezTo>
                  <a:cubicBezTo>
                    <a:pt x="262" y="75"/>
                    <a:pt x="217" y="15"/>
                    <a:pt x="153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5922325" y="3539975"/>
              <a:ext cx="5425" cy="4325"/>
            </a:xfrm>
            <a:custGeom>
              <a:avLst/>
              <a:gdLst/>
              <a:ahLst/>
              <a:cxnLst/>
              <a:rect l="l" t="t" r="r" b="b"/>
              <a:pathLst>
                <a:path w="217" h="173" extrusionOk="0">
                  <a:moveTo>
                    <a:pt x="109" y="1"/>
                  </a:moveTo>
                  <a:cubicBezTo>
                    <a:pt x="60" y="1"/>
                    <a:pt x="15" y="16"/>
                    <a:pt x="1" y="64"/>
                  </a:cubicBezTo>
                  <a:cubicBezTo>
                    <a:pt x="1" y="109"/>
                    <a:pt x="30" y="158"/>
                    <a:pt x="94" y="173"/>
                  </a:cubicBezTo>
                  <a:lnTo>
                    <a:pt x="109" y="173"/>
                  </a:lnTo>
                  <a:cubicBezTo>
                    <a:pt x="154" y="173"/>
                    <a:pt x="202" y="158"/>
                    <a:pt x="202" y="109"/>
                  </a:cubicBezTo>
                  <a:cubicBezTo>
                    <a:pt x="217" y="64"/>
                    <a:pt x="187" y="16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5946400" y="3541575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4" y="0"/>
                  </a:moveTo>
                  <a:cubicBezTo>
                    <a:pt x="45" y="0"/>
                    <a:pt x="15" y="15"/>
                    <a:pt x="15" y="45"/>
                  </a:cubicBezTo>
                  <a:cubicBezTo>
                    <a:pt x="0" y="60"/>
                    <a:pt x="30" y="94"/>
                    <a:pt x="64" y="109"/>
                  </a:cubicBezTo>
                  <a:lnTo>
                    <a:pt x="79" y="109"/>
                  </a:lnTo>
                  <a:cubicBezTo>
                    <a:pt x="108" y="109"/>
                    <a:pt x="123" y="94"/>
                    <a:pt x="123" y="75"/>
                  </a:cubicBezTo>
                  <a:cubicBezTo>
                    <a:pt x="138" y="45"/>
                    <a:pt x="123" y="15"/>
                    <a:pt x="79" y="15"/>
                  </a:cubicBezTo>
                  <a:cubicBezTo>
                    <a:pt x="79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5929700" y="3538400"/>
              <a:ext cx="3475" cy="2725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60" y="1"/>
                  </a:moveTo>
                  <a:cubicBezTo>
                    <a:pt x="30" y="1"/>
                    <a:pt x="15" y="15"/>
                    <a:pt x="15" y="34"/>
                  </a:cubicBezTo>
                  <a:cubicBezTo>
                    <a:pt x="0" y="64"/>
                    <a:pt x="15" y="94"/>
                    <a:pt x="60" y="109"/>
                  </a:cubicBezTo>
                  <a:lnTo>
                    <a:pt x="79" y="109"/>
                  </a:lnTo>
                  <a:cubicBezTo>
                    <a:pt x="94" y="109"/>
                    <a:pt x="123" y="94"/>
                    <a:pt x="123" y="64"/>
                  </a:cubicBezTo>
                  <a:cubicBezTo>
                    <a:pt x="138" y="49"/>
                    <a:pt x="109" y="15"/>
                    <a:pt x="7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3" name="Google Shape;743;p24"/>
          <p:cNvGrpSpPr/>
          <p:nvPr/>
        </p:nvGrpSpPr>
        <p:grpSpPr>
          <a:xfrm flipH="1">
            <a:off x="110936" y="3120171"/>
            <a:ext cx="11868405" cy="3525632"/>
            <a:chOff x="904527" y="1682927"/>
            <a:chExt cx="722274" cy="214559"/>
          </a:xfrm>
        </p:grpSpPr>
        <p:sp>
          <p:nvSpPr>
            <p:cNvPr id="744" name="Google Shape;744;p24"/>
            <p:cNvSpPr/>
            <p:nvPr/>
          </p:nvSpPr>
          <p:spPr>
            <a:xfrm>
              <a:off x="984123" y="1732100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944407" y="1870567"/>
              <a:ext cx="9350" cy="9389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1603491" y="1764976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904527" y="1682927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4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4"/>
            <p:cNvSpPr/>
            <p:nvPr/>
          </p:nvSpPr>
          <p:spPr>
            <a:xfrm>
              <a:off x="1024177" y="1889473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1595351" y="1859991"/>
              <a:ext cx="5799" cy="5802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1531186" y="1887661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1616351" y="1824283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4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5638657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5"/>
          <p:cNvSpPr/>
          <p:nvPr/>
        </p:nvSpPr>
        <p:spPr>
          <a:xfrm flipH="1">
            <a:off x="0" y="0"/>
            <a:ext cx="8218093" cy="6857979"/>
          </a:xfrm>
          <a:custGeom>
            <a:avLst/>
            <a:gdLst/>
            <a:ahLst/>
            <a:cxnLst/>
            <a:rect l="l" t="t" r="r" b="b"/>
            <a:pathLst>
              <a:path w="47244" h="39425" extrusionOk="0">
                <a:moveTo>
                  <a:pt x="22178" y="0"/>
                </a:moveTo>
                <a:cubicBezTo>
                  <a:pt x="19675" y="1372"/>
                  <a:pt x="17728" y="3558"/>
                  <a:pt x="16882" y="6112"/>
                </a:cubicBezTo>
                <a:cubicBezTo>
                  <a:pt x="15592" y="10138"/>
                  <a:pt x="16964" y="14720"/>
                  <a:pt x="14910" y="18487"/>
                </a:cubicBezTo>
                <a:cubicBezTo>
                  <a:pt x="12590" y="22753"/>
                  <a:pt x="6795" y="24440"/>
                  <a:pt x="3401" y="28049"/>
                </a:cubicBezTo>
                <a:cubicBezTo>
                  <a:pt x="1081" y="30495"/>
                  <a:pt x="1" y="33895"/>
                  <a:pt x="582" y="37080"/>
                </a:cubicBezTo>
                <a:cubicBezTo>
                  <a:pt x="715" y="37870"/>
                  <a:pt x="980" y="38660"/>
                  <a:pt x="1321" y="39425"/>
                </a:cubicBezTo>
                <a:lnTo>
                  <a:pt x="47243" y="39425"/>
                </a:lnTo>
                <a:lnTo>
                  <a:pt x="47243" y="0"/>
                </a:ln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6" name="Google Shape;756;p25"/>
          <p:cNvSpPr txBox="1">
            <a:spLocks noGrp="1"/>
          </p:cNvSpPr>
          <p:nvPr>
            <p:ph type="ctrTitle"/>
          </p:nvPr>
        </p:nvSpPr>
        <p:spPr>
          <a:xfrm flipH="1">
            <a:off x="7821167" y="1041067"/>
            <a:ext cx="3410800" cy="11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57" name="Google Shape;757;p25"/>
          <p:cNvSpPr txBox="1">
            <a:spLocks noGrp="1"/>
          </p:cNvSpPr>
          <p:nvPr>
            <p:ph type="subTitle" idx="1"/>
          </p:nvPr>
        </p:nvSpPr>
        <p:spPr>
          <a:xfrm flipH="1">
            <a:off x="6095967" y="2383833"/>
            <a:ext cx="5136000" cy="13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58" name="Google Shape;758;p25"/>
          <p:cNvSpPr/>
          <p:nvPr/>
        </p:nvSpPr>
        <p:spPr>
          <a:xfrm rot="6312027">
            <a:off x="10304614" y="5168973"/>
            <a:ext cx="4849469" cy="4201019"/>
          </a:xfrm>
          <a:custGeom>
            <a:avLst/>
            <a:gdLst/>
            <a:ahLst/>
            <a:cxnLst/>
            <a:rect l="l" t="t" r="r" b="b"/>
            <a:pathLst>
              <a:path w="664" h="575" extrusionOk="0">
                <a:moveTo>
                  <a:pt x="346" y="1"/>
                </a:moveTo>
                <a:cubicBezTo>
                  <a:pt x="302" y="1"/>
                  <a:pt x="257" y="12"/>
                  <a:pt x="215" y="36"/>
                </a:cubicBezTo>
                <a:cubicBezTo>
                  <a:pt x="57" y="93"/>
                  <a:pt x="0" y="276"/>
                  <a:pt x="82" y="409"/>
                </a:cubicBezTo>
                <a:cubicBezTo>
                  <a:pt x="134" y="517"/>
                  <a:pt x="238" y="575"/>
                  <a:pt x="340" y="575"/>
                </a:cubicBezTo>
                <a:cubicBezTo>
                  <a:pt x="387" y="575"/>
                  <a:pt x="434" y="562"/>
                  <a:pt x="474" y="536"/>
                </a:cubicBezTo>
                <a:cubicBezTo>
                  <a:pt x="607" y="460"/>
                  <a:pt x="664" y="276"/>
                  <a:pt x="582" y="144"/>
                </a:cubicBezTo>
                <a:cubicBezTo>
                  <a:pt x="530" y="53"/>
                  <a:pt x="440" y="1"/>
                  <a:pt x="346" y="1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5"/>
          <p:cNvSpPr txBox="1">
            <a:spLocks noGrp="1"/>
          </p:cNvSpPr>
          <p:nvPr>
            <p:ph type="subTitle" idx="2"/>
          </p:nvPr>
        </p:nvSpPr>
        <p:spPr>
          <a:xfrm>
            <a:off x="6095967" y="3962433"/>
            <a:ext cx="4666000" cy="13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60" name="Google Shape;760;p25"/>
          <p:cNvSpPr txBox="1"/>
          <p:nvPr/>
        </p:nvSpPr>
        <p:spPr>
          <a:xfrm>
            <a:off x="868167" y="5541033"/>
            <a:ext cx="62800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333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333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333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333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and illustrations by Stories</a:t>
            </a:r>
            <a:endParaRPr sz="1333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61" name="Google Shape;761;p25"/>
          <p:cNvGrpSpPr/>
          <p:nvPr/>
        </p:nvGrpSpPr>
        <p:grpSpPr>
          <a:xfrm>
            <a:off x="657567" y="480058"/>
            <a:ext cx="4666976" cy="6475092"/>
            <a:chOff x="2487000" y="340768"/>
            <a:chExt cx="3500232" cy="4856319"/>
          </a:xfrm>
        </p:grpSpPr>
        <p:sp>
          <p:nvSpPr>
            <p:cNvPr id="762" name="Google Shape;762;p25"/>
            <p:cNvSpPr/>
            <p:nvPr/>
          </p:nvSpPr>
          <p:spPr>
            <a:xfrm>
              <a:off x="3453072" y="366643"/>
              <a:ext cx="119851" cy="121083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187" y="1"/>
                  </a:moveTo>
                  <a:cubicBezTo>
                    <a:pt x="94" y="1"/>
                    <a:pt x="0" y="94"/>
                    <a:pt x="0" y="206"/>
                  </a:cubicBezTo>
                  <a:cubicBezTo>
                    <a:pt x="0" y="299"/>
                    <a:pt x="94" y="392"/>
                    <a:pt x="187" y="392"/>
                  </a:cubicBezTo>
                  <a:cubicBezTo>
                    <a:pt x="295" y="392"/>
                    <a:pt x="388" y="299"/>
                    <a:pt x="388" y="206"/>
                  </a:cubicBezTo>
                  <a:cubicBezTo>
                    <a:pt x="388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5810075" y="1120931"/>
              <a:ext cx="177157" cy="172844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5116550" y="340768"/>
              <a:ext cx="177157" cy="172844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2487000" y="4742593"/>
              <a:ext cx="177158" cy="172844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5269350" y="5024243"/>
              <a:ext cx="177157" cy="172844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7" name="Google Shape;767;p25"/>
          <p:cNvGrpSpPr/>
          <p:nvPr/>
        </p:nvGrpSpPr>
        <p:grpSpPr>
          <a:xfrm>
            <a:off x="348058" y="249972"/>
            <a:ext cx="5833983" cy="6484227"/>
            <a:chOff x="916725" y="1507474"/>
            <a:chExt cx="355038" cy="394610"/>
          </a:xfrm>
        </p:grpSpPr>
        <p:sp>
          <p:nvSpPr>
            <p:cNvPr id="768" name="Google Shape;768;p25"/>
            <p:cNvSpPr/>
            <p:nvPr/>
          </p:nvSpPr>
          <p:spPr>
            <a:xfrm>
              <a:off x="935563" y="1693928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5"/>
            <p:cNvSpPr/>
            <p:nvPr/>
          </p:nvSpPr>
          <p:spPr>
            <a:xfrm>
              <a:off x="983250" y="1507474"/>
              <a:ext cx="14025" cy="14400"/>
            </a:xfrm>
            <a:custGeom>
              <a:avLst/>
              <a:gdLst/>
              <a:ahLst/>
              <a:cxnLst/>
              <a:rect l="l" t="t" r="r" b="b"/>
              <a:pathLst>
                <a:path w="561" h="576" extrusionOk="0">
                  <a:moveTo>
                    <a:pt x="281" y="1"/>
                  </a:moveTo>
                  <a:cubicBezTo>
                    <a:pt x="124" y="1"/>
                    <a:pt x="1" y="124"/>
                    <a:pt x="1" y="296"/>
                  </a:cubicBezTo>
                  <a:cubicBezTo>
                    <a:pt x="1" y="452"/>
                    <a:pt x="124" y="576"/>
                    <a:pt x="281" y="576"/>
                  </a:cubicBezTo>
                  <a:cubicBezTo>
                    <a:pt x="434" y="576"/>
                    <a:pt x="560" y="452"/>
                    <a:pt x="560" y="296"/>
                  </a:cubicBezTo>
                  <a:cubicBezTo>
                    <a:pt x="560" y="124"/>
                    <a:pt x="434" y="1"/>
                    <a:pt x="281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5"/>
            <p:cNvSpPr/>
            <p:nvPr/>
          </p:nvSpPr>
          <p:spPr>
            <a:xfrm>
              <a:off x="989647" y="1895783"/>
              <a:ext cx="6274" cy="6301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112082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8"/>
                    <a:pt x="60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936575" y="1625350"/>
              <a:ext cx="9725" cy="9825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187" y="1"/>
                  </a:moveTo>
                  <a:cubicBezTo>
                    <a:pt x="94" y="1"/>
                    <a:pt x="0" y="94"/>
                    <a:pt x="0" y="206"/>
                  </a:cubicBezTo>
                  <a:cubicBezTo>
                    <a:pt x="0" y="299"/>
                    <a:pt x="94" y="392"/>
                    <a:pt x="187" y="392"/>
                  </a:cubicBezTo>
                  <a:cubicBezTo>
                    <a:pt x="295" y="392"/>
                    <a:pt x="388" y="299"/>
                    <a:pt x="388" y="206"/>
                  </a:cubicBezTo>
                  <a:cubicBezTo>
                    <a:pt x="388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977350" y="1759350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1022875" y="1639575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1255600" y="1514875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937700" y="1521875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1241600" y="1676119"/>
              <a:ext cx="14000" cy="14025"/>
            </a:xfrm>
            <a:custGeom>
              <a:avLst/>
              <a:gdLst/>
              <a:ahLst/>
              <a:cxnLst/>
              <a:rect l="l" t="t" r="r" b="b"/>
              <a:pathLst>
                <a:path w="560" h="561" extrusionOk="0">
                  <a:moveTo>
                    <a:pt x="280" y="0"/>
                  </a:moveTo>
                  <a:cubicBezTo>
                    <a:pt x="127" y="0"/>
                    <a:pt x="0" y="127"/>
                    <a:pt x="0" y="280"/>
                  </a:cubicBezTo>
                  <a:cubicBezTo>
                    <a:pt x="0" y="437"/>
                    <a:pt x="127" y="560"/>
                    <a:pt x="280" y="560"/>
                  </a:cubicBezTo>
                  <a:cubicBezTo>
                    <a:pt x="437" y="560"/>
                    <a:pt x="560" y="437"/>
                    <a:pt x="560" y="280"/>
                  </a:cubicBezTo>
                  <a:cubicBezTo>
                    <a:pt x="560" y="127"/>
                    <a:pt x="437" y="0"/>
                    <a:pt x="280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1236052" y="180690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1197894" y="1531166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1261313" y="1577366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2" name="Google Shape;782;p25"/>
          <p:cNvGrpSpPr/>
          <p:nvPr/>
        </p:nvGrpSpPr>
        <p:grpSpPr>
          <a:xfrm>
            <a:off x="959999" y="719999"/>
            <a:ext cx="682453" cy="780091"/>
            <a:chOff x="6144600" y="3520075"/>
            <a:chExt cx="29600" cy="33825"/>
          </a:xfrm>
        </p:grpSpPr>
        <p:sp>
          <p:nvSpPr>
            <p:cNvPr id="783" name="Google Shape;783;p25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708130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6"/>
          <p:cNvSpPr/>
          <p:nvPr/>
        </p:nvSpPr>
        <p:spPr>
          <a:xfrm rot="-5644651">
            <a:off x="611977" y="2717571"/>
            <a:ext cx="13371657" cy="18585916"/>
          </a:xfrm>
          <a:custGeom>
            <a:avLst/>
            <a:gdLst/>
            <a:ahLst/>
            <a:cxnLst/>
            <a:rect l="l" t="t" r="r" b="b"/>
            <a:pathLst>
              <a:path w="43742" h="47312" extrusionOk="0">
                <a:moveTo>
                  <a:pt x="35213" y="0"/>
                </a:moveTo>
                <a:cubicBezTo>
                  <a:pt x="32403" y="0"/>
                  <a:pt x="28089" y="1090"/>
                  <a:pt x="22095" y="3185"/>
                </a:cubicBezTo>
                <a:cubicBezTo>
                  <a:pt x="22095" y="3185"/>
                  <a:pt x="6535" y="9404"/>
                  <a:pt x="6535" y="14403"/>
                </a:cubicBezTo>
                <a:cubicBezTo>
                  <a:pt x="6535" y="15474"/>
                  <a:pt x="7281" y="15848"/>
                  <a:pt x="8419" y="15848"/>
                </a:cubicBezTo>
                <a:cubicBezTo>
                  <a:pt x="11067" y="15848"/>
                  <a:pt x="15842" y="13825"/>
                  <a:pt x="18326" y="13825"/>
                </a:cubicBezTo>
                <a:cubicBezTo>
                  <a:pt x="19770" y="13825"/>
                  <a:pt x="20440" y="14509"/>
                  <a:pt x="19466" y="16672"/>
                </a:cubicBezTo>
                <a:cubicBezTo>
                  <a:pt x="16066" y="24174"/>
                  <a:pt x="0" y="25546"/>
                  <a:pt x="0" y="32365"/>
                </a:cubicBezTo>
                <a:cubicBezTo>
                  <a:pt x="0" y="39159"/>
                  <a:pt x="12141" y="35734"/>
                  <a:pt x="9089" y="40922"/>
                </a:cubicBezTo>
                <a:cubicBezTo>
                  <a:pt x="7065" y="44326"/>
                  <a:pt x="13635" y="47312"/>
                  <a:pt x="20892" y="47312"/>
                </a:cubicBezTo>
                <a:cubicBezTo>
                  <a:pt x="24697" y="47312"/>
                  <a:pt x="28690" y="46491"/>
                  <a:pt x="31734" y="44481"/>
                </a:cubicBezTo>
                <a:cubicBezTo>
                  <a:pt x="40582" y="38634"/>
                  <a:pt x="43742" y="35841"/>
                  <a:pt x="43325" y="31493"/>
                </a:cubicBezTo>
                <a:cubicBezTo>
                  <a:pt x="42901" y="27176"/>
                  <a:pt x="32132" y="28099"/>
                  <a:pt x="35317" y="23492"/>
                </a:cubicBezTo>
                <a:cubicBezTo>
                  <a:pt x="38528" y="18884"/>
                  <a:pt x="43350" y="13405"/>
                  <a:pt x="41530" y="10403"/>
                </a:cubicBezTo>
                <a:cubicBezTo>
                  <a:pt x="41052" y="9618"/>
                  <a:pt x="40234" y="9359"/>
                  <a:pt x="39295" y="9359"/>
                </a:cubicBezTo>
                <a:cubicBezTo>
                  <a:pt x="37463" y="9359"/>
                  <a:pt x="35166" y="10347"/>
                  <a:pt x="34021" y="10347"/>
                </a:cubicBezTo>
                <a:cubicBezTo>
                  <a:pt x="33528" y="10347"/>
                  <a:pt x="33249" y="10164"/>
                  <a:pt x="33314" y="9638"/>
                </a:cubicBezTo>
                <a:cubicBezTo>
                  <a:pt x="33630" y="7268"/>
                  <a:pt x="40165" y="5005"/>
                  <a:pt x="39109" y="1978"/>
                </a:cubicBezTo>
                <a:cubicBezTo>
                  <a:pt x="38650" y="647"/>
                  <a:pt x="37378" y="0"/>
                  <a:pt x="35213" y="0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1" name="Google Shape;801;p26"/>
          <p:cNvSpPr/>
          <p:nvPr/>
        </p:nvSpPr>
        <p:spPr>
          <a:xfrm rot="10800000" flipH="1">
            <a:off x="-3220770" y="-8078679"/>
            <a:ext cx="16375291" cy="9953699"/>
          </a:xfrm>
          <a:custGeom>
            <a:avLst/>
            <a:gdLst/>
            <a:ahLst/>
            <a:cxnLst/>
            <a:rect l="l" t="t" r="r" b="b"/>
            <a:pathLst>
              <a:path w="35267" h="21437" extrusionOk="0">
                <a:moveTo>
                  <a:pt x="9647" y="0"/>
                </a:moveTo>
                <a:cubicBezTo>
                  <a:pt x="9051" y="0"/>
                  <a:pt x="8458" y="50"/>
                  <a:pt x="7876" y="157"/>
                </a:cubicBezTo>
                <a:cubicBezTo>
                  <a:pt x="5114" y="681"/>
                  <a:pt x="2845" y="2609"/>
                  <a:pt x="2586" y="5187"/>
                </a:cubicBezTo>
                <a:cubicBezTo>
                  <a:pt x="2453" y="6344"/>
                  <a:pt x="3717" y="8423"/>
                  <a:pt x="3319" y="9529"/>
                </a:cubicBezTo>
                <a:cubicBezTo>
                  <a:pt x="2927" y="10635"/>
                  <a:pt x="1" y="14086"/>
                  <a:pt x="83" y="16696"/>
                </a:cubicBezTo>
                <a:cubicBezTo>
                  <a:pt x="159" y="19300"/>
                  <a:pt x="822" y="20090"/>
                  <a:pt x="1770" y="21436"/>
                </a:cubicBezTo>
                <a:lnTo>
                  <a:pt x="32682" y="21436"/>
                </a:lnTo>
                <a:cubicBezTo>
                  <a:pt x="33263" y="20090"/>
                  <a:pt x="33737" y="19009"/>
                  <a:pt x="33055" y="17246"/>
                </a:cubicBezTo>
                <a:cubicBezTo>
                  <a:pt x="32499" y="15849"/>
                  <a:pt x="34003" y="14693"/>
                  <a:pt x="34578" y="13378"/>
                </a:cubicBezTo>
                <a:cubicBezTo>
                  <a:pt x="35077" y="12215"/>
                  <a:pt x="35267" y="10825"/>
                  <a:pt x="35134" y="9529"/>
                </a:cubicBezTo>
                <a:cubicBezTo>
                  <a:pt x="34951" y="7823"/>
                  <a:pt x="34129" y="6085"/>
                  <a:pt x="32707" y="4821"/>
                </a:cubicBezTo>
                <a:cubicBezTo>
                  <a:pt x="30980" y="3333"/>
                  <a:pt x="28580" y="2711"/>
                  <a:pt x="26205" y="2711"/>
                </a:cubicBezTo>
                <a:cubicBezTo>
                  <a:pt x="25503" y="2711"/>
                  <a:pt x="24804" y="2766"/>
                  <a:pt x="24125" y="2868"/>
                </a:cubicBezTo>
                <a:cubicBezTo>
                  <a:pt x="23050" y="3027"/>
                  <a:pt x="22000" y="3286"/>
                  <a:pt x="20916" y="3286"/>
                </a:cubicBezTo>
                <a:cubicBezTo>
                  <a:pt x="20750" y="3286"/>
                  <a:pt x="20583" y="3280"/>
                  <a:pt x="20415" y="3266"/>
                </a:cubicBezTo>
                <a:cubicBezTo>
                  <a:pt x="18544" y="3108"/>
                  <a:pt x="16939" y="2078"/>
                  <a:pt x="15251" y="1313"/>
                </a:cubicBezTo>
                <a:cubicBezTo>
                  <a:pt x="13502" y="513"/>
                  <a:pt x="11559" y="0"/>
                  <a:pt x="9647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2" name="Google Shape;802;p26"/>
          <p:cNvGrpSpPr/>
          <p:nvPr/>
        </p:nvGrpSpPr>
        <p:grpSpPr>
          <a:xfrm rot="10800000" flipH="1">
            <a:off x="216739" y="2917498"/>
            <a:ext cx="11385252" cy="3620087"/>
            <a:chOff x="902479" y="1514875"/>
            <a:chExt cx="692871" cy="220307"/>
          </a:xfrm>
        </p:grpSpPr>
        <p:sp>
          <p:nvSpPr>
            <p:cNvPr id="803" name="Google Shape;803;p26"/>
            <p:cNvSpPr/>
            <p:nvPr/>
          </p:nvSpPr>
          <p:spPr>
            <a:xfrm>
              <a:off x="927871" y="1635700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902479" y="1604892"/>
              <a:ext cx="6175" cy="6200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7"/>
                    <a:pt x="60" y="247"/>
                    <a:pt x="124" y="247"/>
                  </a:cubicBezTo>
                  <a:cubicBezTo>
                    <a:pt x="187" y="247"/>
                    <a:pt x="247" y="187"/>
                    <a:pt x="247" y="124"/>
                  </a:cubicBezTo>
                  <a:cubicBezTo>
                    <a:pt x="247" y="61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112082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60" y="1"/>
                    <a:pt x="0" y="61"/>
                    <a:pt x="0" y="124"/>
                  </a:cubicBezTo>
                  <a:cubicBezTo>
                    <a:pt x="0" y="188"/>
                    <a:pt x="60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1180742" y="1539541"/>
              <a:ext cx="5900" cy="5825"/>
            </a:xfrm>
            <a:custGeom>
              <a:avLst/>
              <a:gdLst/>
              <a:ahLst/>
              <a:cxnLst/>
              <a:rect l="l" t="t" r="r" b="b"/>
              <a:pathLst>
                <a:path w="236" h="233" extrusionOk="0">
                  <a:moveTo>
                    <a:pt x="109" y="1"/>
                  </a:moveTo>
                  <a:cubicBezTo>
                    <a:pt x="49" y="1"/>
                    <a:pt x="1" y="46"/>
                    <a:pt x="1" y="109"/>
                  </a:cubicBezTo>
                  <a:cubicBezTo>
                    <a:pt x="1" y="187"/>
                    <a:pt x="49" y="232"/>
                    <a:pt x="109" y="232"/>
                  </a:cubicBezTo>
                  <a:cubicBezTo>
                    <a:pt x="172" y="232"/>
                    <a:pt x="236" y="187"/>
                    <a:pt x="236" y="109"/>
                  </a:cubicBezTo>
                  <a:cubicBezTo>
                    <a:pt x="236" y="46"/>
                    <a:pt x="172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1041633" y="1611092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1255600" y="1514875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8" y="0"/>
                  </a:moveTo>
                  <a:cubicBezTo>
                    <a:pt x="64" y="0"/>
                    <a:pt x="1" y="45"/>
                    <a:pt x="1" y="109"/>
                  </a:cubicBezTo>
                  <a:cubicBezTo>
                    <a:pt x="1" y="187"/>
                    <a:pt x="64" y="232"/>
                    <a:pt x="128" y="232"/>
                  </a:cubicBezTo>
                  <a:cubicBezTo>
                    <a:pt x="187" y="232"/>
                    <a:pt x="251" y="187"/>
                    <a:pt x="251" y="109"/>
                  </a:cubicBezTo>
                  <a:cubicBezTo>
                    <a:pt x="251" y="45"/>
                    <a:pt x="187" y="0"/>
                    <a:pt x="128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914625" y="1725082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983160" y="1625494"/>
              <a:ext cx="5388" cy="5641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1456383" y="1568940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7"/>
                    <a:pt x="45" y="247"/>
                    <a:pt x="123" y="247"/>
                  </a:cubicBezTo>
                  <a:cubicBezTo>
                    <a:pt x="187" y="247"/>
                    <a:pt x="232" y="187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1406075" y="1519525"/>
              <a:ext cx="5800" cy="6200"/>
            </a:xfrm>
            <a:custGeom>
              <a:avLst/>
              <a:gdLst/>
              <a:ahLst/>
              <a:cxnLst/>
              <a:rect l="l" t="t" r="r" b="b"/>
              <a:pathLst>
                <a:path w="232" h="248" extrusionOk="0">
                  <a:moveTo>
                    <a:pt x="123" y="1"/>
                  </a:moveTo>
                  <a:cubicBezTo>
                    <a:pt x="45" y="1"/>
                    <a:pt x="0" y="61"/>
                    <a:pt x="0" y="124"/>
                  </a:cubicBezTo>
                  <a:cubicBezTo>
                    <a:pt x="0" y="188"/>
                    <a:pt x="45" y="247"/>
                    <a:pt x="123" y="247"/>
                  </a:cubicBezTo>
                  <a:cubicBezTo>
                    <a:pt x="187" y="247"/>
                    <a:pt x="232" y="188"/>
                    <a:pt x="232" y="124"/>
                  </a:cubicBezTo>
                  <a:cubicBezTo>
                    <a:pt x="232" y="61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1567725" y="159565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1388809" y="1540984"/>
              <a:ext cx="7716" cy="7716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09" y="1"/>
                  </a:moveTo>
                  <a:cubicBezTo>
                    <a:pt x="46" y="1"/>
                    <a:pt x="1" y="46"/>
                    <a:pt x="1" y="109"/>
                  </a:cubicBezTo>
                  <a:cubicBezTo>
                    <a:pt x="1" y="187"/>
                    <a:pt x="46" y="232"/>
                    <a:pt x="109" y="232"/>
                  </a:cubicBezTo>
                  <a:cubicBezTo>
                    <a:pt x="187" y="232"/>
                    <a:pt x="232" y="187"/>
                    <a:pt x="232" y="109"/>
                  </a:cubicBezTo>
                  <a:cubicBezTo>
                    <a:pt x="232" y="46"/>
                    <a:pt x="187" y="1"/>
                    <a:pt x="109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1504025" y="1639575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1584900" y="1521875"/>
              <a:ext cx="10450" cy="10100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16" y="0"/>
                  </a:moveTo>
                  <a:cubicBezTo>
                    <a:pt x="93" y="0"/>
                    <a:pt x="0" y="94"/>
                    <a:pt x="0" y="202"/>
                  </a:cubicBezTo>
                  <a:cubicBezTo>
                    <a:pt x="0" y="325"/>
                    <a:pt x="93" y="403"/>
                    <a:pt x="216" y="403"/>
                  </a:cubicBezTo>
                  <a:cubicBezTo>
                    <a:pt x="325" y="403"/>
                    <a:pt x="418" y="325"/>
                    <a:pt x="418" y="202"/>
                  </a:cubicBezTo>
                  <a:cubicBezTo>
                    <a:pt x="418" y="9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1528010" y="1575141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8" name="Google Shape;818;p26"/>
          <p:cNvGrpSpPr/>
          <p:nvPr/>
        </p:nvGrpSpPr>
        <p:grpSpPr>
          <a:xfrm>
            <a:off x="518899" y="5747965"/>
            <a:ext cx="682453" cy="780091"/>
            <a:chOff x="6144600" y="3520075"/>
            <a:chExt cx="29600" cy="33825"/>
          </a:xfrm>
        </p:grpSpPr>
        <p:sp>
          <p:nvSpPr>
            <p:cNvPr id="819" name="Google Shape;819;p26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9782390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7"/>
          <p:cNvSpPr/>
          <p:nvPr/>
        </p:nvSpPr>
        <p:spPr>
          <a:xfrm>
            <a:off x="-2308070" y="4698988"/>
            <a:ext cx="16375291" cy="9953699"/>
          </a:xfrm>
          <a:custGeom>
            <a:avLst/>
            <a:gdLst/>
            <a:ahLst/>
            <a:cxnLst/>
            <a:rect l="l" t="t" r="r" b="b"/>
            <a:pathLst>
              <a:path w="35267" h="21437" extrusionOk="0">
                <a:moveTo>
                  <a:pt x="9647" y="0"/>
                </a:moveTo>
                <a:cubicBezTo>
                  <a:pt x="9051" y="0"/>
                  <a:pt x="8458" y="50"/>
                  <a:pt x="7876" y="157"/>
                </a:cubicBezTo>
                <a:cubicBezTo>
                  <a:pt x="5114" y="681"/>
                  <a:pt x="2845" y="2609"/>
                  <a:pt x="2586" y="5187"/>
                </a:cubicBezTo>
                <a:cubicBezTo>
                  <a:pt x="2453" y="6344"/>
                  <a:pt x="3717" y="8423"/>
                  <a:pt x="3319" y="9529"/>
                </a:cubicBezTo>
                <a:cubicBezTo>
                  <a:pt x="2927" y="10635"/>
                  <a:pt x="1" y="14086"/>
                  <a:pt x="83" y="16696"/>
                </a:cubicBezTo>
                <a:cubicBezTo>
                  <a:pt x="159" y="19300"/>
                  <a:pt x="822" y="20090"/>
                  <a:pt x="1770" y="21436"/>
                </a:cubicBezTo>
                <a:lnTo>
                  <a:pt x="32682" y="21436"/>
                </a:lnTo>
                <a:cubicBezTo>
                  <a:pt x="33263" y="20090"/>
                  <a:pt x="33737" y="19009"/>
                  <a:pt x="33055" y="17246"/>
                </a:cubicBezTo>
                <a:cubicBezTo>
                  <a:pt x="32499" y="15849"/>
                  <a:pt x="34003" y="14693"/>
                  <a:pt x="34578" y="13378"/>
                </a:cubicBezTo>
                <a:cubicBezTo>
                  <a:pt x="35077" y="12215"/>
                  <a:pt x="35267" y="10825"/>
                  <a:pt x="35134" y="9529"/>
                </a:cubicBezTo>
                <a:cubicBezTo>
                  <a:pt x="34951" y="7823"/>
                  <a:pt x="34129" y="6085"/>
                  <a:pt x="32707" y="4821"/>
                </a:cubicBezTo>
                <a:cubicBezTo>
                  <a:pt x="30980" y="3333"/>
                  <a:pt x="28580" y="2711"/>
                  <a:pt x="26205" y="2711"/>
                </a:cubicBezTo>
                <a:cubicBezTo>
                  <a:pt x="25503" y="2711"/>
                  <a:pt x="24804" y="2766"/>
                  <a:pt x="24125" y="2868"/>
                </a:cubicBezTo>
                <a:cubicBezTo>
                  <a:pt x="23050" y="3027"/>
                  <a:pt x="22000" y="3286"/>
                  <a:pt x="20916" y="3286"/>
                </a:cubicBezTo>
                <a:cubicBezTo>
                  <a:pt x="20750" y="3286"/>
                  <a:pt x="20583" y="3280"/>
                  <a:pt x="20415" y="3266"/>
                </a:cubicBezTo>
                <a:cubicBezTo>
                  <a:pt x="18544" y="3108"/>
                  <a:pt x="16939" y="2078"/>
                  <a:pt x="15251" y="1313"/>
                </a:cubicBezTo>
                <a:cubicBezTo>
                  <a:pt x="13502" y="513"/>
                  <a:pt x="11559" y="0"/>
                  <a:pt x="9647" y="0"/>
                </a:cubicBezTo>
                <a:close/>
              </a:path>
            </a:pathLst>
          </a:custGeom>
          <a:solidFill>
            <a:srgbClr val="F5AD9A">
              <a:alpha val="339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27"/>
          <p:cNvSpPr/>
          <p:nvPr/>
        </p:nvSpPr>
        <p:spPr>
          <a:xfrm rot="1052058">
            <a:off x="10872240" y="4913448"/>
            <a:ext cx="873701" cy="856624"/>
          </a:xfrm>
          <a:custGeom>
            <a:avLst/>
            <a:gdLst/>
            <a:ahLst/>
            <a:cxnLst/>
            <a:rect l="l" t="t" r="r" b="b"/>
            <a:pathLst>
              <a:path w="5941" h="5825" extrusionOk="0">
                <a:moveTo>
                  <a:pt x="3762" y="1"/>
                </a:moveTo>
                <a:cubicBezTo>
                  <a:pt x="3403" y="1"/>
                  <a:pt x="2991" y="63"/>
                  <a:pt x="2534" y="222"/>
                </a:cubicBezTo>
                <a:cubicBezTo>
                  <a:pt x="2004" y="394"/>
                  <a:pt x="1415" y="595"/>
                  <a:pt x="855" y="1715"/>
                </a:cubicBezTo>
                <a:cubicBezTo>
                  <a:pt x="560" y="2289"/>
                  <a:pt x="1" y="3162"/>
                  <a:pt x="1" y="4047"/>
                </a:cubicBezTo>
                <a:cubicBezTo>
                  <a:pt x="1" y="4747"/>
                  <a:pt x="1931" y="5824"/>
                  <a:pt x="3281" y="5824"/>
                </a:cubicBezTo>
                <a:cubicBezTo>
                  <a:pt x="3606" y="5824"/>
                  <a:pt x="3897" y="5762"/>
                  <a:pt x="4120" y="5617"/>
                </a:cubicBezTo>
                <a:cubicBezTo>
                  <a:pt x="5269" y="4856"/>
                  <a:pt x="5426" y="4450"/>
                  <a:pt x="5612" y="3923"/>
                </a:cubicBezTo>
                <a:cubicBezTo>
                  <a:pt x="5829" y="3349"/>
                  <a:pt x="5941" y="1125"/>
                  <a:pt x="5254" y="487"/>
                </a:cubicBezTo>
                <a:cubicBezTo>
                  <a:pt x="5004" y="257"/>
                  <a:pt x="4490" y="1"/>
                  <a:pt x="3762" y="1"/>
                </a:cubicBezTo>
                <a:close/>
              </a:path>
            </a:pathLst>
          </a:custGeom>
          <a:solidFill>
            <a:srgbClr val="AADBEE">
              <a:alpha val="54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8" name="Google Shape;838;p27"/>
          <p:cNvGrpSpPr/>
          <p:nvPr/>
        </p:nvGrpSpPr>
        <p:grpSpPr>
          <a:xfrm>
            <a:off x="518899" y="5747965"/>
            <a:ext cx="682453" cy="780091"/>
            <a:chOff x="6144600" y="3520075"/>
            <a:chExt cx="29600" cy="33825"/>
          </a:xfrm>
        </p:grpSpPr>
        <p:sp>
          <p:nvSpPr>
            <p:cNvPr id="839" name="Google Shape;839;p27"/>
            <p:cNvSpPr/>
            <p:nvPr/>
          </p:nvSpPr>
          <p:spPr>
            <a:xfrm>
              <a:off x="6155050" y="3520075"/>
              <a:ext cx="5475" cy="4350"/>
            </a:xfrm>
            <a:custGeom>
              <a:avLst/>
              <a:gdLst/>
              <a:ahLst/>
              <a:cxnLst/>
              <a:rect l="l" t="t" r="r" b="b"/>
              <a:pathLst>
                <a:path w="219" h="174" extrusionOk="0">
                  <a:moveTo>
                    <a:pt x="128" y="0"/>
                  </a:moveTo>
                  <a:cubicBezTo>
                    <a:pt x="123" y="0"/>
                    <a:pt x="118" y="1"/>
                    <a:pt x="113" y="2"/>
                  </a:cubicBezTo>
                  <a:cubicBezTo>
                    <a:pt x="79" y="2"/>
                    <a:pt x="49" y="21"/>
                    <a:pt x="49" y="36"/>
                  </a:cubicBezTo>
                  <a:cubicBezTo>
                    <a:pt x="1" y="95"/>
                    <a:pt x="49" y="174"/>
                    <a:pt x="128" y="174"/>
                  </a:cubicBezTo>
                  <a:cubicBezTo>
                    <a:pt x="143" y="174"/>
                    <a:pt x="173" y="159"/>
                    <a:pt x="187" y="129"/>
                  </a:cubicBezTo>
                  <a:cubicBezTo>
                    <a:pt x="218" y="71"/>
                    <a:pt x="180" y="0"/>
                    <a:pt x="128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152350" y="3549675"/>
              <a:ext cx="4700" cy="4225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64" y="1"/>
                  </a:moveTo>
                  <a:cubicBezTo>
                    <a:pt x="1" y="31"/>
                    <a:pt x="1" y="109"/>
                    <a:pt x="49" y="158"/>
                  </a:cubicBezTo>
                  <a:cubicBezTo>
                    <a:pt x="64" y="165"/>
                    <a:pt x="79" y="169"/>
                    <a:pt x="93" y="169"/>
                  </a:cubicBezTo>
                  <a:cubicBezTo>
                    <a:pt x="106" y="169"/>
                    <a:pt x="118" y="165"/>
                    <a:pt x="128" y="158"/>
                  </a:cubicBezTo>
                  <a:cubicBezTo>
                    <a:pt x="187" y="124"/>
                    <a:pt x="187" y="49"/>
                    <a:pt x="142" y="16"/>
                  </a:cubicBezTo>
                  <a:cubicBezTo>
                    <a:pt x="109" y="1"/>
                    <a:pt x="94" y="1"/>
                    <a:pt x="64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144975" y="3526050"/>
              <a:ext cx="5450" cy="5350"/>
            </a:xfrm>
            <a:custGeom>
              <a:avLst/>
              <a:gdLst/>
              <a:ahLst/>
              <a:cxnLst/>
              <a:rect l="l" t="t" r="r" b="b"/>
              <a:pathLst>
                <a:path w="218" h="214" extrusionOk="0">
                  <a:moveTo>
                    <a:pt x="116" y="1"/>
                  </a:moveTo>
                  <a:cubicBezTo>
                    <a:pt x="86" y="1"/>
                    <a:pt x="55" y="14"/>
                    <a:pt x="31" y="43"/>
                  </a:cubicBezTo>
                  <a:cubicBezTo>
                    <a:pt x="16" y="62"/>
                    <a:pt x="1" y="92"/>
                    <a:pt x="1" y="121"/>
                  </a:cubicBezTo>
                  <a:cubicBezTo>
                    <a:pt x="10" y="179"/>
                    <a:pt x="55" y="214"/>
                    <a:pt x="102" y="214"/>
                  </a:cubicBezTo>
                  <a:cubicBezTo>
                    <a:pt x="132" y="214"/>
                    <a:pt x="163" y="200"/>
                    <a:pt x="187" y="170"/>
                  </a:cubicBezTo>
                  <a:cubicBezTo>
                    <a:pt x="202" y="155"/>
                    <a:pt x="217" y="121"/>
                    <a:pt x="217" y="92"/>
                  </a:cubicBezTo>
                  <a:cubicBezTo>
                    <a:pt x="208" y="34"/>
                    <a:pt x="164" y="1"/>
                    <a:pt x="116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168025" y="3545825"/>
              <a:ext cx="5625" cy="5050"/>
            </a:xfrm>
            <a:custGeom>
              <a:avLst/>
              <a:gdLst/>
              <a:ahLst/>
              <a:cxnLst/>
              <a:rect l="l" t="t" r="r" b="b"/>
              <a:pathLst>
                <a:path w="225" h="202" extrusionOk="0">
                  <a:moveTo>
                    <a:pt x="115" y="0"/>
                  </a:moveTo>
                  <a:cubicBezTo>
                    <a:pt x="97" y="0"/>
                    <a:pt x="78" y="5"/>
                    <a:pt x="60" y="17"/>
                  </a:cubicBezTo>
                  <a:cubicBezTo>
                    <a:pt x="27" y="32"/>
                    <a:pt x="12" y="62"/>
                    <a:pt x="12" y="77"/>
                  </a:cubicBezTo>
                  <a:cubicBezTo>
                    <a:pt x="0" y="148"/>
                    <a:pt x="52" y="202"/>
                    <a:pt x="112" y="202"/>
                  </a:cubicBezTo>
                  <a:cubicBezTo>
                    <a:pt x="130" y="202"/>
                    <a:pt x="150" y="196"/>
                    <a:pt x="168" y="185"/>
                  </a:cubicBezTo>
                  <a:cubicBezTo>
                    <a:pt x="183" y="170"/>
                    <a:pt x="213" y="155"/>
                    <a:pt x="213" y="125"/>
                  </a:cubicBezTo>
                  <a:cubicBezTo>
                    <a:pt x="225" y="54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171000" y="3528325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79" y="1"/>
                  </a:moveTo>
                  <a:cubicBezTo>
                    <a:pt x="35" y="1"/>
                    <a:pt x="1" y="30"/>
                    <a:pt x="16" y="79"/>
                  </a:cubicBezTo>
                  <a:cubicBezTo>
                    <a:pt x="35" y="94"/>
                    <a:pt x="49" y="109"/>
                    <a:pt x="64" y="109"/>
                  </a:cubicBezTo>
                  <a:cubicBezTo>
                    <a:pt x="109" y="109"/>
                    <a:pt x="128" y="64"/>
                    <a:pt x="128" y="30"/>
                  </a:cubicBezTo>
                  <a:cubicBezTo>
                    <a:pt x="109" y="1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144600" y="3536050"/>
              <a:ext cx="2750" cy="2700"/>
            </a:xfrm>
            <a:custGeom>
              <a:avLst/>
              <a:gdLst/>
              <a:ahLst/>
              <a:cxnLst/>
              <a:rect l="l" t="t" r="r" b="b"/>
              <a:pathLst>
                <a:path w="110" h="108" extrusionOk="0">
                  <a:moveTo>
                    <a:pt x="55" y="1"/>
                  </a:moveTo>
                  <a:cubicBezTo>
                    <a:pt x="28" y="1"/>
                    <a:pt x="1" y="18"/>
                    <a:pt x="1" y="50"/>
                  </a:cubicBezTo>
                  <a:cubicBezTo>
                    <a:pt x="1" y="65"/>
                    <a:pt x="1" y="80"/>
                    <a:pt x="16" y="80"/>
                  </a:cubicBezTo>
                  <a:cubicBezTo>
                    <a:pt x="28" y="99"/>
                    <a:pt x="44" y="107"/>
                    <a:pt x="61" y="107"/>
                  </a:cubicBezTo>
                  <a:cubicBezTo>
                    <a:pt x="86" y="107"/>
                    <a:pt x="109" y="86"/>
                    <a:pt x="109" y="50"/>
                  </a:cubicBezTo>
                  <a:cubicBezTo>
                    <a:pt x="109" y="50"/>
                    <a:pt x="109" y="35"/>
                    <a:pt x="94" y="16"/>
                  </a:cubicBezTo>
                  <a:cubicBezTo>
                    <a:pt x="84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147700" y="3526375"/>
              <a:ext cx="25675" cy="21375"/>
            </a:xfrm>
            <a:custGeom>
              <a:avLst/>
              <a:gdLst/>
              <a:ahLst/>
              <a:cxnLst/>
              <a:rect l="l" t="t" r="r" b="b"/>
              <a:pathLst>
                <a:path w="1027" h="855" extrusionOk="0">
                  <a:moveTo>
                    <a:pt x="530" y="0"/>
                  </a:moveTo>
                  <a:cubicBezTo>
                    <a:pt x="358" y="0"/>
                    <a:pt x="202" y="93"/>
                    <a:pt x="127" y="250"/>
                  </a:cubicBezTo>
                  <a:cubicBezTo>
                    <a:pt x="0" y="530"/>
                    <a:pt x="187" y="840"/>
                    <a:pt x="500" y="855"/>
                  </a:cubicBezTo>
                  <a:cubicBezTo>
                    <a:pt x="668" y="855"/>
                    <a:pt x="825" y="761"/>
                    <a:pt x="903" y="608"/>
                  </a:cubicBezTo>
                  <a:cubicBezTo>
                    <a:pt x="1026" y="329"/>
                    <a:pt x="840" y="15"/>
                    <a:pt x="530" y="0"/>
                  </a:cubicBezTo>
                  <a:close/>
                </a:path>
              </a:pathLst>
            </a:custGeom>
            <a:solidFill>
              <a:srgbClr val="AAD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166350" y="3534100"/>
              <a:ext cx="3575" cy="3200"/>
            </a:xfrm>
            <a:custGeom>
              <a:avLst/>
              <a:gdLst/>
              <a:ahLst/>
              <a:cxnLst/>
              <a:rect l="l" t="t" r="r" b="b"/>
              <a:pathLst>
                <a:path w="143" h="128" extrusionOk="0">
                  <a:moveTo>
                    <a:pt x="79" y="1"/>
                  </a:moveTo>
                  <a:cubicBezTo>
                    <a:pt x="73" y="1"/>
                    <a:pt x="70" y="1"/>
                    <a:pt x="67" y="2"/>
                  </a:cubicBezTo>
                  <a:lnTo>
                    <a:pt x="67" y="2"/>
                  </a:lnTo>
                  <a:cubicBezTo>
                    <a:pt x="71" y="1"/>
                    <a:pt x="75" y="1"/>
                    <a:pt x="79" y="1"/>
                  </a:cubicBezTo>
                  <a:close/>
                  <a:moveTo>
                    <a:pt x="79" y="1"/>
                  </a:moveTo>
                  <a:cubicBezTo>
                    <a:pt x="109" y="1"/>
                    <a:pt x="127" y="34"/>
                    <a:pt x="109" y="64"/>
                  </a:cubicBezTo>
                  <a:lnTo>
                    <a:pt x="79" y="64"/>
                  </a:lnTo>
                  <a:cubicBezTo>
                    <a:pt x="49" y="64"/>
                    <a:pt x="34" y="34"/>
                    <a:pt x="49" y="20"/>
                  </a:cubicBezTo>
                  <a:cubicBezTo>
                    <a:pt x="58" y="8"/>
                    <a:pt x="62" y="3"/>
                    <a:pt x="67" y="2"/>
                  </a:cubicBezTo>
                  <a:lnTo>
                    <a:pt x="67" y="2"/>
                  </a:lnTo>
                  <a:cubicBezTo>
                    <a:pt x="41" y="6"/>
                    <a:pt x="15" y="24"/>
                    <a:pt x="15" y="49"/>
                  </a:cubicBezTo>
                  <a:cubicBezTo>
                    <a:pt x="0" y="79"/>
                    <a:pt x="15" y="113"/>
                    <a:pt x="64" y="128"/>
                  </a:cubicBezTo>
                  <a:lnTo>
                    <a:pt x="79" y="128"/>
                  </a:lnTo>
                  <a:cubicBezTo>
                    <a:pt x="109" y="128"/>
                    <a:pt x="127" y="113"/>
                    <a:pt x="142" y="79"/>
                  </a:cubicBezTo>
                  <a:cubicBezTo>
                    <a:pt x="142" y="49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167175" y="3534100"/>
              <a:ext cx="2375" cy="1625"/>
            </a:xfrm>
            <a:custGeom>
              <a:avLst/>
              <a:gdLst/>
              <a:ahLst/>
              <a:cxnLst/>
              <a:rect l="l" t="t" r="r" b="b"/>
              <a:pathLst>
                <a:path w="95" h="65" extrusionOk="0">
                  <a:moveTo>
                    <a:pt x="46" y="1"/>
                  </a:moveTo>
                  <a:cubicBezTo>
                    <a:pt x="31" y="1"/>
                    <a:pt x="31" y="1"/>
                    <a:pt x="16" y="20"/>
                  </a:cubicBezTo>
                  <a:cubicBezTo>
                    <a:pt x="1" y="34"/>
                    <a:pt x="16" y="64"/>
                    <a:pt x="46" y="64"/>
                  </a:cubicBezTo>
                  <a:lnTo>
                    <a:pt x="76" y="64"/>
                  </a:lnTo>
                  <a:cubicBezTo>
                    <a:pt x="94" y="34"/>
                    <a:pt x="76" y="1"/>
                    <a:pt x="46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165975" y="3531400"/>
              <a:ext cx="2350" cy="2000"/>
            </a:xfrm>
            <a:custGeom>
              <a:avLst/>
              <a:gdLst/>
              <a:ahLst/>
              <a:cxnLst/>
              <a:rect l="l" t="t" r="r" b="b"/>
              <a:pathLst>
                <a:path w="94" h="80" extrusionOk="0">
                  <a:moveTo>
                    <a:pt x="30" y="1"/>
                  </a:moveTo>
                  <a:cubicBezTo>
                    <a:pt x="0" y="1"/>
                    <a:pt x="0" y="49"/>
                    <a:pt x="15" y="64"/>
                  </a:cubicBezTo>
                  <a:cubicBezTo>
                    <a:pt x="30" y="79"/>
                    <a:pt x="30" y="79"/>
                    <a:pt x="49" y="79"/>
                  </a:cubicBezTo>
                  <a:cubicBezTo>
                    <a:pt x="79" y="64"/>
                    <a:pt x="94" y="34"/>
                    <a:pt x="6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161300" y="3534100"/>
              <a:ext cx="5075" cy="4325"/>
            </a:xfrm>
            <a:custGeom>
              <a:avLst/>
              <a:gdLst/>
              <a:ahLst/>
              <a:cxnLst/>
              <a:rect l="l" t="t" r="r" b="b"/>
              <a:pathLst>
                <a:path w="203" h="173" extrusionOk="0">
                  <a:moveTo>
                    <a:pt x="109" y="1"/>
                  </a:moveTo>
                  <a:cubicBezTo>
                    <a:pt x="64" y="1"/>
                    <a:pt x="31" y="34"/>
                    <a:pt x="16" y="64"/>
                  </a:cubicBezTo>
                  <a:cubicBezTo>
                    <a:pt x="1" y="113"/>
                    <a:pt x="31" y="158"/>
                    <a:pt x="79" y="173"/>
                  </a:cubicBezTo>
                  <a:lnTo>
                    <a:pt x="94" y="173"/>
                  </a:lnTo>
                  <a:cubicBezTo>
                    <a:pt x="143" y="173"/>
                    <a:pt x="173" y="143"/>
                    <a:pt x="187" y="113"/>
                  </a:cubicBezTo>
                  <a:cubicBezTo>
                    <a:pt x="202" y="64"/>
                    <a:pt x="173" y="20"/>
                    <a:pt x="12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155350" y="3528325"/>
              <a:ext cx="6725" cy="5425"/>
            </a:xfrm>
            <a:custGeom>
              <a:avLst/>
              <a:gdLst/>
              <a:ahLst/>
              <a:cxnLst/>
              <a:rect l="l" t="t" r="r" b="b"/>
              <a:pathLst>
                <a:path w="269" h="217" extrusionOk="0">
                  <a:moveTo>
                    <a:pt x="8" y="79"/>
                  </a:moveTo>
                  <a:lnTo>
                    <a:pt x="8" y="79"/>
                  </a:lnTo>
                  <a:cubicBezTo>
                    <a:pt x="2" y="88"/>
                    <a:pt x="1" y="98"/>
                    <a:pt x="4" y="107"/>
                  </a:cubicBezTo>
                  <a:lnTo>
                    <a:pt x="4" y="107"/>
                  </a:lnTo>
                  <a:cubicBezTo>
                    <a:pt x="3" y="97"/>
                    <a:pt x="4" y="88"/>
                    <a:pt x="8" y="79"/>
                  </a:cubicBezTo>
                  <a:close/>
                  <a:moveTo>
                    <a:pt x="116" y="1"/>
                  </a:moveTo>
                  <a:cubicBezTo>
                    <a:pt x="52" y="1"/>
                    <a:pt x="8" y="30"/>
                    <a:pt x="8" y="79"/>
                  </a:cubicBezTo>
                  <a:cubicBezTo>
                    <a:pt x="8" y="45"/>
                    <a:pt x="37" y="30"/>
                    <a:pt x="67" y="30"/>
                  </a:cubicBezTo>
                  <a:lnTo>
                    <a:pt x="82" y="30"/>
                  </a:lnTo>
                  <a:cubicBezTo>
                    <a:pt x="116" y="45"/>
                    <a:pt x="146" y="79"/>
                    <a:pt x="131" y="109"/>
                  </a:cubicBezTo>
                  <a:cubicBezTo>
                    <a:pt x="131" y="139"/>
                    <a:pt x="101" y="157"/>
                    <a:pt x="67" y="157"/>
                  </a:cubicBezTo>
                  <a:lnTo>
                    <a:pt x="52" y="139"/>
                  </a:lnTo>
                  <a:cubicBezTo>
                    <a:pt x="32" y="139"/>
                    <a:pt x="10" y="125"/>
                    <a:pt x="4" y="107"/>
                  </a:cubicBezTo>
                  <a:lnTo>
                    <a:pt x="4" y="107"/>
                  </a:lnTo>
                  <a:cubicBezTo>
                    <a:pt x="8" y="147"/>
                    <a:pt x="50" y="193"/>
                    <a:pt x="101" y="217"/>
                  </a:cubicBezTo>
                  <a:lnTo>
                    <a:pt x="146" y="217"/>
                  </a:lnTo>
                  <a:cubicBezTo>
                    <a:pt x="194" y="217"/>
                    <a:pt x="254" y="187"/>
                    <a:pt x="254" y="139"/>
                  </a:cubicBezTo>
                  <a:cubicBezTo>
                    <a:pt x="269" y="79"/>
                    <a:pt x="224" y="15"/>
                    <a:pt x="161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155050" y="3529075"/>
              <a:ext cx="3950" cy="3200"/>
            </a:xfrm>
            <a:custGeom>
              <a:avLst/>
              <a:gdLst/>
              <a:ahLst/>
              <a:cxnLst/>
              <a:rect l="l" t="t" r="r" b="b"/>
              <a:pathLst>
                <a:path w="158" h="128" extrusionOk="0">
                  <a:moveTo>
                    <a:pt x="79" y="0"/>
                  </a:moveTo>
                  <a:cubicBezTo>
                    <a:pt x="49" y="0"/>
                    <a:pt x="20" y="15"/>
                    <a:pt x="20" y="49"/>
                  </a:cubicBezTo>
                  <a:cubicBezTo>
                    <a:pt x="1" y="79"/>
                    <a:pt x="34" y="109"/>
                    <a:pt x="64" y="109"/>
                  </a:cubicBezTo>
                  <a:lnTo>
                    <a:pt x="79" y="127"/>
                  </a:lnTo>
                  <a:cubicBezTo>
                    <a:pt x="113" y="127"/>
                    <a:pt x="143" y="109"/>
                    <a:pt x="143" y="79"/>
                  </a:cubicBezTo>
                  <a:cubicBezTo>
                    <a:pt x="158" y="49"/>
                    <a:pt x="128" y="15"/>
                    <a:pt x="94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165225" y="3539975"/>
              <a:ext cx="3475" cy="2750"/>
            </a:xfrm>
            <a:custGeom>
              <a:avLst/>
              <a:gdLst/>
              <a:ahLst/>
              <a:cxnLst/>
              <a:rect l="l" t="t" r="r" b="b"/>
              <a:pathLst>
                <a:path w="139" h="110" extrusionOk="0">
                  <a:moveTo>
                    <a:pt x="79" y="1"/>
                  </a:moveTo>
                  <a:cubicBezTo>
                    <a:pt x="45" y="1"/>
                    <a:pt x="16" y="16"/>
                    <a:pt x="16" y="46"/>
                  </a:cubicBezTo>
                  <a:cubicBezTo>
                    <a:pt x="1" y="64"/>
                    <a:pt x="30" y="94"/>
                    <a:pt x="60" y="109"/>
                  </a:cubicBezTo>
                  <a:lnTo>
                    <a:pt x="79" y="109"/>
                  </a:lnTo>
                  <a:cubicBezTo>
                    <a:pt x="109" y="109"/>
                    <a:pt x="124" y="94"/>
                    <a:pt x="139" y="64"/>
                  </a:cubicBezTo>
                  <a:cubicBezTo>
                    <a:pt x="139" y="46"/>
                    <a:pt x="124" y="16"/>
                    <a:pt x="94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152350" y="3539975"/>
              <a:ext cx="2000" cy="1625"/>
            </a:xfrm>
            <a:custGeom>
              <a:avLst/>
              <a:gdLst/>
              <a:ahLst/>
              <a:cxnLst/>
              <a:rect l="l" t="t" r="r" b="b"/>
              <a:pathLst>
                <a:path w="80" h="65" extrusionOk="0">
                  <a:moveTo>
                    <a:pt x="34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46"/>
                    <a:pt x="16" y="64"/>
                    <a:pt x="34" y="64"/>
                  </a:cubicBezTo>
                  <a:lnTo>
                    <a:pt x="49" y="64"/>
                  </a:lnTo>
                  <a:cubicBezTo>
                    <a:pt x="64" y="64"/>
                    <a:pt x="64" y="64"/>
                    <a:pt x="79" y="46"/>
                  </a:cubicBezTo>
                  <a:cubicBezTo>
                    <a:pt x="79" y="31"/>
                    <a:pt x="64" y="16"/>
                    <a:pt x="49" y="1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162525" y="3541950"/>
              <a:ext cx="1875" cy="1500"/>
            </a:xfrm>
            <a:custGeom>
              <a:avLst/>
              <a:gdLst/>
              <a:ahLst/>
              <a:cxnLst/>
              <a:rect l="l" t="t" r="r" b="b"/>
              <a:pathLst>
                <a:path w="75" h="60" extrusionOk="0">
                  <a:moveTo>
                    <a:pt x="30" y="0"/>
                  </a:moveTo>
                  <a:cubicBezTo>
                    <a:pt x="15" y="0"/>
                    <a:pt x="0" y="15"/>
                    <a:pt x="0" y="15"/>
                  </a:cubicBezTo>
                  <a:cubicBezTo>
                    <a:pt x="0" y="30"/>
                    <a:pt x="0" y="60"/>
                    <a:pt x="30" y="60"/>
                  </a:cubicBezTo>
                  <a:cubicBezTo>
                    <a:pt x="45" y="60"/>
                    <a:pt x="60" y="45"/>
                    <a:pt x="60" y="45"/>
                  </a:cubicBezTo>
                  <a:cubicBezTo>
                    <a:pt x="75" y="30"/>
                    <a:pt x="60" y="0"/>
                    <a:pt x="30" y="0"/>
                  </a:cubicBezTo>
                  <a:close/>
                </a:path>
              </a:pathLst>
            </a:custGeom>
            <a:solidFill>
              <a:srgbClr val="75C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5" name="Google Shape;855;p27"/>
          <p:cNvGrpSpPr/>
          <p:nvPr/>
        </p:nvGrpSpPr>
        <p:grpSpPr>
          <a:xfrm>
            <a:off x="347875" y="3326618"/>
            <a:ext cx="11496237" cy="3273247"/>
            <a:chOff x="916725" y="1693928"/>
            <a:chExt cx="699625" cy="199200"/>
          </a:xfrm>
        </p:grpSpPr>
        <p:sp>
          <p:nvSpPr>
            <p:cNvPr id="856" name="Google Shape;856;p27"/>
            <p:cNvSpPr/>
            <p:nvPr/>
          </p:nvSpPr>
          <p:spPr>
            <a:xfrm>
              <a:off x="935563" y="1693928"/>
              <a:ext cx="14375" cy="14025"/>
            </a:xfrm>
            <a:custGeom>
              <a:avLst/>
              <a:gdLst/>
              <a:ahLst/>
              <a:cxnLst/>
              <a:rect l="l" t="t" r="r" b="b"/>
              <a:pathLst>
                <a:path w="575" h="561" extrusionOk="0">
                  <a:moveTo>
                    <a:pt x="280" y="0"/>
                  </a:moveTo>
                  <a:cubicBezTo>
                    <a:pt x="123" y="0"/>
                    <a:pt x="0" y="127"/>
                    <a:pt x="0" y="280"/>
                  </a:cubicBezTo>
                  <a:cubicBezTo>
                    <a:pt x="0" y="437"/>
                    <a:pt x="123" y="560"/>
                    <a:pt x="280" y="560"/>
                  </a:cubicBezTo>
                  <a:cubicBezTo>
                    <a:pt x="452" y="560"/>
                    <a:pt x="575" y="437"/>
                    <a:pt x="575" y="280"/>
                  </a:cubicBezTo>
                  <a:cubicBezTo>
                    <a:pt x="575" y="127"/>
                    <a:pt x="452" y="0"/>
                    <a:pt x="280" y="0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 flipH="1">
              <a:off x="1054466" y="1870509"/>
              <a:ext cx="5799" cy="6274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24" y="1"/>
                  </a:moveTo>
                  <a:cubicBezTo>
                    <a:pt x="45" y="1"/>
                    <a:pt x="1" y="64"/>
                    <a:pt x="1" y="128"/>
                  </a:cubicBezTo>
                  <a:cubicBezTo>
                    <a:pt x="1" y="188"/>
                    <a:pt x="45" y="251"/>
                    <a:pt x="124" y="251"/>
                  </a:cubicBezTo>
                  <a:cubicBezTo>
                    <a:pt x="187" y="251"/>
                    <a:pt x="232" y="188"/>
                    <a:pt x="232" y="128"/>
                  </a:cubicBezTo>
                  <a:cubicBezTo>
                    <a:pt x="232" y="64"/>
                    <a:pt x="187" y="1"/>
                    <a:pt x="124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948916" y="1820613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02" y="0"/>
                  </a:moveTo>
                  <a:cubicBezTo>
                    <a:pt x="94" y="0"/>
                    <a:pt x="1" y="94"/>
                    <a:pt x="1" y="202"/>
                  </a:cubicBezTo>
                  <a:cubicBezTo>
                    <a:pt x="1" y="325"/>
                    <a:pt x="94" y="403"/>
                    <a:pt x="202" y="403"/>
                  </a:cubicBezTo>
                  <a:cubicBezTo>
                    <a:pt x="311" y="403"/>
                    <a:pt x="404" y="325"/>
                    <a:pt x="404" y="202"/>
                  </a:cubicBezTo>
                  <a:cubicBezTo>
                    <a:pt x="404" y="94"/>
                    <a:pt x="311" y="0"/>
                    <a:pt x="202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916725" y="1787725"/>
              <a:ext cx="5900" cy="6175"/>
            </a:xfrm>
            <a:custGeom>
              <a:avLst/>
              <a:gdLst/>
              <a:ahLst/>
              <a:cxnLst/>
              <a:rect l="l" t="t" r="r" b="b"/>
              <a:pathLst>
                <a:path w="236" h="247" extrusionOk="0">
                  <a:moveTo>
                    <a:pt x="109" y="0"/>
                  </a:moveTo>
                  <a:cubicBezTo>
                    <a:pt x="49" y="0"/>
                    <a:pt x="0" y="60"/>
                    <a:pt x="0" y="123"/>
                  </a:cubicBezTo>
                  <a:cubicBezTo>
                    <a:pt x="0" y="187"/>
                    <a:pt x="49" y="246"/>
                    <a:pt x="109" y="246"/>
                  </a:cubicBezTo>
                  <a:cubicBezTo>
                    <a:pt x="187" y="246"/>
                    <a:pt x="236" y="187"/>
                    <a:pt x="236" y="123"/>
                  </a:cubicBezTo>
                  <a:cubicBezTo>
                    <a:pt x="236" y="60"/>
                    <a:pt x="187" y="0"/>
                    <a:pt x="109" y="0"/>
                  </a:cubicBezTo>
                  <a:close/>
                </a:path>
              </a:pathLst>
            </a:custGeom>
            <a:solidFill>
              <a:srgbClr val="02A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1586402" y="1827225"/>
              <a:ext cx="14000" cy="14400"/>
            </a:xfrm>
            <a:custGeom>
              <a:avLst/>
              <a:gdLst/>
              <a:ahLst/>
              <a:cxnLst/>
              <a:rect l="l" t="t" r="r" b="b"/>
              <a:pathLst>
                <a:path w="560" h="576" extrusionOk="0">
                  <a:moveTo>
                    <a:pt x="280" y="1"/>
                  </a:moveTo>
                  <a:cubicBezTo>
                    <a:pt x="123" y="1"/>
                    <a:pt x="0" y="124"/>
                    <a:pt x="0" y="296"/>
                  </a:cubicBezTo>
                  <a:cubicBezTo>
                    <a:pt x="0" y="452"/>
                    <a:pt x="123" y="576"/>
                    <a:pt x="280" y="576"/>
                  </a:cubicBezTo>
                  <a:cubicBezTo>
                    <a:pt x="433" y="576"/>
                    <a:pt x="560" y="452"/>
                    <a:pt x="560" y="296"/>
                  </a:cubicBezTo>
                  <a:cubicBezTo>
                    <a:pt x="560" y="124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1588726" y="1744930"/>
              <a:ext cx="9350" cy="9825"/>
            </a:xfrm>
            <a:custGeom>
              <a:avLst/>
              <a:gdLst/>
              <a:ahLst/>
              <a:cxnLst/>
              <a:rect l="l" t="t" r="r" b="b"/>
              <a:pathLst>
                <a:path w="374" h="393" extrusionOk="0">
                  <a:moveTo>
                    <a:pt x="187" y="1"/>
                  </a:moveTo>
                  <a:cubicBezTo>
                    <a:pt x="79" y="1"/>
                    <a:pt x="0" y="94"/>
                    <a:pt x="0" y="206"/>
                  </a:cubicBezTo>
                  <a:cubicBezTo>
                    <a:pt x="0" y="299"/>
                    <a:pt x="79" y="392"/>
                    <a:pt x="187" y="392"/>
                  </a:cubicBezTo>
                  <a:cubicBezTo>
                    <a:pt x="295" y="392"/>
                    <a:pt x="374" y="299"/>
                    <a:pt x="374" y="206"/>
                  </a:cubicBezTo>
                  <a:cubicBezTo>
                    <a:pt x="374" y="94"/>
                    <a:pt x="295" y="1"/>
                    <a:pt x="187" y="1"/>
                  </a:cubicBezTo>
                  <a:close/>
                </a:path>
              </a:pathLst>
            </a:custGeom>
            <a:solidFill>
              <a:srgbClr val="AADBEE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1438371" y="1882678"/>
              <a:ext cx="10449" cy="10449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23" y="1"/>
                  </a:moveTo>
                  <a:cubicBezTo>
                    <a:pt x="64" y="1"/>
                    <a:pt x="0" y="64"/>
                    <a:pt x="0" y="128"/>
                  </a:cubicBezTo>
                  <a:cubicBezTo>
                    <a:pt x="0" y="188"/>
                    <a:pt x="64" y="251"/>
                    <a:pt x="123" y="251"/>
                  </a:cubicBezTo>
                  <a:cubicBezTo>
                    <a:pt x="187" y="251"/>
                    <a:pt x="250" y="188"/>
                    <a:pt x="250" y="128"/>
                  </a:cubicBezTo>
                  <a:cubicBezTo>
                    <a:pt x="250" y="64"/>
                    <a:pt x="187" y="1"/>
                    <a:pt x="123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1610075" y="1787725"/>
              <a:ext cx="6275" cy="6175"/>
            </a:xfrm>
            <a:custGeom>
              <a:avLst/>
              <a:gdLst/>
              <a:ahLst/>
              <a:cxnLst/>
              <a:rect l="l" t="t" r="r" b="b"/>
              <a:pathLst>
                <a:path w="251" h="247" extrusionOk="0">
                  <a:moveTo>
                    <a:pt x="127" y="0"/>
                  </a:moveTo>
                  <a:cubicBezTo>
                    <a:pt x="64" y="0"/>
                    <a:pt x="0" y="60"/>
                    <a:pt x="0" y="123"/>
                  </a:cubicBezTo>
                  <a:cubicBezTo>
                    <a:pt x="0" y="187"/>
                    <a:pt x="64" y="246"/>
                    <a:pt x="127" y="246"/>
                  </a:cubicBezTo>
                  <a:cubicBezTo>
                    <a:pt x="187" y="246"/>
                    <a:pt x="250" y="187"/>
                    <a:pt x="250" y="123"/>
                  </a:cubicBezTo>
                  <a:cubicBezTo>
                    <a:pt x="250" y="60"/>
                    <a:pt x="187" y="0"/>
                    <a:pt x="127" y="0"/>
                  </a:cubicBezTo>
                  <a:close/>
                </a:path>
              </a:pathLst>
            </a:custGeom>
            <a:solidFill>
              <a:srgbClr val="02ACD0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2132773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3655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736800" y="2860600"/>
            <a:ext cx="8718400" cy="1426400"/>
          </a:xfrm>
          <a:prstGeom prst="rect">
            <a:avLst/>
          </a:prstGeom>
          <a:effectLst>
            <a:outerShdw dist="2857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0"/>
              <a:buFont typeface="Clicker Script"/>
              <a:buNone/>
              <a:defRPr sz="14666">
                <a:solidFill>
                  <a:schemeClr val="accent4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87200" y="5217400"/>
            <a:ext cx="7017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None/>
              <a:defRPr sz="2133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063085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850400" y="2632067"/>
            <a:ext cx="64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Clicker Script"/>
              <a:buNone/>
              <a:defRPr sz="12800" b="1">
                <a:solidFill>
                  <a:schemeClr val="accent4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/>
          </p:nvPr>
        </p:nvSpPr>
        <p:spPr>
          <a:xfrm>
            <a:off x="4345000" y="3730133"/>
            <a:ext cx="3095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 b="1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80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80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80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80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80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80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80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80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3" hasCustomPrompt="1"/>
          </p:nvPr>
        </p:nvSpPr>
        <p:spPr>
          <a:xfrm>
            <a:off x="415600" y="1373233"/>
            <a:ext cx="11360800" cy="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678000" y="5121300"/>
            <a:ext cx="483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None/>
              <a:defRPr sz="2133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7480020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875600" y="1764667"/>
            <a:ext cx="9947200" cy="41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75433" y="452667"/>
            <a:ext cx="10900800" cy="1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9375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8" name="Google Shape;148;p2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0111668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875433" y="1934800"/>
            <a:ext cx="4782400" cy="41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solidFill>
                  <a:schemeClr val="accent2"/>
                </a:solidFill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75433" y="452667"/>
            <a:ext cx="10900800" cy="1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6333300" y="549767"/>
            <a:ext cx="4782400" cy="5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solidFill>
                  <a:schemeClr val="accent2"/>
                </a:solidFill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29740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75433" y="452667"/>
            <a:ext cx="10900800" cy="1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123331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1088667" y="1665600"/>
            <a:ext cx="43888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3600"/>
              <a:buNone/>
              <a:defRPr sz="4800">
                <a:solidFill>
                  <a:srgbClr val="FF9E9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1088667" y="2738533"/>
            <a:ext cx="4388800" cy="2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solidFill>
                  <a:schemeClr val="accent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5849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806833" y="397000"/>
            <a:ext cx="3072000" cy="5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099807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875433" y="1946800"/>
            <a:ext cx="5393600" cy="8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atrick Hand"/>
              <a:buNone/>
              <a:defRPr sz="320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atrick Hand"/>
              <a:buNone/>
              <a:defRPr sz="320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atrick Hand"/>
              <a:buNone/>
              <a:defRPr sz="320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atrick Hand"/>
              <a:buNone/>
              <a:defRPr sz="320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atrick Hand"/>
              <a:buNone/>
              <a:defRPr sz="320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atrick Hand"/>
              <a:buNone/>
              <a:defRPr sz="320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atrick Hand"/>
              <a:buNone/>
              <a:defRPr sz="320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atrick Hand"/>
              <a:buNone/>
              <a:defRPr sz="320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atrick Hand"/>
              <a:buNone/>
              <a:defRPr sz="320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875433" y="2980833"/>
            <a:ext cx="4938400" cy="3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solidFill>
                  <a:schemeClr val="accent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875433" y="452667"/>
            <a:ext cx="10900800" cy="1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7103773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75433" y="3484700"/>
            <a:ext cx="3955600" cy="2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875433" y="452667"/>
            <a:ext cx="10900800" cy="1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25279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8812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35979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54538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580351" y="1690089"/>
            <a:ext cx="29412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 hasCustomPrompt="1"/>
          </p:nvPr>
        </p:nvSpPr>
        <p:spPr>
          <a:xfrm>
            <a:off x="3117351" y="1018223"/>
            <a:ext cx="1867200" cy="8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80351" y="2380589"/>
            <a:ext cx="2941200" cy="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3"/>
          </p:nvPr>
        </p:nvSpPr>
        <p:spPr>
          <a:xfrm>
            <a:off x="2580351" y="4445089"/>
            <a:ext cx="29412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4" hasCustomPrompt="1"/>
          </p:nvPr>
        </p:nvSpPr>
        <p:spPr>
          <a:xfrm>
            <a:off x="3117351" y="3773223"/>
            <a:ext cx="1867200" cy="8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5"/>
          </p:nvPr>
        </p:nvSpPr>
        <p:spPr>
          <a:xfrm>
            <a:off x="2580351" y="5135589"/>
            <a:ext cx="2941200" cy="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6"/>
          </p:nvPr>
        </p:nvSpPr>
        <p:spPr>
          <a:xfrm>
            <a:off x="6670451" y="1690089"/>
            <a:ext cx="29412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7" hasCustomPrompt="1"/>
          </p:nvPr>
        </p:nvSpPr>
        <p:spPr>
          <a:xfrm>
            <a:off x="7207451" y="1018223"/>
            <a:ext cx="1867200" cy="8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8"/>
          </p:nvPr>
        </p:nvSpPr>
        <p:spPr>
          <a:xfrm>
            <a:off x="6670451" y="2380589"/>
            <a:ext cx="2941200" cy="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9"/>
          </p:nvPr>
        </p:nvSpPr>
        <p:spPr>
          <a:xfrm>
            <a:off x="6670451" y="4445089"/>
            <a:ext cx="29412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56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7451" y="3773223"/>
            <a:ext cx="1867200" cy="8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4"/>
          </p:nvPr>
        </p:nvSpPr>
        <p:spPr>
          <a:xfrm>
            <a:off x="6670451" y="5135589"/>
            <a:ext cx="2941200" cy="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298603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bg>
      <p:bgPr>
        <a:solidFill>
          <a:schemeClr val="accen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1246108" y="4137133"/>
            <a:ext cx="27676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1246108" y="4827633"/>
            <a:ext cx="2767600" cy="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idx="2"/>
          </p:nvPr>
        </p:nvSpPr>
        <p:spPr>
          <a:xfrm>
            <a:off x="4712192" y="4137133"/>
            <a:ext cx="27676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3"/>
          </p:nvPr>
        </p:nvSpPr>
        <p:spPr>
          <a:xfrm>
            <a:off x="4712192" y="4827633"/>
            <a:ext cx="2767600" cy="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4"/>
          </p:nvPr>
        </p:nvSpPr>
        <p:spPr>
          <a:xfrm>
            <a:off x="8178292" y="4137133"/>
            <a:ext cx="27676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5"/>
          </p:nvPr>
        </p:nvSpPr>
        <p:spPr>
          <a:xfrm>
            <a:off x="8178292" y="4827633"/>
            <a:ext cx="2767600" cy="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6"/>
          </p:nvPr>
        </p:nvSpPr>
        <p:spPr>
          <a:xfrm>
            <a:off x="875433" y="452667"/>
            <a:ext cx="10900800" cy="1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30413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7">
  <p:cSld name="Title and Body7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4" name="Google Shape;154;p2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55" name="Google Shape;155;p2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936988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Title + Two Columns ">
    <p:bg>
      <p:bgPr>
        <a:solidFill>
          <a:schemeClr val="accen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2267957" y="4238733"/>
            <a:ext cx="27676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2267967" y="4929233"/>
            <a:ext cx="2767600" cy="15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 idx="2"/>
          </p:nvPr>
        </p:nvSpPr>
        <p:spPr>
          <a:xfrm>
            <a:off x="7156443" y="4238733"/>
            <a:ext cx="27676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3"/>
          </p:nvPr>
        </p:nvSpPr>
        <p:spPr>
          <a:xfrm>
            <a:off x="7156440" y="4929233"/>
            <a:ext cx="2767600" cy="15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 idx="4"/>
          </p:nvPr>
        </p:nvSpPr>
        <p:spPr>
          <a:xfrm>
            <a:off x="875433" y="452667"/>
            <a:ext cx="10900800" cy="1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6322472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150203" y="4609917"/>
            <a:ext cx="4963600" cy="11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 idx="2"/>
          </p:nvPr>
        </p:nvSpPr>
        <p:spPr>
          <a:xfrm>
            <a:off x="5741833" y="2644567"/>
            <a:ext cx="5372000" cy="24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Clicker Script"/>
              <a:buNone/>
              <a:defRPr sz="9600" b="1">
                <a:solidFill>
                  <a:schemeClr val="accent4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766405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Title + Four Columns ">
    <p:bg>
      <p:bgPr>
        <a:solidFill>
          <a:schemeClr val="accen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999503" y="4161167"/>
            <a:ext cx="23068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999511" y="4851667"/>
            <a:ext cx="2306800" cy="15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title" idx="2"/>
          </p:nvPr>
        </p:nvSpPr>
        <p:spPr>
          <a:xfrm>
            <a:off x="875433" y="452667"/>
            <a:ext cx="10900800" cy="1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 idx="3"/>
          </p:nvPr>
        </p:nvSpPr>
        <p:spPr>
          <a:xfrm>
            <a:off x="3628232" y="4161167"/>
            <a:ext cx="23068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4"/>
          </p:nvPr>
        </p:nvSpPr>
        <p:spPr>
          <a:xfrm>
            <a:off x="3628240" y="4851667"/>
            <a:ext cx="2306800" cy="15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 idx="5"/>
          </p:nvPr>
        </p:nvSpPr>
        <p:spPr>
          <a:xfrm>
            <a:off x="6256960" y="4161167"/>
            <a:ext cx="23068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6"/>
          </p:nvPr>
        </p:nvSpPr>
        <p:spPr>
          <a:xfrm>
            <a:off x="6256968" y="4851667"/>
            <a:ext cx="2306800" cy="15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title" idx="7"/>
          </p:nvPr>
        </p:nvSpPr>
        <p:spPr>
          <a:xfrm>
            <a:off x="8885689" y="4161167"/>
            <a:ext cx="23068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8"/>
          </p:nvPr>
        </p:nvSpPr>
        <p:spPr>
          <a:xfrm>
            <a:off x="8885697" y="4851667"/>
            <a:ext cx="2306800" cy="15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860938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solidFill>
          <a:schemeClr val="accen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129300" y="1823184"/>
            <a:ext cx="4963600" cy="11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title" idx="2"/>
          </p:nvPr>
        </p:nvSpPr>
        <p:spPr>
          <a:xfrm>
            <a:off x="1129300" y="-142167"/>
            <a:ext cx="5372000" cy="24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Font typeface="Clicker Script"/>
              <a:buNone/>
              <a:defRPr sz="9600" b="1">
                <a:solidFill>
                  <a:schemeClr val="accent4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8475794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bg>
      <p:bgPr>
        <a:solidFill>
          <a:schemeClr val="accen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subTitle" idx="1"/>
          </p:nvPr>
        </p:nvSpPr>
        <p:spPr>
          <a:xfrm>
            <a:off x="6768233" y="1946800"/>
            <a:ext cx="5393600" cy="8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atrick Hand"/>
              <a:buNone/>
              <a:defRPr sz="320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atrick Hand"/>
              <a:buNone/>
              <a:defRPr sz="320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atrick Hand"/>
              <a:buNone/>
              <a:defRPr sz="320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atrick Hand"/>
              <a:buNone/>
              <a:defRPr sz="320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atrick Hand"/>
              <a:buNone/>
              <a:defRPr sz="320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atrick Hand"/>
              <a:buNone/>
              <a:defRPr sz="320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atrick Hand"/>
              <a:buNone/>
              <a:defRPr sz="320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atrick Hand"/>
              <a:buNone/>
              <a:defRPr sz="320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atrick Hand"/>
              <a:buNone/>
              <a:defRPr sz="3200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2"/>
          </p:nvPr>
        </p:nvSpPr>
        <p:spPr>
          <a:xfrm>
            <a:off x="6768233" y="2980833"/>
            <a:ext cx="4938400" cy="3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solidFill>
                  <a:schemeClr val="accent2"/>
                </a:solidFill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875433" y="452667"/>
            <a:ext cx="10900800" cy="1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310823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 + Six Columns ">
    <p:bg>
      <p:bgPr>
        <a:solidFill>
          <a:schemeClr val="accen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1246108" y="4223200"/>
            <a:ext cx="27676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ubTitle" idx="1"/>
          </p:nvPr>
        </p:nvSpPr>
        <p:spPr>
          <a:xfrm>
            <a:off x="1246108" y="4913700"/>
            <a:ext cx="2767600" cy="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title" idx="2"/>
          </p:nvPr>
        </p:nvSpPr>
        <p:spPr>
          <a:xfrm>
            <a:off x="4712192" y="4223200"/>
            <a:ext cx="27676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ubTitle" idx="3"/>
          </p:nvPr>
        </p:nvSpPr>
        <p:spPr>
          <a:xfrm>
            <a:off x="4712192" y="4913700"/>
            <a:ext cx="2767600" cy="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title" idx="4"/>
          </p:nvPr>
        </p:nvSpPr>
        <p:spPr>
          <a:xfrm>
            <a:off x="8178292" y="4223200"/>
            <a:ext cx="27676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5"/>
          </p:nvPr>
        </p:nvSpPr>
        <p:spPr>
          <a:xfrm>
            <a:off x="8178292" y="4913700"/>
            <a:ext cx="2767600" cy="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title" idx="6"/>
          </p:nvPr>
        </p:nvSpPr>
        <p:spPr>
          <a:xfrm>
            <a:off x="875433" y="452667"/>
            <a:ext cx="10900800" cy="1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 idx="7"/>
          </p:nvPr>
        </p:nvSpPr>
        <p:spPr>
          <a:xfrm>
            <a:off x="1246108" y="2275300"/>
            <a:ext cx="27676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8"/>
          </p:nvPr>
        </p:nvSpPr>
        <p:spPr>
          <a:xfrm>
            <a:off x="1246108" y="2965800"/>
            <a:ext cx="2767600" cy="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title" idx="9"/>
          </p:nvPr>
        </p:nvSpPr>
        <p:spPr>
          <a:xfrm>
            <a:off x="4712192" y="2275300"/>
            <a:ext cx="27676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13"/>
          </p:nvPr>
        </p:nvSpPr>
        <p:spPr>
          <a:xfrm>
            <a:off x="4712192" y="2965800"/>
            <a:ext cx="2767600" cy="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title" idx="14"/>
          </p:nvPr>
        </p:nvSpPr>
        <p:spPr>
          <a:xfrm>
            <a:off x="8178292" y="2275300"/>
            <a:ext cx="2767600" cy="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ubTitle" idx="15"/>
          </p:nvPr>
        </p:nvSpPr>
        <p:spPr>
          <a:xfrm>
            <a:off x="8178292" y="2965800"/>
            <a:ext cx="2767600" cy="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2650399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accen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7230367" y="3165200"/>
            <a:ext cx="3615600" cy="2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solidFill>
                  <a:schemeClr val="accent2"/>
                </a:solidFill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875433" y="452667"/>
            <a:ext cx="10900800" cy="1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991114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accen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875433" y="1930667"/>
            <a:ext cx="3955600" cy="21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67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75433" y="452667"/>
            <a:ext cx="10900800" cy="1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6400">
                <a:solidFill>
                  <a:srgbClr val="FF9E98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8" name="Google Shape;108;p22"/>
          <p:cNvSpPr txBox="1"/>
          <p:nvPr/>
        </p:nvSpPr>
        <p:spPr>
          <a:xfrm>
            <a:off x="875433" y="4780167"/>
            <a:ext cx="4710400" cy="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467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lang="en" sz="1467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467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lang="en" sz="1467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467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r>
              <a:rPr lang="en" sz="1467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467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467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0153887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28813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519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8">
  <p:cSld name="Title and Body8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1" name="Google Shape;161;p3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62" name="Google Shape;162;p3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303756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00800" y="1867317"/>
            <a:ext cx="12393600" cy="272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34800" y="2438400"/>
            <a:ext cx="10272000" cy="12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733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01600" y="3621167"/>
            <a:ext cx="5938400" cy="5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1800" y="5412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576200" y="5110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3682533" y="66511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489467" y="6095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7494733" y="58400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222100" y="53110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7717600" y="6527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8429900" y="5462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11203600" y="51955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1716000" y="5474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1961800" y="4916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10216000" y="48176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1047600" y="54599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" name="Google Shape;26;p2"/>
          <p:cNvGrpSpPr/>
          <p:nvPr/>
        </p:nvGrpSpPr>
        <p:grpSpPr>
          <a:xfrm>
            <a:off x="5105165" y="5631825"/>
            <a:ext cx="1246593" cy="1226164"/>
            <a:chOff x="1180825" y="238125"/>
            <a:chExt cx="5229000" cy="5219200"/>
          </a:xfrm>
        </p:grpSpPr>
        <p:sp>
          <p:nvSpPr>
            <p:cNvPr id="27" name="Google Shape;27;p2"/>
            <p:cNvSpPr/>
            <p:nvPr/>
          </p:nvSpPr>
          <p:spPr>
            <a:xfrm>
              <a:off x="3453625" y="4356375"/>
              <a:ext cx="693175" cy="693200"/>
            </a:xfrm>
            <a:custGeom>
              <a:avLst/>
              <a:gdLst/>
              <a:ahLst/>
              <a:cxnLst/>
              <a:rect l="l" t="t" r="r" b="b"/>
              <a:pathLst>
                <a:path w="27727" h="27728" extrusionOk="0">
                  <a:moveTo>
                    <a:pt x="13864" y="8155"/>
                  </a:moveTo>
                  <a:cubicBezTo>
                    <a:pt x="17028" y="8155"/>
                    <a:pt x="19572" y="10732"/>
                    <a:pt x="19572" y="13864"/>
                  </a:cubicBezTo>
                  <a:cubicBezTo>
                    <a:pt x="19572" y="17028"/>
                    <a:pt x="17028" y="19572"/>
                    <a:pt x="13864" y="19572"/>
                  </a:cubicBezTo>
                  <a:cubicBezTo>
                    <a:pt x="10732" y="19572"/>
                    <a:pt x="8155" y="17028"/>
                    <a:pt x="8155" y="13864"/>
                  </a:cubicBezTo>
                  <a:cubicBezTo>
                    <a:pt x="8155" y="10732"/>
                    <a:pt x="10732" y="8155"/>
                    <a:pt x="13864" y="8155"/>
                  </a:cubicBezTo>
                  <a:close/>
                  <a:moveTo>
                    <a:pt x="13864" y="0"/>
                  </a:moveTo>
                  <a:cubicBezTo>
                    <a:pt x="6231" y="0"/>
                    <a:pt x="0" y="6231"/>
                    <a:pt x="0" y="13864"/>
                  </a:cubicBezTo>
                  <a:cubicBezTo>
                    <a:pt x="0" y="21497"/>
                    <a:pt x="6231" y="27727"/>
                    <a:pt x="13864" y="27727"/>
                  </a:cubicBezTo>
                  <a:cubicBezTo>
                    <a:pt x="21497" y="27727"/>
                    <a:pt x="27727" y="21497"/>
                    <a:pt x="27727" y="13864"/>
                  </a:cubicBezTo>
                  <a:cubicBezTo>
                    <a:pt x="27727" y="6231"/>
                    <a:pt x="21497" y="0"/>
                    <a:pt x="13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598350" y="4356375"/>
              <a:ext cx="693200" cy="693200"/>
            </a:xfrm>
            <a:custGeom>
              <a:avLst/>
              <a:gdLst/>
              <a:ahLst/>
              <a:cxnLst/>
              <a:rect l="l" t="t" r="r" b="b"/>
              <a:pathLst>
                <a:path w="27728" h="27728" extrusionOk="0">
                  <a:moveTo>
                    <a:pt x="13864" y="8155"/>
                  </a:moveTo>
                  <a:cubicBezTo>
                    <a:pt x="17029" y="8155"/>
                    <a:pt x="19573" y="10732"/>
                    <a:pt x="19573" y="13864"/>
                  </a:cubicBezTo>
                  <a:cubicBezTo>
                    <a:pt x="19573" y="17028"/>
                    <a:pt x="17029" y="19572"/>
                    <a:pt x="13864" y="19572"/>
                  </a:cubicBezTo>
                  <a:cubicBezTo>
                    <a:pt x="10733" y="19572"/>
                    <a:pt x="8156" y="17028"/>
                    <a:pt x="8156" y="13864"/>
                  </a:cubicBezTo>
                  <a:cubicBezTo>
                    <a:pt x="8156" y="10732"/>
                    <a:pt x="10733" y="8155"/>
                    <a:pt x="13864" y="8155"/>
                  </a:cubicBezTo>
                  <a:close/>
                  <a:moveTo>
                    <a:pt x="13864" y="0"/>
                  </a:moveTo>
                  <a:cubicBezTo>
                    <a:pt x="6231" y="0"/>
                    <a:pt x="1" y="6231"/>
                    <a:pt x="1" y="13864"/>
                  </a:cubicBezTo>
                  <a:cubicBezTo>
                    <a:pt x="1" y="21497"/>
                    <a:pt x="6231" y="27727"/>
                    <a:pt x="13864" y="27727"/>
                  </a:cubicBezTo>
                  <a:cubicBezTo>
                    <a:pt x="21497" y="27727"/>
                    <a:pt x="27728" y="21497"/>
                    <a:pt x="27728" y="13864"/>
                  </a:cubicBezTo>
                  <a:cubicBezTo>
                    <a:pt x="27728" y="6231"/>
                    <a:pt x="21497" y="0"/>
                    <a:pt x="13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08875" y="4356375"/>
              <a:ext cx="693200" cy="693200"/>
            </a:xfrm>
            <a:custGeom>
              <a:avLst/>
              <a:gdLst/>
              <a:ahLst/>
              <a:cxnLst/>
              <a:rect l="l" t="t" r="r" b="b"/>
              <a:pathLst>
                <a:path w="27728" h="27728" extrusionOk="0">
                  <a:moveTo>
                    <a:pt x="13864" y="8155"/>
                  </a:moveTo>
                  <a:cubicBezTo>
                    <a:pt x="16995" y="8155"/>
                    <a:pt x="19572" y="10732"/>
                    <a:pt x="19572" y="13864"/>
                  </a:cubicBezTo>
                  <a:cubicBezTo>
                    <a:pt x="19572" y="17028"/>
                    <a:pt x="16995" y="19572"/>
                    <a:pt x="13864" y="19572"/>
                  </a:cubicBezTo>
                  <a:cubicBezTo>
                    <a:pt x="10700" y="19572"/>
                    <a:pt x="8155" y="17028"/>
                    <a:pt x="8155" y="13864"/>
                  </a:cubicBezTo>
                  <a:cubicBezTo>
                    <a:pt x="8155" y="10732"/>
                    <a:pt x="10700" y="8155"/>
                    <a:pt x="13864" y="8155"/>
                  </a:cubicBezTo>
                  <a:close/>
                  <a:moveTo>
                    <a:pt x="13864" y="0"/>
                  </a:moveTo>
                  <a:cubicBezTo>
                    <a:pt x="6231" y="0"/>
                    <a:pt x="0" y="6231"/>
                    <a:pt x="0" y="13864"/>
                  </a:cubicBezTo>
                  <a:cubicBezTo>
                    <a:pt x="0" y="21497"/>
                    <a:pt x="6231" y="27727"/>
                    <a:pt x="13864" y="27727"/>
                  </a:cubicBezTo>
                  <a:cubicBezTo>
                    <a:pt x="21497" y="27727"/>
                    <a:pt x="27727" y="21497"/>
                    <a:pt x="27727" y="13864"/>
                  </a:cubicBezTo>
                  <a:cubicBezTo>
                    <a:pt x="27727" y="6231"/>
                    <a:pt x="21497" y="0"/>
                    <a:pt x="13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169200" y="3183675"/>
              <a:ext cx="203900" cy="531750"/>
            </a:xfrm>
            <a:custGeom>
              <a:avLst/>
              <a:gdLst/>
              <a:ahLst/>
              <a:cxnLst/>
              <a:rect l="l" t="t" r="r" b="b"/>
              <a:pathLst>
                <a:path w="8156" h="21270" extrusionOk="0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lnTo>
                    <a:pt x="1" y="17192"/>
                  </a:lnTo>
                  <a:cubicBezTo>
                    <a:pt x="1" y="19442"/>
                    <a:pt x="1828" y="21269"/>
                    <a:pt x="4078" y="21269"/>
                  </a:cubicBezTo>
                  <a:cubicBezTo>
                    <a:pt x="6329" y="21269"/>
                    <a:pt x="8156" y="19442"/>
                    <a:pt x="8156" y="17192"/>
                  </a:cubicBezTo>
                  <a:lnTo>
                    <a:pt x="8156" y="4078"/>
                  </a:ln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597350" y="3183675"/>
              <a:ext cx="203900" cy="531750"/>
            </a:xfrm>
            <a:custGeom>
              <a:avLst/>
              <a:gdLst/>
              <a:ahLst/>
              <a:cxnLst/>
              <a:rect l="l" t="t" r="r" b="b"/>
              <a:pathLst>
                <a:path w="8156" h="21270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lnTo>
                    <a:pt x="0" y="17192"/>
                  </a:lnTo>
                  <a:cubicBezTo>
                    <a:pt x="0" y="19442"/>
                    <a:pt x="1827" y="21269"/>
                    <a:pt x="4078" y="21269"/>
                  </a:cubicBezTo>
                  <a:cubicBezTo>
                    <a:pt x="6329" y="21269"/>
                    <a:pt x="8155" y="19442"/>
                    <a:pt x="8155" y="17192"/>
                  </a:cubicBezTo>
                  <a:lnTo>
                    <a:pt x="8155" y="4078"/>
                  </a:lnTo>
                  <a:cubicBezTo>
                    <a:pt x="8155" y="1828"/>
                    <a:pt x="6329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025475" y="3183675"/>
              <a:ext cx="203900" cy="531750"/>
            </a:xfrm>
            <a:custGeom>
              <a:avLst/>
              <a:gdLst/>
              <a:ahLst/>
              <a:cxnLst/>
              <a:rect l="l" t="t" r="r" b="b"/>
              <a:pathLst>
                <a:path w="8156" h="21270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lnTo>
                    <a:pt x="1" y="17192"/>
                  </a:lnTo>
                  <a:cubicBezTo>
                    <a:pt x="1" y="19442"/>
                    <a:pt x="1827" y="21269"/>
                    <a:pt x="4078" y="21269"/>
                  </a:cubicBezTo>
                  <a:cubicBezTo>
                    <a:pt x="6329" y="21269"/>
                    <a:pt x="8156" y="19442"/>
                    <a:pt x="8156" y="17192"/>
                  </a:cubicBezTo>
                  <a:lnTo>
                    <a:pt x="8156" y="4078"/>
                  </a:ln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56675" y="523525"/>
              <a:ext cx="693200" cy="693200"/>
            </a:xfrm>
            <a:custGeom>
              <a:avLst/>
              <a:gdLst/>
              <a:ahLst/>
              <a:cxnLst/>
              <a:rect l="l" t="t" r="r" b="b"/>
              <a:pathLst>
                <a:path w="27728" h="27728" extrusionOk="0">
                  <a:moveTo>
                    <a:pt x="13864" y="8156"/>
                  </a:moveTo>
                  <a:cubicBezTo>
                    <a:pt x="17028" y="8156"/>
                    <a:pt x="19572" y="10700"/>
                    <a:pt x="19572" y="13864"/>
                  </a:cubicBezTo>
                  <a:cubicBezTo>
                    <a:pt x="19572" y="16996"/>
                    <a:pt x="17028" y="19573"/>
                    <a:pt x="13864" y="19573"/>
                  </a:cubicBezTo>
                  <a:cubicBezTo>
                    <a:pt x="10732" y="19573"/>
                    <a:pt x="8155" y="16996"/>
                    <a:pt x="8155" y="13864"/>
                  </a:cubicBezTo>
                  <a:cubicBezTo>
                    <a:pt x="8155" y="10700"/>
                    <a:pt x="10732" y="8156"/>
                    <a:pt x="13864" y="8156"/>
                  </a:cubicBezTo>
                  <a:close/>
                  <a:moveTo>
                    <a:pt x="13864" y="1"/>
                  </a:moveTo>
                  <a:cubicBezTo>
                    <a:pt x="6231" y="1"/>
                    <a:pt x="0" y="6231"/>
                    <a:pt x="0" y="13864"/>
                  </a:cubicBezTo>
                  <a:cubicBezTo>
                    <a:pt x="0" y="21497"/>
                    <a:pt x="6231" y="27728"/>
                    <a:pt x="13864" y="27728"/>
                  </a:cubicBezTo>
                  <a:cubicBezTo>
                    <a:pt x="21530" y="27728"/>
                    <a:pt x="27727" y="21497"/>
                    <a:pt x="27727" y="13864"/>
                  </a:cubicBezTo>
                  <a:cubicBezTo>
                    <a:pt x="27727" y="6231"/>
                    <a:pt x="21530" y="1"/>
                    <a:pt x="138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05200" y="20085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1" y="1"/>
                    <a:pt x="1958" y="425"/>
                    <a:pt x="1207" y="1175"/>
                  </a:cubicBezTo>
                  <a:cubicBezTo>
                    <a:pt x="457" y="1958"/>
                    <a:pt x="0" y="3002"/>
                    <a:pt x="0" y="4078"/>
                  </a:cubicBezTo>
                  <a:cubicBezTo>
                    <a:pt x="0" y="5155"/>
                    <a:pt x="457" y="6199"/>
                    <a:pt x="1207" y="6949"/>
                  </a:cubicBezTo>
                  <a:cubicBezTo>
                    <a:pt x="1958" y="7699"/>
                    <a:pt x="3001" y="8156"/>
                    <a:pt x="4078" y="8156"/>
                  </a:cubicBezTo>
                  <a:cubicBezTo>
                    <a:pt x="5154" y="8156"/>
                    <a:pt x="6198" y="7699"/>
                    <a:pt x="6981" y="6949"/>
                  </a:cubicBezTo>
                  <a:cubicBezTo>
                    <a:pt x="7731" y="6199"/>
                    <a:pt x="8155" y="5155"/>
                    <a:pt x="8155" y="4078"/>
                  </a:cubicBezTo>
                  <a:cubicBezTo>
                    <a:pt x="8155" y="3002"/>
                    <a:pt x="7731" y="1958"/>
                    <a:pt x="6981" y="1175"/>
                  </a:cubicBezTo>
                  <a:cubicBezTo>
                    <a:pt x="6198" y="425"/>
                    <a:pt x="5154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80825" y="238125"/>
              <a:ext cx="5229000" cy="5219200"/>
            </a:xfrm>
            <a:custGeom>
              <a:avLst/>
              <a:gdLst/>
              <a:ahLst/>
              <a:cxnLst/>
              <a:rect l="l" t="t" r="r" b="b"/>
              <a:pathLst>
                <a:path w="209160" h="208768" extrusionOk="0">
                  <a:moveTo>
                    <a:pt x="134916" y="8155"/>
                  </a:moveTo>
                  <a:cubicBezTo>
                    <a:pt x="137167" y="8155"/>
                    <a:pt x="138994" y="9982"/>
                    <a:pt x="138994" y="12232"/>
                  </a:cubicBezTo>
                  <a:lnTo>
                    <a:pt x="138994" y="38328"/>
                  </a:lnTo>
                  <a:cubicBezTo>
                    <a:pt x="138994" y="40579"/>
                    <a:pt x="137167" y="42406"/>
                    <a:pt x="134916" y="42406"/>
                  </a:cubicBezTo>
                  <a:lnTo>
                    <a:pt x="90880" y="42406"/>
                  </a:lnTo>
                  <a:cubicBezTo>
                    <a:pt x="88629" y="42406"/>
                    <a:pt x="86802" y="40579"/>
                    <a:pt x="86802" y="38328"/>
                  </a:cubicBezTo>
                  <a:lnTo>
                    <a:pt x="86802" y="12232"/>
                  </a:lnTo>
                  <a:cubicBezTo>
                    <a:pt x="86802" y="9982"/>
                    <a:pt x="88629" y="8155"/>
                    <a:pt x="90880" y="8155"/>
                  </a:cubicBezTo>
                  <a:close/>
                  <a:moveTo>
                    <a:pt x="34643" y="38752"/>
                  </a:moveTo>
                  <a:lnTo>
                    <a:pt x="22900" y="50463"/>
                  </a:lnTo>
                  <a:lnTo>
                    <a:pt x="22900" y="38752"/>
                  </a:lnTo>
                  <a:close/>
                  <a:moveTo>
                    <a:pt x="58651" y="26259"/>
                  </a:moveTo>
                  <a:cubicBezTo>
                    <a:pt x="69253" y="39731"/>
                    <a:pt x="68339" y="59368"/>
                    <a:pt x="55944" y="71764"/>
                  </a:cubicBezTo>
                  <a:cubicBezTo>
                    <a:pt x="49452" y="78255"/>
                    <a:pt x="40808" y="81843"/>
                    <a:pt x="31642" y="81843"/>
                  </a:cubicBezTo>
                  <a:cubicBezTo>
                    <a:pt x="23846" y="81843"/>
                    <a:pt x="16441" y="79266"/>
                    <a:pt x="10406" y="74504"/>
                  </a:cubicBezTo>
                  <a:lnTo>
                    <a:pt x="58651" y="26259"/>
                  </a:lnTo>
                  <a:close/>
                  <a:moveTo>
                    <a:pt x="61750" y="77505"/>
                  </a:moveTo>
                  <a:lnTo>
                    <a:pt x="73297" y="100339"/>
                  </a:lnTo>
                  <a:lnTo>
                    <a:pt x="45636" y="100339"/>
                  </a:lnTo>
                  <a:lnTo>
                    <a:pt x="45636" y="87650"/>
                  </a:lnTo>
                  <a:cubicBezTo>
                    <a:pt x="51605" y="85562"/>
                    <a:pt x="57085" y="82137"/>
                    <a:pt x="61717" y="77537"/>
                  </a:cubicBezTo>
                  <a:cubicBezTo>
                    <a:pt x="61717" y="77537"/>
                    <a:pt x="61717" y="77505"/>
                    <a:pt x="61750" y="77505"/>
                  </a:cubicBezTo>
                  <a:close/>
                  <a:moveTo>
                    <a:pt x="178986" y="108494"/>
                  </a:moveTo>
                  <a:lnTo>
                    <a:pt x="178986" y="148420"/>
                  </a:lnTo>
                  <a:lnTo>
                    <a:pt x="30565" y="148420"/>
                  </a:lnTo>
                  <a:lnTo>
                    <a:pt x="30565" y="108494"/>
                  </a:lnTo>
                  <a:close/>
                  <a:moveTo>
                    <a:pt x="30565" y="156575"/>
                  </a:moveTo>
                  <a:cubicBezTo>
                    <a:pt x="42700" y="156575"/>
                    <a:pt x="52584" y="166459"/>
                    <a:pt x="52584" y="178594"/>
                  </a:cubicBezTo>
                  <a:cubicBezTo>
                    <a:pt x="52584" y="190728"/>
                    <a:pt x="42700" y="200612"/>
                    <a:pt x="30565" y="200612"/>
                  </a:cubicBezTo>
                  <a:cubicBezTo>
                    <a:pt x="18431" y="200612"/>
                    <a:pt x="8547" y="190728"/>
                    <a:pt x="8547" y="178594"/>
                  </a:cubicBezTo>
                  <a:cubicBezTo>
                    <a:pt x="8547" y="166459"/>
                    <a:pt x="18431" y="156575"/>
                    <a:pt x="30565" y="156575"/>
                  </a:cubicBezTo>
                  <a:close/>
                  <a:moveTo>
                    <a:pt x="104776" y="156575"/>
                  </a:moveTo>
                  <a:cubicBezTo>
                    <a:pt x="116910" y="156575"/>
                    <a:pt x="126794" y="166459"/>
                    <a:pt x="126794" y="178594"/>
                  </a:cubicBezTo>
                  <a:cubicBezTo>
                    <a:pt x="126794" y="190728"/>
                    <a:pt x="116910" y="200612"/>
                    <a:pt x="104776" y="200612"/>
                  </a:cubicBezTo>
                  <a:cubicBezTo>
                    <a:pt x="92641" y="200612"/>
                    <a:pt x="82757" y="190728"/>
                    <a:pt x="82757" y="178594"/>
                  </a:cubicBezTo>
                  <a:cubicBezTo>
                    <a:pt x="82757" y="166459"/>
                    <a:pt x="92641" y="156575"/>
                    <a:pt x="104776" y="156575"/>
                  </a:cubicBezTo>
                  <a:close/>
                  <a:moveTo>
                    <a:pt x="178986" y="156575"/>
                  </a:moveTo>
                  <a:cubicBezTo>
                    <a:pt x="191120" y="156575"/>
                    <a:pt x="201004" y="166459"/>
                    <a:pt x="201004" y="178594"/>
                  </a:cubicBezTo>
                  <a:cubicBezTo>
                    <a:pt x="201004" y="190728"/>
                    <a:pt x="191120" y="200612"/>
                    <a:pt x="178986" y="200612"/>
                  </a:cubicBezTo>
                  <a:cubicBezTo>
                    <a:pt x="166851" y="200612"/>
                    <a:pt x="156967" y="190728"/>
                    <a:pt x="156967" y="178594"/>
                  </a:cubicBezTo>
                  <a:cubicBezTo>
                    <a:pt x="156967" y="166459"/>
                    <a:pt x="166851" y="156575"/>
                    <a:pt x="178986" y="156575"/>
                  </a:cubicBezTo>
                  <a:close/>
                  <a:moveTo>
                    <a:pt x="90880" y="0"/>
                  </a:moveTo>
                  <a:cubicBezTo>
                    <a:pt x="84127" y="0"/>
                    <a:pt x="78647" y="5480"/>
                    <a:pt x="78647" y="12232"/>
                  </a:cubicBezTo>
                  <a:lnTo>
                    <a:pt x="78647" y="38328"/>
                  </a:lnTo>
                  <a:cubicBezTo>
                    <a:pt x="78647" y="45081"/>
                    <a:pt x="84127" y="50561"/>
                    <a:pt x="90880" y="50561"/>
                  </a:cubicBezTo>
                  <a:lnTo>
                    <a:pt x="100665" y="50561"/>
                  </a:lnTo>
                  <a:lnTo>
                    <a:pt x="100665" y="100339"/>
                  </a:lnTo>
                  <a:lnTo>
                    <a:pt x="82431" y="100339"/>
                  </a:lnTo>
                  <a:lnTo>
                    <a:pt x="67361" y="70524"/>
                  </a:lnTo>
                  <a:cubicBezTo>
                    <a:pt x="77995" y="54084"/>
                    <a:pt x="76103" y="31837"/>
                    <a:pt x="61685" y="17419"/>
                  </a:cubicBezTo>
                  <a:cubicBezTo>
                    <a:pt x="60902" y="16636"/>
                    <a:pt x="59866" y="16245"/>
                    <a:pt x="58826" y="16245"/>
                  </a:cubicBezTo>
                  <a:cubicBezTo>
                    <a:pt x="57787" y="16245"/>
                    <a:pt x="56743" y="16636"/>
                    <a:pt x="55944" y="17419"/>
                  </a:cubicBezTo>
                  <a:lnTo>
                    <a:pt x="42798" y="30597"/>
                  </a:lnTo>
                  <a:lnTo>
                    <a:pt x="18822" y="30597"/>
                  </a:lnTo>
                  <a:cubicBezTo>
                    <a:pt x="16571" y="30597"/>
                    <a:pt x="14745" y="32424"/>
                    <a:pt x="14745" y="34675"/>
                  </a:cubicBezTo>
                  <a:lnTo>
                    <a:pt x="14745" y="58618"/>
                  </a:lnTo>
                  <a:lnTo>
                    <a:pt x="1599" y="71764"/>
                  </a:lnTo>
                  <a:cubicBezTo>
                    <a:pt x="1" y="73362"/>
                    <a:pt x="1" y="75939"/>
                    <a:pt x="1599" y="77537"/>
                  </a:cubicBezTo>
                  <a:cubicBezTo>
                    <a:pt x="9623" y="85562"/>
                    <a:pt x="20290" y="89998"/>
                    <a:pt x="31642" y="89998"/>
                  </a:cubicBezTo>
                  <a:cubicBezTo>
                    <a:pt x="33599" y="89998"/>
                    <a:pt x="35556" y="89868"/>
                    <a:pt x="37481" y="89607"/>
                  </a:cubicBezTo>
                  <a:lnTo>
                    <a:pt x="37481" y="100339"/>
                  </a:lnTo>
                  <a:lnTo>
                    <a:pt x="26488" y="100339"/>
                  </a:lnTo>
                  <a:cubicBezTo>
                    <a:pt x="24237" y="100339"/>
                    <a:pt x="22410" y="102165"/>
                    <a:pt x="22410" y="104416"/>
                  </a:cubicBezTo>
                  <a:lnTo>
                    <a:pt x="22410" y="149562"/>
                  </a:lnTo>
                  <a:cubicBezTo>
                    <a:pt x="9721" y="153118"/>
                    <a:pt x="392" y="164796"/>
                    <a:pt x="392" y="178594"/>
                  </a:cubicBezTo>
                  <a:cubicBezTo>
                    <a:pt x="392" y="195230"/>
                    <a:pt x="13929" y="208767"/>
                    <a:pt x="30565" y="208767"/>
                  </a:cubicBezTo>
                  <a:cubicBezTo>
                    <a:pt x="47202" y="208767"/>
                    <a:pt x="60739" y="195230"/>
                    <a:pt x="60739" y="178594"/>
                  </a:cubicBezTo>
                  <a:cubicBezTo>
                    <a:pt x="60739" y="169917"/>
                    <a:pt x="57053" y="162088"/>
                    <a:pt x="51181" y="156575"/>
                  </a:cubicBezTo>
                  <a:lnTo>
                    <a:pt x="84160" y="156575"/>
                  </a:lnTo>
                  <a:cubicBezTo>
                    <a:pt x="78288" y="162088"/>
                    <a:pt x="74602" y="169917"/>
                    <a:pt x="74602" y="178594"/>
                  </a:cubicBezTo>
                  <a:cubicBezTo>
                    <a:pt x="74602" y="195230"/>
                    <a:pt x="88139" y="208767"/>
                    <a:pt x="104776" y="208767"/>
                  </a:cubicBezTo>
                  <a:cubicBezTo>
                    <a:pt x="121412" y="208767"/>
                    <a:pt x="134949" y="195230"/>
                    <a:pt x="134949" y="178594"/>
                  </a:cubicBezTo>
                  <a:cubicBezTo>
                    <a:pt x="134949" y="169917"/>
                    <a:pt x="131263" y="162088"/>
                    <a:pt x="125359" y="156575"/>
                  </a:cubicBezTo>
                  <a:lnTo>
                    <a:pt x="158370" y="156575"/>
                  </a:lnTo>
                  <a:cubicBezTo>
                    <a:pt x="152498" y="162088"/>
                    <a:pt x="148812" y="169917"/>
                    <a:pt x="148812" y="178594"/>
                  </a:cubicBezTo>
                  <a:cubicBezTo>
                    <a:pt x="148812" y="195230"/>
                    <a:pt x="162350" y="208767"/>
                    <a:pt x="178986" y="208767"/>
                  </a:cubicBezTo>
                  <a:cubicBezTo>
                    <a:pt x="195622" y="208767"/>
                    <a:pt x="209159" y="195230"/>
                    <a:pt x="209159" y="178594"/>
                  </a:cubicBezTo>
                  <a:cubicBezTo>
                    <a:pt x="209159" y="164796"/>
                    <a:pt x="199830" y="153118"/>
                    <a:pt x="187141" y="149562"/>
                  </a:cubicBezTo>
                  <a:lnTo>
                    <a:pt x="187141" y="104416"/>
                  </a:lnTo>
                  <a:cubicBezTo>
                    <a:pt x="187141" y="102165"/>
                    <a:pt x="185314" y="100339"/>
                    <a:pt x="183063" y="100339"/>
                  </a:cubicBezTo>
                  <a:lnTo>
                    <a:pt x="166982" y="100339"/>
                  </a:lnTo>
                  <a:lnTo>
                    <a:pt x="166982" y="60021"/>
                  </a:lnTo>
                  <a:lnTo>
                    <a:pt x="183422" y="43613"/>
                  </a:lnTo>
                  <a:lnTo>
                    <a:pt x="186880" y="49745"/>
                  </a:lnTo>
                  <a:cubicBezTo>
                    <a:pt x="187597" y="51017"/>
                    <a:pt x="188935" y="51833"/>
                    <a:pt x="190403" y="51833"/>
                  </a:cubicBezTo>
                  <a:lnTo>
                    <a:pt x="205082" y="51833"/>
                  </a:lnTo>
                  <a:cubicBezTo>
                    <a:pt x="207332" y="51833"/>
                    <a:pt x="209159" y="50006"/>
                    <a:pt x="209159" y="47755"/>
                  </a:cubicBezTo>
                  <a:cubicBezTo>
                    <a:pt x="209159" y="45472"/>
                    <a:pt x="207332" y="43678"/>
                    <a:pt x="205082" y="43678"/>
                  </a:cubicBezTo>
                  <a:lnTo>
                    <a:pt x="192784" y="43678"/>
                  </a:lnTo>
                  <a:lnTo>
                    <a:pt x="189000" y="36926"/>
                  </a:lnTo>
                  <a:lnTo>
                    <a:pt x="192784" y="30173"/>
                  </a:lnTo>
                  <a:lnTo>
                    <a:pt x="205082" y="30173"/>
                  </a:lnTo>
                  <a:cubicBezTo>
                    <a:pt x="207332" y="30173"/>
                    <a:pt x="209159" y="28347"/>
                    <a:pt x="209159" y="26096"/>
                  </a:cubicBezTo>
                  <a:cubicBezTo>
                    <a:pt x="209159" y="23845"/>
                    <a:pt x="207332" y="22018"/>
                    <a:pt x="205082" y="22018"/>
                  </a:cubicBezTo>
                  <a:lnTo>
                    <a:pt x="190403" y="22018"/>
                  </a:lnTo>
                  <a:cubicBezTo>
                    <a:pt x="188935" y="22018"/>
                    <a:pt x="187597" y="22801"/>
                    <a:pt x="186880" y="24106"/>
                  </a:cubicBezTo>
                  <a:lnTo>
                    <a:pt x="181041" y="34414"/>
                  </a:lnTo>
                  <a:lnTo>
                    <a:pt x="160034" y="55454"/>
                  </a:lnTo>
                  <a:cubicBezTo>
                    <a:pt x="159283" y="56204"/>
                    <a:pt x="158827" y="57248"/>
                    <a:pt x="158827" y="58324"/>
                  </a:cubicBezTo>
                  <a:lnTo>
                    <a:pt x="158827" y="100339"/>
                  </a:lnTo>
                  <a:lnTo>
                    <a:pt x="125130" y="100339"/>
                  </a:lnTo>
                  <a:lnTo>
                    <a:pt x="125130" y="89705"/>
                  </a:lnTo>
                  <a:cubicBezTo>
                    <a:pt x="125130" y="87454"/>
                    <a:pt x="123304" y="85627"/>
                    <a:pt x="121053" y="85627"/>
                  </a:cubicBezTo>
                  <a:cubicBezTo>
                    <a:pt x="118802" y="85627"/>
                    <a:pt x="116975" y="87454"/>
                    <a:pt x="116975" y="89705"/>
                  </a:cubicBezTo>
                  <a:lnTo>
                    <a:pt x="116975" y="100339"/>
                  </a:lnTo>
                  <a:lnTo>
                    <a:pt x="108820" y="100339"/>
                  </a:lnTo>
                  <a:lnTo>
                    <a:pt x="108820" y="50561"/>
                  </a:lnTo>
                  <a:lnTo>
                    <a:pt x="116975" y="50561"/>
                  </a:lnTo>
                  <a:lnTo>
                    <a:pt x="116975" y="60901"/>
                  </a:lnTo>
                  <a:cubicBezTo>
                    <a:pt x="116975" y="63152"/>
                    <a:pt x="118802" y="64979"/>
                    <a:pt x="121053" y="64979"/>
                  </a:cubicBezTo>
                  <a:cubicBezTo>
                    <a:pt x="123304" y="64979"/>
                    <a:pt x="125130" y="63152"/>
                    <a:pt x="125130" y="60901"/>
                  </a:cubicBezTo>
                  <a:lnTo>
                    <a:pt x="125130" y="50561"/>
                  </a:lnTo>
                  <a:lnTo>
                    <a:pt x="134916" y="50561"/>
                  </a:lnTo>
                  <a:cubicBezTo>
                    <a:pt x="141669" y="50561"/>
                    <a:pt x="147149" y="45081"/>
                    <a:pt x="147149" y="38328"/>
                  </a:cubicBezTo>
                  <a:lnTo>
                    <a:pt x="147149" y="12232"/>
                  </a:lnTo>
                  <a:cubicBezTo>
                    <a:pt x="147149" y="5480"/>
                    <a:pt x="141669" y="0"/>
                    <a:pt x="134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05200" y="3183675"/>
              <a:ext cx="1227350" cy="203900"/>
            </a:xfrm>
            <a:custGeom>
              <a:avLst/>
              <a:gdLst/>
              <a:ahLst/>
              <a:cxnLst/>
              <a:rect l="l" t="t" r="r" b="b"/>
              <a:pathLst>
                <a:path w="49094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62"/>
                    <a:pt x="1827" y="8156"/>
                    <a:pt x="4078" y="8156"/>
                  </a:cubicBezTo>
                  <a:lnTo>
                    <a:pt x="45016" y="8156"/>
                  </a:lnTo>
                  <a:cubicBezTo>
                    <a:pt x="47267" y="8156"/>
                    <a:pt x="49093" y="6362"/>
                    <a:pt x="49093" y="4078"/>
                  </a:cubicBezTo>
                  <a:cubicBezTo>
                    <a:pt x="49093" y="1828"/>
                    <a:pt x="47267" y="1"/>
                    <a:pt x="450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697450" y="31836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1" y="1"/>
                    <a:pt x="1958" y="458"/>
                    <a:pt x="1207" y="1208"/>
                  </a:cubicBezTo>
                  <a:cubicBezTo>
                    <a:pt x="457" y="1958"/>
                    <a:pt x="0" y="3035"/>
                    <a:pt x="0" y="4078"/>
                  </a:cubicBezTo>
                  <a:cubicBezTo>
                    <a:pt x="0" y="5155"/>
                    <a:pt x="457" y="6231"/>
                    <a:pt x="1207" y="6982"/>
                  </a:cubicBezTo>
                  <a:cubicBezTo>
                    <a:pt x="1958" y="7732"/>
                    <a:pt x="3001" y="8156"/>
                    <a:pt x="4078" y="8156"/>
                  </a:cubicBezTo>
                  <a:cubicBezTo>
                    <a:pt x="5154" y="8156"/>
                    <a:pt x="6198" y="7732"/>
                    <a:pt x="6981" y="6982"/>
                  </a:cubicBezTo>
                  <a:cubicBezTo>
                    <a:pt x="7731" y="6231"/>
                    <a:pt x="8155" y="5155"/>
                    <a:pt x="8155" y="4078"/>
                  </a:cubicBezTo>
                  <a:cubicBezTo>
                    <a:pt x="8155" y="3035"/>
                    <a:pt x="7731" y="1958"/>
                    <a:pt x="6981" y="1208"/>
                  </a:cubicBezTo>
                  <a:cubicBezTo>
                    <a:pt x="6198" y="458"/>
                    <a:pt x="5154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689567" y="8407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931600" y="13130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1681433" y="3872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258967" y="12280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5271067" y="1407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5847200" y="10107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7424767" y="340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835167" y="10107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8898400" y="13130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6820267" y="14272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11600000" y="15208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9370700" y="3872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9559700" y="17106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7538067" y="7187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7538067" y="17106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" name="Google Shape;53;p2"/>
          <p:cNvGrpSpPr/>
          <p:nvPr/>
        </p:nvGrpSpPr>
        <p:grpSpPr>
          <a:xfrm>
            <a:off x="10272800" y="108938"/>
            <a:ext cx="1471085" cy="1510727"/>
            <a:chOff x="1190625" y="238325"/>
            <a:chExt cx="5228975" cy="5219000"/>
          </a:xfrm>
        </p:grpSpPr>
        <p:sp>
          <p:nvSpPr>
            <p:cNvPr id="54" name="Google Shape;54;p2"/>
            <p:cNvSpPr/>
            <p:nvPr/>
          </p:nvSpPr>
          <p:spPr>
            <a:xfrm>
              <a:off x="3690100" y="504775"/>
              <a:ext cx="806550" cy="786175"/>
            </a:xfrm>
            <a:custGeom>
              <a:avLst/>
              <a:gdLst/>
              <a:ahLst/>
              <a:cxnLst/>
              <a:rect l="l" t="t" r="r" b="b"/>
              <a:pathLst>
                <a:path w="32262" h="31447" extrusionOk="0">
                  <a:moveTo>
                    <a:pt x="27809" y="1"/>
                  </a:moveTo>
                  <a:cubicBezTo>
                    <a:pt x="26765" y="1"/>
                    <a:pt x="25722" y="392"/>
                    <a:pt x="24922" y="1175"/>
                  </a:cubicBezTo>
                  <a:lnTo>
                    <a:pt x="1599" y="24498"/>
                  </a:lnTo>
                  <a:cubicBezTo>
                    <a:pt x="1" y="26097"/>
                    <a:pt x="1" y="28674"/>
                    <a:pt x="1599" y="30272"/>
                  </a:cubicBezTo>
                  <a:cubicBezTo>
                    <a:pt x="2415" y="31055"/>
                    <a:pt x="3459" y="31446"/>
                    <a:pt x="4502" y="31446"/>
                  </a:cubicBezTo>
                  <a:cubicBezTo>
                    <a:pt x="5546" y="31446"/>
                    <a:pt x="6590" y="31055"/>
                    <a:pt x="7373" y="30272"/>
                  </a:cubicBezTo>
                  <a:lnTo>
                    <a:pt x="30696" y="6949"/>
                  </a:lnTo>
                  <a:cubicBezTo>
                    <a:pt x="32262" y="5350"/>
                    <a:pt x="32262" y="2773"/>
                    <a:pt x="30696" y="1175"/>
                  </a:cubicBezTo>
                  <a:cubicBezTo>
                    <a:pt x="29897" y="392"/>
                    <a:pt x="28853" y="1"/>
                    <a:pt x="27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288075" y="238325"/>
              <a:ext cx="2117875" cy="2098075"/>
            </a:xfrm>
            <a:custGeom>
              <a:avLst/>
              <a:gdLst/>
              <a:ahLst/>
              <a:cxnLst/>
              <a:rect l="l" t="t" r="r" b="b"/>
              <a:pathLst>
                <a:path w="84715" h="83923" extrusionOk="0">
                  <a:moveTo>
                    <a:pt x="80229" y="0"/>
                  </a:moveTo>
                  <a:cubicBezTo>
                    <a:pt x="79185" y="0"/>
                    <a:pt x="78141" y="400"/>
                    <a:pt x="77342" y="1199"/>
                  </a:cubicBezTo>
                  <a:lnTo>
                    <a:pt x="1599" y="76975"/>
                  </a:lnTo>
                  <a:cubicBezTo>
                    <a:pt x="0" y="78541"/>
                    <a:pt x="0" y="81150"/>
                    <a:pt x="1599" y="82716"/>
                  </a:cubicBezTo>
                  <a:cubicBezTo>
                    <a:pt x="2382" y="83531"/>
                    <a:pt x="3425" y="83923"/>
                    <a:pt x="4469" y="83923"/>
                  </a:cubicBezTo>
                  <a:cubicBezTo>
                    <a:pt x="5513" y="83923"/>
                    <a:pt x="6557" y="83531"/>
                    <a:pt x="7340" y="82716"/>
                  </a:cubicBezTo>
                  <a:lnTo>
                    <a:pt x="83116" y="6940"/>
                  </a:lnTo>
                  <a:cubicBezTo>
                    <a:pt x="84714" y="5374"/>
                    <a:pt x="84714" y="2797"/>
                    <a:pt x="83116" y="1199"/>
                  </a:cubicBezTo>
                  <a:cubicBezTo>
                    <a:pt x="82317" y="400"/>
                    <a:pt x="81273" y="0"/>
                    <a:pt x="80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955750" y="238325"/>
              <a:ext cx="1463850" cy="1444050"/>
            </a:xfrm>
            <a:custGeom>
              <a:avLst/>
              <a:gdLst/>
              <a:ahLst/>
              <a:cxnLst/>
              <a:rect l="l" t="t" r="r" b="b"/>
              <a:pathLst>
                <a:path w="58554" h="57762" extrusionOk="0">
                  <a:moveTo>
                    <a:pt x="54085" y="0"/>
                  </a:moveTo>
                  <a:cubicBezTo>
                    <a:pt x="53041" y="0"/>
                    <a:pt x="51997" y="400"/>
                    <a:pt x="51214" y="1199"/>
                  </a:cubicBezTo>
                  <a:lnTo>
                    <a:pt x="1599" y="50814"/>
                  </a:lnTo>
                  <a:cubicBezTo>
                    <a:pt x="1" y="52412"/>
                    <a:pt x="1" y="54989"/>
                    <a:pt x="1599" y="56555"/>
                  </a:cubicBezTo>
                  <a:cubicBezTo>
                    <a:pt x="2382" y="57370"/>
                    <a:pt x="3426" y="57762"/>
                    <a:pt x="4470" y="57762"/>
                  </a:cubicBezTo>
                  <a:cubicBezTo>
                    <a:pt x="5514" y="57762"/>
                    <a:pt x="6558" y="57370"/>
                    <a:pt x="7340" y="56555"/>
                  </a:cubicBezTo>
                  <a:lnTo>
                    <a:pt x="56955" y="6940"/>
                  </a:lnTo>
                  <a:cubicBezTo>
                    <a:pt x="58554" y="5374"/>
                    <a:pt x="58554" y="2765"/>
                    <a:pt x="56955" y="1199"/>
                  </a:cubicBezTo>
                  <a:cubicBezTo>
                    <a:pt x="56172" y="400"/>
                    <a:pt x="55128" y="0"/>
                    <a:pt x="54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88275" y="1755750"/>
              <a:ext cx="203900" cy="204725"/>
            </a:xfrm>
            <a:custGeom>
              <a:avLst/>
              <a:gdLst/>
              <a:ahLst/>
              <a:cxnLst/>
              <a:rect l="l" t="t" r="r" b="b"/>
              <a:pathLst>
                <a:path w="8156" h="8189" extrusionOk="0">
                  <a:moveTo>
                    <a:pt x="4078" y="1"/>
                  </a:moveTo>
                  <a:cubicBezTo>
                    <a:pt x="3002" y="1"/>
                    <a:pt x="1925" y="457"/>
                    <a:pt x="1175" y="1208"/>
                  </a:cubicBezTo>
                  <a:cubicBezTo>
                    <a:pt x="425" y="1958"/>
                    <a:pt x="1" y="3034"/>
                    <a:pt x="1" y="4078"/>
                  </a:cubicBezTo>
                  <a:cubicBezTo>
                    <a:pt x="1" y="5155"/>
                    <a:pt x="425" y="6231"/>
                    <a:pt x="1175" y="6981"/>
                  </a:cubicBezTo>
                  <a:cubicBezTo>
                    <a:pt x="1925" y="7731"/>
                    <a:pt x="3002" y="8188"/>
                    <a:pt x="4078" y="8188"/>
                  </a:cubicBezTo>
                  <a:cubicBezTo>
                    <a:pt x="5122" y="8188"/>
                    <a:pt x="6198" y="7731"/>
                    <a:pt x="6949" y="6981"/>
                  </a:cubicBezTo>
                  <a:cubicBezTo>
                    <a:pt x="7699" y="6231"/>
                    <a:pt x="8156" y="5155"/>
                    <a:pt x="8156" y="4078"/>
                  </a:cubicBezTo>
                  <a:cubicBezTo>
                    <a:pt x="8156" y="3034"/>
                    <a:pt x="7699" y="1958"/>
                    <a:pt x="6949" y="1208"/>
                  </a:cubicBezTo>
                  <a:cubicBezTo>
                    <a:pt x="6198" y="457"/>
                    <a:pt x="5122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204275" y="24636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57"/>
                    <a:pt x="1208" y="1208"/>
                  </a:cubicBezTo>
                  <a:cubicBezTo>
                    <a:pt x="425" y="1958"/>
                    <a:pt x="1" y="3002"/>
                    <a:pt x="1" y="4078"/>
                  </a:cubicBezTo>
                  <a:cubicBezTo>
                    <a:pt x="1" y="5155"/>
                    <a:pt x="425" y="6198"/>
                    <a:pt x="1208" y="6981"/>
                  </a:cubicBezTo>
                  <a:cubicBezTo>
                    <a:pt x="1958" y="7732"/>
                    <a:pt x="3002" y="8156"/>
                    <a:pt x="4078" y="8156"/>
                  </a:cubicBezTo>
                  <a:cubicBezTo>
                    <a:pt x="5155" y="8156"/>
                    <a:pt x="6199" y="7732"/>
                    <a:pt x="6949" y="6981"/>
                  </a:cubicBezTo>
                  <a:cubicBezTo>
                    <a:pt x="7732" y="6198"/>
                    <a:pt x="8156" y="5155"/>
                    <a:pt x="8156" y="4078"/>
                  </a:cubicBezTo>
                  <a:cubicBezTo>
                    <a:pt x="8156" y="3002"/>
                    <a:pt x="7732" y="1958"/>
                    <a:pt x="6949" y="1208"/>
                  </a:cubicBezTo>
                  <a:cubicBezTo>
                    <a:pt x="6199" y="425"/>
                    <a:pt x="5155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90625" y="240775"/>
              <a:ext cx="4980250" cy="5216550"/>
            </a:xfrm>
            <a:custGeom>
              <a:avLst/>
              <a:gdLst/>
              <a:ahLst/>
              <a:cxnLst/>
              <a:rect l="l" t="t" r="r" b="b"/>
              <a:pathLst>
                <a:path w="199210" h="208662" extrusionOk="0">
                  <a:moveTo>
                    <a:pt x="115621" y="0"/>
                  </a:moveTo>
                  <a:cubicBezTo>
                    <a:pt x="114577" y="0"/>
                    <a:pt x="113533" y="400"/>
                    <a:pt x="112734" y="1199"/>
                  </a:cubicBezTo>
                  <a:lnTo>
                    <a:pt x="19605" y="94329"/>
                  </a:lnTo>
                  <a:cubicBezTo>
                    <a:pt x="6981" y="106952"/>
                    <a:pt x="0" y="123784"/>
                    <a:pt x="0" y="141693"/>
                  </a:cubicBezTo>
                  <a:cubicBezTo>
                    <a:pt x="0" y="159568"/>
                    <a:pt x="6981" y="176400"/>
                    <a:pt x="19605" y="189057"/>
                  </a:cubicBezTo>
                  <a:cubicBezTo>
                    <a:pt x="32261" y="201680"/>
                    <a:pt x="49093" y="208661"/>
                    <a:pt x="66969" y="208661"/>
                  </a:cubicBezTo>
                  <a:cubicBezTo>
                    <a:pt x="84877" y="208661"/>
                    <a:pt x="101709" y="201680"/>
                    <a:pt x="114333" y="189057"/>
                  </a:cubicBezTo>
                  <a:lnTo>
                    <a:pt x="197611" y="105778"/>
                  </a:lnTo>
                  <a:cubicBezTo>
                    <a:pt x="199210" y="104180"/>
                    <a:pt x="199210" y="101603"/>
                    <a:pt x="197611" y="100004"/>
                  </a:cubicBezTo>
                  <a:cubicBezTo>
                    <a:pt x="196812" y="99205"/>
                    <a:pt x="195768" y="98806"/>
                    <a:pt x="194724" y="98806"/>
                  </a:cubicBezTo>
                  <a:cubicBezTo>
                    <a:pt x="193680" y="98806"/>
                    <a:pt x="192637" y="99205"/>
                    <a:pt x="191837" y="100004"/>
                  </a:cubicBezTo>
                  <a:lnTo>
                    <a:pt x="108592" y="183283"/>
                  </a:lnTo>
                  <a:cubicBezTo>
                    <a:pt x="97109" y="194749"/>
                    <a:pt x="82039" y="200482"/>
                    <a:pt x="66973" y="200482"/>
                  </a:cubicBezTo>
                  <a:cubicBezTo>
                    <a:pt x="51906" y="200482"/>
                    <a:pt x="36844" y="194749"/>
                    <a:pt x="25378" y="183283"/>
                  </a:cubicBezTo>
                  <a:cubicBezTo>
                    <a:pt x="2446" y="160351"/>
                    <a:pt x="2446" y="123034"/>
                    <a:pt x="25378" y="100070"/>
                  </a:cubicBezTo>
                  <a:lnTo>
                    <a:pt x="118508" y="6940"/>
                  </a:lnTo>
                  <a:cubicBezTo>
                    <a:pt x="120106" y="5374"/>
                    <a:pt x="120106" y="2797"/>
                    <a:pt x="118508" y="1199"/>
                  </a:cubicBezTo>
                  <a:cubicBezTo>
                    <a:pt x="117709" y="400"/>
                    <a:pt x="116665" y="0"/>
                    <a:pt x="115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600800" y="2519050"/>
              <a:ext cx="2528075" cy="2528075"/>
            </a:xfrm>
            <a:custGeom>
              <a:avLst/>
              <a:gdLst/>
              <a:ahLst/>
              <a:cxnLst/>
              <a:rect l="l" t="t" r="r" b="b"/>
              <a:pathLst>
                <a:path w="101123" h="101123" extrusionOk="0">
                  <a:moveTo>
                    <a:pt x="50562" y="8156"/>
                  </a:moveTo>
                  <a:cubicBezTo>
                    <a:pt x="73950" y="8156"/>
                    <a:pt x="92967" y="27173"/>
                    <a:pt x="92967" y="50562"/>
                  </a:cubicBezTo>
                  <a:cubicBezTo>
                    <a:pt x="92967" y="72254"/>
                    <a:pt x="76560" y="90227"/>
                    <a:pt x="55487" y="92674"/>
                  </a:cubicBezTo>
                  <a:cubicBezTo>
                    <a:pt x="56074" y="90847"/>
                    <a:pt x="56401" y="88923"/>
                    <a:pt x="56401" y="86998"/>
                  </a:cubicBezTo>
                  <a:cubicBezTo>
                    <a:pt x="56401" y="76755"/>
                    <a:pt x="48050" y="68405"/>
                    <a:pt x="37840" y="68405"/>
                  </a:cubicBezTo>
                  <a:cubicBezTo>
                    <a:pt x="29913" y="68405"/>
                    <a:pt x="23128" y="73395"/>
                    <a:pt x="20453" y="80376"/>
                  </a:cubicBezTo>
                  <a:cubicBezTo>
                    <a:pt x="12853" y="72710"/>
                    <a:pt x="8156" y="62174"/>
                    <a:pt x="8156" y="50562"/>
                  </a:cubicBezTo>
                  <a:cubicBezTo>
                    <a:pt x="8156" y="38264"/>
                    <a:pt x="13440" y="27173"/>
                    <a:pt x="21823" y="19410"/>
                  </a:cubicBezTo>
                  <a:cubicBezTo>
                    <a:pt x="25510" y="19736"/>
                    <a:pt x="28413" y="22835"/>
                    <a:pt x="28413" y="26619"/>
                  </a:cubicBezTo>
                  <a:cubicBezTo>
                    <a:pt x="28413" y="30598"/>
                    <a:pt x="25151" y="33828"/>
                    <a:pt x="21171" y="33828"/>
                  </a:cubicBezTo>
                  <a:cubicBezTo>
                    <a:pt x="18920" y="33828"/>
                    <a:pt x="17094" y="35654"/>
                    <a:pt x="17094" y="37905"/>
                  </a:cubicBezTo>
                  <a:cubicBezTo>
                    <a:pt x="17094" y="40156"/>
                    <a:pt x="18920" y="41983"/>
                    <a:pt x="21171" y="41983"/>
                  </a:cubicBezTo>
                  <a:cubicBezTo>
                    <a:pt x="29652" y="41983"/>
                    <a:pt x="36568" y="35100"/>
                    <a:pt x="36568" y="26619"/>
                  </a:cubicBezTo>
                  <a:cubicBezTo>
                    <a:pt x="36568" y="21204"/>
                    <a:pt x="33795" y="16474"/>
                    <a:pt x="29587" y="13734"/>
                  </a:cubicBezTo>
                  <a:cubicBezTo>
                    <a:pt x="35785" y="10178"/>
                    <a:pt x="42929" y="8156"/>
                    <a:pt x="50562" y="8156"/>
                  </a:cubicBezTo>
                  <a:close/>
                  <a:moveTo>
                    <a:pt x="37840" y="76560"/>
                  </a:moveTo>
                  <a:cubicBezTo>
                    <a:pt x="43581" y="76560"/>
                    <a:pt x="48246" y="81224"/>
                    <a:pt x="48246" y="86998"/>
                  </a:cubicBezTo>
                  <a:cubicBezTo>
                    <a:pt x="48246" y="89053"/>
                    <a:pt x="47626" y="91043"/>
                    <a:pt x="46484" y="92772"/>
                  </a:cubicBezTo>
                  <a:cubicBezTo>
                    <a:pt x="39503" y="92087"/>
                    <a:pt x="33012" y="89738"/>
                    <a:pt x="27434" y="86085"/>
                  </a:cubicBezTo>
                  <a:cubicBezTo>
                    <a:pt x="27923" y="80768"/>
                    <a:pt x="32392" y="76560"/>
                    <a:pt x="37840" y="76560"/>
                  </a:cubicBezTo>
                  <a:close/>
                  <a:moveTo>
                    <a:pt x="50562" y="1"/>
                  </a:moveTo>
                  <a:cubicBezTo>
                    <a:pt x="22704" y="1"/>
                    <a:pt x="1" y="22672"/>
                    <a:pt x="1" y="50562"/>
                  </a:cubicBezTo>
                  <a:cubicBezTo>
                    <a:pt x="1" y="78419"/>
                    <a:pt x="22704" y="101122"/>
                    <a:pt x="50562" y="101122"/>
                  </a:cubicBezTo>
                  <a:cubicBezTo>
                    <a:pt x="78452" y="101122"/>
                    <a:pt x="101122" y="78419"/>
                    <a:pt x="101122" y="50562"/>
                  </a:cubicBezTo>
                  <a:cubicBezTo>
                    <a:pt x="101122" y="22672"/>
                    <a:pt x="78452" y="1"/>
                    <a:pt x="50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881950" y="3194300"/>
              <a:ext cx="778825" cy="779625"/>
            </a:xfrm>
            <a:custGeom>
              <a:avLst/>
              <a:gdLst/>
              <a:ahLst/>
              <a:cxnLst/>
              <a:rect l="l" t="t" r="r" b="b"/>
              <a:pathLst>
                <a:path w="31153" h="31185" extrusionOk="0">
                  <a:moveTo>
                    <a:pt x="15560" y="8155"/>
                  </a:moveTo>
                  <a:cubicBezTo>
                    <a:pt x="19670" y="8155"/>
                    <a:pt x="22998" y="11482"/>
                    <a:pt x="22998" y="15592"/>
                  </a:cubicBezTo>
                  <a:cubicBezTo>
                    <a:pt x="22998" y="19670"/>
                    <a:pt x="19670" y="23030"/>
                    <a:pt x="15560" y="23030"/>
                  </a:cubicBezTo>
                  <a:cubicBezTo>
                    <a:pt x="11483" y="23030"/>
                    <a:pt x="8156" y="19670"/>
                    <a:pt x="8156" y="15592"/>
                  </a:cubicBezTo>
                  <a:cubicBezTo>
                    <a:pt x="8156" y="11482"/>
                    <a:pt x="11483" y="8155"/>
                    <a:pt x="15560" y="8155"/>
                  </a:cubicBezTo>
                  <a:close/>
                  <a:moveTo>
                    <a:pt x="15560" y="0"/>
                  </a:moveTo>
                  <a:cubicBezTo>
                    <a:pt x="6981" y="0"/>
                    <a:pt x="1" y="6981"/>
                    <a:pt x="1" y="15592"/>
                  </a:cubicBezTo>
                  <a:cubicBezTo>
                    <a:pt x="1" y="24171"/>
                    <a:pt x="6981" y="31185"/>
                    <a:pt x="15560" y="31185"/>
                  </a:cubicBezTo>
                  <a:cubicBezTo>
                    <a:pt x="24172" y="31185"/>
                    <a:pt x="31153" y="24171"/>
                    <a:pt x="31153" y="15592"/>
                  </a:cubicBezTo>
                  <a:cubicBezTo>
                    <a:pt x="31153" y="6981"/>
                    <a:pt x="24172" y="0"/>
                    <a:pt x="15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169000" y="42291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25"/>
                    <a:pt x="1208" y="1208"/>
                  </a:cubicBezTo>
                  <a:cubicBezTo>
                    <a:pt x="457" y="1958"/>
                    <a:pt x="1" y="3002"/>
                    <a:pt x="1" y="4078"/>
                  </a:cubicBezTo>
                  <a:cubicBezTo>
                    <a:pt x="1" y="5155"/>
                    <a:pt x="457" y="6198"/>
                    <a:pt x="1208" y="6949"/>
                  </a:cubicBezTo>
                  <a:cubicBezTo>
                    <a:pt x="1958" y="7732"/>
                    <a:pt x="3002" y="8156"/>
                    <a:pt x="4078" y="8156"/>
                  </a:cubicBezTo>
                  <a:cubicBezTo>
                    <a:pt x="5155" y="8156"/>
                    <a:pt x="6199" y="7732"/>
                    <a:pt x="6981" y="6949"/>
                  </a:cubicBezTo>
                  <a:cubicBezTo>
                    <a:pt x="7732" y="6198"/>
                    <a:pt x="8156" y="5155"/>
                    <a:pt x="8156" y="4078"/>
                  </a:cubicBezTo>
                  <a:cubicBezTo>
                    <a:pt x="8156" y="3002"/>
                    <a:pt x="7732" y="1958"/>
                    <a:pt x="6981" y="1208"/>
                  </a:cubicBezTo>
                  <a:cubicBezTo>
                    <a:pt x="6199" y="425"/>
                    <a:pt x="5155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262175" y="38776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2" y="0"/>
                    <a:pt x="1958" y="457"/>
                    <a:pt x="1175" y="1207"/>
                  </a:cubicBezTo>
                  <a:cubicBezTo>
                    <a:pt x="425" y="1958"/>
                    <a:pt x="1" y="3001"/>
                    <a:pt x="1" y="4078"/>
                  </a:cubicBezTo>
                  <a:cubicBezTo>
                    <a:pt x="1" y="5154"/>
                    <a:pt x="425" y="6231"/>
                    <a:pt x="1175" y="6981"/>
                  </a:cubicBezTo>
                  <a:cubicBezTo>
                    <a:pt x="1958" y="7731"/>
                    <a:pt x="3002" y="8155"/>
                    <a:pt x="4078" y="8155"/>
                  </a:cubicBezTo>
                  <a:cubicBezTo>
                    <a:pt x="5154" y="8155"/>
                    <a:pt x="6198" y="7731"/>
                    <a:pt x="6949" y="6981"/>
                  </a:cubicBezTo>
                  <a:cubicBezTo>
                    <a:pt x="7699" y="6231"/>
                    <a:pt x="8155" y="5154"/>
                    <a:pt x="8155" y="4078"/>
                  </a:cubicBezTo>
                  <a:cubicBezTo>
                    <a:pt x="8155" y="3001"/>
                    <a:pt x="7699" y="1958"/>
                    <a:pt x="6949" y="1207"/>
                  </a:cubicBezTo>
                  <a:cubicBezTo>
                    <a:pt x="6198" y="457"/>
                    <a:pt x="5154" y="0"/>
                    <a:pt x="4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01225" y="2266450"/>
              <a:ext cx="947625" cy="927050"/>
            </a:xfrm>
            <a:custGeom>
              <a:avLst/>
              <a:gdLst/>
              <a:ahLst/>
              <a:cxnLst/>
              <a:rect l="l" t="t" r="r" b="b"/>
              <a:pathLst>
                <a:path w="37905" h="37082" extrusionOk="0">
                  <a:moveTo>
                    <a:pt x="33436" y="1"/>
                  </a:moveTo>
                  <a:cubicBezTo>
                    <a:pt x="32392" y="1"/>
                    <a:pt x="31348" y="400"/>
                    <a:pt x="30565" y="1200"/>
                  </a:cubicBezTo>
                  <a:lnTo>
                    <a:pt x="1599" y="30133"/>
                  </a:lnTo>
                  <a:cubicBezTo>
                    <a:pt x="0" y="31732"/>
                    <a:pt x="0" y="34309"/>
                    <a:pt x="1599" y="35907"/>
                  </a:cubicBezTo>
                  <a:cubicBezTo>
                    <a:pt x="2414" y="36690"/>
                    <a:pt x="3425" y="37081"/>
                    <a:pt x="4469" y="37081"/>
                  </a:cubicBezTo>
                  <a:cubicBezTo>
                    <a:pt x="5513" y="37081"/>
                    <a:pt x="6557" y="36690"/>
                    <a:pt x="7372" y="35907"/>
                  </a:cubicBezTo>
                  <a:lnTo>
                    <a:pt x="36306" y="6941"/>
                  </a:lnTo>
                  <a:cubicBezTo>
                    <a:pt x="37905" y="5375"/>
                    <a:pt x="37905" y="2765"/>
                    <a:pt x="36306" y="1200"/>
                  </a:cubicBezTo>
                  <a:cubicBezTo>
                    <a:pt x="35523" y="400"/>
                    <a:pt x="34480" y="1"/>
                    <a:pt x="33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530675" y="1204675"/>
              <a:ext cx="879950" cy="860175"/>
            </a:xfrm>
            <a:custGeom>
              <a:avLst/>
              <a:gdLst/>
              <a:ahLst/>
              <a:cxnLst/>
              <a:rect l="l" t="t" r="r" b="b"/>
              <a:pathLst>
                <a:path w="35198" h="34407" extrusionOk="0">
                  <a:moveTo>
                    <a:pt x="30713" y="1"/>
                  </a:moveTo>
                  <a:cubicBezTo>
                    <a:pt x="29669" y="1"/>
                    <a:pt x="28625" y="400"/>
                    <a:pt x="27826" y="1199"/>
                  </a:cubicBezTo>
                  <a:lnTo>
                    <a:pt x="1567" y="27458"/>
                  </a:lnTo>
                  <a:cubicBezTo>
                    <a:pt x="1" y="29057"/>
                    <a:pt x="1" y="31634"/>
                    <a:pt x="1567" y="33232"/>
                  </a:cubicBezTo>
                  <a:cubicBezTo>
                    <a:pt x="2382" y="34015"/>
                    <a:pt x="3426" y="34406"/>
                    <a:pt x="4470" y="34406"/>
                  </a:cubicBezTo>
                  <a:cubicBezTo>
                    <a:pt x="5514" y="34406"/>
                    <a:pt x="6558" y="34015"/>
                    <a:pt x="7340" y="33232"/>
                  </a:cubicBezTo>
                  <a:lnTo>
                    <a:pt x="33599" y="6973"/>
                  </a:lnTo>
                  <a:cubicBezTo>
                    <a:pt x="35198" y="5375"/>
                    <a:pt x="35198" y="2798"/>
                    <a:pt x="33599" y="1199"/>
                  </a:cubicBezTo>
                  <a:cubicBezTo>
                    <a:pt x="32800" y="400"/>
                    <a:pt x="31756" y="1"/>
                    <a:pt x="30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3375284" y="1655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3142684" y="4536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" name="Google Shape;68;p2"/>
          <p:cNvGrpSpPr/>
          <p:nvPr/>
        </p:nvGrpSpPr>
        <p:grpSpPr>
          <a:xfrm>
            <a:off x="1048188" y="-1414192"/>
            <a:ext cx="2727205" cy="2727205"/>
            <a:chOff x="1190625" y="238125"/>
            <a:chExt cx="5219200" cy="5219200"/>
          </a:xfrm>
        </p:grpSpPr>
        <p:sp>
          <p:nvSpPr>
            <p:cNvPr id="69" name="Google Shape;69;p2"/>
            <p:cNvSpPr/>
            <p:nvPr/>
          </p:nvSpPr>
          <p:spPr>
            <a:xfrm>
              <a:off x="4396325" y="3221875"/>
              <a:ext cx="1316250" cy="1200575"/>
            </a:xfrm>
            <a:custGeom>
              <a:avLst/>
              <a:gdLst/>
              <a:ahLst/>
              <a:cxnLst/>
              <a:rect l="l" t="t" r="r" b="b"/>
              <a:pathLst>
                <a:path w="52650" h="48023" extrusionOk="0">
                  <a:moveTo>
                    <a:pt x="30337" y="8161"/>
                  </a:moveTo>
                  <a:cubicBezTo>
                    <a:pt x="34545" y="8259"/>
                    <a:pt x="38231" y="9923"/>
                    <a:pt x="40710" y="12858"/>
                  </a:cubicBezTo>
                  <a:cubicBezTo>
                    <a:pt x="43222" y="15794"/>
                    <a:pt x="44233" y="19708"/>
                    <a:pt x="43646" y="23851"/>
                  </a:cubicBezTo>
                  <a:cubicBezTo>
                    <a:pt x="43026" y="28190"/>
                    <a:pt x="40710" y="32267"/>
                    <a:pt x="37122" y="35301"/>
                  </a:cubicBezTo>
                  <a:cubicBezTo>
                    <a:pt x="33604" y="38275"/>
                    <a:pt x="29334" y="39869"/>
                    <a:pt x="25019" y="39869"/>
                  </a:cubicBezTo>
                  <a:cubicBezTo>
                    <a:pt x="24932" y="39869"/>
                    <a:pt x="24846" y="39869"/>
                    <a:pt x="24759" y="39868"/>
                  </a:cubicBezTo>
                  <a:cubicBezTo>
                    <a:pt x="20584" y="39770"/>
                    <a:pt x="16898" y="38106"/>
                    <a:pt x="14419" y="35170"/>
                  </a:cubicBezTo>
                  <a:cubicBezTo>
                    <a:pt x="9134" y="28940"/>
                    <a:pt x="10733" y="18860"/>
                    <a:pt x="18007" y="12728"/>
                  </a:cubicBezTo>
                  <a:cubicBezTo>
                    <a:pt x="21497" y="9759"/>
                    <a:pt x="25738" y="8161"/>
                    <a:pt x="29978" y="8161"/>
                  </a:cubicBezTo>
                  <a:close/>
                  <a:moveTo>
                    <a:pt x="30020" y="1"/>
                  </a:moveTo>
                  <a:cubicBezTo>
                    <a:pt x="23804" y="1"/>
                    <a:pt x="17707" y="2307"/>
                    <a:pt x="12722" y="6497"/>
                  </a:cubicBezTo>
                  <a:cubicBezTo>
                    <a:pt x="2056" y="15566"/>
                    <a:pt x="1" y="30767"/>
                    <a:pt x="8188" y="40422"/>
                  </a:cubicBezTo>
                  <a:cubicBezTo>
                    <a:pt x="12201" y="45185"/>
                    <a:pt x="18039" y="47859"/>
                    <a:pt x="24596" y="48023"/>
                  </a:cubicBezTo>
                  <a:lnTo>
                    <a:pt x="25118" y="48023"/>
                  </a:lnTo>
                  <a:cubicBezTo>
                    <a:pt x="31316" y="48023"/>
                    <a:pt x="37416" y="45707"/>
                    <a:pt x="42374" y="41499"/>
                  </a:cubicBezTo>
                  <a:cubicBezTo>
                    <a:pt x="47495" y="37193"/>
                    <a:pt x="50822" y="31321"/>
                    <a:pt x="51736" y="25026"/>
                  </a:cubicBezTo>
                  <a:cubicBezTo>
                    <a:pt x="52649" y="18534"/>
                    <a:pt x="50953" y="12336"/>
                    <a:pt x="46941" y="7607"/>
                  </a:cubicBezTo>
                  <a:cubicBezTo>
                    <a:pt x="42928" y="2844"/>
                    <a:pt x="37089" y="137"/>
                    <a:pt x="30533" y="6"/>
                  </a:cubicBezTo>
                  <a:cubicBezTo>
                    <a:pt x="30362" y="3"/>
                    <a:pt x="30191" y="1"/>
                    <a:pt x="300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109275" y="1328375"/>
              <a:ext cx="1212675" cy="1107525"/>
            </a:xfrm>
            <a:custGeom>
              <a:avLst/>
              <a:gdLst/>
              <a:ahLst/>
              <a:cxnLst/>
              <a:rect l="l" t="t" r="r" b="b"/>
              <a:pathLst>
                <a:path w="48507" h="44301" extrusionOk="0">
                  <a:moveTo>
                    <a:pt x="24555" y="8157"/>
                  </a:moveTo>
                  <a:cubicBezTo>
                    <a:pt x="27678" y="8157"/>
                    <a:pt x="30884" y="9160"/>
                    <a:pt x="33632" y="11224"/>
                  </a:cubicBezTo>
                  <a:cubicBezTo>
                    <a:pt x="36763" y="13573"/>
                    <a:pt x="38851" y="16932"/>
                    <a:pt x="39471" y="20684"/>
                  </a:cubicBezTo>
                  <a:cubicBezTo>
                    <a:pt x="40090" y="24370"/>
                    <a:pt x="39242" y="27991"/>
                    <a:pt x="37057" y="30894"/>
                  </a:cubicBezTo>
                  <a:cubicBezTo>
                    <a:pt x="34457" y="34354"/>
                    <a:pt x="30419" y="36152"/>
                    <a:pt x="26236" y="36152"/>
                  </a:cubicBezTo>
                  <a:cubicBezTo>
                    <a:pt x="23125" y="36152"/>
                    <a:pt x="19932" y="35157"/>
                    <a:pt x="17191" y="33112"/>
                  </a:cubicBezTo>
                  <a:cubicBezTo>
                    <a:pt x="10765" y="28284"/>
                    <a:pt x="9232" y="19444"/>
                    <a:pt x="13766" y="13410"/>
                  </a:cubicBezTo>
                  <a:cubicBezTo>
                    <a:pt x="16343" y="9955"/>
                    <a:pt x="20374" y="8157"/>
                    <a:pt x="24555" y="8157"/>
                  </a:cubicBezTo>
                  <a:close/>
                  <a:moveTo>
                    <a:pt x="24585" y="0"/>
                  </a:moveTo>
                  <a:cubicBezTo>
                    <a:pt x="17918" y="0"/>
                    <a:pt x="11430" y="2926"/>
                    <a:pt x="7242" y="8517"/>
                  </a:cubicBezTo>
                  <a:cubicBezTo>
                    <a:pt x="0" y="18172"/>
                    <a:pt x="2284" y="32101"/>
                    <a:pt x="12298" y="39636"/>
                  </a:cubicBezTo>
                  <a:cubicBezTo>
                    <a:pt x="16506" y="42767"/>
                    <a:pt x="21432" y="44301"/>
                    <a:pt x="26227" y="44301"/>
                  </a:cubicBezTo>
                  <a:cubicBezTo>
                    <a:pt x="32914" y="44301"/>
                    <a:pt x="39405" y="41365"/>
                    <a:pt x="43581" y="35787"/>
                  </a:cubicBezTo>
                  <a:cubicBezTo>
                    <a:pt x="47104" y="31089"/>
                    <a:pt x="48506" y="25251"/>
                    <a:pt x="47495" y="19346"/>
                  </a:cubicBezTo>
                  <a:cubicBezTo>
                    <a:pt x="46516" y="13507"/>
                    <a:pt x="43320" y="8288"/>
                    <a:pt x="38492" y="4667"/>
                  </a:cubicBezTo>
                  <a:cubicBezTo>
                    <a:pt x="34295" y="1523"/>
                    <a:pt x="29394" y="0"/>
                    <a:pt x="24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845450" y="2331300"/>
              <a:ext cx="1054475" cy="1035075"/>
            </a:xfrm>
            <a:custGeom>
              <a:avLst/>
              <a:gdLst/>
              <a:ahLst/>
              <a:cxnLst/>
              <a:rect l="l" t="t" r="r" b="b"/>
              <a:pathLst>
                <a:path w="42179" h="41403" extrusionOk="0">
                  <a:moveTo>
                    <a:pt x="21073" y="8163"/>
                  </a:moveTo>
                  <a:cubicBezTo>
                    <a:pt x="24661" y="8163"/>
                    <a:pt x="28184" y="9664"/>
                    <a:pt x="30663" y="12599"/>
                  </a:cubicBezTo>
                  <a:cubicBezTo>
                    <a:pt x="35165" y="17884"/>
                    <a:pt x="34480" y="25811"/>
                    <a:pt x="29196" y="30279"/>
                  </a:cubicBezTo>
                  <a:cubicBezTo>
                    <a:pt x="26858" y="32283"/>
                    <a:pt x="23983" y="33260"/>
                    <a:pt x="21119" y="33260"/>
                  </a:cubicBezTo>
                  <a:cubicBezTo>
                    <a:pt x="17549" y="33260"/>
                    <a:pt x="13995" y="31743"/>
                    <a:pt x="11516" y="28812"/>
                  </a:cubicBezTo>
                  <a:cubicBezTo>
                    <a:pt x="7047" y="23527"/>
                    <a:pt x="7699" y="15600"/>
                    <a:pt x="12983" y="11132"/>
                  </a:cubicBezTo>
                  <a:cubicBezTo>
                    <a:pt x="15332" y="9142"/>
                    <a:pt x="18203" y="8163"/>
                    <a:pt x="21073" y="8163"/>
                  </a:cubicBezTo>
                  <a:close/>
                  <a:moveTo>
                    <a:pt x="21043" y="0"/>
                  </a:moveTo>
                  <a:cubicBezTo>
                    <a:pt x="16160" y="0"/>
                    <a:pt x="11487" y="1696"/>
                    <a:pt x="7699" y="4901"/>
                  </a:cubicBezTo>
                  <a:cubicBezTo>
                    <a:pt x="3491" y="8489"/>
                    <a:pt x="914" y="13480"/>
                    <a:pt x="457" y="18993"/>
                  </a:cubicBezTo>
                  <a:cubicBezTo>
                    <a:pt x="1" y="24506"/>
                    <a:pt x="1697" y="29888"/>
                    <a:pt x="5285" y="34096"/>
                  </a:cubicBezTo>
                  <a:cubicBezTo>
                    <a:pt x="9395" y="38924"/>
                    <a:pt x="15234" y="41403"/>
                    <a:pt x="21106" y="41403"/>
                  </a:cubicBezTo>
                  <a:cubicBezTo>
                    <a:pt x="25836" y="41403"/>
                    <a:pt x="30598" y="39804"/>
                    <a:pt x="34480" y="36510"/>
                  </a:cubicBezTo>
                  <a:cubicBezTo>
                    <a:pt x="38721" y="32922"/>
                    <a:pt x="41265" y="27931"/>
                    <a:pt x="41722" y="22418"/>
                  </a:cubicBezTo>
                  <a:cubicBezTo>
                    <a:pt x="42178" y="16905"/>
                    <a:pt x="40482" y="11556"/>
                    <a:pt x="36894" y="7315"/>
                  </a:cubicBezTo>
                  <a:cubicBezTo>
                    <a:pt x="33306" y="3107"/>
                    <a:pt x="28315" y="530"/>
                    <a:pt x="22802" y="73"/>
                  </a:cubicBezTo>
                  <a:cubicBezTo>
                    <a:pt x="22214" y="25"/>
                    <a:pt x="21627" y="0"/>
                    <a:pt x="21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810200" y="3920250"/>
              <a:ext cx="790225" cy="776200"/>
            </a:xfrm>
            <a:custGeom>
              <a:avLst/>
              <a:gdLst/>
              <a:ahLst/>
              <a:cxnLst/>
              <a:rect l="l" t="t" r="r" b="b"/>
              <a:pathLst>
                <a:path w="31609" h="31048" extrusionOk="0">
                  <a:moveTo>
                    <a:pt x="15788" y="8149"/>
                  </a:moveTo>
                  <a:cubicBezTo>
                    <a:pt x="15984" y="8149"/>
                    <a:pt x="16212" y="8181"/>
                    <a:pt x="16408" y="8181"/>
                  </a:cubicBezTo>
                  <a:cubicBezTo>
                    <a:pt x="18365" y="8344"/>
                    <a:pt x="20159" y="9258"/>
                    <a:pt x="21431" y="10758"/>
                  </a:cubicBezTo>
                  <a:cubicBezTo>
                    <a:pt x="22703" y="12259"/>
                    <a:pt x="23291" y="14183"/>
                    <a:pt x="23128" y="16141"/>
                  </a:cubicBezTo>
                  <a:cubicBezTo>
                    <a:pt x="22964" y="18098"/>
                    <a:pt x="22051" y="19859"/>
                    <a:pt x="20551" y="21131"/>
                  </a:cubicBezTo>
                  <a:cubicBezTo>
                    <a:pt x="19208" y="22270"/>
                    <a:pt x="17551" y="22886"/>
                    <a:pt x="15815" y="22886"/>
                  </a:cubicBezTo>
                  <a:cubicBezTo>
                    <a:pt x="15612" y="22886"/>
                    <a:pt x="15407" y="22877"/>
                    <a:pt x="15201" y="22860"/>
                  </a:cubicBezTo>
                  <a:cubicBezTo>
                    <a:pt x="13244" y="22697"/>
                    <a:pt x="11450" y="21784"/>
                    <a:pt x="10177" y="20283"/>
                  </a:cubicBezTo>
                  <a:cubicBezTo>
                    <a:pt x="8905" y="18783"/>
                    <a:pt x="8285" y="16891"/>
                    <a:pt x="8449" y="14901"/>
                  </a:cubicBezTo>
                  <a:cubicBezTo>
                    <a:pt x="8612" y="12944"/>
                    <a:pt x="9525" y="11182"/>
                    <a:pt x="11026" y="9910"/>
                  </a:cubicBezTo>
                  <a:cubicBezTo>
                    <a:pt x="12396" y="8768"/>
                    <a:pt x="14059" y="8149"/>
                    <a:pt x="15788" y="8149"/>
                  </a:cubicBezTo>
                  <a:close/>
                  <a:moveTo>
                    <a:pt x="15745" y="1"/>
                  </a:moveTo>
                  <a:cubicBezTo>
                    <a:pt x="12086" y="1"/>
                    <a:pt x="8593" y="1296"/>
                    <a:pt x="5774" y="3680"/>
                  </a:cubicBezTo>
                  <a:cubicBezTo>
                    <a:pt x="2610" y="6355"/>
                    <a:pt x="685" y="10106"/>
                    <a:pt x="326" y="14249"/>
                  </a:cubicBezTo>
                  <a:cubicBezTo>
                    <a:pt x="0" y="18359"/>
                    <a:pt x="1272" y="22404"/>
                    <a:pt x="3947" y="25568"/>
                  </a:cubicBezTo>
                  <a:cubicBezTo>
                    <a:pt x="6655" y="28732"/>
                    <a:pt x="10406" y="30656"/>
                    <a:pt x="14516" y="30983"/>
                  </a:cubicBezTo>
                  <a:cubicBezTo>
                    <a:pt x="14973" y="31015"/>
                    <a:pt x="15397" y="31048"/>
                    <a:pt x="15821" y="31048"/>
                  </a:cubicBezTo>
                  <a:cubicBezTo>
                    <a:pt x="19507" y="31048"/>
                    <a:pt x="22997" y="29776"/>
                    <a:pt x="25835" y="27362"/>
                  </a:cubicBezTo>
                  <a:cubicBezTo>
                    <a:pt x="28999" y="24687"/>
                    <a:pt x="30924" y="20936"/>
                    <a:pt x="31283" y="16793"/>
                  </a:cubicBezTo>
                  <a:cubicBezTo>
                    <a:pt x="31609" y="12683"/>
                    <a:pt x="30337" y="8638"/>
                    <a:pt x="27629" y="5506"/>
                  </a:cubicBezTo>
                  <a:cubicBezTo>
                    <a:pt x="24954" y="2342"/>
                    <a:pt x="21203" y="385"/>
                    <a:pt x="17093" y="59"/>
                  </a:cubicBezTo>
                  <a:cubicBezTo>
                    <a:pt x="16642" y="20"/>
                    <a:pt x="16192" y="1"/>
                    <a:pt x="15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780025" y="996900"/>
              <a:ext cx="690750" cy="616975"/>
            </a:xfrm>
            <a:custGeom>
              <a:avLst/>
              <a:gdLst/>
              <a:ahLst/>
              <a:cxnLst/>
              <a:rect l="l" t="t" r="r" b="b"/>
              <a:pathLst>
                <a:path w="27630" h="24679" extrusionOk="0">
                  <a:moveTo>
                    <a:pt x="13831" y="8140"/>
                  </a:moveTo>
                  <a:cubicBezTo>
                    <a:pt x="15005" y="8140"/>
                    <a:pt x="16180" y="8662"/>
                    <a:pt x="16995" y="9641"/>
                  </a:cubicBezTo>
                  <a:cubicBezTo>
                    <a:pt x="17713" y="10489"/>
                    <a:pt x="18072" y="11566"/>
                    <a:pt x="17974" y="12675"/>
                  </a:cubicBezTo>
                  <a:cubicBezTo>
                    <a:pt x="17876" y="13784"/>
                    <a:pt x="17387" y="14795"/>
                    <a:pt x="16506" y="15513"/>
                  </a:cubicBezTo>
                  <a:cubicBezTo>
                    <a:pt x="15750" y="16152"/>
                    <a:pt x="14812" y="16507"/>
                    <a:pt x="13831" y="16507"/>
                  </a:cubicBezTo>
                  <a:cubicBezTo>
                    <a:pt x="13712" y="16507"/>
                    <a:pt x="13592" y="16502"/>
                    <a:pt x="13472" y="16491"/>
                  </a:cubicBezTo>
                  <a:cubicBezTo>
                    <a:pt x="12363" y="16393"/>
                    <a:pt x="11352" y="15871"/>
                    <a:pt x="10634" y="15023"/>
                  </a:cubicBezTo>
                  <a:cubicBezTo>
                    <a:pt x="9917" y="14175"/>
                    <a:pt x="9558" y="13099"/>
                    <a:pt x="9656" y="11990"/>
                  </a:cubicBezTo>
                  <a:cubicBezTo>
                    <a:pt x="9753" y="10881"/>
                    <a:pt x="10275" y="9869"/>
                    <a:pt x="11123" y="9152"/>
                  </a:cubicBezTo>
                  <a:cubicBezTo>
                    <a:pt x="11906" y="8467"/>
                    <a:pt x="12852" y="8140"/>
                    <a:pt x="13831" y="8140"/>
                  </a:cubicBezTo>
                  <a:close/>
                  <a:moveTo>
                    <a:pt x="13799" y="0"/>
                  </a:moveTo>
                  <a:cubicBezTo>
                    <a:pt x="10981" y="0"/>
                    <a:pt x="8151" y="958"/>
                    <a:pt x="5839" y="2921"/>
                  </a:cubicBezTo>
                  <a:cubicBezTo>
                    <a:pt x="653" y="7325"/>
                    <a:pt x="0" y="15121"/>
                    <a:pt x="4404" y="20308"/>
                  </a:cubicBezTo>
                  <a:cubicBezTo>
                    <a:pt x="6557" y="22819"/>
                    <a:pt x="9525" y="24353"/>
                    <a:pt x="12820" y="24613"/>
                  </a:cubicBezTo>
                  <a:cubicBezTo>
                    <a:pt x="13146" y="24646"/>
                    <a:pt x="13505" y="24679"/>
                    <a:pt x="13831" y="24679"/>
                  </a:cubicBezTo>
                  <a:cubicBezTo>
                    <a:pt x="16767" y="24679"/>
                    <a:pt x="19539" y="23635"/>
                    <a:pt x="21790" y="21743"/>
                  </a:cubicBezTo>
                  <a:cubicBezTo>
                    <a:pt x="26977" y="17339"/>
                    <a:pt x="27629" y="9543"/>
                    <a:pt x="23225" y="4357"/>
                  </a:cubicBezTo>
                  <a:cubicBezTo>
                    <a:pt x="20785" y="1482"/>
                    <a:pt x="17302" y="0"/>
                    <a:pt x="1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7319" y="0"/>
                  </a:moveTo>
                  <a:cubicBezTo>
                    <a:pt x="58651" y="0"/>
                    <a:pt x="16767" y="34642"/>
                    <a:pt x="7666" y="82365"/>
                  </a:cubicBezTo>
                  <a:cubicBezTo>
                    <a:pt x="7405" y="83800"/>
                    <a:pt x="6361" y="84975"/>
                    <a:pt x="4991" y="85431"/>
                  </a:cubicBezTo>
                  <a:cubicBezTo>
                    <a:pt x="4991" y="85431"/>
                    <a:pt x="4958" y="85464"/>
                    <a:pt x="4958" y="85464"/>
                  </a:cubicBezTo>
                  <a:cubicBezTo>
                    <a:pt x="1990" y="86443"/>
                    <a:pt x="0" y="89215"/>
                    <a:pt x="0" y="92347"/>
                  </a:cubicBezTo>
                  <a:lnTo>
                    <a:pt x="0" y="110549"/>
                  </a:lnTo>
                  <a:cubicBezTo>
                    <a:pt x="0" y="113680"/>
                    <a:pt x="1990" y="116453"/>
                    <a:pt x="4958" y="117432"/>
                  </a:cubicBezTo>
                  <a:cubicBezTo>
                    <a:pt x="6361" y="117921"/>
                    <a:pt x="7405" y="119128"/>
                    <a:pt x="7698" y="120628"/>
                  </a:cubicBezTo>
                  <a:cubicBezTo>
                    <a:pt x="11515" y="140559"/>
                    <a:pt x="21138" y="158728"/>
                    <a:pt x="35588" y="173179"/>
                  </a:cubicBezTo>
                  <a:cubicBezTo>
                    <a:pt x="50039" y="187597"/>
                    <a:pt x="68208" y="197252"/>
                    <a:pt x="88139" y="201069"/>
                  </a:cubicBezTo>
                  <a:cubicBezTo>
                    <a:pt x="89639" y="201362"/>
                    <a:pt x="90846" y="202406"/>
                    <a:pt x="91336" y="203809"/>
                  </a:cubicBezTo>
                  <a:cubicBezTo>
                    <a:pt x="92314" y="206777"/>
                    <a:pt x="95087" y="208767"/>
                    <a:pt x="98251" y="208767"/>
                  </a:cubicBezTo>
                  <a:lnTo>
                    <a:pt x="116420" y="208767"/>
                  </a:lnTo>
                  <a:cubicBezTo>
                    <a:pt x="119552" y="208767"/>
                    <a:pt x="122324" y="206777"/>
                    <a:pt x="123303" y="203809"/>
                  </a:cubicBezTo>
                  <a:cubicBezTo>
                    <a:pt x="123792" y="202406"/>
                    <a:pt x="124967" y="201362"/>
                    <a:pt x="126402" y="201101"/>
                  </a:cubicBezTo>
                  <a:cubicBezTo>
                    <a:pt x="174125" y="192001"/>
                    <a:pt x="208767" y="150117"/>
                    <a:pt x="208767" y="101448"/>
                  </a:cubicBezTo>
                  <a:cubicBezTo>
                    <a:pt x="208767" y="98610"/>
                    <a:pt x="208637" y="95739"/>
                    <a:pt x="208408" y="92934"/>
                  </a:cubicBezTo>
                  <a:cubicBezTo>
                    <a:pt x="208223" y="90804"/>
                    <a:pt x="206460" y="89200"/>
                    <a:pt x="204364" y="89200"/>
                  </a:cubicBezTo>
                  <a:cubicBezTo>
                    <a:pt x="204245" y="89200"/>
                    <a:pt x="204125" y="89205"/>
                    <a:pt x="204005" y="89215"/>
                  </a:cubicBezTo>
                  <a:cubicBezTo>
                    <a:pt x="201754" y="89411"/>
                    <a:pt x="200090" y="91368"/>
                    <a:pt x="200286" y="93619"/>
                  </a:cubicBezTo>
                  <a:cubicBezTo>
                    <a:pt x="200514" y="96196"/>
                    <a:pt x="200612" y="98838"/>
                    <a:pt x="200612" y="101448"/>
                  </a:cubicBezTo>
                  <a:cubicBezTo>
                    <a:pt x="200612" y="146202"/>
                    <a:pt x="168743" y="184726"/>
                    <a:pt x="124869" y="193077"/>
                  </a:cubicBezTo>
                  <a:cubicBezTo>
                    <a:pt x="120759" y="193860"/>
                    <a:pt x="117334" y="196730"/>
                    <a:pt x="115801" y="200612"/>
                  </a:cubicBezTo>
                  <a:lnTo>
                    <a:pt x="98838" y="200612"/>
                  </a:lnTo>
                  <a:cubicBezTo>
                    <a:pt x="97305" y="196730"/>
                    <a:pt x="93847" y="193860"/>
                    <a:pt x="89672" y="193077"/>
                  </a:cubicBezTo>
                  <a:cubicBezTo>
                    <a:pt x="52551" y="185966"/>
                    <a:pt x="22801" y="156217"/>
                    <a:pt x="15690" y="119095"/>
                  </a:cubicBezTo>
                  <a:cubicBezTo>
                    <a:pt x="14907" y="114920"/>
                    <a:pt x="12037" y="111462"/>
                    <a:pt x="8155" y="109929"/>
                  </a:cubicBezTo>
                  <a:lnTo>
                    <a:pt x="8155" y="92967"/>
                  </a:lnTo>
                  <a:cubicBezTo>
                    <a:pt x="12037" y="91433"/>
                    <a:pt x="14907" y="88008"/>
                    <a:pt x="15690" y="83898"/>
                  </a:cubicBezTo>
                  <a:cubicBezTo>
                    <a:pt x="24041" y="40025"/>
                    <a:pt x="62565" y="8155"/>
                    <a:pt x="107319" y="8155"/>
                  </a:cubicBezTo>
                  <a:cubicBezTo>
                    <a:pt x="122357" y="8155"/>
                    <a:pt x="137330" y="11808"/>
                    <a:pt x="150541" y="18756"/>
                  </a:cubicBezTo>
                  <a:cubicBezTo>
                    <a:pt x="153833" y="20478"/>
                    <a:pt x="157468" y="21343"/>
                    <a:pt x="161104" y="21343"/>
                  </a:cubicBezTo>
                  <a:cubicBezTo>
                    <a:pt x="164564" y="21343"/>
                    <a:pt x="168024" y="20559"/>
                    <a:pt x="171189" y="18985"/>
                  </a:cubicBezTo>
                  <a:cubicBezTo>
                    <a:pt x="171339" y="18910"/>
                    <a:pt x="171495" y="18873"/>
                    <a:pt x="171645" y="18873"/>
                  </a:cubicBezTo>
                  <a:cubicBezTo>
                    <a:pt x="171887" y="18873"/>
                    <a:pt x="172117" y="18967"/>
                    <a:pt x="172298" y="19148"/>
                  </a:cubicBezTo>
                  <a:lnTo>
                    <a:pt x="189619" y="36469"/>
                  </a:lnTo>
                  <a:cubicBezTo>
                    <a:pt x="189913" y="36763"/>
                    <a:pt x="189978" y="37187"/>
                    <a:pt x="189782" y="37578"/>
                  </a:cubicBezTo>
                  <a:cubicBezTo>
                    <a:pt x="186553" y="44069"/>
                    <a:pt x="186651" y="51800"/>
                    <a:pt x="190011" y="58226"/>
                  </a:cubicBezTo>
                  <a:cubicBezTo>
                    <a:pt x="190728" y="59596"/>
                    <a:pt x="191413" y="60967"/>
                    <a:pt x="192066" y="62369"/>
                  </a:cubicBezTo>
                  <a:cubicBezTo>
                    <a:pt x="192754" y="63865"/>
                    <a:pt x="194220" y="64739"/>
                    <a:pt x="195760" y="64739"/>
                  </a:cubicBezTo>
                  <a:cubicBezTo>
                    <a:pt x="196335" y="64739"/>
                    <a:pt x="196921" y="64616"/>
                    <a:pt x="197481" y="64359"/>
                  </a:cubicBezTo>
                  <a:cubicBezTo>
                    <a:pt x="199503" y="63413"/>
                    <a:pt x="200416" y="60999"/>
                    <a:pt x="199470" y="58944"/>
                  </a:cubicBezTo>
                  <a:cubicBezTo>
                    <a:pt x="198753" y="57444"/>
                    <a:pt x="198003" y="55910"/>
                    <a:pt x="197220" y="54443"/>
                  </a:cubicBezTo>
                  <a:cubicBezTo>
                    <a:pt x="195067" y="50332"/>
                    <a:pt x="195034" y="45374"/>
                    <a:pt x="197089" y="41199"/>
                  </a:cubicBezTo>
                  <a:cubicBezTo>
                    <a:pt x="198851" y="37676"/>
                    <a:pt x="198166" y="33468"/>
                    <a:pt x="195393" y="30695"/>
                  </a:cubicBezTo>
                  <a:lnTo>
                    <a:pt x="178072" y="13374"/>
                  </a:lnTo>
                  <a:cubicBezTo>
                    <a:pt x="176325" y="11627"/>
                    <a:pt x="174009" y="10709"/>
                    <a:pt x="171653" y="10709"/>
                  </a:cubicBezTo>
                  <a:cubicBezTo>
                    <a:pt x="170269" y="10709"/>
                    <a:pt x="168872" y="11026"/>
                    <a:pt x="167568" y="11678"/>
                  </a:cubicBezTo>
                  <a:cubicBezTo>
                    <a:pt x="165521" y="12686"/>
                    <a:pt x="163286" y="13191"/>
                    <a:pt x="161054" y="13191"/>
                  </a:cubicBezTo>
                  <a:cubicBezTo>
                    <a:pt x="158735" y="13191"/>
                    <a:pt x="156419" y="12645"/>
                    <a:pt x="154325" y="11547"/>
                  </a:cubicBezTo>
                  <a:cubicBezTo>
                    <a:pt x="139939" y="3980"/>
                    <a:pt x="123695" y="0"/>
                    <a:pt x="107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112950" y="2045400"/>
              <a:ext cx="226725" cy="204575"/>
            </a:xfrm>
            <a:custGeom>
              <a:avLst/>
              <a:gdLst/>
              <a:ahLst/>
              <a:cxnLst/>
              <a:rect l="l" t="t" r="r" b="b"/>
              <a:pathLst>
                <a:path w="9069" h="8183" extrusionOk="0">
                  <a:moveTo>
                    <a:pt x="4537" y="1"/>
                  </a:moveTo>
                  <a:cubicBezTo>
                    <a:pt x="4169" y="1"/>
                    <a:pt x="3795" y="51"/>
                    <a:pt x="3426" y="158"/>
                  </a:cubicBezTo>
                  <a:cubicBezTo>
                    <a:pt x="1273" y="745"/>
                    <a:pt x="1" y="2996"/>
                    <a:pt x="588" y="5149"/>
                  </a:cubicBezTo>
                  <a:cubicBezTo>
                    <a:pt x="620" y="5181"/>
                    <a:pt x="620" y="5214"/>
                    <a:pt x="620" y="5214"/>
                  </a:cubicBezTo>
                  <a:cubicBezTo>
                    <a:pt x="1110" y="7008"/>
                    <a:pt x="2741" y="8182"/>
                    <a:pt x="4535" y="8182"/>
                  </a:cubicBezTo>
                  <a:cubicBezTo>
                    <a:pt x="4893" y="8182"/>
                    <a:pt x="5252" y="8150"/>
                    <a:pt x="5611" y="8052"/>
                  </a:cubicBezTo>
                  <a:cubicBezTo>
                    <a:pt x="7764" y="7465"/>
                    <a:pt x="9069" y="5214"/>
                    <a:pt x="8482" y="3061"/>
                  </a:cubicBezTo>
                  <a:cubicBezTo>
                    <a:pt x="8482" y="3028"/>
                    <a:pt x="8449" y="2996"/>
                    <a:pt x="8449" y="2963"/>
                  </a:cubicBezTo>
                  <a:cubicBezTo>
                    <a:pt x="7963" y="1180"/>
                    <a:pt x="6312" y="1"/>
                    <a:pt x="4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698275" y="27474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1" y="0"/>
                    <a:pt x="1957" y="424"/>
                    <a:pt x="1207" y="1175"/>
                  </a:cubicBezTo>
                  <a:cubicBezTo>
                    <a:pt x="424" y="1958"/>
                    <a:pt x="0" y="3001"/>
                    <a:pt x="0" y="4078"/>
                  </a:cubicBezTo>
                  <a:cubicBezTo>
                    <a:pt x="0" y="5154"/>
                    <a:pt x="424" y="6198"/>
                    <a:pt x="1207" y="6948"/>
                  </a:cubicBezTo>
                  <a:cubicBezTo>
                    <a:pt x="1957" y="7699"/>
                    <a:pt x="3001" y="8155"/>
                    <a:pt x="4078" y="8155"/>
                  </a:cubicBezTo>
                  <a:cubicBezTo>
                    <a:pt x="5154" y="8155"/>
                    <a:pt x="6198" y="7699"/>
                    <a:pt x="6948" y="6948"/>
                  </a:cubicBezTo>
                  <a:cubicBezTo>
                    <a:pt x="7731" y="6198"/>
                    <a:pt x="8155" y="5154"/>
                    <a:pt x="8155" y="4078"/>
                  </a:cubicBezTo>
                  <a:cubicBezTo>
                    <a:pt x="8155" y="3001"/>
                    <a:pt x="7731" y="1958"/>
                    <a:pt x="6948" y="1175"/>
                  </a:cubicBezTo>
                  <a:cubicBezTo>
                    <a:pt x="6198" y="424"/>
                    <a:pt x="5154" y="0"/>
                    <a:pt x="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655450" y="24301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2" y="0"/>
                    <a:pt x="1958" y="424"/>
                    <a:pt x="1208" y="1175"/>
                  </a:cubicBezTo>
                  <a:cubicBezTo>
                    <a:pt x="425" y="1925"/>
                    <a:pt x="1" y="3001"/>
                    <a:pt x="1" y="4078"/>
                  </a:cubicBezTo>
                  <a:cubicBezTo>
                    <a:pt x="1" y="5122"/>
                    <a:pt x="425" y="6198"/>
                    <a:pt x="1208" y="6948"/>
                  </a:cubicBezTo>
                  <a:cubicBezTo>
                    <a:pt x="1958" y="7698"/>
                    <a:pt x="3002" y="8155"/>
                    <a:pt x="4078" y="8155"/>
                  </a:cubicBezTo>
                  <a:cubicBezTo>
                    <a:pt x="5155" y="8155"/>
                    <a:pt x="6199" y="7698"/>
                    <a:pt x="6949" y="6948"/>
                  </a:cubicBezTo>
                  <a:cubicBezTo>
                    <a:pt x="7732" y="6198"/>
                    <a:pt x="8156" y="5122"/>
                    <a:pt x="8156" y="4078"/>
                  </a:cubicBezTo>
                  <a:cubicBezTo>
                    <a:pt x="8156" y="3001"/>
                    <a:pt x="7732" y="1925"/>
                    <a:pt x="6949" y="1175"/>
                  </a:cubicBezTo>
                  <a:cubicBezTo>
                    <a:pt x="6199" y="424"/>
                    <a:pt x="5155" y="0"/>
                    <a:pt x="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37000" y="47029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25" y="425"/>
                    <a:pt x="1175" y="1208"/>
                  </a:cubicBezTo>
                  <a:cubicBezTo>
                    <a:pt x="425" y="1958"/>
                    <a:pt x="1" y="3002"/>
                    <a:pt x="1" y="4078"/>
                  </a:cubicBezTo>
                  <a:cubicBezTo>
                    <a:pt x="1" y="5155"/>
                    <a:pt x="425" y="6199"/>
                    <a:pt x="1175" y="6949"/>
                  </a:cubicBezTo>
                  <a:cubicBezTo>
                    <a:pt x="1925" y="7732"/>
                    <a:pt x="3002" y="8156"/>
                    <a:pt x="4078" y="8156"/>
                  </a:cubicBezTo>
                  <a:cubicBezTo>
                    <a:pt x="5122" y="8156"/>
                    <a:pt x="6198" y="7732"/>
                    <a:pt x="6949" y="6949"/>
                  </a:cubicBezTo>
                  <a:cubicBezTo>
                    <a:pt x="7699" y="6199"/>
                    <a:pt x="8156" y="5155"/>
                    <a:pt x="8156" y="4078"/>
                  </a:cubicBezTo>
                  <a:cubicBezTo>
                    <a:pt x="8156" y="3002"/>
                    <a:pt x="7699" y="1958"/>
                    <a:pt x="6949" y="1208"/>
                  </a:cubicBezTo>
                  <a:cubicBezTo>
                    <a:pt x="6198" y="425"/>
                    <a:pt x="5122" y="1"/>
                    <a:pt x="4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349425" y="15535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25"/>
                    <a:pt x="1208" y="1175"/>
                  </a:cubicBezTo>
                  <a:cubicBezTo>
                    <a:pt x="425" y="1925"/>
                    <a:pt x="1" y="3002"/>
                    <a:pt x="1" y="4078"/>
                  </a:cubicBezTo>
                  <a:cubicBezTo>
                    <a:pt x="1" y="5122"/>
                    <a:pt x="425" y="6199"/>
                    <a:pt x="1208" y="6949"/>
                  </a:cubicBezTo>
                  <a:cubicBezTo>
                    <a:pt x="1958" y="7699"/>
                    <a:pt x="3002" y="8156"/>
                    <a:pt x="4078" y="8156"/>
                  </a:cubicBezTo>
                  <a:cubicBezTo>
                    <a:pt x="5155" y="8156"/>
                    <a:pt x="6199" y="7699"/>
                    <a:pt x="6949" y="6949"/>
                  </a:cubicBezTo>
                  <a:cubicBezTo>
                    <a:pt x="7699" y="6199"/>
                    <a:pt x="8156" y="5122"/>
                    <a:pt x="8156" y="4078"/>
                  </a:cubicBezTo>
                  <a:cubicBezTo>
                    <a:pt x="8156" y="3002"/>
                    <a:pt x="7732" y="1925"/>
                    <a:pt x="6949" y="1175"/>
                  </a:cubicBezTo>
                  <a:cubicBezTo>
                    <a:pt x="6199" y="425"/>
                    <a:pt x="5155" y="1"/>
                    <a:pt x="4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" name="Google Shape;80;p2"/>
          <p:cNvSpPr/>
          <p:nvPr/>
        </p:nvSpPr>
        <p:spPr>
          <a:xfrm rot="10800000">
            <a:off x="4888684" y="48648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 rot="10800000">
            <a:off x="4413251" y="51955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 rot="10800000">
            <a:off x="2863184" y="5958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 rot="10800000">
            <a:off x="7186951" y="49855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 rot="10800000">
            <a:off x="317951" y="6527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 rot="10800000">
            <a:off x="2749884" y="55797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9930900" y="5983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9774900" y="62478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309411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0072601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50799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swald Regular"/>
              <a:buAutoNum type="arabicPeriod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960000" y="796567"/>
            <a:ext cx="59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 rot="10800000" flipH="1">
            <a:off x="821800" y="15784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4"/>
          <p:cNvSpPr/>
          <p:nvPr/>
        </p:nvSpPr>
        <p:spPr>
          <a:xfrm rot="10800000" flipH="1">
            <a:off x="576200" y="18807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/>
          <p:nvPr/>
        </p:nvSpPr>
        <p:spPr>
          <a:xfrm rot="10800000" flipH="1">
            <a:off x="3682533" y="340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4"/>
          <p:cNvSpPr/>
          <p:nvPr/>
        </p:nvSpPr>
        <p:spPr>
          <a:xfrm rot="10800000" flipH="1">
            <a:off x="2269733" y="641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4"/>
          <p:cNvSpPr/>
          <p:nvPr/>
        </p:nvSpPr>
        <p:spPr>
          <a:xfrm rot="10800000" flipH="1">
            <a:off x="7494733" y="11511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4"/>
          <p:cNvSpPr/>
          <p:nvPr/>
        </p:nvSpPr>
        <p:spPr>
          <a:xfrm rot="10800000" flipH="1">
            <a:off x="11337700" y="316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4"/>
          <p:cNvSpPr/>
          <p:nvPr/>
        </p:nvSpPr>
        <p:spPr>
          <a:xfrm rot="10800000" flipH="1">
            <a:off x="6518133" y="3872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4"/>
          <p:cNvSpPr/>
          <p:nvPr/>
        </p:nvSpPr>
        <p:spPr>
          <a:xfrm rot="10800000" flipH="1">
            <a:off x="11545500" y="1651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4"/>
          <p:cNvSpPr/>
          <p:nvPr/>
        </p:nvSpPr>
        <p:spPr>
          <a:xfrm rot="10800000" flipH="1">
            <a:off x="11203600" y="17956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 rot="10800000" flipH="1">
            <a:off x="11873267" y="11511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4"/>
          <p:cNvSpPr/>
          <p:nvPr/>
        </p:nvSpPr>
        <p:spPr>
          <a:xfrm rot="10800000" flipH="1">
            <a:off x="11047600" y="15312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 rot="10800000" flipH="1">
            <a:off x="689567" y="61504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 rot="10800000" flipH="1">
            <a:off x="931600" y="56781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/>
          <p:nvPr/>
        </p:nvSpPr>
        <p:spPr>
          <a:xfrm rot="10800000" flipH="1">
            <a:off x="1681433" y="6603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 rot="10800000" flipH="1">
            <a:off x="288100" y="44721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 rot="-5400000" flipH="1">
            <a:off x="11439533" y="26529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-5400000" flipH="1">
            <a:off x="11042800" y="3229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10800000" flipH="1">
            <a:off x="7424767" y="66511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10800000" flipH="1">
            <a:off x="864300" y="46894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-5400000" flipH="1">
            <a:off x="11345067" y="62802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 rot="-5400000" flipH="1">
            <a:off x="11459333" y="42021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 rot="10800000" flipH="1">
            <a:off x="11600000" y="54703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 rot="10800000" flipH="1">
            <a:off x="9370700" y="6603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4"/>
          <p:cNvSpPr/>
          <p:nvPr/>
        </p:nvSpPr>
        <p:spPr>
          <a:xfrm rot="-5400000" flipH="1">
            <a:off x="11742684" y="69415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4"/>
          <p:cNvSpPr/>
          <p:nvPr/>
        </p:nvSpPr>
        <p:spPr>
          <a:xfrm rot="10800000" flipH="1">
            <a:off x="7538067" y="62724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4"/>
          <p:cNvSpPr/>
          <p:nvPr/>
        </p:nvSpPr>
        <p:spPr>
          <a:xfrm rot="-5400000" flipH="1">
            <a:off x="11742700" y="49199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4"/>
          <p:cNvSpPr/>
          <p:nvPr/>
        </p:nvSpPr>
        <p:spPr>
          <a:xfrm rot="10800000" flipH="1">
            <a:off x="404417" y="4045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4"/>
          <p:cNvSpPr/>
          <p:nvPr/>
        </p:nvSpPr>
        <p:spPr>
          <a:xfrm rot="10800000" flipH="1">
            <a:off x="3142684" y="65375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4"/>
          <p:cNvSpPr/>
          <p:nvPr/>
        </p:nvSpPr>
        <p:spPr>
          <a:xfrm flipH="1">
            <a:off x="8004284" y="762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 flipH="1">
            <a:off x="4413251" y="641459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 flipH="1">
            <a:off x="1624617" y="3872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4"/>
          <p:cNvSpPr/>
          <p:nvPr/>
        </p:nvSpPr>
        <p:spPr>
          <a:xfrm flipH="1">
            <a:off x="10302551" y="641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4"/>
          <p:cNvSpPr/>
          <p:nvPr/>
        </p:nvSpPr>
        <p:spPr>
          <a:xfrm flipH="1">
            <a:off x="317951" y="4638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4"/>
          <p:cNvSpPr/>
          <p:nvPr/>
        </p:nvSpPr>
        <p:spPr>
          <a:xfrm flipH="1">
            <a:off x="2749884" y="2938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4"/>
          <p:cNvSpPr/>
          <p:nvPr/>
        </p:nvSpPr>
        <p:spPr>
          <a:xfrm rot="10800000" flipH="1">
            <a:off x="9930900" y="10078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4"/>
          <p:cNvSpPr/>
          <p:nvPr/>
        </p:nvSpPr>
        <p:spPr>
          <a:xfrm rot="10800000" flipH="1">
            <a:off x="10865033" y="8046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4"/>
          <p:cNvGrpSpPr/>
          <p:nvPr/>
        </p:nvGrpSpPr>
        <p:grpSpPr>
          <a:xfrm>
            <a:off x="7841368" y="-1413166"/>
            <a:ext cx="2437715" cy="2437715"/>
            <a:chOff x="1190625" y="238125"/>
            <a:chExt cx="5219200" cy="5219200"/>
          </a:xfrm>
        </p:grpSpPr>
        <p:sp>
          <p:nvSpPr>
            <p:cNvPr id="130" name="Google Shape;130;p4"/>
            <p:cNvSpPr/>
            <p:nvPr/>
          </p:nvSpPr>
          <p:spPr>
            <a:xfrm>
              <a:off x="4396325" y="3221875"/>
              <a:ext cx="1316250" cy="1200575"/>
            </a:xfrm>
            <a:custGeom>
              <a:avLst/>
              <a:gdLst/>
              <a:ahLst/>
              <a:cxnLst/>
              <a:rect l="l" t="t" r="r" b="b"/>
              <a:pathLst>
                <a:path w="52650" h="48023" extrusionOk="0">
                  <a:moveTo>
                    <a:pt x="30337" y="8161"/>
                  </a:moveTo>
                  <a:cubicBezTo>
                    <a:pt x="34545" y="8259"/>
                    <a:pt x="38231" y="9923"/>
                    <a:pt x="40710" y="12858"/>
                  </a:cubicBezTo>
                  <a:cubicBezTo>
                    <a:pt x="43222" y="15794"/>
                    <a:pt x="44233" y="19708"/>
                    <a:pt x="43646" y="23851"/>
                  </a:cubicBezTo>
                  <a:cubicBezTo>
                    <a:pt x="43026" y="28190"/>
                    <a:pt x="40710" y="32267"/>
                    <a:pt x="37122" y="35301"/>
                  </a:cubicBezTo>
                  <a:cubicBezTo>
                    <a:pt x="33604" y="38275"/>
                    <a:pt x="29334" y="39869"/>
                    <a:pt x="25019" y="39869"/>
                  </a:cubicBezTo>
                  <a:cubicBezTo>
                    <a:pt x="24932" y="39869"/>
                    <a:pt x="24846" y="39869"/>
                    <a:pt x="24759" y="39868"/>
                  </a:cubicBezTo>
                  <a:cubicBezTo>
                    <a:pt x="20584" y="39770"/>
                    <a:pt x="16898" y="38106"/>
                    <a:pt x="14419" y="35170"/>
                  </a:cubicBezTo>
                  <a:cubicBezTo>
                    <a:pt x="9134" y="28940"/>
                    <a:pt x="10733" y="18860"/>
                    <a:pt x="18007" y="12728"/>
                  </a:cubicBezTo>
                  <a:cubicBezTo>
                    <a:pt x="21497" y="9759"/>
                    <a:pt x="25738" y="8161"/>
                    <a:pt x="29978" y="8161"/>
                  </a:cubicBezTo>
                  <a:close/>
                  <a:moveTo>
                    <a:pt x="30020" y="1"/>
                  </a:moveTo>
                  <a:cubicBezTo>
                    <a:pt x="23804" y="1"/>
                    <a:pt x="17707" y="2307"/>
                    <a:pt x="12722" y="6497"/>
                  </a:cubicBezTo>
                  <a:cubicBezTo>
                    <a:pt x="2056" y="15566"/>
                    <a:pt x="1" y="30767"/>
                    <a:pt x="8188" y="40422"/>
                  </a:cubicBezTo>
                  <a:cubicBezTo>
                    <a:pt x="12201" y="45185"/>
                    <a:pt x="18039" y="47859"/>
                    <a:pt x="24596" y="48023"/>
                  </a:cubicBezTo>
                  <a:lnTo>
                    <a:pt x="25118" y="48023"/>
                  </a:lnTo>
                  <a:cubicBezTo>
                    <a:pt x="31316" y="48023"/>
                    <a:pt x="37416" y="45707"/>
                    <a:pt x="42374" y="41499"/>
                  </a:cubicBezTo>
                  <a:cubicBezTo>
                    <a:pt x="47495" y="37193"/>
                    <a:pt x="50822" y="31321"/>
                    <a:pt x="51736" y="25026"/>
                  </a:cubicBezTo>
                  <a:cubicBezTo>
                    <a:pt x="52649" y="18534"/>
                    <a:pt x="50953" y="12336"/>
                    <a:pt x="46941" y="7607"/>
                  </a:cubicBezTo>
                  <a:cubicBezTo>
                    <a:pt x="42928" y="2844"/>
                    <a:pt x="37089" y="137"/>
                    <a:pt x="30533" y="6"/>
                  </a:cubicBezTo>
                  <a:cubicBezTo>
                    <a:pt x="30362" y="3"/>
                    <a:pt x="30191" y="1"/>
                    <a:pt x="300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109275" y="1328375"/>
              <a:ext cx="1212675" cy="1107525"/>
            </a:xfrm>
            <a:custGeom>
              <a:avLst/>
              <a:gdLst/>
              <a:ahLst/>
              <a:cxnLst/>
              <a:rect l="l" t="t" r="r" b="b"/>
              <a:pathLst>
                <a:path w="48507" h="44301" extrusionOk="0">
                  <a:moveTo>
                    <a:pt x="24555" y="8157"/>
                  </a:moveTo>
                  <a:cubicBezTo>
                    <a:pt x="27678" y="8157"/>
                    <a:pt x="30884" y="9160"/>
                    <a:pt x="33632" y="11224"/>
                  </a:cubicBezTo>
                  <a:cubicBezTo>
                    <a:pt x="36763" y="13573"/>
                    <a:pt x="38851" y="16932"/>
                    <a:pt x="39471" y="20684"/>
                  </a:cubicBezTo>
                  <a:cubicBezTo>
                    <a:pt x="40090" y="24370"/>
                    <a:pt x="39242" y="27991"/>
                    <a:pt x="37057" y="30894"/>
                  </a:cubicBezTo>
                  <a:cubicBezTo>
                    <a:pt x="34457" y="34354"/>
                    <a:pt x="30419" y="36152"/>
                    <a:pt x="26236" y="36152"/>
                  </a:cubicBezTo>
                  <a:cubicBezTo>
                    <a:pt x="23125" y="36152"/>
                    <a:pt x="19932" y="35157"/>
                    <a:pt x="17191" y="33112"/>
                  </a:cubicBezTo>
                  <a:cubicBezTo>
                    <a:pt x="10765" y="28284"/>
                    <a:pt x="9232" y="19444"/>
                    <a:pt x="13766" y="13410"/>
                  </a:cubicBezTo>
                  <a:cubicBezTo>
                    <a:pt x="16343" y="9955"/>
                    <a:pt x="20374" y="8157"/>
                    <a:pt x="24555" y="8157"/>
                  </a:cubicBezTo>
                  <a:close/>
                  <a:moveTo>
                    <a:pt x="24585" y="0"/>
                  </a:moveTo>
                  <a:cubicBezTo>
                    <a:pt x="17918" y="0"/>
                    <a:pt x="11430" y="2926"/>
                    <a:pt x="7242" y="8517"/>
                  </a:cubicBezTo>
                  <a:cubicBezTo>
                    <a:pt x="0" y="18172"/>
                    <a:pt x="2284" y="32101"/>
                    <a:pt x="12298" y="39636"/>
                  </a:cubicBezTo>
                  <a:cubicBezTo>
                    <a:pt x="16506" y="42767"/>
                    <a:pt x="21432" y="44301"/>
                    <a:pt x="26227" y="44301"/>
                  </a:cubicBezTo>
                  <a:cubicBezTo>
                    <a:pt x="32914" y="44301"/>
                    <a:pt x="39405" y="41365"/>
                    <a:pt x="43581" y="35787"/>
                  </a:cubicBezTo>
                  <a:cubicBezTo>
                    <a:pt x="47104" y="31089"/>
                    <a:pt x="48506" y="25251"/>
                    <a:pt x="47495" y="19346"/>
                  </a:cubicBezTo>
                  <a:cubicBezTo>
                    <a:pt x="46516" y="13507"/>
                    <a:pt x="43320" y="8288"/>
                    <a:pt x="38492" y="4667"/>
                  </a:cubicBezTo>
                  <a:cubicBezTo>
                    <a:pt x="34295" y="1523"/>
                    <a:pt x="29394" y="0"/>
                    <a:pt x="24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845450" y="2331300"/>
              <a:ext cx="1054475" cy="1035075"/>
            </a:xfrm>
            <a:custGeom>
              <a:avLst/>
              <a:gdLst/>
              <a:ahLst/>
              <a:cxnLst/>
              <a:rect l="l" t="t" r="r" b="b"/>
              <a:pathLst>
                <a:path w="42179" h="41403" extrusionOk="0">
                  <a:moveTo>
                    <a:pt x="21073" y="8163"/>
                  </a:moveTo>
                  <a:cubicBezTo>
                    <a:pt x="24661" y="8163"/>
                    <a:pt x="28184" y="9664"/>
                    <a:pt x="30663" y="12599"/>
                  </a:cubicBezTo>
                  <a:cubicBezTo>
                    <a:pt x="35165" y="17884"/>
                    <a:pt x="34480" y="25811"/>
                    <a:pt x="29196" y="30279"/>
                  </a:cubicBezTo>
                  <a:cubicBezTo>
                    <a:pt x="26858" y="32283"/>
                    <a:pt x="23983" y="33260"/>
                    <a:pt x="21119" y="33260"/>
                  </a:cubicBezTo>
                  <a:cubicBezTo>
                    <a:pt x="17549" y="33260"/>
                    <a:pt x="13995" y="31743"/>
                    <a:pt x="11516" y="28812"/>
                  </a:cubicBezTo>
                  <a:cubicBezTo>
                    <a:pt x="7047" y="23527"/>
                    <a:pt x="7699" y="15600"/>
                    <a:pt x="12983" y="11132"/>
                  </a:cubicBezTo>
                  <a:cubicBezTo>
                    <a:pt x="15332" y="9142"/>
                    <a:pt x="18203" y="8163"/>
                    <a:pt x="21073" y="8163"/>
                  </a:cubicBezTo>
                  <a:close/>
                  <a:moveTo>
                    <a:pt x="21043" y="0"/>
                  </a:moveTo>
                  <a:cubicBezTo>
                    <a:pt x="16160" y="0"/>
                    <a:pt x="11487" y="1696"/>
                    <a:pt x="7699" y="4901"/>
                  </a:cubicBezTo>
                  <a:cubicBezTo>
                    <a:pt x="3491" y="8489"/>
                    <a:pt x="914" y="13480"/>
                    <a:pt x="457" y="18993"/>
                  </a:cubicBezTo>
                  <a:cubicBezTo>
                    <a:pt x="1" y="24506"/>
                    <a:pt x="1697" y="29888"/>
                    <a:pt x="5285" y="34096"/>
                  </a:cubicBezTo>
                  <a:cubicBezTo>
                    <a:pt x="9395" y="38924"/>
                    <a:pt x="15234" y="41403"/>
                    <a:pt x="21106" y="41403"/>
                  </a:cubicBezTo>
                  <a:cubicBezTo>
                    <a:pt x="25836" y="41403"/>
                    <a:pt x="30598" y="39804"/>
                    <a:pt x="34480" y="36510"/>
                  </a:cubicBezTo>
                  <a:cubicBezTo>
                    <a:pt x="38721" y="32922"/>
                    <a:pt x="41265" y="27931"/>
                    <a:pt x="41722" y="22418"/>
                  </a:cubicBezTo>
                  <a:cubicBezTo>
                    <a:pt x="42178" y="16905"/>
                    <a:pt x="40482" y="11556"/>
                    <a:pt x="36894" y="7315"/>
                  </a:cubicBezTo>
                  <a:cubicBezTo>
                    <a:pt x="33306" y="3107"/>
                    <a:pt x="28315" y="530"/>
                    <a:pt x="22802" y="73"/>
                  </a:cubicBezTo>
                  <a:cubicBezTo>
                    <a:pt x="22214" y="25"/>
                    <a:pt x="21627" y="0"/>
                    <a:pt x="21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810200" y="3920250"/>
              <a:ext cx="790225" cy="776200"/>
            </a:xfrm>
            <a:custGeom>
              <a:avLst/>
              <a:gdLst/>
              <a:ahLst/>
              <a:cxnLst/>
              <a:rect l="l" t="t" r="r" b="b"/>
              <a:pathLst>
                <a:path w="31609" h="31048" extrusionOk="0">
                  <a:moveTo>
                    <a:pt x="15788" y="8149"/>
                  </a:moveTo>
                  <a:cubicBezTo>
                    <a:pt x="15984" y="8149"/>
                    <a:pt x="16212" y="8181"/>
                    <a:pt x="16408" y="8181"/>
                  </a:cubicBezTo>
                  <a:cubicBezTo>
                    <a:pt x="18365" y="8344"/>
                    <a:pt x="20159" y="9258"/>
                    <a:pt x="21431" y="10758"/>
                  </a:cubicBezTo>
                  <a:cubicBezTo>
                    <a:pt x="22703" y="12259"/>
                    <a:pt x="23291" y="14183"/>
                    <a:pt x="23128" y="16141"/>
                  </a:cubicBezTo>
                  <a:cubicBezTo>
                    <a:pt x="22964" y="18098"/>
                    <a:pt x="22051" y="19859"/>
                    <a:pt x="20551" y="21131"/>
                  </a:cubicBezTo>
                  <a:cubicBezTo>
                    <a:pt x="19208" y="22270"/>
                    <a:pt x="17551" y="22886"/>
                    <a:pt x="15815" y="22886"/>
                  </a:cubicBezTo>
                  <a:cubicBezTo>
                    <a:pt x="15612" y="22886"/>
                    <a:pt x="15407" y="22877"/>
                    <a:pt x="15201" y="22860"/>
                  </a:cubicBezTo>
                  <a:cubicBezTo>
                    <a:pt x="13244" y="22697"/>
                    <a:pt x="11450" y="21784"/>
                    <a:pt x="10177" y="20283"/>
                  </a:cubicBezTo>
                  <a:cubicBezTo>
                    <a:pt x="8905" y="18783"/>
                    <a:pt x="8285" y="16891"/>
                    <a:pt x="8449" y="14901"/>
                  </a:cubicBezTo>
                  <a:cubicBezTo>
                    <a:pt x="8612" y="12944"/>
                    <a:pt x="9525" y="11182"/>
                    <a:pt x="11026" y="9910"/>
                  </a:cubicBezTo>
                  <a:cubicBezTo>
                    <a:pt x="12396" y="8768"/>
                    <a:pt x="14059" y="8149"/>
                    <a:pt x="15788" y="8149"/>
                  </a:cubicBezTo>
                  <a:close/>
                  <a:moveTo>
                    <a:pt x="15745" y="1"/>
                  </a:moveTo>
                  <a:cubicBezTo>
                    <a:pt x="12086" y="1"/>
                    <a:pt x="8593" y="1296"/>
                    <a:pt x="5774" y="3680"/>
                  </a:cubicBezTo>
                  <a:cubicBezTo>
                    <a:pt x="2610" y="6355"/>
                    <a:pt x="685" y="10106"/>
                    <a:pt x="326" y="14249"/>
                  </a:cubicBezTo>
                  <a:cubicBezTo>
                    <a:pt x="0" y="18359"/>
                    <a:pt x="1272" y="22404"/>
                    <a:pt x="3947" y="25568"/>
                  </a:cubicBezTo>
                  <a:cubicBezTo>
                    <a:pt x="6655" y="28732"/>
                    <a:pt x="10406" y="30656"/>
                    <a:pt x="14516" y="30983"/>
                  </a:cubicBezTo>
                  <a:cubicBezTo>
                    <a:pt x="14973" y="31015"/>
                    <a:pt x="15397" y="31048"/>
                    <a:pt x="15821" y="31048"/>
                  </a:cubicBezTo>
                  <a:cubicBezTo>
                    <a:pt x="19507" y="31048"/>
                    <a:pt x="22997" y="29776"/>
                    <a:pt x="25835" y="27362"/>
                  </a:cubicBezTo>
                  <a:cubicBezTo>
                    <a:pt x="28999" y="24687"/>
                    <a:pt x="30924" y="20936"/>
                    <a:pt x="31283" y="16793"/>
                  </a:cubicBezTo>
                  <a:cubicBezTo>
                    <a:pt x="31609" y="12683"/>
                    <a:pt x="30337" y="8638"/>
                    <a:pt x="27629" y="5506"/>
                  </a:cubicBezTo>
                  <a:cubicBezTo>
                    <a:pt x="24954" y="2342"/>
                    <a:pt x="21203" y="385"/>
                    <a:pt x="17093" y="59"/>
                  </a:cubicBezTo>
                  <a:cubicBezTo>
                    <a:pt x="16642" y="20"/>
                    <a:pt x="16192" y="1"/>
                    <a:pt x="15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780025" y="996900"/>
              <a:ext cx="690750" cy="616975"/>
            </a:xfrm>
            <a:custGeom>
              <a:avLst/>
              <a:gdLst/>
              <a:ahLst/>
              <a:cxnLst/>
              <a:rect l="l" t="t" r="r" b="b"/>
              <a:pathLst>
                <a:path w="27630" h="24679" extrusionOk="0">
                  <a:moveTo>
                    <a:pt x="13831" y="8140"/>
                  </a:moveTo>
                  <a:cubicBezTo>
                    <a:pt x="15005" y="8140"/>
                    <a:pt x="16180" y="8662"/>
                    <a:pt x="16995" y="9641"/>
                  </a:cubicBezTo>
                  <a:cubicBezTo>
                    <a:pt x="17713" y="10489"/>
                    <a:pt x="18072" y="11566"/>
                    <a:pt x="17974" y="12675"/>
                  </a:cubicBezTo>
                  <a:cubicBezTo>
                    <a:pt x="17876" y="13784"/>
                    <a:pt x="17387" y="14795"/>
                    <a:pt x="16506" y="15513"/>
                  </a:cubicBezTo>
                  <a:cubicBezTo>
                    <a:pt x="15750" y="16152"/>
                    <a:pt x="14812" y="16507"/>
                    <a:pt x="13831" y="16507"/>
                  </a:cubicBezTo>
                  <a:cubicBezTo>
                    <a:pt x="13712" y="16507"/>
                    <a:pt x="13592" y="16502"/>
                    <a:pt x="13472" y="16491"/>
                  </a:cubicBezTo>
                  <a:cubicBezTo>
                    <a:pt x="12363" y="16393"/>
                    <a:pt x="11352" y="15871"/>
                    <a:pt x="10634" y="15023"/>
                  </a:cubicBezTo>
                  <a:cubicBezTo>
                    <a:pt x="9917" y="14175"/>
                    <a:pt x="9558" y="13099"/>
                    <a:pt x="9656" y="11990"/>
                  </a:cubicBezTo>
                  <a:cubicBezTo>
                    <a:pt x="9753" y="10881"/>
                    <a:pt x="10275" y="9869"/>
                    <a:pt x="11123" y="9152"/>
                  </a:cubicBezTo>
                  <a:cubicBezTo>
                    <a:pt x="11906" y="8467"/>
                    <a:pt x="12852" y="8140"/>
                    <a:pt x="13831" y="8140"/>
                  </a:cubicBezTo>
                  <a:close/>
                  <a:moveTo>
                    <a:pt x="13799" y="0"/>
                  </a:moveTo>
                  <a:cubicBezTo>
                    <a:pt x="10981" y="0"/>
                    <a:pt x="8151" y="958"/>
                    <a:pt x="5839" y="2921"/>
                  </a:cubicBezTo>
                  <a:cubicBezTo>
                    <a:pt x="653" y="7325"/>
                    <a:pt x="0" y="15121"/>
                    <a:pt x="4404" y="20308"/>
                  </a:cubicBezTo>
                  <a:cubicBezTo>
                    <a:pt x="6557" y="22819"/>
                    <a:pt x="9525" y="24353"/>
                    <a:pt x="12820" y="24613"/>
                  </a:cubicBezTo>
                  <a:cubicBezTo>
                    <a:pt x="13146" y="24646"/>
                    <a:pt x="13505" y="24679"/>
                    <a:pt x="13831" y="24679"/>
                  </a:cubicBezTo>
                  <a:cubicBezTo>
                    <a:pt x="16767" y="24679"/>
                    <a:pt x="19539" y="23635"/>
                    <a:pt x="21790" y="21743"/>
                  </a:cubicBezTo>
                  <a:cubicBezTo>
                    <a:pt x="26977" y="17339"/>
                    <a:pt x="27629" y="9543"/>
                    <a:pt x="23225" y="4357"/>
                  </a:cubicBezTo>
                  <a:cubicBezTo>
                    <a:pt x="20785" y="1482"/>
                    <a:pt x="17302" y="0"/>
                    <a:pt x="1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7319" y="0"/>
                  </a:moveTo>
                  <a:cubicBezTo>
                    <a:pt x="58651" y="0"/>
                    <a:pt x="16767" y="34642"/>
                    <a:pt x="7666" y="82365"/>
                  </a:cubicBezTo>
                  <a:cubicBezTo>
                    <a:pt x="7405" y="83800"/>
                    <a:pt x="6361" y="84975"/>
                    <a:pt x="4991" y="85431"/>
                  </a:cubicBezTo>
                  <a:cubicBezTo>
                    <a:pt x="4991" y="85431"/>
                    <a:pt x="4958" y="85464"/>
                    <a:pt x="4958" y="85464"/>
                  </a:cubicBezTo>
                  <a:cubicBezTo>
                    <a:pt x="1990" y="86443"/>
                    <a:pt x="0" y="89215"/>
                    <a:pt x="0" y="92347"/>
                  </a:cubicBezTo>
                  <a:lnTo>
                    <a:pt x="0" y="110549"/>
                  </a:lnTo>
                  <a:cubicBezTo>
                    <a:pt x="0" y="113680"/>
                    <a:pt x="1990" y="116453"/>
                    <a:pt x="4958" y="117432"/>
                  </a:cubicBezTo>
                  <a:cubicBezTo>
                    <a:pt x="6361" y="117921"/>
                    <a:pt x="7405" y="119128"/>
                    <a:pt x="7698" y="120628"/>
                  </a:cubicBezTo>
                  <a:cubicBezTo>
                    <a:pt x="11515" y="140559"/>
                    <a:pt x="21138" y="158728"/>
                    <a:pt x="35588" y="173179"/>
                  </a:cubicBezTo>
                  <a:cubicBezTo>
                    <a:pt x="50039" y="187597"/>
                    <a:pt x="68208" y="197252"/>
                    <a:pt x="88139" y="201069"/>
                  </a:cubicBezTo>
                  <a:cubicBezTo>
                    <a:pt x="89639" y="201362"/>
                    <a:pt x="90846" y="202406"/>
                    <a:pt x="91336" y="203809"/>
                  </a:cubicBezTo>
                  <a:cubicBezTo>
                    <a:pt x="92314" y="206777"/>
                    <a:pt x="95087" y="208767"/>
                    <a:pt x="98251" y="208767"/>
                  </a:cubicBezTo>
                  <a:lnTo>
                    <a:pt x="116420" y="208767"/>
                  </a:lnTo>
                  <a:cubicBezTo>
                    <a:pt x="119552" y="208767"/>
                    <a:pt x="122324" y="206777"/>
                    <a:pt x="123303" y="203809"/>
                  </a:cubicBezTo>
                  <a:cubicBezTo>
                    <a:pt x="123792" y="202406"/>
                    <a:pt x="124967" y="201362"/>
                    <a:pt x="126402" y="201101"/>
                  </a:cubicBezTo>
                  <a:cubicBezTo>
                    <a:pt x="174125" y="192001"/>
                    <a:pt x="208767" y="150117"/>
                    <a:pt x="208767" y="101448"/>
                  </a:cubicBezTo>
                  <a:cubicBezTo>
                    <a:pt x="208767" y="98610"/>
                    <a:pt x="208637" y="95739"/>
                    <a:pt x="208408" y="92934"/>
                  </a:cubicBezTo>
                  <a:cubicBezTo>
                    <a:pt x="208223" y="90804"/>
                    <a:pt x="206460" y="89200"/>
                    <a:pt x="204364" y="89200"/>
                  </a:cubicBezTo>
                  <a:cubicBezTo>
                    <a:pt x="204245" y="89200"/>
                    <a:pt x="204125" y="89205"/>
                    <a:pt x="204005" y="89215"/>
                  </a:cubicBezTo>
                  <a:cubicBezTo>
                    <a:pt x="201754" y="89411"/>
                    <a:pt x="200090" y="91368"/>
                    <a:pt x="200286" y="93619"/>
                  </a:cubicBezTo>
                  <a:cubicBezTo>
                    <a:pt x="200514" y="96196"/>
                    <a:pt x="200612" y="98838"/>
                    <a:pt x="200612" y="101448"/>
                  </a:cubicBezTo>
                  <a:cubicBezTo>
                    <a:pt x="200612" y="146202"/>
                    <a:pt x="168743" y="184726"/>
                    <a:pt x="124869" y="193077"/>
                  </a:cubicBezTo>
                  <a:cubicBezTo>
                    <a:pt x="120759" y="193860"/>
                    <a:pt x="117334" y="196730"/>
                    <a:pt x="115801" y="200612"/>
                  </a:cubicBezTo>
                  <a:lnTo>
                    <a:pt x="98838" y="200612"/>
                  </a:lnTo>
                  <a:cubicBezTo>
                    <a:pt x="97305" y="196730"/>
                    <a:pt x="93847" y="193860"/>
                    <a:pt x="89672" y="193077"/>
                  </a:cubicBezTo>
                  <a:cubicBezTo>
                    <a:pt x="52551" y="185966"/>
                    <a:pt x="22801" y="156217"/>
                    <a:pt x="15690" y="119095"/>
                  </a:cubicBezTo>
                  <a:cubicBezTo>
                    <a:pt x="14907" y="114920"/>
                    <a:pt x="12037" y="111462"/>
                    <a:pt x="8155" y="109929"/>
                  </a:cubicBezTo>
                  <a:lnTo>
                    <a:pt x="8155" y="92967"/>
                  </a:lnTo>
                  <a:cubicBezTo>
                    <a:pt x="12037" y="91433"/>
                    <a:pt x="14907" y="88008"/>
                    <a:pt x="15690" y="83898"/>
                  </a:cubicBezTo>
                  <a:cubicBezTo>
                    <a:pt x="24041" y="40025"/>
                    <a:pt x="62565" y="8155"/>
                    <a:pt x="107319" y="8155"/>
                  </a:cubicBezTo>
                  <a:cubicBezTo>
                    <a:pt x="122357" y="8155"/>
                    <a:pt x="137330" y="11808"/>
                    <a:pt x="150541" y="18756"/>
                  </a:cubicBezTo>
                  <a:cubicBezTo>
                    <a:pt x="153833" y="20478"/>
                    <a:pt x="157468" y="21343"/>
                    <a:pt x="161104" y="21343"/>
                  </a:cubicBezTo>
                  <a:cubicBezTo>
                    <a:pt x="164564" y="21343"/>
                    <a:pt x="168024" y="20559"/>
                    <a:pt x="171189" y="18985"/>
                  </a:cubicBezTo>
                  <a:cubicBezTo>
                    <a:pt x="171339" y="18910"/>
                    <a:pt x="171495" y="18873"/>
                    <a:pt x="171645" y="18873"/>
                  </a:cubicBezTo>
                  <a:cubicBezTo>
                    <a:pt x="171887" y="18873"/>
                    <a:pt x="172117" y="18967"/>
                    <a:pt x="172298" y="19148"/>
                  </a:cubicBezTo>
                  <a:lnTo>
                    <a:pt x="189619" y="36469"/>
                  </a:lnTo>
                  <a:cubicBezTo>
                    <a:pt x="189913" y="36763"/>
                    <a:pt x="189978" y="37187"/>
                    <a:pt x="189782" y="37578"/>
                  </a:cubicBezTo>
                  <a:cubicBezTo>
                    <a:pt x="186553" y="44069"/>
                    <a:pt x="186651" y="51800"/>
                    <a:pt x="190011" y="58226"/>
                  </a:cubicBezTo>
                  <a:cubicBezTo>
                    <a:pt x="190728" y="59596"/>
                    <a:pt x="191413" y="60967"/>
                    <a:pt x="192066" y="62369"/>
                  </a:cubicBezTo>
                  <a:cubicBezTo>
                    <a:pt x="192754" y="63865"/>
                    <a:pt x="194220" y="64739"/>
                    <a:pt x="195760" y="64739"/>
                  </a:cubicBezTo>
                  <a:cubicBezTo>
                    <a:pt x="196335" y="64739"/>
                    <a:pt x="196921" y="64616"/>
                    <a:pt x="197481" y="64359"/>
                  </a:cubicBezTo>
                  <a:cubicBezTo>
                    <a:pt x="199503" y="63413"/>
                    <a:pt x="200416" y="60999"/>
                    <a:pt x="199470" y="58944"/>
                  </a:cubicBezTo>
                  <a:cubicBezTo>
                    <a:pt x="198753" y="57444"/>
                    <a:pt x="198003" y="55910"/>
                    <a:pt x="197220" y="54443"/>
                  </a:cubicBezTo>
                  <a:cubicBezTo>
                    <a:pt x="195067" y="50332"/>
                    <a:pt x="195034" y="45374"/>
                    <a:pt x="197089" y="41199"/>
                  </a:cubicBezTo>
                  <a:cubicBezTo>
                    <a:pt x="198851" y="37676"/>
                    <a:pt x="198166" y="33468"/>
                    <a:pt x="195393" y="30695"/>
                  </a:cubicBezTo>
                  <a:lnTo>
                    <a:pt x="178072" y="13374"/>
                  </a:lnTo>
                  <a:cubicBezTo>
                    <a:pt x="176325" y="11627"/>
                    <a:pt x="174009" y="10709"/>
                    <a:pt x="171653" y="10709"/>
                  </a:cubicBezTo>
                  <a:cubicBezTo>
                    <a:pt x="170269" y="10709"/>
                    <a:pt x="168872" y="11026"/>
                    <a:pt x="167568" y="11678"/>
                  </a:cubicBezTo>
                  <a:cubicBezTo>
                    <a:pt x="165521" y="12686"/>
                    <a:pt x="163286" y="13191"/>
                    <a:pt x="161054" y="13191"/>
                  </a:cubicBezTo>
                  <a:cubicBezTo>
                    <a:pt x="158735" y="13191"/>
                    <a:pt x="156419" y="12645"/>
                    <a:pt x="154325" y="11547"/>
                  </a:cubicBezTo>
                  <a:cubicBezTo>
                    <a:pt x="139939" y="3980"/>
                    <a:pt x="123695" y="0"/>
                    <a:pt x="107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6112950" y="2045400"/>
              <a:ext cx="226725" cy="204575"/>
            </a:xfrm>
            <a:custGeom>
              <a:avLst/>
              <a:gdLst/>
              <a:ahLst/>
              <a:cxnLst/>
              <a:rect l="l" t="t" r="r" b="b"/>
              <a:pathLst>
                <a:path w="9069" h="8183" extrusionOk="0">
                  <a:moveTo>
                    <a:pt x="4537" y="1"/>
                  </a:moveTo>
                  <a:cubicBezTo>
                    <a:pt x="4169" y="1"/>
                    <a:pt x="3795" y="51"/>
                    <a:pt x="3426" y="158"/>
                  </a:cubicBezTo>
                  <a:cubicBezTo>
                    <a:pt x="1273" y="745"/>
                    <a:pt x="1" y="2996"/>
                    <a:pt x="588" y="5149"/>
                  </a:cubicBezTo>
                  <a:cubicBezTo>
                    <a:pt x="620" y="5181"/>
                    <a:pt x="620" y="5214"/>
                    <a:pt x="620" y="5214"/>
                  </a:cubicBezTo>
                  <a:cubicBezTo>
                    <a:pt x="1110" y="7008"/>
                    <a:pt x="2741" y="8182"/>
                    <a:pt x="4535" y="8182"/>
                  </a:cubicBezTo>
                  <a:cubicBezTo>
                    <a:pt x="4893" y="8182"/>
                    <a:pt x="5252" y="8150"/>
                    <a:pt x="5611" y="8052"/>
                  </a:cubicBezTo>
                  <a:cubicBezTo>
                    <a:pt x="7764" y="7465"/>
                    <a:pt x="9069" y="5214"/>
                    <a:pt x="8482" y="3061"/>
                  </a:cubicBezTo>
                  <a:cubicBezTo>
                    <a:pt x="8482" y="3028"/>
                    <a:pt x="8449" y="2996"/>
                    <a:pt x="8449" y="2963"/>
                  </a:cubicBezTo>
                  <a:cubicBezTo>
                    <a:pt x="7963" y="1180"/>
                    <a:pt x="6312" y="1"/>
                    <a:pt x="4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698275" y="27474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1" y="0"/>
                    <a:pt x="1957" y="424"/>
                    <a:pt x="1207" y="1175"/>
                  </a:cubicBezTo>
                  <a:cubicBezTo>
                    <a:pt x="424" y="1958"/>
                    <a:pt x="0" y="3001"/>
                    <a:pt x="0" y="4078"/>
                  </a:cubicBezTo>
                  <a:cubicBezTo>
                    <a:pt x="0" y="5154"/>
                    <a:pt x="424" y="6198"/>
                    <a:pt x="1207" y="6948"/>
                  </a:cubicBezTo>
                  <a:cubicBezTo>
                    <a:pt x="1957" y="7699"/>
                    <a:pt x="3001" y="8155"/>
                    <a:pt x="4078" y="8155"/>
                  </a:cubicBezTo>
                  <a:cubicBezTo>
                    <a:pt x="5154" y="8155"/>
                    <a:pt x="6198" y="7699"/>
                    <a:pt x="6948" y="6948"/>
                  </a:cubicBezTo>
                  <a:cubicBezTo>
                    <a:pt x="7731" y="6198"/>
                    <a:pt x="8155" y="5154"/>
                    <a:pt x="8155" y="4078"/>
                  </a:cubicBezTo>
                  <a:cubicBezTo>
                    <a:pt x="8155" y="3001"/>
                    <a:pt x="7731" y="1958"/>
                    <a:pt x="6948" y="1175"/>
                  </a:cubicBezTo>
                  <a:cubicBezTo>
                    <a:pt x="6198" y="424"/>
                    <a:pt x="5154" y="0"/>
                    <a:pt x="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655450" y="24301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2" y="0"/>
                    <a:pt x="1958" y="424"/>
                    <a:pt x="1208" y="1175"/>
                  </a:cubicBezTo>
                  <a:cubicBezTo>
                    <a:pt x="425" y="1925"/>
                    <a:pt x="1" y="3001"/>
                    <a:pt x="1" y="4078"/>
                  </a:cubicBezTo>
                  <a:cubicBezTo>
                    <a:pt x="1" y="5122"/>
                    <a:pt x="425" y="6198"/>
                    <a:pt x="1208" y="6948"/>
                  </a:cubicBezTo>
                  <a:cubicBezTo>
                    <a:pt x="1958" y="7698"/>
                    <a:pt x="3002" y="8155"/>
                    <a:pt x="4078" y="8155"/>
                  </a:cubicBezTo>
                  <a:cubicBezTo>
                    <a:pt x="5155" y="8155"/>
                    <a:pt x="6199" y="7698"/>
                    <a:pt x="6949" y="6948"/>
                  </a:cubicBezTo>
                  <a:cubicBezTo>
                    <a:pt x="7732" y="6198"/>
                    <a:pt x="8156" y="5122"/>
                    <a:pt x="8156" y="4078"/>
                  </a:cubicBezTo>
                  <a:cubicBezTo>
                    <a:pt x="8156" y="3001"/>
                    <a:pt x="7732" y="1925"/>
                    <a:pt x="6949" y="1175"/>
                  </a:cubicBezTo>
                  <a:cubicBezTo>
                    <a:pt x="6199" y="424"/>
                    <a:pt x="5155" y="0"/>
                    <a:pt x="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4137000" y="47029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25" y="425"/>
                    <a:pt x="1175" y="1208"/>
                  </a:cubicBezTo>
                  <a:cubicBezTo>
                    <a:pt x="425" y="1958"/>
                    <a:pt x="1" y="3002"/>
                    <a:pt x="1" y="4078"/>
                  </a:cubicBezTo>
                  <a:cubicBezTo>
                    <a:pt x="1" y="5155"/>
                    <a:pt x="425" y="6199"/>
                    <a:pt x="1175" y="6949"/>
                  </a:cubicBezTo>
                  <a:cubicBezTo>
                    <a:pt x="1925" y="7732"/>
                    <a:pt x="3002" y="8156"/>
                    <a:pt x="4078" y="8156"/>
                  </a:cubicBezTo>
                  <a:cubicBezTo>
                    <a:pt x="5122" y="8156"/>
                    <a:pt x="6198" y="7732"/>
                    <a:pt x="6949" y="6949"/>
                  </a:cubicBezTo>
                  <a:cubicBezTo>
                    <a:pt x="7699" y="6199"/>
                    <a:pt x="8156" y="5155"/>
                    <a:pt x="8156" y="4078"/>
                  </a:cubicBezTo>
                  <a:cubicBezTo>
                    <a:pt x="8156" y="3002"/>
                    <a:pt x="7699" y="1958"/>
                    <a:pt x="6949" y="1208"/>
                  </a:cubicBezTo>
                  <a:cubicBezTo>
                    <a:pt x="6198" y="425"/>
                    <a:pt x="5122" y="1"/>
                    <a:pt x="4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349425" y="15535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25"/>
                    <a:pt x="1208" y="1175"/>
                  </a:cubicBezTo>
                  <a:cubicBezTo>
                    <a:pt x="425" y="1925"/>
                    <a:pt x="1" y="3002"/>
                    <a:pt x="1" y="4078"/>
                  </a:cubicBezTo>
                  <a:cubicBezTo>
                    <a:pt x="1" y="5122"/>
                    <a:pt x="425" y="6199"/>
                    <a:pt x="1208" y="6949"/>
                  </a:cubicBezTo>
                  <a:cubicBezTo>
                    <a:pt x="1958" y="7699"/>
                    <a:pt x="3002" y="8156"/>
                    <a:pt x="4078" y="8156"/>
                  </a:cubicBezTo>
                  <a:cubicBezTo>
                    <a:pt x="5155" y="8156"/>
                    <a:pt x="6199" y="7699"/>
                    <a:pt x="6949" y="6949"/>
                  </a:cubicBezTo>
                  <a:cubicBezTo>
                    <a:pt x="7699" y="6199"/>
                    <a:pt x="8156" y="5122"/>
                    <a:pt x="8156" y="4078"/>
                  </a:cubicBezTo>
                  <a:cubicBezTo>
                    <a:pt x="8156" y="3002"/>
                    <a:pt x="7732" y="1925"/>
                    <a:pt x="6949" y="1175"/>
                  </a:cubicBezTo>
                  <a:cubicBezTo>
                    <a:pt x="6199" y="425"/>
                    <a:pt x="5155" y="1"/>
                    <a:pt x="4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041043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960000" y="7965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75754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3284267" y="694967"/>
            <a:ext cx="56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7" name="Google Shape;147;p6"/>
          <p:cNvSpPr/>
          <p:nvPr/>
        </p:nvSpPr>
        <p:spPr>
          <a:xfrm>
            <a:off x="1179367" y="51955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6"/>
          <p:cNvSpPr/>
          <p:nvPr/>
        </p:nvSpPr>
        <p:spPr>
          <a:xfrm>
            <a:off x="576200" y="5110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6"/>
          <p:cNvSpPr/>
          <p:nvPr/>
        </p:nvSpPr>
        <p:spPr>
          <a:xfrm>
            <a:off x="5422200" y="6527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6"/>
          <p:cNvSpPr/>
          <p:nvPr/>
        </p:nvSpPr>
        <p:spPr>
          <a:xfrm>
            <a:off x="5327867" y="5667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/>
          <p:nvPr/>
        </p:nvSpPr>
        <p:spPr>
          <a:xfrm>
            <a:off x="7958400" y="5864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6"/>
          <p:cNvSpPr/>
          <p:nvPr/>
        </p:nvSpPr>
        <p:spPr>
          <a:xfrm>
            <a:off x="8840751" y="54614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6"/>
          <p:cNvSpPr/>
          <p:nvPr/>
        </p:nvSpPr>
        <p:spPr>
          <a:xfrm>
            <a:off x="7717600" y="6527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6"/>
          <p:cNvSpPr/>
          <p:nvPr/>
        </p:nvSpPr>
        <p:spPr>
          <a:xfrm>
            <a:off x="9048551" y="56125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6"/>
          <p:cNvSpPr/>
          <p:nvPr/>
        </p:nvSpPr>
        <p:spPr>
          <a:xfrm>
            <a:off x="11628600" y="51576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6"/>
          <p:cNvSpPr/>
          <p:nvPr/>
        </p:nvSpPr>
        <p:spPr>
          <a:xfrm>
            <a:off x="1272033" y="63628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6"/>
          <p:cNvSpPr/>
          <p:nvPr/>
        </p:nvSpPr>
        <p:spPr>
          <a:xfrm>
            <a:off x="3284267" y="51954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6"/>
          <p:cNvSpPr/>
          <p:nvPr/>
        </p:nvSpPr>
        <p:spPr>
          <a:xfrm>
            <a:off x="10216000" y="48176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6"/>
          <p:cNvSpPr/>
          <p:nvPr/>
        </p:nvSpPr>
        <p:spPr>
          <a:xfrm>
            <a:off x="11525433" y="53926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6"/>
          <p:cNvSpPr/>
          <p:nvPr/>
        </p:nvSpPr>
        <p:spPr>
          <a:xfrm>
            <a:off x="368967" y="7424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6"/>
          <p:cNvSpPr/>
          <p:nvPr/>
        </p:nvSpPr>
        <p:spPr>
          <a:xfrm>
            <a:off x="425767" y="19036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6"/>
          <p:cNvSpPr/>
          <p:nvPr/>
        </p:nvSpPr>
        <p:spPr>
          <a:xfrm>
            <a:off x="2701667" y="2295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6"/>
          <p:cNvSpPr/>
          <p:nvPr/>
        </p:nvSpPr>
        <p:spPr>
          <a:xfrm>
            <a:off x="8128467" y="4243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6"/>
          <p:cNvSpPr/>
          <p:nvPr/>
        </p:nvSpPr>
        <p:spPr>
          <a:xfrm>
            <a:off x="3891967" y="15270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6"/>
          <p:cNvSpPr/>
          <p:nvPr/>
        </p:nvSpPr>
        <p:spPr>
          <a:xfrm>
            <a:off x="11685400" y="3917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6"/>
          <p:cNvSpPr/>
          <p:nvPr/>
        </p:nvSpPr>
        <p:spPr>
          <a:xfrm>
            <a:off x="9143251" y="4778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6"/>
          <p:cNvSpPr/>
          <p:nvPr/>
        </p:nvSpPr>
        <p:spPr>
          <a:xfrm>
            <a:off x="11628600" y="350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6"/>
          <p:cNvSpPr/>
          <p:nvPr/>
        </p:nvSpPr>
        <p:spPr>
          <a:xfrm>
            <a:off x="9606967" y="39174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6"/>
          <p:cNvSpPr/>
          <p:nvPr/>
        </p:nvSpPr>
        <p:spPr>
          <a:xfrm>
            <a:off x="7982000" y="24958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6"/>
          <p:cNvSpPr/>
          <p:nvPr/>
        </p:nvSpPr>
        <p:spPr>
          <a:xfrm>
            <a:off x="805884" y="2543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6"/>
          <p:cNvSpPr/>
          <p:nvPr/>
        </p:nvSpPr>
        <p:spPr>
          <a:xfrm>
            <a:off x="2682733" y="3769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6"/>
          <p:cNvSpPr/>
          <p:nvPr/>
        </p:nvSpPr>
        <p:spPr>
          <a:xfrm>
            <a:off x="3589633" y="32684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6"/>
          <p:cNvSpPr/>
          <p:nvPr/>
        </p:nvSpPr>
        <p:spPr>
          <a:xfrm>
            <a:off x="2799051" y="41961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6"/>
          <p:cNvSpPr/>
          <p:nvPr/>
        </p:nvSpPr>
        <p:spPr>
          <a:xfrm>
            <a:off x="3891967" y="62733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6"/>
          <p:cNvSpPr/>
          <p:nvPr/>
        </p:nvSpPr>
        <p:spPr>
          <a:xfrm>
            <a:off x="2554067" y="350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/>
          <p:nvPr/>
        </p:nvSpPr>
        <p:spPr>
          <a:xfrm>
            <a:off x="2855867" y="10691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6"/>
          <p:cNvSpPr/>
          <p:nvPr/>
        </p:nvSpPr>
        <p:spPr>
          <a:xfrm>
            <a:off x="2701667" y="13092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6"/>
          <p:cNvSpPr/>
          <p:nvPr/>
        </p:nvSpPr>
        <p:spPr>
          <a:xfrm>
            <a:off x="10102900" y="13092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6"/>
          <p:cNvSpPr/>
          <p:nvPr/>
        </p:nvSpPr>
        <p:spPr>
          <a:xfrm>
            <a:off x="9740767" y="678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0" name="Google Shape;180;p6"/>
          <p:cNvGrpSpPr/>
          <p:nvPr/>
        </p:nvGrpSpPr>
        <p:grpSpPr>
          <a:xfrm rot="10800000" flipH="1">
            <a:off x="8038803" y="6237102"/>
            <a:ext cx="3958659" cy="520537"/>
            <a:chOff x="238125" y="2296025"/>
            <a:chExt cx="6992450" cy="955700"/>
          </a:xfrm>
        </p:grpSpPr>
        <p:sp>
          <p:nvSpPr>
            <p:cNvPr id="181" name="Google Shape;181;p6"/>
            <p:cNvSpPr/>
            <p:nvPr/>
          </p:nvSpPr>
          <p:spPr>
            <a:xfrm>
              <a:off x="4988675" y="2523100"/>
              <a:ext cx="844200" cy="501650"/>
            </a:xfrm>
            <a:custGeom>
              <a:avLst/>
              <a:gdLst/>
              <a:ahLst/>
              <a:cxnLst/>
              <a:rect l="l" t="t" r="r" b="b"/>
              <a:pathLst>
                <a:path w="33768" h="20066" extrusionOk="0">
                  <a:moveTo>
                    <a:pt x="23754" y="2605"/>
                  </a:moveTo>
                  <a:cubicBezTo>
                    <a:pt x="24962" y="2605"/>
                    <a:pt x="26070" y="3062"/>
                    <a:pt x="27078" y="3819"/>
                  </a:cubicBezTo>
                  <a:cubicBezTo>
                    <a:pt x="30741" y="7164"/>
                    <a:pt x="30741" y="12898"/>
                    <a:pt x="27078" y="16243"/>
                  </a:cubicBezTo>
                  <a:cubicBezTo>
                    <a:pt x="26070" y="16999"/>
                    <a:pt x="24962" y="17456"/>
                    <a:pt x="23754" y="17456"/>
                  </a:cubicBezTo>
                  <a:cubicBezTo>
                    <a:pt x="23435" y="17456"/>
                    <a:pt x="23110" y="17424"/>
                    <a:pt x="22777" y="17358"/>
                  </a:cubicBezTo>
                  <a:cubicBezTo>
                    <a:pt x="18795" y="16561"/>
                    <a:pt x="9079" y="12261"/>
                    <a:pt x="4460" y="10031"/>
                  </a:cubicBezTo>
                  <a:cubicBezTo>
                    <a:pt x="9079" y="7960"/>
                    <a:pt x="18795" y="3500"/>
                    <a:pt x="22777" y="2704"/>
                  </a:cubicBezTo>
                  <a:cubicBezTo>
                    <a:pt x="23110" y="2637"/>
                    <a:pt x="23435" y="2605"/>
                    <a:pt x="23754" y="2605"/>
                  </a:cubicBezTo>
                  <a:close/>
                  <a:moveTo>
                    <a:pt x="23770" y="0"/>
                  </a:moveTo>
                  <a:cubicBezTo>
                    <a:pt x="23278" y="0"/>
                    <a:pt x="22785" y="51"/>
                    <a:pt x="22299" y="155"/>
                  </a:cubicBezTo>
                  <a:cubicBezTo>
                    <a:pt x="16565" y="1270"/>
                    <a:pt x="1434" y="8597"/>
                    <a:pt x="797" y="8916"/>
                  </a:cubicBezTo>
                  <a:cubicBezTo>
                    <a:pt x="319" y="9075"/>
                    <a:pt x="0" y="9553"/>
                    <a:pt x="0" y="10031"/>
                  </a:cubicBezTo>
                  <a:cubicBezTo>
                    <a:pt x="0" y="10508"/>
                    <a:pt x="319" y="10986"/>
                    <a:pt x="797" y="11146"/>
                  </a:cubicBezTo>
                  <a:cubicBezTo>
                    <a:pt x="1434" y="11623"/>
                    <a:pt x="16565" y="18791"/>
                    <a:pt x="22299" y="19906"/>
                  </a:cubicBezTo>
                  <a:cubicBezTo>
                    <a:pt x="22777" y="20065"/>
                    <a:pt x="23255" y="20065"/>
                    <a:pt x="23733" y="20065"/>
                  </a:cubicBezTo>
                  <a:cubicBezTo>
                    <a:pt x="25485" y="20065"/>
                    <a:pt x="27237" y="19428"/>
                    <a:pt x="28671" y="18313"/>
                  </a:cubicBezTo>
                  <a:cubicBezTo>
                    <a:pt x="33768" y="14013"/>
                    <a:pt x="33768" y="6049"/>
                    <a:pt x="28671" y="1907"/>
                  </a:cubicBezTo>
                  <a:cubicBezTo>
                    <a:pt x="27300" y="661"/>
                    <a:pt x="25539" y="0"/>
                    <a:pt x="23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5840825" y="2296025"/>
              <a:ext cx="1389750" cy="955700"/>
            </a:xfrm>
            <a:custGeom>
              <a:avLst/>
              <a:gdLst/>
              <a:ahLst/>
              <a:cxnLst/>
              <a:rect l="l" t="t" r="r" b="b"/>
              <a:pathLst>
                <a:path w="55590" h="38228" extrusionOk="0">
                  <a:moveTo>
                    <a:pt x="7805" y="2708"/>
                  </a:moveTo>
                  <a:cubicBezTo>
                    <a:pt x="13061" y="2708"/>
                    <a:pt x="17680" y="5734"/>
                    <a:pt x="19751" y="10512"/>
                  </a:cubicBezTo>
                  <a:cubicBezTo>
                    <a:pt x="20229" y="11309"/>
                    <a:pt x="21025" y="11787"/>
                    <a:pt x="21981" y="11787"/>
                  </a:cubicBezTo>
                  <a:lnTo>
                    <a:pt x="45873" y="11787"/>
                  </a:lnTo>
                  <a:cubicBezTo>
                    <a:pt x="55589" y="11787"/>
                    <a:pt x="55589" y="26441"/>
                    <a:pt x="45873" y="26441"/>
                  </a:cubicBezTo>
                  <a:lnTo>
                    <a:pt x="21981" y="26441"/>
                  </a:lnTo>
                  <a:cubicBezTo>
                    <a:pt x="21025" y="26441"/>
                    <a:pt x="20229" y="26918"/>
                    <a:pt x="19751" y="27715"/>
                  </a:cubicBezTo>
                  <a:cubicBezTo>
                    <a:pt x="17680" y="32493"/>
                    <a:pt x="13061" y="35519"/>
                    <a:pt x="7805" y="35519"/>
                  </a:cubicBezTo>
                  <a:lnTo>
                    <a:pt x="7646" y="35519"/>
                  </a:lnTo>
                  <a:lnTo>
                    <a:pt x="7646" y="27715"/>
                  </a:lnTo>
                  <a:cubicBezTo>
                    <a:pt x="7646" y="27078"/>
                    <a:pt x="7009" y="26441"/>
                    <a:pt x="6212" y="26441"/>
                  </a:cubicBezTo>
                  <a:lnTo>
                    <a:pt x="5894" y="26441"/>
                  </a:lnTo>
                  <a:cubicBezTo>
                    <a:pt x="4142" y="26441"/>
                    <a:pt x="2549" y="25007"/>
                    <a:pt x="2708" y="23096"/>
                  </a:cubicBezTo>
                  <a:lnTo>
                    <a:pt x="2708" y="15132"/>
                  </a:lnTo>
                  <a:cubicBezTo>
                    <a:pt x="2549" y="13220"/>
                    <a:pt x="4142" y="11787"/>
                    <a:pt x="5894" y="11787"/>
                  </a:cubicBezTo>
                  <a:lnTo>
                    <a:pt x="6212" y="11787"/>
                  </a:lnTo>
                  <a:cubicBezTo>
                    <a:pt x="7009" y="11787"/>
                    <a:pt x="7646" y="11150"/>
                    <a:pt x="7646" y="10512"/>
                  </a:cubicBezTo>
                  <a:lnTo>
                    <a:pt x="7646" y="2708"/>
                  </a:lnTo>
                  <a:close/>
                  <a:moveTo>
                    <a:pt x="6212" y="0"/>
                  </a:moveTo>
                  <a:cubicBezTo>
                    <a:pt x="5416" y="0"/>
                    <a:pt x="4938" y="478"/>
                    <a:pt x="4938" y="1274"/>
                  </a:cubicBezTo>
                  <a:lnTo>
                    <a:pt x="4938" y="9238"/>
                  </a:lnTo>
                  <a:cubicBezTo>
                    <a:pt x="2071" y="9716"/>
                    <a:pt x="0" y="12265"/>
                    <a:pt x="0" y="15132"/>
                  </a:cubicBezTo>
                  <a:lnTo>
                    <a:pt x="0" y="23096"/>
                  </a:lnTo>
                  <a:cubicBezTo>
                    <a:pt x="0" y="25963"/>
                    <a:pt x="2071" y="28511"/>
                    <a:pt x="4938" y="28989"/>
                  </a:cubicBezTo>
                  <a:lnTo>
                    <a:pt x="4938" y="36953"/>
                  </a:lnTo>
                  <a:cubicBezTo>
                    <a:pt x="4938" y="37590"/>
                    <a:pt x="5575" y="38227"/>
                    <a:pt x="6212" y="38227"/>
                  </a:cubicBezTo>
                  <a:lnTo>
                    <a:pt x="7805" y="38227"/>
                  </a:lnTo>
                  <a:cubicBezTo>
                    <a:pt x="14017" y="38227"/>
                    <a:pt x="19592" y="34564"/>
                    <a:pt x="22140" y="28989"/>
                  </a:cubicBezTo>
                  <a:lnTo>
                    <a:pt x="45714" y="28989"/>
                  </a:lnTo>
                  <a:cubicBezTo>
                    <a:pt x="51129" y="28989"/>
                    <a:pt x="55589" y="24529"/>
                    <a:pt x="55589" y="19114"/>
                  </a:cubicBezTo>
                  <a:cubicBezTo>
                    <a:pt x="55589" y="13539"/>
                    <a:pt x="51129" y="9079"/>
                    <a:pt x="45714" y="9079"/>
                  </a:cubicBezTo>
                  <a:lnTo>
                    <a:pt x="21981" y="9079"/>
                  </a:lnTo>
                  <a:cubicBezTo>
                    <a:pt x="19433" y="3504"/>
                    <a:pt x="13858" y="0"/>
                    <a:pt x="7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6450075" y="2607900"/>
              <a:ext cx="390250" cy="337200"/>
            </a:xfrm>
            <a:custGeom>
              <a:avLst/>
              <a:gdLst/>
              <a:ahLst/>
              <a:cxnLst/>
              <a:rect l="l" t="t" r="r" b="b"/>
              <a:pathLst>
                <a:path w="15610" h="13488" extrusionOk="0">
                  <a:moveTo>
                    <a:pt x="8920" y="2657"/>
                  </a:moveTo>
                  <a:cubicBezTo>
                    <a:pt x="11150" y="2657"/>
                    <a:pt x="12902" y="4409"/>
                    <a:pt x="12902" y="6639"/>
                  </a:cubicBezTo>
                  <a:cubicBezTo>
                    <a:pt x="12902" y="9027"/>
                    <a:pt x="10903" y="10676"/>
                    <a:pt x="8824" y="10676"/>
                  </a:cubicBezTo>
                  <a:cubicBezTo>
                    <a:pt x="7853" y="10676"/>
                    <a:pt x="6864" y="10317"/>
                    <a:pt x="6053" y="9506"/>
                  </a:cubicBezTo>
                  <a:cubicBezTo>
                    <a:pt x="3504" y="6957"/>
                    <a:pt x="5257" y="2657"/>
                    <a:pt x="8920" y="2657"/>
                  </a:cubicBezTo>
                  <a:close/>
                  <a:moveTo>
                    <a:pt x="8889" y="1"/>
                  </a:moveTo>
                  <a:cubicBezTo>
                    <a:pt x="7233" y="1"/>
                    <a:pt x="5536" y="625"/>
                    <a:pt x="4142" y="2019"/>
                  </a:cubicBezTo>
                  <a:cubicBezTo>
                    <a:pt x="0" y="6161"/>
                    <a:pt x="2867" y="13488"/>
                    <a:pt x="8920" y="13488"/>
                  </a:cubicBezTo>
                  <a:cubicBezTo>
                    <a:pt x="12583" y="13328"/>
                    <a:pt x="15610" y="10461"/>
                    <a:pt x="15610" y="6798"/>
                  </a:cubicBezTo>
                  <a:cubicBezTo>
                    <a:pt x="15610" y="2708"/>
                    <a:pt x="12338" y="1"/>
                    <a:pt x="88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238125" y="2745975"/>
              <a:ext cx="99575" cy="63750"/>
            </a:xfrm>
            <a:custGeom>
              <a:avLst/>
              <a:gdLst/>
              <a:ahLst/>
              <a:cxnLst/>
              <a:rect l="l" t="t" r="r" b="b"/>
              <a:pathLst>
                <a:path w="3983" h="2550" extrusionOk="0">
                  <a:moveTo>
                    <a:pt x="1274" y="1"/>
                  </a:moveTo>
                  <a:cubicBezTo>
                    <a:pt x="637" y="1"/>
                    <a:pt x="0" y="479"/>
                    <a:pt x="0" y="1275"/>
                  </a:cubicBezTo>
                  <a:cubicBezTo>
                    <a:pt x="0" y="1912"/>
                    <a:pt x="637" y="2549"/>
                    <a:pt x="1274" y="2549"/>
                  </a:cubicBezTo>
                  <a:lnTo>
                    <a:pt x="2708" y="2549"/>
                  </a:lnTo>
                  <a:cubicBezTo>
                    <a:pt x="3345" y="2549"/>
                    <a:pt x="3982" y="1912"/>
                    <a:pt x="3982" y="1275"/>
                  </a:cubicBezTo>
                  <a:cubicBezTo>
                    <a:pt x="3982" y="479"/>
                    <a:pt x="3345" y="1"/>
                    <a:pt x="2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77025" y="2745375"/>
              <a:ext cx="4240900" cy="64950"/>
            </a:xfrm>
            <a:custGeom>
              <a:avLst/>
              <a:gdLst/>
              <a:ahLst/>
              <a:cxnLst/>
              <a:rect l="l" t="t" r="r" b="b"/>
              <a:pathLst>
                <a:path w="169636" h="2598" extrusionOk="0">
                  <a:moveTo>
                    <a:pt x="1076" y="0"/>
                  </a:moveTo>
                  <a:cubicBezTo>
                    <a:pt x="512" y="0"/>
                    <a:pt x="1" y="586"/>
                    <a:pt x="1" y="1299"/>
                  </a:cubicBezTo>
                  <a:cubicBezTo>
                    <a:pt x="1" y="1936"/>
                    <a:pt x="638" y="2573"/>
                    <a:pt x="1275" y="2573"/>
                  </a:cubicBezTo>
                  <a:lnTo>
                    <a:pt x="4142" y="2573"/>
                  </a:lnTo>
                  <a:cubicBezTo>
                    <a:pt x="4779" y="2573"/>
                    <a:pt x="5416" y="1936"/>
                    <a:pt x="5416" y="1299"/>
                  </a:cubicBezTo>
                  <a:cubicBezTo>
                    <a:pt x="5416" y="503"/>
                    <a:pt x="4779" y="25"/>
                    <a:pt x="4142" y="25"/>
                  </a:cubicBezTo>
                  <a:lnTo>
                    <a:pt x="1275" y="25"/>
                  </a:lnTo>
                  <a:cubicBezTo>
                    <a:pt x="1209" y="8"/>
                    <a:pt x="1142" y="0"/>
                    <a:pt x="1076" y="0"/>
                  </a:cubicBezTo>
                  <a:close/>
                  <a:moveTo>
                    <a:pt x="12425" y="25"/>
                  </a:moveTo>
                  <a:cubicBezTo>
                    <a:pt x="11628" y="25"/>
                    <a:pt x="10991" y="503"/>
                    <a:pt x="10991" y="1299"/>
                  </a:cubicBezTo>
                  <a:cubicBezTo>
                    <a:pt x="10991" y="1936"/>
                    <a:pt x="11628" y="2573"/>
                    <a:pt x="12425" y="2573"/>
                  </a:cubicBezTo>
                  <a:lnTo>
                    <a:pt x="14973" y="2573"/>
                  </a:lnTo>
                  <a:cubicBezTo>
                    <a:pt x="15770" y="2573"/>
                    <a:pt x="16407" y="2095"/>
                    <a:pt x="16407" y="1299"/>
                  </a:cubicBezTo>
                  <a:cubicBezTo>
                    <a:pt x="16407" y="503"/>
                    <a:pt x="15770" y="25"/>
                    <a:pt x="15133" y="25"/>
                  </a:cubicBezTo>
                  <a:close/>
                  <a:moveTo>
                    <a:pt x="23256" y="25"/>
                  </a:moveTo>
                  <a:cubicBezTo>
                    <a:pt x="22459" y="25"/>
                    <a:pt x="21982" y="503"/>
                    <a:pt x="21982" y="1299"/>
                  </a:cubicBezTo>
                  <a:cubicBezTo>
                    <a:pt x="21822" y="1936"/>
                    <a:pt x="22459" y="2573"/>
                    <a:pt x="23256" y="2573"/>
                  </a:cubicBezTo>
                  <a:lnTo>
                    <a:pt x="25964" y="2573"/>
                  </a:lnTo>
                  <a:cubicBezTo>
                    <a:pt x="26760" y="2573"/>
                    <a:pt x="27238" y="1936"/>
                    <a:pt x="27238" y="1299"/>
                  </a:cubicBezTo>
                  <a:cubicBezTo>
                    <a:pt x="27238" y="503"/>
                    <a:pt x="26760" y="25"/>
                    <a:pt x="25964" y="25"/>
                  </a:cubicBezTo>
                  <a:close/>
                  <a:moveTo>
                    <a:pt x="34246" y="25"/>
                  </a:moveTo>
                  <a:cubicBezTo>
                    <a:pt x="33450" y="25"/>
                    <a:pt x="32972" y="503"/>
                    <a:pt x="32972" y="1299"/>
                  </a:cubicBezTo>
                  <a:cubicBezTo>
                    <a:pt x="32972" y="1936"/>
                    <a:pt x="33450" y="2573"/>
                    <a:pt x="34246" y="2573"/>
                  </a:cubicBezTo>
                  <a:lnTo>
                    <a:pt x="36954" y="2573"/>
                  </a:lnTo>
                  <a:cubicBezTo>
                    <a:pt x="37750" y="2573"/>
                    <a:pt x="38388" y="2095"/>
                    <a:pt x="38388" y="1299"/>
                  </a:cubicBezTo>
                  <a:cubicBezTo>
                    <a:pt x="38388" y="503"/>
                    <a:pt x="37750" y="25"/>
                    <a:pt x="36954" y="25"/>
                  </a:cubicBezTo>
                  <a:close/>
                  <a:moveTo>
                    <a:pt x="44879" y="0"/>
                  </a:moveTo>
                  <a:cubicBezTo>
                    <a:pt x="44314" y="0"/>
                    <a:pt x="43803" y="586"/>
                    <a:pt x="43803" y="1299"/>
                  </a:cubicBezTo>
                  <a:cubicBezTo>
                    <a:pt x="43803" y="1936"/>
                    <a:pt x="44440" y="2573"/>
                    <a:pt x="45077" y="2573"/>
                  </a:cubicBezTo>
                  <a:lnTo>
                    <a:pt x="47944" y="2573"/>
                  </a:lnTo>
                  <a:cubicBezTo>
                    <a:pt x="48582" y="2573"/>
                    <a:pt x="49219" y="1936"/>
                    <a:pt x="49219" y="1299"/>
                  </a:cubicBezTo>
                  <a:cubicBezTo>
                    <a:pt x="49219" y="586"/>
                    <a:pt x="48708" y="0"/>
                    <a:pt x="48143" y="0"/>
                  </a:cubicBezTo>
                  <a:cubicBezTo>
                    <a:pt x="48077" y="0"/>
                    <a:pt x="48011" y="8"/>
                    <a:pt x="47944" y="25"/>
                  </a:cubicBezTo>
                  <a:lnTo>
                    <a:pt x="45077" y="25"/>
                  </a:lnTo>
                  <a:cubicBezTo>
                    <a:pt x="45011" y="8"/>
                    <a:pt x="44944" y="0"/>
                    <a:pt x="44879" y="0"/>
                  </a:cubicBezTo>
                  <a:close/>
                  <a:moveTo>
                    <a:pt x="56227" y="25"/>
                  </a:moveTo>
                  <a:cubicBezTo>
                    <a:pt x="55431" y="25"/>
                    <a:pt x="54794" y="503"/>
                    <a:pt x="54794" y="1299"/>
                  </a:cubicBezTo>
                  <a:cubicBezTo>
                    <a:pt x="54794" y="1936"/>
                    <a:pt x="55431" y="2573"/>
                    <a:pt x="56227" y="2573"/>
                  </a:cubicBezTo>
                  <a:lnTo>
                    <a:pt x="58776" y="2573"/>
                  </a:lnTo>
                  <a:cubicBezTo>
                    <a:pt x="59572" y="2573"/>
                    <a:pt x="60209" y="2095"/>
                    <a:pt x="60209" y="1299"/>
                  </a:cubicBezTo>
                  <a:cubicBezTo>
                    <a:pt x="60209" y="503"/>
                    <a:pt x="59572" y="25"/>
                    <a:pt x="58935" y="25"/>
                  </a:cubicBezTo>
                  <a:close/>
                  <a:moveTo>
                    <a:pt x="67058" y="25"/>
                  </a:moveTo>
                  <a:cubicBezTo>
                    <a:pt x="66262" y="25"/>
                    <a:pt x="65625" y="503"/>
                    <a:pt x="65625" y="1299"/>
                  </a:cubicBezTo>
                  <a:cubicBezTo>
                    <a:pt x="65625" y="1936"/>
                    <a:pt x="66262" y="2573"/>
                    <a:pt x="67058" y="2573"/>
                  </a:cubicBezTo>
                  <a:lnTo>
                    <a:pt x="69766" y="2573"/>
                  </a:lnTo>
                  <a:cubicBezTo>
                    <a:pt x="70403" y="2573"/>
                    <a:pt x="71040" y="1936"/>
                    <a:pt x="71040" y="1299"/>
                  </a:cubicBezTo>
                  <a:cubicBezTo>
                    <a:pt x="71040" y="503"/>
                    <a:pt x="70562" y="25"/>
                    <a:pt x="69766" y="25"/>
                  </a:cubicBezTo>
                  <a:close/>
                  <a:moveTo>
                    <a:pt x="78049" y="25"/>
                  </a:moveTo>
                  <a:cubicBezTo>
                    <a:pt x="77252" y="25"/>
                    <a:pt x="76774" y="503"/>
                    <a:pt x="76774" y="1299"/>
                  </a:cubicBezTo>
                  <a:cubicBezTo>
                    <a:pt x="76774" y="1936"/>
                    <a:pt x="77252" y="2573"/>
                    <a:pt x="78049" y="2573"/>
                  </a:cubicBezTo>
                  <a:lnTo>
                    <a:pt x="80756" y="2573"/>
                  </a:lnTo>
                  <a:cubicBezTo>
                    <a:pt x="81393" y="2573"/>
                    <a:pt x="82190" y="2095"/>
                    <a:pt x="82190" y="1299"/>
                  </a:cubicBezTo>
                  <a:cubicBezTo>
                    <a:pt x="82190" y="503"/>
                    <a:pt x="81553" y="25"/>
                    <a:pt x="80756" y="25"/>
                  </a:cubicBezTo>
                  <a:close/>
                  <a:moveTo>
                    <a:pt x="88681" y="0"/>
                  </a:moveTo>
                  <a:cubicBezTo>
                    <a:pt x="88116" y="0"/>
                    <a:pt x="87605" y="586"/>
                    <a:pt x="87605" y="1299"/>
                  </a:cubicBezTo>
                  <a:cubicBezTo>
                    <a:pt x="87605" y="1936"/>
                    <a:pt x="88242" y="2573"/>
                    <a:pt x="88880" y="2573"/>
                  </a:cubicBezTo>
                  <a:lnTo>
                    <a:pt x="91587" y="2573"/>
                  </a:lnTo>
                  <a:cubicBezTo>
                    <a:pt x="92384" y="2573"/>
                    <a:pt x="93021" y="1936"/>
                    <a:pt x="93021" y="1299"/>
                  </a:cubicBezTo>
                  <a:cubicBezTo>
                    <a:pt x="93021" y="503"/>
                    <a:pt x="92384" y="25"/>
                    <a:pt x="91587" y="25"/>
                  </a:cubicBezTo>
                  <a:lnTo>
                    <a:pt x="88880" y="25"/>
                  </a:lnTo>
                  <a:cubicBezTo>
                    <a:pt x="88813" y="8"/>
                    <a:pt x="88747" y="0"/>
                    <a:pt x="88681" y="0"/>
                  </a:cubicBezTo>
                  <a:close/>
                  <a:moveTo>
                    <a:pt x="100029" y="25"/>
                  </a:moveTo>
                  <a:cubicBezTo>
                    <a:pt x="99233" y="25"/>
                    <a:pt x="98596" y="503"/>
                    <a:pt x="98596" y="1299"/>
                  </a:cubicBezTo>
                  <a:cubicBezTo>
                    <a:pt x="98596" y="1936"/>
                    <a:pt x="99233" y="2573"/>
                    <a:pt x="100029" y="2573"/>
                  </a:cubicBezTo>
                  <a:lnTo>
                    <a:pt x="102578" y="2573"/>
                  </a:lnTo>
                  <a:cubicBezTo>
                    <a:pt x="103374" y="2573"/>
                    <a:pt x="104011" y="2095"/>
                    <a:pt x="104011" y="1299"/>
                  </a:cubicBezTo>
                  <a:cubicBezTo>
                    <a:pt x="104011" y="503"/>
                    <a:pt x="103374" y="25"/>
                    <a:pt x="102737" y="25"/>
                  </a:cubicBezTo>
                  <a:close/>
                  <a:moveTo>
                    <a:pt x="110860" y="25"/>
                  </a:moveTo>
                  <a:cubicBezTo>
                    <a:pt x="110064" y="25"/>
                    <a:pt x="109427" y="503"/>
                    <a:pt x="109427" y="1299"/>
                  </a:cubicBezTo>
                  <a:cubicBezTo>
                    <a:pt x="109427" y="1936"/>
                    <a:pt x="110064" y="2573"/>
                    <a:pt x="110860" y="2573"/>
                  </a:cubicBezTo>
                  <a:lnTo>
                    <a:pt x="113568" y="2573"/>
                  </a:lnTo>
                  <a:cubicBezTo>
                    <a:pt x="114205" y="2573"/>
                    <a:pt x="114842" y="1936"/>
                    <a:pt x="114842" y="1299"/>
                  </a:cubicBezTo>
                  <a:cubicBezTo>
                    <a:pt x="114842" y="503"/>
                    <a:pt x="114205" y="25"/>
                    <a:pt x="113568" y="25"/>
                  </a:cubicBezTo>
                  <a:close/>
                  <a:moveTo>
                    <a:pt x="135633" y="0"/>
                  </a:moveTo>
                  <a:cubicBezTo>
                    <a:pt x="135554" y="0"/>
                    <a:pt x="135473" y="8"/>
                    <a:pt x="135390" y="25"/>
                  </a:cubicBezTo>
                  <a:lnTo>
                    <a:pt x="132682" y="25"/>
                  </a:lnTo>
                  <a:cubicBezTo>
                    <a:pt x="131885" y="25"/>
                    <a:pt x="131408" y="503"/>
                    <a:pt x="131408" y="1299"/>
                  </a:cubicBezTo>
                  <a:cubicBezTo>
                    <a:pt x="131408" y="1936"/>
                    <a:pt x="131885" y="2573"/>
                    <a:pt x="132682" y="2573"/>
                  </a:cubicBezTo>
                  <a:lnTo>
                    <a:pt x="135390" y="2573"/>
                  </a:lnTo>
                  <a:cubicBezTo>
                    <a:pt x="136186" y="2573"/>
                    <a:pt x="136823" y="1936"/>
                    <a:pt x="136823" y="1299"/>
                  </a:cubicBezTo>
                  <a:cubicBezTo>
                    <a:pt x="136823" y="586"/>
                    <a:pt x="136312" y="0"/>
                    <a:pt x="135633" y="0"/>
                  </a:cubicBezTo>
                  <a:close/>
                  <a:moveTo>
                    <a:pt x="143672" y="25"/>
                  </a:moveTo>
                  <a:cubicBezTo>
                    <a:pt x="142876" y="25"/>
                    <a:pt x="142239" y="503"/>
                    <a:pt x="142239" y="1299"/>
                  </a:cubicBezTo>
                  <a:cubicBezTo>
                    <a:pt x="142239" y="1936"/>
                    <a:pt x="142876" y="2573"/>
                    <a:pt x="143672" y="2573"/>
                  </a:cubicBezTo>
                  <a:lnTo>
                    <a:pt x="146380" y="2573"/>
                  </a:lnTo>
                  <a:cubicBezTo>
                    <a:pt x="147176" y="2573"/>
                    <a:pt x="147654" y="1936"/>
                    <a:pt x="147654" y="1299"/>
                  </a:cubicBezTo>
                  <a:cubicBezTo>
                    <a:pt x="147654" y="503"/>
                    <a:pt x="147176" y="25"/>
                    <a:pt x="146380" y="25"/>
                  </a:cubicBezTo>
                  <a:close/>
                  <a:moveTo>
                    <a:pt x="157569" y="0"/>
                  </a:moveTo>
                  <a:cubicBezTo>
                    <a:pt x="157503" y="0"/>
                    <a:pt x="157437" y="8"/>
                    <a:pt x="157370" y="25"/>
                  </a:cubicBezTo>
                  <a:lnTo>
                    <a:pt x="154663" y="25"/>
                  </a:lnTo>
                  <a:cubicBezTo>
                    <a:pt x="153866" y="25"/>
                    <a:pt x="153229" y="503"/>
                    <a:pt x="153229" y="1299"/>
                  </a:cubicBezTo>
                  <a:cubicBezTo>
                    <a:pt x="153229" y="1936"/>
                    <a:pt x="153866" y="2573"/>
                    <a:pt x="154663" y="2573"/>
                  </a:cubicBezTo>
                  <a:lnTo>
                    <a:pt x="157370" y="2573"/>
                  </a:lnTo>
                  <a:cubicBezTo>
                    <a:pt x="158008" y="2573"/>
                    <a:pt x="158645" y="1936"/>
                    <a:pt x="158645" y="1299"/>
                  </a:cubicBezTo>
                  <a:cubicBezTo>
                    <a:pt x="158645" y="586"/>
                    <a:pt x="158134" y="0"/>
                    <a:pt x="157569" y="0"/>
                  </a:cubicBezTo>
                  <a:close/>
                  <a:moveTo>
                    <a:pt x="168445" y="0"/>
                  </a:moveTo>
                  <a:cubicBezTo>
                    <a:pt x="168366" y="0"/>
                    <a:pt x="168285" y="8"/>
                    <a:pt x="168202" y="25"/>
                  </a:cubicBezTo>
                  <a:lnTo>
                    <a:pt x="165494" y="25"/>
                  </a:lnTo>
                  <a:cubicBezTo>
                    <a:pt x="164857" y="25"/>
                    <a:pt x="164220" y="503"/>
                    <a:pt x="164220" y="1299"/>
                  </a:cubicBezTo>
                  <a:cubicBezTo>
                    <a:pt x="164220" y="1936"/>
                    <a:pt x="164857" y="2573"/>
                    <a:pt x="165494" y="2573"/>
                  </a:cubicBezTo>
                  <a:lnTo>
                    <a:pt x="168202" y="2573"/>
                  </a:lnTo>
                  <a:cubicBezTo>
                    <a:pt x="168998" y="2573"/>
                    <a:pt x="169635" y="1936"/>
                    <a:pt x="169635" y="1299"/>
                  </a:cubicBezTo>
                  <a:cubicBezTo>
                    <a:pt x="169635" y="586"/>
                    <a:pt x="169124" y="0"/>
                    <a:pt x="168445" y="0"/>
                  </a:cubicBezTo>
                  <a:close/>
                  <a:moveTo>
                    <a:pt x="124802" y="0"/>
                  </a:moveTo>
                  <a:cubicBezTo>
                    <a:pt x="124723" y="0"/>
                    <a:pt x="124642" y="8"/>
                    <a:pt x="124559" y="25"/>
                  </a:cubicBezTo>
                  <a:lnTo>
                    <a:pt x="121851" y="25"/>
                  </a:lnTo>
                  <a:cubicBezTo>
                    <a:pt x="121054" y="25"/>
                    <a:pt x="120577" y="503"/>
                    <a:pt x="120577" y="1299"/>
                  </a:cubicBezTo>
                  <a:cubicBezTo>
                    <a:pt x="120577" y="1936"/>
                    <a:pt x="121054" y="2573"/>
                    <a:pt x="121851" y="2573"/>
                  </a:cubicBezTo>
                  <a:lnTo>
                    <a:pt x="124559" y="2573"/>
                  </a:lnTo>
                  <a:cubicBezTo>
                    <a:pt x="124625" y="2590"/>
                    <a:pt x="124693" y="2598"/>
                    <a:pt x="124762" y="2598"/>
                  </a:cubicBezTo>
                  <a:cubicBezTo>
                    <a:pt x="125353" y="2598"/>
                    <a:pt x="125992" y="2012"/>
                    <a:pt x="125992" y="1299"/>
                  </a:cubicBezTo>
                  <a:cubicBezTo>
                    <a:pt x="125992" y="586"/>
                    <a:pt x="125481" y="0"/>
                    <a:pt x="12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857250" y="2745975"/>
              <a:ext cx="99575" cy="63750"/>
            </a:xfrm>
            <a:custGeom>
              <a:avLst/>
              <a:gdLst/>
              <a:ahLst/>
              <a:cxnLst/>
              <a:rect l="l" t="t" r="r" b="b"/>
              <a:pathLst>
                <a:path w="3983" h="2550" extrusionOk="0">
                  <a:moveTo>
                    <a:pt x="1275" y="1"/>
                  </a:moveTo>
                  <a:cubicBezTo>
                    <a:pt x="479" y="1"/>
                    <a:pt x="1" y="479"/>
                    <a:pt x="1" y="1275"/>
                  </a:cubicBezTo>
                  <a:cubicBezTo>
                    <a:pt x="1" y="1912"/>
                    <a:pt x="479" y="2549"/>
                    <a:pt x="1275" y="2549"/>
                  </a:cubicBezTo>
                  <a:lnTo>
                    <a:pt x="2709" y="2549"/>
                  </a:lnTo>
                  <a:cubicBezTo>
                    <a:pt x="3346" y="2549"/>
                    <a:pt x="3983" y="1912"/>
                    <a:pt x="3983" y="1275"/>
                  </a:cubicBezTo>
                  <a:cubicBezTo>
                    <a:pt x="3983" y="479"/>
                    <a:pt x="3346" y="1"/>
                    <a:pt x="2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" name="Google Shape;187;p6"/>
          <p:cNvGrpSpPr/>
          <p:nvPr/>
        </p:nvGrpSpPr>
        <p:grpSpPr>
          <a:xfrm>
            <a:off x="1062545" y="397522"/>
            <a:ext cx="1156543" cy="989577"/>
            <a:chOff x="365095" y="232157"/>
            <a:chExt cx="5699125" cy="4879575"/>
          </a:xfrm>
        </p:grpSpPr>
        <p:sp>
          <p:nvSpPr>
            <p:cNvPr id="188" name="Google Shape;188;p6"/>
            <p:cNvSpPr/>
            <p:nvPr/>
          </p:nvSpPr>
          <p:spPr>
            <a:xfrm>
              <a:off x="365095" y="232157"/>
              <a:ext cx="5699125" cy="4879575"/>
            </a:xfrm>
            <a:custGeom>
              <a:avLst/>
              <a:gdLst/>
              <a:ahLst/>
              <a:cxnLst/>
              <a:rect l="l" t="t" r="r" b="b"/>
              <a:pathLst>
                <a:path w="227965" h="195183" extrusionOk="0">
                  <a:moveTo>
                    <a:pt x="130175" y="11033"/>
                  </a:moveTo>
                  <a:cubicBezTo>
                    <a:pt x="178435" y="11033"/>
                    <a:pt x="217170" y="49768"/>
                    <a:pt x="217170" y="97393"/>
                  </a:cubicBezTo>
                  <a:cubicBezTo>
                    <a:pt x="217170" y="149837"/>
                    <a:pt x="174393" y="184530"/>
                    <a:pt x="129813" y="184530"/>
                  </a:cubicBezTo>
                  <a:cubicBezTo>
                    <a:pt x="108540" y="184530"/>
                    <a:pt x="86856" y="176629"/>
                    <a:pt x="69215" y="158988"/>
                  </a:cubicBezTo>
                  <a:cubicBezTo>
                    <a:pt x="13970" y="104378"/>
                    <a:pt x="53340" y="11033"/>
                    <a:pt x="130175" y="11033"/>
                  </a:cubicBezTo>
                  <a:close/>
                  <a:moveTo>
                    <a:pt x="129604" y="1"/>
                  </a:moveTo>
                  <a:cubicBezTo>
                    <a:pt x="105665" y="1"/>
                    <a:pt x="81306" y="8897"/>
                    <a:pt x="61595" y="28813"/>
                  </a:cubicBezTo>
                  <a:cubicBezTo>
                    <a:pt x="0" y="89773"/>
                    <a:pt x="43815" y="195183"/>
                    <a:pt x="130175" y="195183"/>
                  </a:cubicBezTo>
                  <a:cubicBezTo>
                    <a:pt x="184150" y="194548"/>
                    <a:pt x="227330" y="151368"/>
                    <a:pt x="227965" y="97393"/>
                  </a:cubicBezTo>
                  <a:cubicBezTo>
                    <a:pt x="227965" y="38957"/>
                    <a:pt x="179702" y="1"/>
                    <a:pt x="129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1714500" y="992250"/>
              <a:ext cx="1825625" cy="1564150"/>
            </a:xfrm>
            <a:custGeom>
              <a:avLst/>
              <a:gdLst/>
              <a:ahLst/>
              <a:cxnLst/>
              <a:rect l="l" t="t" r="r" b="b"/>
              <a:pathLst>
                <a:path w="73025" h="62566" extrusionOk="0">
                  <a:moveTo>
                    <a:pt x="41275" y="10475"/>
                  </a:moveTo>
                  <a:cubicBezTo>
                    <a:pt x="52705" y="10475"/>
                    <a:pt x="62230" y="20000"/>
                    <a:pt x="62230" y="31430"/>
                  </a:cubicBezTo>
                  <a:cubicBezTo>
                    <a:pt x="62230" y="43884"/>
                    <a:pt x="52064" y="52273"/>
                    <a:pt x="41358" y="52273"/>
                  </a:cubicBezTo>
                  <a:cubicBezTo>
                    <a:pt x="36234" y="52273"/>
                    <a:pt x="30986" y="50351"/>
                    <a:pt x="26670" y="46035"/>
                  </a:cubicBezTo>
                  <a:cubicBezTo>
                    <a:pt x="13335" y="33335"/>
                    <a:pt x="22860" y="10475"/>
                    <a:pt x="41275" y="10475"/>
                  </a:cubicBezTo>
                  <a:close/>
                  <a:moveTo>
                    <a:pt x="41524" y="0"/>
                  </a:moveTo>
                  <a:cubicBezTo>
                    <a:pt x="33857" y="0"/>
                    <a:pt x="26042" y="2848"/>
                    <a:pt x="19685" y="9205"/>
                  </a:cubicBezTo>
                  <a:cubicBezTo>
                    <a:pt x="0" y="28890"/>
                    <a:pt x="13335" y="62545"/>
                    <a:pt x="41275" y="62545"/>
                  </a:cubicBezTo>
                  <a:cubicBezTo>
                    <a:pt x="41665" y="62559"/>
                    <a:pt x="42053" y="62566"/>
                    <a:pt x="42438" y="62566"/>
                  </a:cubicBezTo>
                  <a:cubicBezTo>
                    <a:pt x="59661" y="62566"/>
                    <a:pt x="73025" y="48820"/>
                    <a:pt x="73025" y="31430"/>
                  </a:cubicBezTo>
                  <a:cubicBezTo>
                    <a:pt x="73025" y="12513"/>
                    <a:pt x="57598" y="0"/>
                    <a:pt x="41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0035400" y="350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6"/>
          <p:cNvSpPr/>
          <p:nvPr/>
        </p:nvSpPr>
        <p:spPr>
          <a:xfrm>
            <a:off x="11260400" y="14229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6"/>
          <p:cNvSpPr/>
          <p:nvPr/>
        </p:nvSpPr>
        <p:spPr>
          <a:xfrm flipH="1">
            <a:off x="4501933" y="4305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6"/>
          <p:cNvSpPr/>
          <p:nvPr/>
        </p:nvSpPr>
        <p:spPr>
          <a:xfrm flipH="1">
            <a:off x="8652100" y="266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6"/>
          <p:cNvSpPr/>
          <p:nvPr/>
        </p:nvSpPr>
        <p:spPr>
          <a:xfrm flipH="1">
            <a:off x="5791951" y="524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2553693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7" name="Google Shape;19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4308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439315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2" name="Google Shape;20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62569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19429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8" name="Google Shape;208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025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5761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3">
  <p:cSld name="Section Header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31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67" name="Google Shape;167;p3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961200" y="1747375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987892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0541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-100800" y="718784"/>
            <a:ext cx="12393600" cy="1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3811600" y="718800"/>
            <a:ext cx="4146800" cy="11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1"/>
          </p:nvPr>
        </p:nvSpPr>
        <p:spPr>
          <a:xfrm>
            <a:off x="3945200" y="1993084"/>
            <a:ext cx="3879600" cy="17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2"/>
          </p:nvPr>
        </p:nvSpPr>
        <p:spPr>
          <a:xfrm>
            <a:off x="3945200" y="5422200"/>
            <a:ext cx="3879600" cy="3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100"/>
              <a:buNone/>
              <a:defRPr sz="14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5" name="Google Shape;215;p13"/>
          <p:cNvSpPr txBox="1"/>
          <p:nvPr/>
        </p:nvSpPr>
        <p:spPr>
          <a:xfrm>
            <a:off x="3836200" y="4658600"/>
            <a:ext cx="4146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1179367" y="51955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/>
          <p:nvPr/>
        </p:nvSpPr>
        <p:spPr>
          <a:xfrm>
            <a:off x="576200" y="5110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3"/>
          <p:cNvSpPr/>
          <p:nvPr/>
        </p:nvSpPr>
        <p:spPr>
          <a:xfrm>
            <a:off x="5422200" y="6527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3"/>
          <p:cNvSpPr/>
          <p:nvPr/>
        </p:nvSpPr>
        <p:spPr>
          <a:xfrm>
            <a:off x="5327867" y="5667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958400" y="5864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8840751" y="54614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717600" y="6527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9048551" y="56125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11203600" y="51955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1272033" y="63628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13"/>
          <p:cNvSpPr/>
          <p:nvPr/>
        </p:nvSpPr>
        <p:spPr>
          <a:xfrm>
            <a:off x="3284267" y="51954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13"/>
          <p:cNvSpPr/>
          <p:nvPr/>
        </p:nvSpPr>
        <p:spPr>
          <a:xfrm>
            <a:off x="10216000" y="48176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3"/>
          <p:cNvSpPr/>
          <p:nvPr/>
        </p:nvSpPr>
        <p:spPr>
          <a:xfrm>
            <a:off x="11047600" y="54599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9" name="Google Shape;229;p13"/>
          <p:cNvGrpSpPr/>
          <p:nvPr/>
        </p:nvGrpSpPr>
        <p:grpSpPr>
          <a:xfrm>
            <a:off x="9842211" y="5958469"/>
            <a:ext cx="904268" cy="876129"/>
            <a:chOff x="1180825" y="238125"/>
            <a:chExt cx="5229000" cy="5219200"/>
          </a:xfrm>
        </p:grpSpPr>
        <p:sp>
          <p:nvSpPr>
            <p:cNvPr id="230" name="Google Shape;230;p13"/>
            <p:cNvSpPr/>
            <p:nvPr/>
          </p:nvSpPr>
          <p:spPr>
            <a:xfrm>
              <a:off x="3453625" y="4356375"/>
              <a:ext cx="693175" cy="693200"/>
            </a:xfrm>
            <a:custGeom>
              <a:avLst/>
              <a:gdLst/>
              <a:ahLst/>
              <a:cxnLst/>
              <a:rect l="l" t="t" r="r" b="b"/>
              <a:pathLst>
                <a:path w="27727" h="27728" extrusionOk="0">
                  <a:moveTo>
                    <a:pt x="13864" y="8155"/>
                  </a:moveTo>
                  <a:cubicBezTo>
                    <a:pt x="17028" y="8155"/>
                    <a:pt x="19572" y="10732"/>
                    <a:pt x="19572" y="13864"/>
                  </a:cubicBezTo>
                  <a:cubicBezTo>
                    <a:pt x="19572" y="17028"/>
                    <a:pt x="17028" y="19572"/>
                    <a:pt x="13864" y="19572"/>
                  </a:cubicBezTo>
                  <a:cubicBezTo>
                    <a:pt x="10732" y="19572"/>
                    <a:pt x="8155" y="17028"/>
                    <a:pt x="8155" y="13864"/>
                  </a:cubicBezTo>
                  <a:cubicBezTo>
                    <a:pt x="8155" y="10732"/>
                    <a:pt x="10732" y="8155"/>
                    <a:pt x="13864" y="8155"/>
                  </a:cubicBezTo>
                  <a:close/>
                  <a:moveTo>
                    <a:pt x="13864" y="0"/>
                  </a:moveTo>
                  <a:cubicBezTo>
                    <a:pt x="6231" y="0"/>
                    <a:pt x="0" y="6231"/>
                    <a:pt x="0" y="13864"/>
                  </a:cubicBezTo>
                  <a:cubicBezTo>
                    <a:pt x="0" y="21497"/>
                    <a:pt x="6231" y="27727"/>
                    <a:pt x="13864" y="27727"/>
                  </a:cubicBezTo>
                  <a:cubicBezTo>
                    <a:pt x="21497" y="27727"/>
                    <a:pt x="27727" y="21497"/>
                    <a:pt x="27727" y="13864"/>
                  </a:cubicBezTo>
                  <a:cubicBezTo>
                    <a:pt x="27727" y="6231"/>
                    <a:pt x="21497" y="0"/>
                    <a:pt x="13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1598350" y="4356375"/>
              <a:ext cx="693200" cy="693200"/>
            </a:xfrm>
            <a:custGeom>
              <a:avLst/>
              <a:gdLst/>
              <a:ahLst/>
              <a:cxnLst/>
              <a:rect l="l" t="t" r="r" b="b"/>
              <a:pathLst>
                <a:path w="27728" h="27728" extrusionOk="0">
                  <a:moveTo>
                    <a:pt x="13864" y="8155"/>
                  </a:moveTo>
                  <a:cubicBezTo>
                    <a:pt x="17029" y="8155"/>
                    <a:pt x="19573" y="10732"/>
                    <a:pt x="19573" y="13864"/>
                  </a:cubicBezTo>
                  <a:cubicBezTo>
                    <a:pt x="19573" y="17028"/>
                    <a:pt x="17029" y="19572"/>
                    <a:pt x="13864" y="19572"/>
                  </a:cubicBezTo>
                  <a:cubicBezTo>
                    <a:pt x="10733" y="19572"/>
                    <a:pt x="8156" y="17028"/>
                    <a:pt x="8156" y="13864"/>
                  </a:cubicBezTo>
                  <a:cubicBezTo>
                    <a:pt x="8156" y="10732"/>
                    <a:pt x="10733" y="8155"/>
                    <a:pt x="13864" y="8155"/>
                  </a:cubicBezTo>
                  <a:close/>
                  <a:moveTo>
                    <a:pt x="13864" y="0"/>
                  </a:moveTo>
                  <a:cubicBezTo>
                    <a:pt x="6231" y="0"/>
                    <a:pt x="1" y="6231"/>
                    <a:pt x="1" y="13864"/>
                  </a:cubicBezTo>
                  <a:cubicBezTo>
                    <a:pt x="1" y="21497"/>
                    <a:pt x="6231" y="27727"/>
                    <a:pt x="13864" y="27727"/>
                  </a:cubicBezTo>
                  <a:cubicBezTo>
                    <a:pt x="21497" y="27727"/>
                    <a:pt x="27728" y="21497"/>
                    <a:pt x="27728" y="13864"/>
                  </a:cubicBezTo>
                  <a:cubicBezTo>
                    <a:pt x="27728" y="6231"/>
                    <a:pt x="21497" y="0"/>
                    <a:pt x="13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5308875" y="4356375"/>
              <a:ext cx="693200" cy="693200"/>
            </a:xfrm>
            <a:custGeom>
              <a:avLst/>
              <a:gdLst/>
              <a:ahLst/>
              <a:cxnLst/>
              <a:rect l="l" t="t" r="r" b="b"/>
              <a:pathLst>
                <a:path w="27728" h="27728" extrusionOk="0">
                  <a:moveTo>
                    <a:pt x="13864" y="8155"/>
                  </a:moveTo>
                  <a:cubicBezTo>
                    <a:pt x="16995" y="8155"/>
                    <a:pt x="19572" y="10732"/>
                    <a:pt x="19572" y="13864"/>
                  </a:cubicBezTo>
                  <a:cubicBezTo>
                    <a:pt x="19572" y="17028"/>
                    <a:pt x="16995" y="19572"/>
                    <a:pt x="13864" y="19572"/>
                  </a:cubicBezTo>
                  <a:cubicBezTo>
                    <a:pt x="10700" y="19572"/>
                    <a:pt x="8155" y="17028"/>
                    <a:pt x="8155" y="13864"/>
                  </a:cubicBezTo>
                  <a:cubicBezTo>
                    <a:pt x="8155" y="10732"/>
                    <a:pt x="10700" y="8155"/>
                    <a:pt x="13864" y="8155"/>
                  </a:cubicBezTo>
                  <a:close/>
                  <a:moveTo>
                    <a:pt x="13864" y="0"/>
                  </a:moveTo>
                  <a:cubicBezTo>
                    <a:pt x="6231" y="0"/>
                    <a:pt x="0" y="6231"/>
                    <a:pt x="0" y="13864"/>
                  </a:cubicBezTo>
                  <a:cubicBezTo>
                    <a:pt x="0" y="21497"/>
                    <a:pt x="6231" y="27727"/>
                    <a:pt x="13864" y="27727"/>
                  </a:cubicBezTo>
                  <a:cubicBezTo>
                    <a:pt x="21497" y="27727"/>
                    <a:pt x="27727" y="21497"/>
                    <a:pt x="27727" y="13864"/>
                  </a:cubicBezTo>
                  <a:cubicBezTo>
                    <a:pt x="27727" y="6231"/>
                    <a:pt x="21497" y="0"/>
                    <a:pt x="13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2169200" y="3183675"/>
              <a:ext cx="203900" cy="531750"/>
            </a:xfrm>
            <a:custGeom>
              <a:avLst/>
              <a:gdLst/>
              <a:ahLst/>
              <a:cxnLst/>
              <a:rect l="l" t="t" r="r" b="b"/>
              <a:pathLst>
                <a:path w="8156" h="21270" extrusionOk="0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lnTo>
                    <a:pt x="1" y="17192"/>
                  </a:lnTo>
                  <a:cubicBezTo>
                    <a:pt x="1" y="19442"/>
                    <a:pt x="1828" y="21269"/>
                    <a:pt x="4078" y="21269"/>
                  </a:cubicBezTo>
                  <a:cubicBezTo>
                    <a:pt x="6329" y="21269"/>
                    <a:pt x="8156" y="19442"/>
                    <a:pt x="8156" y="17192"/>
                  </a:cubicBezTo>
                  <a:lnTo>
                    <a:pt x="8156" y="4078"/>
                  </a:ln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2597350" y="3183675"/>
              <a:ext cx="203900" cy="531750"/>
            </a:xfrm>
            <a:custGeom>
              <a:avLst/>
              <a:gdLst/>
              <a:ahLst/>
              <a:cxnLst/>
              <a:rect l="l" t="t" r="r" b="b"/>
              <a:pathLst>
                <a:path w="8156" h="21270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lnTo>
                    <a:pt x="0" y="17192"/>
                  </a:lnTo>
                  <a:cubicBezTo>
                    <a:pt x="0" y="19442"/>
                    <a:pt x="1827" y="21269"/>
                    <a:pt x="4078" y="21269"/>
                  </a:cubicBezTo>
                  <a:cubicBezTo>
                    <a:pt x="6329" y="21269"/>
                    <a:pt x="8155" y="19442"/>
                    <a:pt x="8155" y="17192"/>
                  </a:cubicBezTo>
                  <a:lnTo>
                    <a:pt x="8155" y="4078"/>
                  </a:lnTo>
                  <a:cubicBezTo>
                    <a:pt x="8155" y="1828"/>
                    <a:pt x="6329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3025475" y="3183675"/>
              <a:ext cx="203900" cy="531750"/>
            </a:xfrm>
            <a:custGeom>
              <a:avLst/>
              <a:gdLst/>
              <a:ahLst/>
              <a:cxnLst/>
              <a:rect l="l" t="t" r="r" b="b"/>
              <a:pathLst>
                <a:path w="8156" h="21270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lnTo>
                    <a:pt x="1" y="17192"/>
                  </a:lnTo>
                  <a:cubicBezTo>
                    <a:pt x="1" y="19442"/>
                    <a:pt x="1827" y="21269"/>
                    <a:pt x="4078" y="21269"/>
                  </a:cubicBezTo>
                  <a:cubicBezTo>
                    <a:pt x="6329" y="21269"/>
                    <a:pt x="8156" y="19442"/>
                    <a:pt x="8156" y="17192"/>
                  </a:cubicBezTo>
                  <a:lnTo>
                    <a:pt x="8156" y="4078"/>
                  </a:ln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3656675" y="523525"/>
              <a:ext cx="693200" cy="693200"/>
            </a:xfrm>
            <a:custGeom>
              <a:avLst/>
              <a:gdLst/>
              <a:ahLst/>
              <a:cxnLst/>
              <a:rect l="l" t="t" r="r" b="b"/>
              <a:pathLst>
                <a:path w="27728" h="27728" extrusionOk="0">
                  <a:moveTo>
                    <a:pt x="13864" y="8156"/>
                  </a:moveTo>
                  <a:cubicBezTo>
                    <a:pt x="17028" y="8156"/>
                    <a:pt x="19572" y="10700"/>
                    <a:pt x="19572" y="13864"/>
                  </a:cubicBezTo>
                  <a:cubicBezTo>
                    <a:pt x="19572" y="16996"/>
                    <a:pt x="17028" y="19573"/>
                    <a:pt x="13864" y="19573"/>
                  </a:cubicBezTo>
                  <a:cubicBezTo>
                    <a:pt x="10732" y="19573"/>
                    <a:pt x="8155" y="16996"/>
                    <a:pt x="8155" y="13864"/>
                  </a:cubicBezTo>
                  <a:cubicBezTo>
                    <a:pt x="8155" y="10700"/>
                    <a:pt x="10732" y="8156"/>
                    <a:pt x="13864" y="8156"/>
                  </a:cubicBezTo>
                  <a:close/>
                  <a:moveTo>
                    <a:pt x="13864" y="1"/>
                  </a:moveTo>
                  <a:cubicBezTo>
                    <a:pt x="6231" y="1"/>
                    <a:pt x="0" y="6231"/>
                    <a:pt x="0" y="13864"/>
                  </a:cubicBezTo>
                  <a:cubicBezTo>
                    <a:pt x="0" y="21497"/>
                    <a:pt x="6231" y="27728"/>
                    <a:pt x="13864" y="27728"/>
                  </a:cubicBezTo>
                  <a:cubicBezTo>
                    <a:pt x="21530" y="27728"/>
                    <a:pt x="27727" y="21497"/>
                    <a:pt x="27727" y="13864"/>
                  </a:cubicBezTo>
                  <a:cubicBezTo>
                    <a:pt x="27727" y="6231"/>
                    <a:pt x="21530" y="1"/>
                    <a:pt x="138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4105200" y="20085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1" y="1"/>
                    <a:pt x="1958" y="425"/>
                    <a:pt x="1207" y="1175"/>
                  </a:cubicBezTo>
                  <a:cubicBezTo>
                    <a:pt x="457" y="1958"/>
                    <a:pt x="0" y="3002"/>
                    <a:pt x="0" y="4078"/>
                  </a:cubicBezTo>
                  <a:cubicBezTo>
                    <a:pt x="0" y="5155"/>
                    <a:pt x="457" y="6199"/>
                    <a:pt x="1207" y="6949"/>
                  </a:cubicBezTo>
                  <a:cubicBezTo>
                    <a:pt x="1958" y="7699"/>
                    <a:pt x="3001" y="8156"/>
                    <a:pt x="4078" y="8156"/>
                  </a:cubicBezTo>
                  <a:cubicBezTo>
                    <a:pt x="5154" y="8156"/>
                    <a:pt x="6198" y="7699"/>
                    <a:pt x="6981" y="6949"/>
                  </a:cubicBezTo>
                  <a:cubicBezTo>
                    <a:pt x="7731" y="6199"/>
                    <a:pt x="8155" y="5155"/>
                    <a:pt x="8155" y="4078"/>
                  </a:cubicBezTo>
                  <a:cubicBezTo>
                    <a:pt x="8155" y="3002"/>
                    <a:pt x="7731" y="1958"/>
                    <a:pt x="6981" y="1175"/>
                  </a:cubicBezTo>
                  <a:cubicBezTo>
                    <a:pt x="6198" y="425"/>
                    <a:pt x="5154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1180825" y="238125"/>
              <a:ext cx="5229000" cy="5219200"/>
            </a:xfrm>
            <a:custGeom>
              <a:avLst/>
              <a:gdLst/>
              <a:ahLst/>
              <a:cxnLst/>
              <a:rect l="l" t="t" r="r" b="b"/>
              <a:pathLst>
                <a:path w="209160" h="208768" extrusionOk="0">
                  <a:moveTo>
                    <a:pt x="134916" y="8155"/>
                  </a:moveTo>
                  <a:cubicBezTo>
                    <a:pt x="137167" y="8155"/>
                    <a:pt x="138994" y="9982"/>
                    <a:pt x="138994" y="12232"/>
                  </a:cubicBezTo>
                  <a:lnTo>
                    <a:pt x="138994" y="38328"/>
                  </a:lnTo>
                  <a:cubicBezTo>
                    <a:pt x="138994" y="40579"/>
                    <a:pt x="137167" y="42406"/>
                    <a:pt x="134916" y="42406"/>
                  </a:cubicBezTo>
                  <a:lnTo>
                    <a:pt x="90880" y="42406"/>
                  </a:lnTo>
                  <a:cubicBezTo>
                    <a:pt x="88629" y="42406"/>
                    <a:pt x="86802" y="40579"/>
                    <a:pt x="86802" y="38328"/>
                  </a:cubicBezTo>
                  <a:lnTo>
                    <a:pt x="86802" y="12232"/>
                  </a:lnTo>
                  <a:cubicBezTo>
                    <a:pt x="86802" y="9982"/>
                    <a:pt x="88629" y="8155"/>
                    <a:pt x="90880" y="8155"/>
                  </a:cubicBezTo>
                  <a:close/>
                  <a:moveTo>
                    <a:pt x="34643" y="38752"/>
                  </a:moveTo>
                  <a:lnTo>
                    <a:pt x="22900" y="50463"/>
                  </a:lnTo>
                  <a:lnTo>
                    <a:pt x="22900" y="38752"/>
                  </a:lnTo>
                  <a:close/>
                  <a:moveTo>
                    <a:pt x="58651" y="26259"/>
                  </a:moveTo>
                  <a:cubicBezTo>
                    <a:pt x="69253" y="39731"/>
                    <a:pt x="68339" y="59368"/>
                    <a:pt x="55944" y="71764"/>
                  </a:cubicBezTo>
                  <a:cubicBezTo>
                    <a:pt x="49452" y="78255"/>
                    <a:pt x="40808" y="81843"/>
                    <a:pt x="31642" y="81843"/>
                  </a:cubicBezTo>
                  <a:cubicBezTo>
                    <a:pt x="23846" y="81843"/>
                    <a:pt x="16441" y="79266"/>
                    <a:pt x="10406" y="74504"/>
                  </a:cubicBezTo>
                  <a:lnTo>
                    <a:pt x="58651" y="26259"/>
                  </a:lnTo>
                  <a:close/>
                  <a:moveTo>
                    <a:pt x="61750" y="77505"/>
                  </a:moveTo>
                  <a:lnTo>
                    <a:pt x="73297" y="100339"/>
                  </a:lnTo>
                  <a:lnTo>
                    <a:pt x="45636" y="100339"/>
                  </a:lnTo>
                  <a:lnTo>
                    <a:pt x="45636" y="87650"/>
                  </a:lnTo>
                  <a:cubicBezTo>
                    <a:pt x="51605" y="85562"/>
                    <a:pt x="57085" y="82137"/>
                    <a:pt x="61717" y="77537"/>
                  </a:cubicBezTo>
                  <a:cubicBezTo>
                    <a:pt x="61717" y="77537"/>
                    <a:pt x="61717" y="77505"/>
                    <a:pt x="61750" y="77505"/>
                  </a:cubicBezTo>
                  <a:close/>
                  <a:moveTo>
                    <a:pt x="178986" y="108494"/>
                  </a:moveTo>
                  <a:lnTo>
                    <a:pt x="178986" y="148420"/>
                  </a:lnTo>
                  <a:lnTo>
                    <a:pt x="30565" y="148420"/>
                  </a:lnTo>
                  <a:lnTo>
                    <a:pt x="30565" y="108494"/>
                  </a:lnTo>
                  <a:close/>
                  <a:moveTo>
                    <a:pt x="30565" y="156575"/>
                  </a:moveTo>
                  <a:cubicBezTo>
                    <a:pt x="42700" y="156575"/>
                    <a:pt x="52584" y="166459"/>
                    <a:pt x="52584" y="178594"/>
                  </a:cubicBezTo>
                  <a:cubicBezTo>
                    <a:pt x="52584" y="190728"/>
                    <a:pt x="42700" y="200612"/>
                    <a:pt x="30565" y="200612"/>
                  </a:cubicBezTo>
                  <a:cubicBezTo>
                    <a:pt x="18431" y="200612"/>
                    <a:pt x="8547" y="190728"/>
                    <a:pt x="8547" y="178594"/>
                  </a:cubicBezTo>
                  <a:cubicBezTo>
                    <a:pt x="8547" y="166459"/>
                    <a:pt x="18431" y="156575"/>
                    <a:pt x="30565" y="156575"/>
                  </a:cubicBezTo>
                  <a:close/>
                  <a:moveTo>
                    <a:pt x="104776" y="156575"/>
                  </a:moveTo>
                  <a:cubicBezTo>
                    <a:pt x="116910" y="156575"/>
                    <a:pt x="126794" y="166459"/>
                    <a:pt x="126794" y="178594"/>
                  </a:cubicBezTo>
                  <a:cubicBezTo>
                    <a:pt x="126794" y="190728"/>
                    <a:pt x="116910" y="200612"/>
                    <a:pt x="104776" y="200612"/>
                  </a:cubicBezTo>
                  <a:cubicBezTo>
                    <a:pt x="92641" y="200612"/>
                    <a:pt x="82757" y="190728"/>
                    <a:pt x="82757" y="178594"/>
                  </a:cubicBezTo>
                  <a:cubicBezTo>
                    <a:pt x="82757" y="166459"/>
                    <a:pt x="92641" y="156575"/>
                    <a:pt x="104776" y="156575"/>
                  </a:cubicBezTo>
                  <a:close/>
                  <a:moveTo>
                    <a:pt x="178986" y="156575"/>
                  </a:moveTo>
                  <a:cubicBezTo>
                    <a:pt x="191120" y="156575"/>
                    <a:pt x="201004" y="166459"/>
                    <a:pt x="201004" y="178594"/>
                  </a:cubicBezTo>
                  <a:cubicBezTo>
                    <a:pt x="201004" y="190728"/>
                    <a:pt x="191120" y="200612"/>
                    <a:pt x="178986" y="200612"/>
                  </a:cubicBezTo>
                  <a:cubicBezTo>
                    <a:pt x="166851" y="200612"/>
                    <a:pt x="156967" y="190728"/>
                    <a:pt x="156967" y="178594"/>
                  </a:cubicBezTo>
                  <a:cubicBezTo>
                    <a:pt x="156967" y="166459"/>
                    <a:pt x="166851" y="156575"/>
                    <a:pt x="178986" y="156575"/>
                  </a:cubicBezTo>
                  <a:close/>
                  <a:moveTo>
                    <a:pt x="90880" y="0"/>
                  </a:moveTo>
                  <a:cubicBezTo>
                    <a:pt x="84127" y="0"/>
                    <a:pt x="78647" y="5480"/>
                    <a:pt x="78647" y="12232"/>
                  </a:cubicBezTo>
                  <a:lnTo>
                    <a:pt x="78647" y="38328"/>
                  </a:lnTo>
                  <a:cubicBezTo>
                    <a:pt x="78647" y="45081"/>
                    <a:pt x="84127" y="50561"/>
                    <a:pt x="90880" y="50561"/>
                  </a:cubicBezTo>
                  <a:lnTo>
                    <a:pt x="100665" y="50561"/>
                  </a:lnTo>
                  <a:lnTo>
                    <a:pt x="100665" y="100339"/>
                  </a:lnTo>
                  <a:lnTo>
                    <a:pt x="82431" y="100339"/>
                  </a:lnTo>
                  <a:lnTo>
                    <a:pt x="67361" y="70524"/>
                  </a:lnTo>
                  <a:cubicBezTo>
                    <a:pt x="77995" y="54084"/>
                    <a:pt x="76103" y="31837"/>
                    <a:pt x="61685" y="17419"/>
                  </a:cubicBezTo>
                  <a:cubicBezTo>
                    <a:pt x="60902" y="16636"/>
                    <a:pt x="59866" y="16245"/>
                    <a:pt x="58826" y="16245"/>
                  </a:cubicBezTo>
                  <a:cubicBezTo>
                    <a:pt x="57787" y="16245"/>
                    <a:pt x="56743" y="16636"/>
                    <a:pt x="55944" y="17419"/>
                  </a:cubicBezTo>
                  <a:lnTo>
                    <a:pt x="42798" y="30597"/>
                  </a:lnTo>
                  <a:lnTo>
                    <a:pt x="18822" y="30597"/>
                  </a:lnTo>
                  <a:cubicBezTo>
                    <a:pt x="16571" y="30597"/>
                    <a:pt x="14745" y="32424"/>
                    <a:pt x="14745" y="34675"/>
                  </a:cubicBezTo>
                  <a:lnTo>
                    <a:pt x="14745" y="58618"/>
                  </a:lnTo>
                  <a:lnTo>
                    <a:pt x="1599" y="71764"/>
                  </a:lnTo>
                  <a:cubicBezTo>
                    <a:pt x="1" y="73362"/>
                    <a:pt x="1" y="75939"/>
                    <a:pt x="1599" y="77537"/>
                  </a:cubicBezTo>
                  <a:cubicBezTo>
                    <a:pt x="9623" y="85562"/>
                    <a:pt x="20290" y="89998"/>
                    <a:pt x="31642" y="89998"/>
                  </a:cubicBezTo>
                  <a:cubicBezTo>
                    <a:pt x="33599" y="89998"/>
                    <a:pt x="35556" y="89868"/>
                    <a:pt x="37481" y="89607"/>
                  </a:cubicBezTo>
                  <a:lnTo>
                    <a:pt x="37481" y="100339"/>
                  </a:lnTo>
                  <a:lnTo>
                    <a:pt x="26488" y="100339"/>
                  </a:lnTo>
                  <a:cubicBezTo>
                    <a:pt x="24237" y="100339"/>
                    <a:pt x="22410" y="102165"/>
                    <a:pt x="22410" y="104416"/>
                  </a:cubicBezTo>
                  <a:lnTo>
                    <a:pt x="22410" y="149562"/>
                  </a:lnTo>
                  <a:cubicBezTo>
                    <a:pt x="9721" y="153118"/>
                    <a:pt x="392" y="164796"/>
                    <a:pt x="392" y="178594"/>
                  </a:cubicBezTo>
                  <a:cubicBezTo>
                    <a:pt x="392" y="195230"/>
                    <a:pt x="13929" y="208767"/>
                    <a:pt x="30565" y="208767"/>
                  </a:cubicBezTo>
                  <a:cubicBezTo>
                    <a:pt x="47202" y="208767"/>
                    <a:pt x="60739" y="195230"/>
                    <a:pt x="60739" y="178594"/>
                  </a:cubicBezTo>
                  <a:cubicBezTo>
                    <a:pt x="60739" y="169917"/>
                    <a:pt x="57053" y="162088"/>
                    <a:pt x="51181" y="156575"/>
                  </a:cubicBezTo>
                  <a:lnTo>
                    <a:pt x="84160" y="156575"/>
                  </a:lnTo>
                  <a:cubicBezTo>
                    <a:pt x="78288" y="162088"/>
                    <a:pt x="74602" y="169917"/>
                    <a:pt x="74602" y="178594"/>
                  </a:cubicBezTo>
                  <a:cubicBezTo>
                    <a:pt x="74602" y="195230"/>
                    <a:pt x="88139" y="208767"/>
                    <a:pt x="104776" y="208767"/>
                  </a:cubicBezTo>
                  <a:cubicBezTo>
                    <a:pt x="121412" y="208767"/>
                    <a:pt x="134949" y="195230"/>
                    <a:pt x="134949" y="178594"/>
                  </a:cubicBezTo>
                  <a:cubicBezTo>
                    <a:pt x="134949" y="169917"/>
                    <a:pt x="131263" y="162088"/>
                    <a:pt x="125359" y="156575"/>
                  </a:cubicBezTo>
                  <a:lnTo>
                    <a:pt x="158370" y="156575"/>
                  </a:lnTo>
                  <a:cubicBezTo>
                    <a:pt x="152498" y="162088"/>
                    <a:pt x="148812" y="169917"/>
                    <a:pt x="148812" y="178594"/>
                  </a:cubicBezTo>
                  <a:cubicBezTo>
                    <a:pt x="148812" y="195230"/>
                    <a:pt x="162350" y="208767"/>
                    <a:pt x="178986" y="208767"/>
                  </a:cubicBezTo>
                  <a:cubicBezTo>
                    <a:pt x="195622" y="208767"/>
                    <a:pt x="209159" y="195230"/>
                    <a:pt x="209159" y="178594"/>
                  </a:cubicBezTo>
                  <a:cubicBezTo>
                    <a:pt x="209159" y="164796"/>
                    <a:pt x="199830" y="153118"/>
                    <a:pt x="187141" y="149562"/>
                  </a:cubicBezTo>
                  <a:lnTo>
                    <a:pt x="187141" y="104416"/>
                  </a:lnTo>
                  <a:cubicBezTo>
                    <a:pt x="187141" y="102165"/>
                    <a:pt x="185314" y="100339"/>
                    <a:pt x="183063" y="100339"/>
                  </a:cubicBezTo>
                  <a:lnTo>
                    <a:pt x="166982" y="100339"/>
                  </a:lnTo>
                  <a:lnTo>
                    <a:pt x="166982" y="60021"/>
                  </a:lnTo>
                  <a:lnTo>
                    <a:pt x="183422" y="43613"/>
                  </a:lnTo>
                  <a:lnTo>
                    <a:pt x="186880" y="49745"/>
                  </a:lnTo>
                  <a:cubicBezTo>
                    <a:pt x="187597" y="51017"/>
                    <a:pt x="188935" y="51833"/>
                    <a:pt x="190403" y="51833"/>
                  </a:cubicBezTo>
                  <a:lnTo>
                    <a:pt x="205082" y="51833"/>
                  </a:lnTo>
                  <a:cubicBezTo>
                    <a:pt x="207332" y="51833"/>
                    <a:pt x="209159" y="50006"/>
                    <a:pt x="209159" y="47755"/>
                  </a:cubicBezTo>
                  <a:cubicBezTo>
                    <a:pt x="209159" y="45472"/>
                    <a:pt x="207332" y="43678"/>
                    <a:pt x="205082" y="43678"/>
                  </a:cubicBezTo>
                  <a:lnTo>
                    <a:pt x="192784" y="43678"/>
                  </a:lnTo>
                  <a:lnTo>
                    <a:pt x="189000" y="36926"/>
                  </a:lnTo>
                  <a:lnTo>
                    <a:pt x="192784" y="30173"/>
                  </a:lnTo>
                  <a:lnTo>
                    <a:pt x="205082" y="30173"/>
                  </a:lnTo>
                  <a:cubicBezTo>
                    <a:pt x="207332" y="30173"/>
                    <a:pt x="209159" y="28347"/>
                    <a:pt x="209159" y="26096"/>
                  </a:cubicBezTo>
                  <a:cubicBezTo>
                    <a:pt x="209159" y="23845"/>
                    <a:pt x="207332" y="22018"/>
                    <a:pt x="205082" y="22018"/>
                  </a:cubicBezTo>
                  <a:lnTo>
                    <a:pt x="190403" y="22018"/>
                  </a:lnTo>
                  <a:cubicBezTo>
                    <a:pt x="188935" y="22018"/>
                    <a:pt x="187597" y="22801"/>
                    <a:pt x="186880" y="24106"/>
                  </a:cubicBezTo>
                  <a:lnTo>
                    <a:pt x="181041" y="34414"/>
                  </a:lnTo>
                  <a:lnTo>
                    <a:pt x="160034" y="55454"/>
                  </a:lnTo>
                  <a:cubicBezTo>
                    <a:pt x="159283" y="56204"/>
                    <a:pt x="158827" y="57248"/>
                    <a:pt x="158827" y="58324"/>
                  </a:cubicBezTo>
                  <a:lnTo>
                    <a:pt x="158827" y="100339"/>
                  </a:lnTo>
                  <a:lnTo>
                    <a:pt x="125130" y="100339"/>
                  </a:lnTo>
                  <a:lnTo>
                    <a:pt x="125130" y="89705"/>
                  </a:lnTo>
                  <a:cubicBezTo>
                    <a:pt x="125130" y="87454"/>
                    <a:pt x="123304" y="85627"/>
                    <a:pt x="121053" y="85627"/>
                  </a:cubicBezTo>
                  <a:cubicBezTo>
                    <a:pt x="118802" y="85627"/>
                    <a:pt x="116975" y="87454"/>
                    <a:pt x="116975" y="89705"/>
                  </a:cubicBezTo>
                  <a:lnTo>
                    <a:pt x="116975" y="100339"/>
                  </a:lnTo>
                  <a:lnTo>
                    <a:pt x="108820" y="100339"/>
                  </a:lnTo>
                  <a:lnTo>
                    <a:pt x="108820" y="50561"/>
                  </a:lnTo>
                  <a:lnTo>
                    <a:pt x="116975" y="50561"/>
                  </a:lnTo>
                  <a:lnTo>
                    <a:pt x="116975" y="60901"/>
                  </a:lnTo>
                  <a:cubicBezTo>
                    <a:pt x="116975" y="63152"/>
                    <a:pt x="118802" y="64979"/>
                    <a:pt x="121053" y="64979"/>
                  </a:cubicBezTo>
                  <a:cubicBezTo>
                    <a:pt x="123304" y="64979"/>
                    <a:pt x="125130" y="63152"/>
                    <a:pt x="125130" y="60901"/>
                  </a:cubicBezTo>
                  <a:lnTo>
                    <a:pt x="125130" y="50561"/>
                  </a:lnTo>
                  <a:lnTo>
                    <a:pt x="134916" y="50561"/>
                  </a:lnTo>
                  <a:cubicBezTo>
                    <a:pt x="141669" y="50561"/>
                    <a:pt x="147149" y="45081"/>
                    <a:pt x="147149" y="38328"/>
                  </a:cubicBezTo>
                  <a:lnTo>
                    <a:pt x="147149" y="12232"/>
                  </a:lnTo>
                  <a:cubicBezTo>
                    <a:pt x="147149" y="5480"/>
                    <a:pt x="141669" y="0"/>
                    <a:pt x="134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4105200" y="3183675"/>
              <a:ext cx="1227350" cy="203900"/>
            </a:xfrm>
            <a:custGeom>
              <a:avLst/>
              <a:gdLst/>
              <a:ahLst/>
              <a:cxnLst/>
              <a:rect l="l" t="t" r="r" b="b"/>
              <a:pathLst>
                <a:path w="49094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62"/>
                    <a:pt x="1827" y="8156"/>
                    <a:pt x="4078" y="8156"/>
                  </a:cubicBezTo>
                  <a:lnTo>
                    <a:pt x="45016" y="8156"/>
                  </a:lnTo>
                  <a:cubicBezTo>
                    <a:pt x="47267" y="8156"/>
                    <a:pt x="49093" y="6362"/>
                    <a:pt x="49093" y="4078"/>
                  </a:cubicBezTo>
                  <a:cubicBezTo>
                    <a:pt x="49093" y="1828"/>
                    <a:pt x="47267" y="1"/>
                    <a:pt x="450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3697450" y="31836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1" y="1"/>
                    <a:pt x="1958" y="458"/>
                    <a:pt x="1207" y="1208"/>
                  </a:cubicBezTo>
                  <a:cubicBezTo>
                    <a:pt x="457" y="1958"/>
                    <a:pt x="0" y="3035"/>
                    <a:pt x="0" y="4078"/>
                  </a:cubicBezTo>
                  <a:cubicBezTo>
                    <a:pt x="0" y="5155"/>
                    <a:pt x="457" y="6231"/>
                    <a:pt x="1207" y="6982"/>
                  </a:cubicBezTo>
                  <a:cubicBezTo>
                    <a:pt x="1958" y="7732"/>
                    <a:pt x="3001" y="8156"/>
                    <a:pt x="4078" y="8156"/>
                  </a:cubicBezTo>
                  <a:cubicBezTo>
                    <a:pt x="5154" y="8156"/>
                    <a:pt x="6198" y="7732"/>
                    <a:pt x="6981" y="6982"/>
                  </a:cubicBezTo>
                  <a:cubicBezTo>
                    <a:pt x="7731" y="6231"/>
                    <a:pt x="8155" y="5155"/>
                    <a:pt x="8155" y="4078"/>
                  </a:cubicBezTo>
                  <a:cubicBezTo>
                    <a:pt x="8155" y="3035"/>
                    <a:pt x="7731" y="1958"/>
                    <a:pt x="6981" y="1208"/>
                  </a:cubicBezTo>
                  <a:cubicBezTo>
                    <a:pt x="6198" y="458"/>
                    <a:pt x="5154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" name="Google Shape;241;p13"/>
          <p:cNvGrpSpPr/>
          <p:nvPr/>
        </p:nvGrpSpPr>
        <p:grpSpPr>
          <a:xfrm flipH="1">
            <a:off x="2017051" y="5612531"/>
            <a:ext cx="1166565" cy="1214333"/>
            <a:chOff x="1466250" y="238125"/>
            <a:chExt cx="4668750" cy="5219200"/>
          </a:xfrm>
        </p:grpSpPr>
        <p:sp>
          <p:nvSpPr>
            <p:cNvPr id="242" name="Google Shape;242;p13"/>
            <p:cNvSpPr/>
            <p:nvPr/>
          </p:nvSpPr>
          <p:spPr>
            <a:xfrm>
              <a:off x="1466250" y="1087850"/>
              <a:ext cx="3818175" cy="4369475"/>
            </a:xfrm>
            <a:custGeom>
              <a:avLst/>
              <a:gdLst/>
              <a:ahLst/>
              <a:cxnLst/>
              <a:rect l="l" t="t" r="r" b="b"/>
              <a:pathLst>
                <a:path w="152727" h="174779" extrusionOk="0">
                  <a:moveTo>
                    <a:pt x="140494" y="8156"/>
                  </a:moveTo>
                  <a:cubicBezTo>
                    <a:pt x="142745" y="8156"/>
                    <a:pt x="144572" y="9983"/>
                    <a:pt x="144572" y="12233"/>
                  </a:cubicBezTo>
                  <a:cubicBezTo>
                    <a:pt x="144572" y="14484"/>
                    <a:pt x="142745" y="16311"/>
                    <a:pt x="140494" y="16311"/>
                  </a:cubicBezTo>
                  <a:cubicBezTo>
                    <a:pt x="138244" y="16311"/>
                    <a:pt x="136417" y="14484"/>
                    <a:pt x="136417" y="12233"/>
                  </a:cubicBezTo>
                  <a:cubicBezTo>
                    <a:pt x="136417" y="9983"/>
                    <a:pt x="138244" y="8156"/>
                    <a:pt x="140494" y="8156"/>
                  </a:cubicBezTo>
                  <a:close/>
                  <a:moveTo>
                    <a:pt x="129371" y="17322"/>
                  </a:moveTo>
                  <a:cubicBezTo>
                    <a:pt x="130610" y="19997"/>
                    <a:pt x="132763" y="22150"/>
                    <a:pt x="135438" y="23357"/>
                  </a:cubicBezTo>
                  <a:lnTo>
                    <a:pt x="119291" y="81094"/>
                  </a:lnTo>
                  <a:lnTo>
                    <a:pt x="98349" y="60152"/>
                  </a:lnTo>
                  <a:lnTo>
                    <a:pt x="118117" y="40384"/>
                  </a:lnTo>
                  <a:cubicBezTo>
                    <a:pt x="119715" y="38819"/>
                    <a:pt x="119715" y="36242"/>
                    <a:pt x="118117" y="34643"/>
                  </a:cubicBezTo>
                  <a:cubicBezTo>
                    <a:pt x="117318" y="33844"/>
                    <a:pt x="116274" y="33444"/>
                    <a:pt x="115230" y="33444"/>
                  </a:cubicBezTo>
                  <a:cubicBezTo>
                    <a:pt x="114186" y="33444"/>
                    <a:pt x="113143" y="33844"/>
                    <a:pt x="112343" y="34643"/>
                  </a:cubicBezTo>
                  <a:lnTo>
                    <a:pt x="92576" y="54411"/>
                  </a:lnTo>
                  <a:lnTo>
                    <a:pt x="71634" y="33469"/>
                  </a:lnTo>
                  <a:lnTo>
                    <a:pt x="129371" y="17322"/>
                  </a:lnTo>
                  <a:close/>
                  <a:moveTo>
                    <a:pt x="43287" y="16637"/>
                  </a:moveTo>
                  <a:lnTo>
                    <a:pt x="50529" y="23879"/>
                  </a:lnTo>
                  <a:cubicBezTo>
                    <a:pt x="41787" y="33991"/>
                    <a:pt x="37024" y="46745"/>
                    <a:pt x="37024" y="60217"/>
                  </a:cubicBezTo>
                  <a:cubicBezTo>
                    <a:pt x="37024" y="62468"/>
                    <a:pt x="38851" y="64295"/>
                    <a:pt x="41102" y="64295"/>
                  </a:cubicBezTo>
                  <a:cubicBezTo>
                    <a:pt x="43352" y="64295"/>
                    <a:pt x="45179" y="62468"/>
                    <a:pt x="45179" y="60217"/>
                  </a:cubicBezTo>
                  <a:cubicBezTo>
                    <a:pt x="45179" y="48898"/>
                    <a:pt x="49093" y="38199"/>
                    <a:pt x="56302" y="29685"/>
                  </a:cubicBezTo>
                  <a:lnTo>
                    <a:pt x="60902" y="34252"/>
                  </a:lnTo>
                  <a:lnTo>
                    <a:pt x="118476" y="91826"/>
                  </a:lnTo>
                  <a:cubicBezTo>
                    <a:pt x="118476" y="91826"/>
                    <a:pt x="118476" y="91826"/>
                    <a:pt x="118476" y="91858"/>
                  </a:cubicBezTo>
                  <a:lnTo>
                    <a:pt x="136221" y="109571"/>
                  </a:lnTo>
                  <a:cubicBezTo>
                    <a:pt x="124151" y="120219"/>
                    <a:pt x="108556" y="126032"/>
                    <a:pt x="92569" y="126032"/>
                  </a:cubicBezTo>
                  <a:cubicBezTo>
                    <a:pt x="89848" y="126032"/>
                    <a:pt x="87116" y="125864"/>
                    <a:pt x="84388" y="125522"/>
                  </a:cubicBezTo>
                  <a:lnTo>
                    <a:pt x="84388" y="116878"/>
                  </a:lnTo>
                  <a:cubicBezTo>
                    <a:pt x="84388" y="115410"/>
                    <a:pt x="83605" y="114073"/>
                    <a:pt x="82333" y="113355"/>
                  </a:cubicBezTo>
                  <a:lnTo>
                    <a:pt x="57738" y="99198"/>
                  </a:lnTo>
                  <a:cubicBezTo>
                    <a:pt x="57107" y="98852"/>
                    <a:pt x="56412" y="98671"/>
                    <a:pt x="55710" y="98671"/>
                  </a:cubicBezTo>
                  <a:cubicBezTo>
                    <a:pt x="55287" y="98671"/>
                    <a:pt x="54860" y="98737"/>
                    <a:pt x="54443" y="98872"/>
                  </a:cubicBezTo>
                  <a:cubicBezTo>
                    <a:pt x="53334" y="99231"/>
                    <a:pt x="52453" y="100046"/>
                    <a:pt x="51964" y="101090"/>
                  </a:cubicBezTo>
                  <a:lnTo>
                    <a:pt x="48474" y="109049"/>
                  </a:lnTo>
                  <a:cubicBezTo>
                    <a:pt x="47658" y="108299"/>
                    <a:pt x="46843" y="107549"/>
                    <a:pt x="46060" y="106766"/>
                  </a:cubicBezTo>
                  <a:cubicBezTo>
                    <a:pt x="33632" y="94338"/>
                    <a:pt x="26781" y="77799"/>
                    <a:pt x="26781" y="60217"/>
                  </a:cubicBezTo>
                  <a:cubicBezTo>
                    <a:pt x="26781" y="44005"/>
                    <a:pt x="32620" y="28674"/>
                    <a:pt x="43287" y="16637"/>
                  </a:cubicBezTo>
                  <a:close/>
                  <a:moveTo>
                    <a:pt x="57607" y="108527"/>
                  </a:moveTo>
                  <a:lnTo>
                    <a:pt x="76233" y="119227"/>
                  </a:lnTo>
                  <a:lnTo>
                    <a:pt x="76233" y="144605"/>
                  </a:lnTo>
                  <a:lnTo>
                    <a:pt x="41721" y="144605"/>
                  </a:lnTo>
                  <a:lnTo>
                    <a:pt x="57607" y="108527"/>
                  </a:lnTo>
                  <a:close/>
                  <a:moveTo>
                    <a:pt x="87096" y="152760"/>
                  </a:moveTo>
                  <a:cubicBezTo>
                    <a:pt x="95577" y="152760"/>
                    <a:pt x="102688" y="158697"/>
                    <a:pt x="104547" y="166623"/>
                  </a:cubicBezTo>
                  <a:lnTo>
                    <a:pt x="8612" y="166623"/>
                  </a:lnTo>
                  <a:cubicBezTo>
                    <a:pt x="10471" y="158697"/>
                    <a:pt x="17583" y="152760"/>
                    <a:pt x="26096" y="152760"/>
                  </a:cubicBezTo>
                  <a:close/>
                  <a:moveTo>
                    <a:pt x="140494" y="1"/>
                  </a:moveTo>
                  <a:cubicBezTo>
                    <a:pt x="134884" y="1"/>
                    <a:pt x="130121" y="3850"/>
                    <a:pt x="128719" y="9037"/>
                  </a:cubicBezTo>
                  <a:lnTo>
                    <a:pt x="65045" y="26847"/>
                  </a:lnTo>
                  <a:lnTo>
                    <a:pt x="46060" y="7895"/>
                  </a:lnTo>
                  <a:cubicBezTo>
                    <a:pt x="45277" y="7096"/>
                    <a:pt x="44233" y="6696"/>
                    <a:pt x="43189" y="6696"/>
                  </a:cubicBezTo>
                  <a:cubicBezTo>
                    <a:pt x="42145" y="6696"/>
                    <a:pt x="41102" y="7096"/>
                    <a:pt x="40319" y="7895"/>
                  </a:cubicBezTo>
                  <a:cubicBezTo>
                    <a:pt x="26325" y="21856"/>
                    <a:pt x="18626" y="40450"/>
                    <a:pt x="18626" y="60217"/>
                  </a:cubicBezTo>
                  <a:cubicBezTo>
                    <a:pt x="18626" y="79985"/>
                    <a:pt x="26325" y="98578"/>
                    <a:pt x="40319" y="112539"/>
                  </a:cubicBezTo>
                  <a:cubicBezTo>
                    <a:pt x="41819" y="114040"/>
                    <a:pt x="43385" y="115508"/>
                    <a:pt x="45016" y="116878"/>
                  </a:cubicBezTo>
                  <a:lnTo>
                    <a:pt x="32816" y="144605"/>
                  </a:lnTo>
                  <a:lnTo>
                    <a:pt x="26096" y="144605"/>
                  </a:lnTo>
                  <a:cubicBezTo>
                    <a:pt x="11678" y="144605"/>
                    <a:pt x="1" y="156315"/>
                    <a:pt x="1" y="170701"/>
                  </a:cubicBezTo>
                  <a:cubicBezTo>
                    <a:pt x="1" y="172951"/>
                    <a:pt x="1795" y="174778"/>
                    <a:pt x="4078" y="174778"/>
                  </a:cubicBezTo>
                  <a:lnTo>
                    <a:pt x="109114" y="174778"/>
                  </a:lnTo>
                  <a:cubicBezTo>
                    <a:pt x="111365" y="174778"/>
                    <a:pt x="113191" y="172951"/>
                    <a:pt x="113191" y="170701"/>
                  </a:cubicBezTo>
                  <a:cubicBezTo>
                    <a:pt x="113191" y="156315"/>
                    <a:pt x="101481" y="144605"/>
                    <a:pt x="87096" y="144605"/>
                  </a:cubicBezTo>
                  <a:lnTo>
                    <a:pt x="84388" y="144605"/>
                  </a:lnTo>
                  <a:lnTo>
                    <a:pt x="84388" y="133742"/>
                  </a:lnTo>
                  <a:cubicBezTo>
                    <a:pt x="87096" y="134069"/>
                    <a:pt x="89836" y="134199"/>
                    <a:pt x="92543" y="134199"/>
                  </a:cubicBezTo>
                  <a:cubicBezTo>
                    <a:pt x="112017" y="134199"/>
                    <a:pt x="130969" y="126501"/>
                    <a:pt x="144963" y="112539"/>
                  </a:cubicBezTo>
                  <a:cubicBezTo>
                    <a:pt x="146529" y="110941"/>
                    <a:pt x="146529" y="108364"/>
                    <a:pt x="144963" y="106766"/>
                  </a:cubicBezTo>
                  <a:lnTo>
                    <a:pt x="125881" y="87716"/>
                  </a:lnTo>
                  <a:lnTo>
                    <a:pt x="143724" y="24042"/>
                  </a:lnTo>
                  <a:cubicBezTo>
                    <a:pt x="148910" y="22639"/>
                    <a:pt x="152727" y="17877"/>
                    <a:pt x="152727" y="12233"/>
                  </a:cubicBezTo>
                  <a:cubicBezTo>
                    <a:pt x="152727" y="5481"/>
                    <a:pt x="147247" y="1"/>
                    <a:pt x="140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4876650" y="666250"/>
              <a:ext cx="830200" cy="829375"/>
            </a:xfrm>
            <a:custGeom>
              <a:avLst/>
              <a:gdLst/>
              <a:ahLst/>
              <a:cxnLst/>
              <a:rect l="l" t="t" r="r" b="b"/>
              <a:pathLst>
                <a:path w="33208" h="33175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cubicBezTo>
                    <a:pt x="1" y="6329"/>
                    <a:pt x="1828" y="8155"/>
                    <a:pt x="4078" y="8155"/>
                  </a:cubicBezTo>
                  <a:cubicBezTo>
                    <a:pt x="15626" y="8155"/>
                    <a:pt x="25053" y="17550"/>
                    <a:pt x="25053" y="29097"/>
                  </a:cubicBezTo>
                  <a:cubicBezTo>
                    <a:pt x="25053" y="31348"/>
                    <a:pt x="26847" y="33175"/>
                    <a:pt x="29130" y="33175"/>
                  </a:cubicBezTo>
                  <a:cubicBezTo>
                    <a:pt x="31381" y="33175"/>
                    <a:pt x="33208" y="31348"/>
                    <a:pt x="33208" y="29097"/>
                  </a:cubicBezTo>
                  <a:cubicBezTo>
                    <a:pt x="33208" y="13048"/>
                    <a:pt x="20127" y="0"/>
                    <a:pt x="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4876650" y="238125"/>
              <a:ext cx="1258350" cy="1257500"/>
            </a:xfrm>
            <a:custGeom>
              <a:avLst/>
              <a:gdLst/>
              <a:ahLst/>
              <a:cxnLst/>
              <a:rect l="l" t="t" r="r" b="b"/>
              <a:pathLst>
                <a:path w="50334" h="50300" extrusionOk="0">
                  <a:moveTo>
                    <a:pt x="4078" y="0"/>
                  </a:moveTo>
                  <a:cubicBezTo>
                    <a:pt x="1828" y="0"/>
                    <a:pt x="1" y="1827"/>
                    <a:pt x="1" y="4077"/>
                  </a:cubicBezTo>
                  <a:cubicBezTo>
                    <a:pt x="1" y="6328"/>
                    <a:pt x="1828" y="8155"/>
                    <a:pt x="4078" y="8155"/>
                  </a:cubicBezTo>
                  <a:cubicBezTo>
                    <a:pt x="25085" y="8155"/>
                    <a:pt x="42178" y="25248"/>
                    <a:pt x="42178" y="46222"/>
                  </a:cubicBezTo>
                  <a:cubicBezTo>
                    <a:pt x="42178" y="48473"/>
                    <a:pt x="43972" y="50300"/>
                    <a:pt x="46256" y="50300"/>
                  </a:cubicBezTo>
                  <a:cubicBezTo>
                    <a:pt x="48507" y="50300"/>
                    <a:pt x="50333" y="48473"/>
                    <a:pt x="50333" y="46222"/>
                  </a:cubicBezTo>
                  <a:cubicBezTo>
                    <a:pt x="50333" y="20746"/>
                    <a:pt x="29587" y="0"/>
                    <a:pt x="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4477875" y="16913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25"/>
                    <a:pt x="1208" y="1175"/>
                  </a:cubicBezTo>
                  <a:cubicBezTo>
                    <a:pt x="425" y="1958"/>
                    <a:pt x="1" y="3002"/>
                    <a:pt x="1" y="4078"/>
                  </a:cubicBezTo>
                  <a:cubicBezTo>
                    <a:pt x="1" y="5155"/>
                    <a:pt x="425" y="6198"/>
                    <a:pt x="1208" y="6949"/>
                  </a:cubicBezTo>
                  <a:cubicBezTo>
                    <a:pt x="1958" y="7699"/>
                    <a:pt x="3002" y="8156"/>
                    <a:pt x="4078" y="8156"/>
                  </a:cubicBezTo>
                  <a:cubicBezTo>
                    <a:pt x="5155" y="8156"/>
                    <a:pt x="6198" y="7699"/>
                    <a:pt x="6949" y="6949"/>
                  </a:cubicBezTo>
                  <a:cubicBezTo>
                    <a:pt x="7732" y="6198"/>
                    <a:pt x="8156" y="5155"/>
                    <a:pt x="8156" y="4078"/>
                  </a:cubicBezTo>
                  <a:cubicBezTo>
                    <a:pt x="8156" y="3002"/>
                    <a:pt x="7732" y="1958"/>
                    <a:pt x="6949" y="1175"/>
                  </a:cubicBezTo>
                  <a:cubicBezTo>
                    <a:pt x="6198" y="425"/>
                    <a:pt x="5155" y="1"/>
                    <a:pt x="4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2456275" y="2895000"/>
              <a:ext cx="203875" cy="203900"/>
            </a:xfrm>
            <a:custGeom>
              <a:avLst/>
              <a:gdLst/>
              <a:ahLst/>
              <a:cxnLst/>
              <a:rect l="l" t="t" r="r" b="b"/>
              <a:pathLst>
                <a:path w="8155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cubicBezTo>
                    <a:pt x="6328" y="8155"/>
                    <a:pt x="8155" y="6329"/>
                    <a:pt x="8155" y="4078"/>
                  </a:cubicBezTo>
                  <a:cubicBezTo>
                    <a:pt x="8155" y="1827"/>
                    <a:pt x="6328" y="1"/>
                    <a:pt x="4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7" name="Google Shape;247;p13"/>
          <p:cNvSpPr/>
          <p:nvPr/>
        </p:nvSpPr>
        <p:spPr>
          <a:xfrm>
            <a:off x="633000" y="170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3"/>
          <p:cNvSpPr/>
          <p:nvPr/>
        </p:nvSpPr>
        <p:spPr>
          <a:xfrm>
            <a:off x="988400" y="472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3"/>
          <p:cNvSpPr/>
          <p:nvPr/>
        </p:nvSpPr>
        <p:spPr>
          <a:xfrm>
            <a:off x="689567" y="21159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3"/>
          <p:cNvSpPr/>
          <p:nvPr/>
        </p:nvSpPr>
        <p:spPr>
          <a:xfrm>
            <a:off x="2701667" y="2295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3"/>
          <p:cNvSpPr/>
          <p:nvPr/>
        </p:nvSpPr>
        <p:spPr>
          <a:xfrm>
            <a:off x="8128467" y="4243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3"/>
          <p:cNvSpPr/>
          <p:nvPr/>
        </p:nvSpPr>
        <p:spPr>
          <a:xfrm>
            <a:off x="3891967" y="170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3"/>
          <p:cNvSpPr/>
          <p:nvPr/>
        </p:nvSpPr>
        <p:spPr>
          <a:xfrm>
            <a:off x="11118467" y="3653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3"/>
          <p:cNvSpPr/>
          <p:nvPr/>
        </p:nvSpPr>
        <p:spPr>
          <a:xfrm>
            <a:off x="9143251" y="4778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3"/>
          <p:cNvSpPr/>
          <p:nvPr/>
        </p:nvSpPr>
        <p:spPr>
          <a:xfrm>
            <a:off x="11628600" y="350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3"/>
          <p:cNvSpPr/>
          <p:nvPr/>
        </p:nvSpPr>
        <p:spPr>
          <a:xfrm>
            <a:off x="11874200" y="35017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3"/>
          <p:cNvSpPr/>
          <p:nvPr/>
        </p:nvSpPr>
        <p:spPr>
          <a:xfrm>
            <a:off x="9606967" y="39174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3"/>
          <p:cNvSpPr/>
          <p:nvPr/>
        </p:nvSpPr>
        <p:spPr>
          <a:xfrm>
            <a:off x="7982000" y="24958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3"/>
          <p:cNvSpPr/>
          <p:nvPr/>
        </p:nvSpPr>
        <p:spPr>
          <a:xfrm>
            <a:off x="805884" y="2543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0" name="Google Shape;260;p13"/>
          <p:cNvGrpSpPr/>
          <p:nvPr/>
        </p:nvGrpSpPr>
        <p:grpSpPr>
          <a:xfrm>
            <a:off x="746378" y="2964770"/>
            <a:ext cx="1423797" cy="1423797"/>
            <a:chOff x="1190625" y="238125"/>
            <a:chExt cx="5219200" cy="5219200"/>
          </a:xfrm>
        </p:grpSpPr>
        <p:sp>
          <p:nvSpPr>
            <p:cNvPr id="261" name="Google Shape;261;p13"/>
            <p:cNvSpPr/>
            <p:nvPr/>
          </p:nvSpPr>
          <p:spPr>
            <a:xfrm>
              <a:off x="4396325" y="3221875"/>
              <a:ext cx="1316250" cy="1200575"/>
            </a:xfrm>
            <a:custGeom>
              <a:avLst/>
              <a:gdLst/>
              <a:ahLst/>
              <a:cxnLst/>
              <a:rect l="l" t="t" r="r" b="b"/>
              <a:pathLst>
                <a:path w="52650" h="48023" extrusionOk="0">
                  <a:moveTo>
                    <a:pt x="30337" y="8161"/>
                  </a:moveTo>
                  <a:cubicBezTo>
                    <a:pt x="34545" y="8259"/>
                    <a:pt x="38231" y="9923"/>
                    <a:pt x="40710" y="12858"/>
                  </a:cubicBezTo>
                  <a:cubicBezTo>
                    <a:pt x="43222" y="15794"/>
                    <a:pt x="44233" y="19708"/>
                    <a:pt x="43646" y="23851"/>
                  </a:cubicBezTo>
                  <a:cubicBezTo>
                    <a:pt x="43026" y="28190"/>
                    <a:pt x="40710" y="32267"/>
                    <a:pt x="37122" y="35301"/>
                  </a:cubicBezTo>
                  <a:cubicBezTo>
                    <a:pt x="33604" y="38275"/>
                    <a:pt x="29334" y="39869"/>
                    <a:pt x="25019" y="39869"/>
                  </a:cubicBezTo>
                  <a:cubicBezTo>
                    <a:pt x="24932" y="39869"/>
                    <a:pt x="24846" y="39869"/>
                    <a:pt x="24759" y="39868"/>
                  </a:cubicBezTo>
                  <a:cubicBezTo>
                    <a:pt x="20584" y="39770"/>
                    <a:pt x="16898" y="38106"/>
                    <a:pt x="14419" y="35170"/>
                  </a:cubicBezTo>
                  <a:cubicBezTo>
                    <a:pt x="9134" y="28940"/>
                    <a:pt x="10733" y="18860"/>
                    <a:pt x="18007" y="12728"/>
                  </a:cubicBezTo>
                  <a:cubicBezTo>
                    <a:pt x="21497" y="9759"/>
                    <a:pt x="25738" y="8161"/>
                    <a:pt x="29978" y="8161"/>
                  </a:cubicBezTo>
                  <a:close/>
                  <a:moveTo>
                    <a:pt x="30020" y="1"/>
                  </a:moveTo>
                  <a:cubicBezTo>
                    <a:pt x="23804" y="1"/>
                    <a:pt x="17707" y="2307"/>
                    <a:pt x="12722" y="6497"/>
                  </a:cubicBezTo>
                  <a:cubicBezTo>
                    <a:pt x="2056" y="15566"/>
                    <a:pt x="1" y="30767"/>
                    <a:pt x="8188" y="40422"/>
                  </a:cubicBezTo>
                  <a:cubicBezTo>
                    <a:pt x="12201" y="45185"/>
                    <a:pt x="18039" y="47859"/>
                    <a:pt x="24596" y="48023"/>
                  </a:cubicBezTo>
                  <a:lnTo>
                    <a:pt x="25118" y="48023"/>
                  </a:lnTo>
                  <a:cubicBezTo>
                    <a:pt x="31316" y="48023"/>
                    <a:pt x="37416" y="45707"/>
                    <a:pt x="42374" y="41499"/>
                  </a:cubicBezTo>
                  <a:cubicBezTo>
                    <a:pt x="47495" y="37193"/>
                    <a:pt x="50822" y="31321"/>
                    <a:pt x="51736" y="25026"/>
                  </a:cubicBezTo>
                  <a:cubicBezTo>
                    <a:pt x="52649" y="18534"/>
                    <a:pt x="50953" y="12336"/>
                    <a:pt x="46941" y="7607"/>
                  </a:cubicBezTo>
                  <a:cubicBezTo>
                    <a:pt x="42928" y="2844"/>
                    <a:pt x="37089" y="137"/>
                    <a:pt x="30533" y="6"/>
                  </a:cubicBezTo>
                  <a:cubicBezTo>
                    <a:pt x="30362" y="3"/>
                    <a:pt x="30191" y="1"/>
                    <a:pt x="300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4109275" y="1328375"/>
              <a:ext cx="1212675" cy="1107525"/>
            </a:xfrm>
            <a:custGeom>
              <a:avLst/>
              <a:gdLst/>
              <a:ahLst/>
              <a:cxnLst/>
              <a:rect l="l" t="t" r="r" b="b"/>
              <a:pathLst>
                <a:path w="48507" h="44301" extrusionOk="0">
                  <a:moveTo>
                    <a:pt x="24555" y="8157"/>
                  </a:moveTo>
                  <a:cubicBezTo>
                    <a:pt x="27678" y="8157"/>
                    <a:pt x="30884" y="9160"/>
                    <a:pt x="33632" y="11224"/>
                  </a:cubicBezTo>
                  <a:cubicBezTo>
                    <a:pt x="36763" y="13573"/>
                    <a:pt x="38851" y="16932"/>
                    <a:pt x="39471" y="20684"/>
                  </a:cubicBezTo>
                  <a:cubicBezTo>
                    <a:pt x="40090" y="24370"/>
                    <a:pt x="39242" y="27991"/>
                    <a:pt x="37057" y="30894"/>
                  </a:cubicBezTo>
                  <a:cubicBezTo>
                    <a:pt x="34457" y="34354"/>
                    <a:pt x="30419" y="36152"/>
                    <a:pt x="26236" y="36152"/>
                  </a:cubicBezTo>
                  <a:cubicBezTo>
                    <a:pt x="23125" y="36152"/>
                    <a:pt x="19932" y="35157"/>
                    <a:pt x="17191" y="33112"/>
                  </a:cubicBezTo>
                  <a:cubicBezTo>
                    <a:pt x="10765" y="28284"/>
                    <a:pt x="9232" y="19444"/>
                    <a:pt x="13766" y="13410"/>
                  </a:cubicBezTo>
                  <a:cubicBezTo>
                    <a:pt x="16343" y="9955"/>
                    <a:pt x="20374" y="8157"/>
                    <a:pt x="24555" y="8157"/>
                  </a:cubicBezTo>
                  <a:close/>
                  <a:moveTo>
                    <a:pt x="24585" y="0"/>
                  </a:moveTo>
                  <a:cubicBezTo>
                    <a:pt x="17918" y="0"/>
                    <a:pt x="11430" y="2926"/>
                    <a:pt x="7242" y="8517"/>
                  </a:cubicBezTo>
                  <a:cubicBezTo>
                    <a:pt x="0" y="18172"/>
                    <a:pt x="2284" y="32101"/>
                    <a:pt x="12298" y="39636"/>
                  </a:cubicBezTo>
                  <a:cubicBezTo>
                    <a:pt x="16506" y="42767"/>
                    <a:pt x="21432" y="44301"/>
                    <a:pt x="26227" y="44301"/>
                  </a:cubicBezTo>
                  <a:cubicBezTo>
                    <a:pt x="32914" y="44301"/>
                    <a:pt x="39405" y="41365"/>
                    <a:pt x="43581" y="35787"/>
                  </a:cubicBezTo>
                  <a:cubicBezTo>
                    <a:pt x="47104" y="31089"/>
                    <a:pt x="48506" y="25251"/>
                    <a:pt x="47495" y="19346"/>
                  </a:cubicBezTo>
                  <a:cubicBezTo>
                    <a:pt x="46516" y="13507"/>
                    <a:pt x="43320" y="8288"/>
                    <a:pt x="38492" y="4667"/>
                  </a:cubicBezTo>
                  <a:cubicBezTo>
                    <a:pt x="34295" y="1523"/>
                    <a:pt x="29394" y="0"/>
                    <a:pt x="24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1845450" y="2331300"/>
              <a:ext cx="1054475" cy="1035075"/>
            </a:xfrm>
            <a:custGeom>
              <a:avLst/>
              <a:gdLst/>
              <a:ahLst/>
              <a:cxnLst/>
              <a:rect l="l" t="t" r="r" b="b"/>
              <a:pathLst>
                <a:path w="42179" h="41403" extrusionOk="0">
                  <a:moveTo>
                    <a:pt x="21073" y="8163"/>
                  </a:moveTo>
                  <a:cubicBezTo>
                    <a:pt x="24661" y="8163"/>
                    <a:pt x="28184" y="9664"/>
                    <a:pt x="30663" y="12599"/>
                  </a:cubicBezTo>
                  <a:cubicBezTo>
                    <a:pt x="35165" y="17884"/>
                    <a:pt x="34480" y="25811"/>
                    <a:pt x="29196" y="30279"/>
                  </a:cubicBezTo>
                  <a:cubicBezTo>
                    <a:pt x="26858" y="32283"/>
                    <a:pt x="23983" y="33260"/>
                    <a:pt x="21119" y="33260"/>
                  </a:cubicBezTo>
                  <a:cubicBezTo>
                    <a:pt x="17549" y="33260"/>
                    <a:pt x="13995" y="31743"/>
                    <a:pt x="11516" y="28812"/>
                  </a:cubicBezTo>
                  <a:cubicBezTo>
                    <a:pt x="7047" y="23527"/>
                    <a:pt x="7699" y="15600"/>
                    <a:pt x="12983" y="11132"/>
                  </a:cubicBezTo>
                  <a:cubicBezTo>
                    <a:pt x="15332" y="9142"/>
                    <a:pt x="18203" y="8163"/>
                    <a:pt x="21073" y="8163"/>
                  </a:cubicBezTo>
                  <a:close/>
                  <a:moveTo>
                    <a:pt x="21043" y="0"/>
                  </a:moveTo>
                  <a:cubicBezTo>
                    <a:pt x="16160" y="0"/>
                    <a:pt x="11487" y="1696"/>
                    <a:pt x="7699" y="4901"/>
                  </a:cubicBezTo>
                  <a:cubicBezTo>
                    <a:pt x="3491" y="8489"/>
                    <a:pt x="914" y="13480"/>
                    <a:pt x="457" y="18993"/>
                  </a:cubicBezTo>
                  <a:cubicBezTo>
                    <a:pt x="1" y="24506"/>
                    <a:pt x="1697" y="29888"/>
                    <a:pt x="5285" y="34096"/>
                  </a:cubicBezTo>
                  <a:cubicBezTo>
                    <a:pt x="9395" y="38924"/>
                    <a:pt x="15234" y="41403"/>
                    <a:pt x="21106" y="41403"/>
                  </a:cubicBezTo>
                  <a:cubicBezTo>
                    <a:pt x="25836" y="41403"/>
                    <a:pt x="30598" y="39804"/>
                    <a:pt x="34480" y="36510"/>
                  </a:cubicBezTo>
                  <a:cubicBezTo>
                    <a:pt x="38721" y="32922"/>
                    <a:pt x="41265" y="27931"/>
                    <a:pt x="41722" y="22418"/>
                  </a:cubicBezTo>
                  <a:cubicBezTo>
                    <a:pt x="42178" y="16905"/>
                    <a:pt x="40482" y="11556"/>
                    <a:pt x="36894" y="7315"/>
                  </a:cubicBezTo>
                  <a:cubicBezTo>
                    <a:pt x="33306" y="3107"/>
                    <a:pt x="28315" y="530"/>
                    <a:pt x="22802" y="73"/>
                  </a:cubicBezTo>
                  <a:cubicBezTo>
                    <a:pt x="22214" y="25"/>
                    <a:pt x="21627" y="0"/>
                    <a:pt x="21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810200" y="3920250"/>
              <a:ext cx="790225" cy="776200"/>
            </a:xfrm>
            <a:custGeom>
              <a:avLst/>
              <a:gdLst/>
              <a:ahLst/>
              <a:cxnLst/>
              <a:rect l="l" t="t" r="r" b="b"/>
              <a:pathLst>
                <a:path w="31609" h="31048" extrusionOk="0">
                  <a:moveTo>
                    <a:pt x="15788" y="8149"/>
                  </a:moveTo>
                  <a:cubicBezTo>
                    <a:pt x="15984" y="8149"/>
                    <a:pt x="16212" y="8181"/>
                    <a:pt x="16408" y="8181"/>
                  </a:cubicBezTo>
                  <a:cubicBezTo>
                    <a:pt x="18365" y="8344"/>
                    <a:pt x="20159" y="9258"/>
                    <a:pt x="21431" y="10758"/>
                  </a:cubicBezTo>
                  <a:cubicBezTo>
                    <a:pt x="22703" y="12259"/>
                    <a:pt x="23291" y="14183"/>
                    <a:pt x="23128" y="16141"/>
                  </a:cubicBezTo>
                  <a:cubicBezTo>
                    <a:pt x="22964" y="18098"/>
                    <a:pt x="22051" y="19859"/>
                    <a:pt x="20551" y="21131"/>
                  </a:cubicBezTo>
                  <a:cubicBezTo>
                    <a:pt x="19208" y="22270"/>
                    <a:pt x="17551" y="22886"/>
                    <a:pt x="15815" y="22886"/>
                  </a:cubicBezTo>
                  <a:cubicBezTo>
                    <a:pt x="15612" y="22886"/>
                    <a:pt x="15407" y="22877"/>
                    <a:pt x="15201" y="22860"/>
                  </a:cubicBezTo>
                  <a:cubicBezTo>
                    <a:pt x="13244" y="22697"/>
                    <a:pt x="11450" y="21784"/>
                    <a:pt x="10177" y="20283"/>
                  </a:cubicBezTo>
                  <a:cubicBezTo>
                    <a:pt x="8905" y="18783"/>
                    <a:pt x="8285" y="16891"/>
                    <a:pt x="8449" y="14901"/>
                  </a:cubicBezTo>
                  <a:cubicBezTo>
                    <a:pt x="8612" y="12944"/>
                    <a:pt x="9525" y="11182"/>
                    <a:pt x="11026" y="9910"/>
                  </a:cubicBezTo>
                  <a:cubicBezTo>
                    <a:pt x="12396" y="8768"/>
                    <a:pt x="14059" y="8149"/>
                    <a:pt x="15788" y="8149"/>
                  </a:cubicBezTo>
                  <a:close/>
                  <a:moveTo>
                    <a:pt x="15745" y="1"/>
                  </a:moveTo>
                  <a:cubicBezTo>
                    <a:pt x="12086" y="1"/>
                    <a:pt x="8593" y="1296"/>
                    <a:pt x="5774" y="3680"/>
                  </a:cubicBezTo>
                  <a:cubicBezTo>
                    <a:pt x="2610" y="6355"/>
                    <a:pt x="685" y="10106"/>
                    <a:pt x="326" y="14249"/>
                  </a:cubicBezTo>
                  <a:cubicBezTo>
                    <a:pt x="0" y="18359"/>
                    <a:pt x="1272" y="22404"/>
                    <a:pt x="3947" y="25568"/>
                  </a:cubicBezTo>
                  <a:cubicBezTo>
                    <a:pt x="6655" y="28732"/>
                    <a:pt x="10406" y="30656"/>
                    <a:pt x="14516" y="30983"/>
                  </a:cubicBezTo>
                  <a:cubicBezTo>
                    <a:pt x="14973" y="31015"/>
                    <a:pt x="15397" y="31048"/>
                    <a:pt x="15821" y="31048"/>
                  </a:cubicBezTo>
                  <a:cubicBezTo>
                    <a:pt x="19507" y="31048"/>
                    <a:pt x="22997" y="29776"/>
                    <a:pt x="25835" y="27362"/>
                  </a:cubicBezTo>
                  <a:cubicBezTo>
                    <a:pt x="28999" y="24687"/>
                    <a:pt x="30924" y="20936"/>
                    <a:pt x="31283" y="16793"/>
                  </a:cubicBezTo>
                  <a:cubicBezTo>
                    <a:pt x="31609" y="12683"/>
                    <a:pt x="30337" y="8638"/>
                    <a:pt x="27629" y="5506"/>
                  </a:cubicBezTo>
                  <a:cubicBezTo>
                    <a:pt x="24954" y="2342"/>
                    <a:pt x="21203" y="385"/>
                    <a:pt x="17093" y="59"/>
                  </a:cubicBezTo>
                  <a:cubicBezTo>
                    <a:pt x="16642" y="20"/>
                    <a:pt x="16192" y="1"/>
                    <a:pt x="15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780025" y="996900"/>
              <a:ext cx="690750" cy="616975"/>
            </a:xfrm>
            <a:custGeom>
              <a:avLst/>
              <a:gdLst/>
              <a:ahLst/>
              <a:cxnLst/>
              <a:rect l="l" t="t" r="r" b="b"/>
              <a:pathLst>
                <a:path w="27630" h="24679" extrusionOk="0">
                  <a:moveTo>
                    <a:pt x="13831" y="8140"/>
                  </a:moveTo>
                  <a:cubicBezTo>
                    <a:pt x="15005" y="8140"/>
                    <a:pt x="16180" y="8662"/>
                    <a:pt x="16995" y="9641"/>
                  </a:cubicBezTo>
                  <a:cubicBezTo>
                    <a:pt x="17713" y="10489"/>
                    <a:pt x="18072" y="11566"/>
                    <a:pt x="17974" y="12675"/>
                  </a:cubicBezTo>
                  <a:cubicBezTo>
                    <a:pt x="17876" y="13784"/>
                    <a:pt x="17387" y="14795"/>
                    <a:pt x="16506" y="15513"/>
                  </a:cubicBezTo>
                  <a:cubicBezTo>
                    <a:pt x="15750" y="16152"/>
                    <a:pt x="14812" y="16507"/>
                    <a:pt x="13831" y="16507"/>
                  </a:cubicBezTo>
                  <a:cubicBezTo>
                    <a:pt x="13712" y="16507"/>
                    <a:pt x="13592" y="16502"/>
                    <a:pt x="13472" y="16491"/>
                  </a:cubicBezTo>
                  <a:cubicBezTo>
                    <a:pt x="12363" y="16393"/>
                    <a:pt x="11352" y="15871"/>
                    <a:pt x="10634" y="15023"/>
                  </a:cubicBezTo>
                  <a:cubicBezTo>
                    <a:pt x="9917" y="14175"/>
                    <a:pt x="9558" y="13099"/>
                    <a:pt x="9656" y="11990"/>
                  </a:cubicBezTo>
                  <a:cubicBezTo>
                    <a:pt x="9753" y="10881"/>
                    <a:pt x="10275" y="9869"/>
                    <a:pt x="11123" y="9152"/>
                  </a:cubicBezTo>
                  <a:cubicBezTo>
                    <a:pt x="11906" y="8467"/>
                    <a:pt x="12852" y="8140"/>
                    <a:pt x="13831" y="8140"/>
                  </a:cubicBezTo>
                  <a:close/>
                  <a:moveTo>
                    <a:pt x="13799" y="0"/>
                  </a:moveTo>
                  <a:cubicBezTo>
                    <a:pt x="10981" y="0"/>
                    <a:pt x="8151" y="958"/>
                    <a:pt x="5839" y="2921"/>
                  </a:cubicBezTo>
                  <a:cubicBezTo>
                    <a:pt x="653" y="7325"/>
                    <a:pt x="0" y="15121"/>
                    <a:pt x="4404" y="20308"/>
                  </a:cubicBezTo>
                  <a:cubicBezTo>
                    <a:pt x="6557" y="22819"/>
                    <a:pt x="9525" y="24353"/>
                    <a:pt x="12820" y="24613"/>
                  </a:cubicBezTo>
                  <a:cubicBezTo>
                    <a:pt x="13146" y="24646"/>
                    <a:pt x="13505" y="24679"/>
                    <a:pt x="13831" y="24679"/>
                  </a:cubicBezTo>
                  <a:cubicBezTo>
                    <a:pt x="16767" y="24679"/>
                    <a:pt x="19539" y="23635"/>
                    <a:pt x="21790" y="21743"/>
                  </a:cubicBezTo>
                  <a:cubicBezTo>
                    <a:pt x="26977" y="17339"/>
                    <a:pt x="27629" y="9543"/>
                    <a:pt x="23225" y="4357"/>
                  </a:cubicBezTo>
                  <a:cubicBezTo>
                    <a:pt x="20785" y="1482"/>
                    <a:pt x="17302" y="0"/>
                    <a:pt x="1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7319" y="0"/>
                  </a:moveTo>
                  <a:cubicBezTo>
                    <a:pt x="58651" y="0"/>
                    <a:pt x="16767" y="34642"/>
                    <a:pt x="7666" y="82365"/>
                  </a:cubicBezTo>
                  <a:cubicBezTo>
                    <a:pt x="7405" y="83800"/>
                    <a:pt x="6361" y="84975"/>
                    <a:pt x="4991" y="85431"/>
                  </a:cubicBezTo>
                  <a:cubicBezTo>
                    <a:pt x="4991" y="85431"/>
                    <a:pt x="4958" y="85464"/>
                    <a:pt x="4958" y="85464"/>
                  </a:cubicBezTo>
                  <a:cubicBezTo>
                    <a:pt x="1990" y="86443"/>
                    <a:pt x="0" y="89215"/>
                    <a:pt x="0" y="92347"/>
                  </a:cubicBezTo>
                  <a:lnTo>
                    <a:pt x="0" y="110549"/>
                  </a:lnTo>
                  <a:cubicBezTo>
                    <a:pt x="0" y="113680"/>
                    <a:pt x="1990" y="116453"/>
                    <a:pt x="4958" y="117432"/>
                  </a:cubicBezTo>
                  <a:cubicBezTo>
                    <a:pt x="6361" y="117921"/>
                    <a:pt x="7405" y="119128"/>
                    <a:pt x="7698" y="120628"/>
                  </a:cubicBezTo>
                  <a:cubicBezTo>
                    <a:pt x="11515" y="140559"/>
                    <a:pt x="21138" y="158728"/>
                    <a:pt x="35588" y="173179"/>
                  </a:cubicBezTo>
                  <a:cubicBezTo>
                    <a:pt x="50039" y="187597"/>
                    <a:pt x="68208" y="197252"/>
                    <a:pt x="88139" y="201069"/>
                  </a:cubicBezTo>
                  <a:cubicBezTo>
                    <a:pt x="89639" y="201362"/>
                    <a:pt x="90846" y="202406"/>
                    <a:pt x="91336" y="203809"/>
                  </a:cubicBezTo>
                  <a:cubicBezTo>
                    <a:pt x="92314" y="206777"/>
                    <a:pt x="95087" y="208767"/>
                    <a:pt x="98251" y="208767"/>
                  </a:cubicBezTo>
                  <a:lnTo>
                    <a:pt x="116420" y="208767"/>
                  </a:lnTo>
                  <a:cubicBezTo>
                    <a:pt x="119552" y="208767"/>
                    <a:pt x="122324" y="206777"/>
                    <a:pt x="123303" y="203809"/>
                  </a:cubicBezTo>
                  <a:cubicBezTo>
                    <a:pt x="123792" y="202406"/>
                    <a:pt x="124967" y="201362"/>
                    <a:pt x="126402" y="201101"/>
                  </a:cubicBezTo>
                  <a:cubicBezTo>
                    <a:pt x="174125" y="192001"/>
                    <a:pt x="208767" y="150117"/>
                    <a:pt x="208767" y="101448"/>
                  </a:cubicBezTo>
                  <a:cubicBezTo>
                    <a:pt x="208767" y="98610"/>
                    <a:pt x="208637" y="95739"/>
                    <a:pt x="208408" y="92934"/>
                  </a:cubicBezTo>
                  <a:cubicBezTo>
                    <a:pt x="208223" y="90804"/>
                    <a:pt x="206460" y="89200"/>
                    <a:pt x="204364" y="89200"/>
                  </a:cubicBezTo>
                  <a:cubicBezTo>
                    <a:pt x="204245" y="89200"/>
                    <a:pt x="204125" y="89205"/>
                    <a:pt x="204005" y="89215"/>
                  </a:cubicBezTo>
                  <a:cubicBezTo>
                    <a:pt x="201754" y="89411"/>
                    <a:pt x="200090" y="91368"/>
                    <a:pt x="200286" y="93619"/>
                  </a:cubicBezTo>
                  <a:cubicBezTo>
                    <a:pt x="200514" y="96196"/>
                    <a:pt x="200612" y="98838"/>
                    <a:pt x="200612" y="101448"/>
                  </a:cubicBezTo>
                  <a:cubicBezTo>
                    <a:pt x="200612" y="146202"/>
                    <a:pt x="168743" y="184726"/>
                    <a:pt x="124869" y="193077"/>
                  </a:cubicBezTo>
                  <a:cubicBezTo>
                    <a:pt x="120759" y="193860"/>
                    <a:pt x="117334" y="196730"/>
                    <a:pt x="115801" y="200612"/>
                  </a:cubicBezTo>
                  <a:lnTo>
                    <a:pt x="98838" y="200612"/>
                  </a:lnTo>
                  <a:cubicBezTo>
                    <a:pt x="97305" y="196730"/>
                    <a:pt x="93847" y="193860"/>
                    <a:pt x="89672" y="193077"/>
                  </a:cubicBezTo>
                  <a:cubicBezTo>
                    <a:pt x="52551" y="185966"/>
                    <a:pt x="22801" y="156217"/>
                    <a:pt x="15690" y="119095"/>
                  </a:cubicBezTo>
                  <a:cubicBezTo>
                    <a:pt x="14907" y="114920"/>
                    <a:pt x="12037" y="111462"/>
                    <a:pt x="8155" y="109929"/>
                  </a:cubicBezTo>
                  <a:lnTo>
                    <a:pt x="8155" y="92967"/>
                  </a:lnTo>
                  <a:cubicBezTo>
                    <a:pt x="12037" y="91433"/>
                    <a:pt x="14907" y="88008"/>
                    <a:pt x="15690" y="83898"/>
                  </a:cubicBezTo>
                  <a:cubicBezTo>
                    <a:pt x="24041" y="40025"/>
                    <a:pt x="62565" y="8155"/>
                    <a:pt x="107319" y="8155"/>
                  </a:cubicBezTo>
                  <a:cubicBezTo>
                    <a:pt x="122357" y="8155"/>
                    <a:pt x="137330" y="11808"/>
                    <a:pt x="150541" y="18756"/>
                  </a:cubicBezTo>
                  <a:cubicBezTo>
                    <a:pt x="153833" y="20478"/>
                    <a:pt x="157468" y="21343"/>
                    <a:pt x="161104" y="21343"/>
                  </a:cubicBezTo>
                  <a:cubicBezTo>
                    <a:pt x="164564" y="21343"/>
                    <a:pt x="168024" y="20559"/>
                    <a:pt x="171189" y="18985"/>
                  </a:cubicBezTo>
                  <a:cubicBezTo>
                    <a:pt x="171339" y="18910"/>
                    <a:pt x="171495" y="18873"/>
                    <a:pt x="171645" y="18873"/>
                  </a:cubicBezTo>
                  <a:cubicBezTo>
                    <a:pt x="171887" y="18873"/>
                    <a:pt x="172117" y="18967"/>
                    <a:pt x="172298" y="19148"/>
                  </a:cubicBezTo>
                  <a:lnTo>
                    <a:pt x="189619" y="36469"/>
                  </a:lnTo>
                  <a:cubicBezTo>
                    <a:pt x="189913" y="36763"/>
                    <a:pt x="189978" y="37187"/>
                    <a:pt x="189782" y="37578"/>
                  </a:cubicBezTo>
                  <a:cubicBezTo>
                    <a:pt x="186553" y="44069"/>
                    <a:pt x="186651" y="51800"/>
                    <a:pt x="190011" y="58226"/>
                  </a:cubicBezTo>
                  <a:cubicBezTo>
                    <a:pt x="190728" y="59596"/>
                    <a:pt x="191413" y="60967"/>
                    <a:pt x="192066" y="62369"/>
                  </a:cubicBezTo>
                  <a:cubicBezTo>
                    <a:pt x="192754" y="63865"/>
                    <a:pt x="194220" y="64739"/>
                    <a:pt x="195760" y="64739"/>
                  </a:cubicBezTo>
                  <a:cubicBezTo>
                    <a:pt x="196335" y="64739"/>
                    <a:pt x="196921" y="64616"/>
                    <a:pt x="197481" y="64359"/>
                  </a:cubicBezTo>
                  <a:cubicBezTo>
                    <a:pt x="199503" y="63413"/>
                    <a:pt x="200416" y="60999"/>
                    <a:pt x="199470" y="58944"/>
                  </a:cubicBezTo>
                  <a:cubicBezTo>
                    <a:pt x="198753" y="57444"/>
                    <a:pt x="198003" y="55910"/>
                    <a:pt x="197220" y="54443"/>
                  </a:cubicBezTo>
                  <a:cubicBezTo>
                    <a:pt x="195067" y="50332"/>
                    <a:pt x="195034" y="45374"/>
                    <a:pt x="197089" y="41199"/>
                  </a:cubicBezTo>
                  <a:cubicBezTo>
                    <a:pt x="198851" y="37676"/>
                    <a:pt x="198166" y="33468"/>
                    <a:pt x="195393" y="30695"/>
                  </a:cubicBezTo>
                  <a:lnTo>
                    <a:pt x="178072" y="13374"/>
                  </a:lnTo>
                  <a:cubicBezTo>
                    <a:pt x="176325" y="11627"/>
                    <a:pt x="174009" y="10709"/>
                    <a:pt x="171653" y="10709"/>
                  </a:cubicBezTo>
                  <a:cubicBezTo>
                    <a:pt x="170269" y="10709"/>
                    <a:pt x="168872" y="11026"/>
                    <a:pt x="167568" y="11678"/>
                  </a:cubicBezTo>
                  <a:cubicBezTo>
                    <a:pt x="165521" y="12686"/>
                    <a:pt x="163286" y="13191"/>
                    <a:pt x="161054" y="13191"/>
                  </a:cubicBezTo>
                  <a:cubicBezTo>
                    <a:pt x="158735" y="13191"/>
                    <a:pt x="156419" y="12645"/>
                    <a:pt x="154325" y="11547"/>
                  </a:cubicBezTo>
                  <a:cubicBezTo>
                    <a:pt x="139939" y="3980"/>
                    <a:pt x="123695" y="0"/>
                    <a:pt x="107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6112950" y="2045400"/>
              <a:ext cx="226725" cy="204575"/>
            </a:xfrm>
            <a:custGeom>
              <a:avLst/>
              <a:gdLst/>
              <a:ahLst/>
              <a:cxnLst/>
              <a:rect l="l" t="t" r="r" b="b"/>
              <a:pathLst>
                <a:path w="9069" h="8183" extrusionOk="0">
                  <a:moveTo>
                    <a:pt x="4537" y="1"/>
                  </a:moveTo>
                  <a:cubicBezTo>
                    <a:pt x="4169" y="1"/>
                    <a:pt x="3795" y="51"/>
                    <a:pt x="3426" y="158"/>
                  </a:cubicBezTo>
                  <a:cubicBezTo>
                    <a:pt x="1273" y="745"/>
                    <a:pt x="1" y="2996"/>
                    <a:pt x="588" y="5149"/>
                  </a:cubicBezTo>
                  <a:cubicBezTo>
                    <a:pt x="620" y="5181"/>
                    <a:pt x="620" y="5214"/>
                    <a:pt x="620" y="5214"/>
                  </a:cubicBezTo>
                  <a:cubicBezTo>
                    <a:pt x="1110" y="7008"/>
                    <a:pt x="2741" y="8182"/>
                    <a:pt x="4535" y="8182"/>
                  </a:cubicBezTo>
                  <a:cubicBezTo>
                    <a:pt x="4893" y="8182"/>
                    <a:pt x="5252" y="8150"/>
                    <a:pt x="5611" y="8052"/>
                  </a:cubicBezTo>
                  <a:cubicBezTo>
                    <a:pt x="7764" y="7465"/>
                    <a:pt x="9069" y="5214"/>
                    <a:pt x="8482" y="3061"/>
                  </a:cubicBezTo>
                  <a:cubicBezTo>
                    <a:pt x="8482" y="3028"/>
                    <a:pt x="8449" y="2996"/>
                    <a:pt x="8449" y="2963"/>
                  </a:cubicBezTo>
                  <a:cubicBezTo>
                    <a:pt x="7963" y="1180"/>
                    <a:pt x="6312" y="1"/>
                    <a:pt x="4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698275" y="27474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1" y="0"/>
                    <a:pt x="1957" y="424"/>
                    <a:pt x="1207" y="1175"/>
                  </a:cubicBezTo>
                  <a:cubicBezTo>
                    <a:pt x="424" y="1958"/>
                    <a:pt x="0" y="3001"/>
                    <a:pt x="0" y="4078"/>
                  </a:cubicBezTo>
                  <a:cubicBezTo>
                    <a:pt x="0" y="5154"/>
                    <a:pt x="424" y="6198"/>
                    <a:pt x="1207" y="6948"/>
                  </a:cubicBezTo>
                  <a:cubicBezTo>
                    <a:pt x="1957" y="7699"/>
                    <a:pt x="3001" y="8155"/>
                    <a:pt x="4078" y="8155"/>
                  </a:cubicBezTo>
                  <a:cubicBezTo>
                    <a:pt x="5154" y="8155"/>
                    <a:pt x="6198" y="7699"/>
                    <a:pt x="6948" y="6948"/>
                  </a:cubicBezTo>
                  <a:cubicBezTo>
                    <a:pt x="7731" y="6198"/>
                    <a:pt x="8155" y="5154"/>
                    <a:pt x="8155" y="4078"/>
                  </a:cubicBezTo>
                  <a:cubicBezTo>
                    <a:pt x="8155" y="3001"/>
                    <a:pt x="7731" y="1958"/>
                    <a:pt x="6948" y="1175"/>
                  </a:cubicBezTo>
                  <a:cubicBezTo>
                    <a:pt x="6198" y="424"/>
                    <a:pt x="5154" y="0"/>
                    <a:pt x="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655450" y="24301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2" y="0"/>
                    <a:pt x="1958" y="424"/>
                    <a:pt x="1208" y="1175"/>
                  </a:cubicBezTo>
                  <a:cubicBezTo>
                    <a:pt x="425" y="1925"/>
                    <a:pt x="1" y="3001"/>
                    <a:pt x="1" y="4078"/>
                  </a:cubicBezTo>
                  <a:cubicBezTo>
                    <a:pt x="1" y="5122"/>
                    <a:pt x="425" y="6198"/>
                    <a:pt x="1208" y="6948"/>
                  </a:cubicBezTo>
                  <a:cubicBezTo>
                    <a:pt x="1958" y="7698"/>
                    <a:pt x="3002" y="8155"/>
                    <a:pt x="4078" y="8155"/>
                  </a:cubicBezTo>
                  <a:cubicBezTo>
                    <a:pt x="5155" y="8155"/>
                    <a:pt x="6199" y="7698"/>
                    <a:pt x="6949" y="6948"/>
                  </a:cubicBezTo>
                  <a:cubicBezTo>
                    <a:pt x="7732" y="6198"/>
                    <a:pt x="8156" y="5122"/>
                    <a:pt x="8156" y="4078"/>
                  </a:cubicBezTo>
                  <a:cubicBezTo>
                    <a:pt x="8156" y="3001"/>
                    <a:pt x="7732" y="1925"/>
                    <a:pt x="6949" y="1175"/>
                  </a:cubicBezTo>
                  <a:cubicBezTo>
                    <a:pt x="6199" y="424"/>
                    <a:pt x="5155" y="0"/>
                    <a:pt x="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4137000" y="47029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25" y="425"/>
                    <a:pt x="1175" y="1208"/>
                  </a:cubicBezTo>
                  <a:cubicBezTo>
                    <a:pt x="425" y="1958"/>
                    <a:pt x="1" y="3002"/>
                    <a:pt x="1" y="4078"/>
                  </a:cubicBezTo>
                  <a:cubicBezTo>
                    <a:pt x="1" y="5155"/>
                    <a:pt x="425" y="6199"/>
                    <a:pt x="1175" y="6949"/>
                  </a:cubicBezTo>
                  <a:cubicBezTo>
                    <a:pt x="1925" y="7732"/>
                    <a:pt x="3002" y="8156"/>
                    <a:pt x="4078" y="8156"/>
                  </a:cubicBezTo>
                  <a:cubicBezTo>
                    <a:pt x="5122" y="8156"/>
                    <a:pt x="6198" y="7732"/>
                    <a:pt x="6949" y="6949"/>
                  </a:cubicBezTo>
                  <a:cubicBezTo>
                    <a:pt x="7699" y="6199"/>
                    <a:pt x="8156" y="5155"/>
                    <a:pt x="8156" y="4078"/>
                  </a:cubicBezTo>
                  <a:cubicBezTo>
                    <a:pt x="8156" y="3002"/>
                    <a:pt x="7699" y="1958"/>
                    <a:pt x="6949" y="1208"/>
                  </a:cubicBezTo>
                  <a:cubicBezTo>
                    <a:pt x="6198" y="425"/>
                    <a:pt x="5122" y="1"/>
                    <a:pt x="4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2349425" y="15535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25"/>
                    <a:pt x="1208" y="1175"/>
                  </a:cubicBezTo>
                  <a:cubicBezTo>
                    <a:pt x="425" y="1925"/>
                    <a:pt x="1" y="3002"/>
                    <a:pt x="1" y="4078"/>
                  </a:cubicBezTo>
                  <a:cubicBezTo>
                    <a:pt x="1" y="5122"/>
                    <a:pt x="425" y="6199"/>
                    <a:pt x="1208" y="6949"/>
                  </a:cubicBezTo>
                  <a:cubicBezTo>
                    <a:pt x="1958" y="7699"/>
                    <a:pt x="3002" y="8156"/>
                    <a:pt x="4078" y="8156"/>
                  </a:cubicBezTo>
                  <a:cubicBezTo>
                    <a:pt x="5155" y="8156"/>
                    <a:pt x="6199" y="7699"/>
                    <a:pt x="6949" y="6949"/>
                  </a:cubicBezTo>
                  <a:cubicBezTo>
                    <a:pt x="7699" y="6199"/>
                    <a:pt x="8156" y="5122"/>
                    <a:pt x="8156" y="4078"/>
                  </a:cubicBezTo>
                  <a:cubicBezTo>
                    <a:pt x="8156" y="3002"/>
                    <a:pt x="7732" y="1925"/>
                    <a:pt x="6949" y="1175"/>
                  </a:cubicBezTo>
                  <a:cubicBezTo>
                    <a:pt x="6199" y="425"/>
                    <a:pt x="5155" y="1"/>
                    <a:pt x="4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3"/>
          <p:cNvSpPr/>
          <p:nvPr/>
        </p:nvSpPr>
        <p:spPr>
          <a:xfrm>
            <a:off x="2682733" y="3769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3"/>
          <p:cNvSpPr/>
          <p:nvPr/>
        </p:nvSpPr>
        <p:spPr>
          <a:xfrm>
            <a:off x="3589633" y="32684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3"/>
          <p:cNvSpPr/>
          <p:nvPr/>
        </p:nvSpPr>
        <p:spPr>
          <a:xfrm>
            <a:off x="2799051" y="41961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5" name="Google Shape;275;p13"/>
          <p:cNvGrpSpPr/>
          <p:nvPr/>
        </p:nvGrpSpPr>
        <p:grpSpPr>
          <a:xfrm rot="-1470832">
            <a:off x="9085575" y="2351229"/>
            <a:ext cx="1741863" cy="1059740"/>
            <a:chOff x="238125" y="475150"/>
            <a:chExt cx="6878700" cy="4307125"/>
          </a:xfrm>
        </p:grpSpPr>
        <p:sp>
          <p:nvSpPr>
            <p:cNvPr id="276" name="Google Shape;276;p13"/>
            <p:cNvSpPr/>
            <p:nvPr/>
          </p:nvSpPr>
          <p:spPr>
            <a:xfrm>
              <a:off x="1083750" y="903175"/>
              <a:ext cx="4531125" cy="3879100"/>
            </a:xfrm>
            <a:custGeom>
              <a:avLst/>
              <a:gdLst/>
              <a:ahLst/>
              <a:cxnLst/>
              <a:rect l="l" t="t" r="r" b="b"/>
              <a:pathLst>
                <a:path w="181245" h="155164" extrusionOk="0">
                  <a:moveTo>
                    <a:pt x="104001" y="8755"/>
                  </a:moveTo>
                  <a:cubicBezTo>
                    <a:pt x="141866" y="8755"/>
                    <a:pt x="172662" y="39551"/>
                    <a:pt x="172662" y="77920"/>
                  </a:cubicBezTo>
                  <a:cubicBezTo>
                    <a:pt x="172662" y="119247"/>
                    <a:pt x="138696" y="146710"/>
                    <a:pt x="103278" y="146710"/>
                  </a:cubicBezTo>
                  <a:cubicBezTo>
                    <a:pt x="86342" y="146710"/>
                    <a:pt x="69075" y="140431"/>
                    <a:pt x="55030" y="126386"/>
                  </a:cubicBezTo>
                  <a:cubicBezTo>
                    <a:pt x="11612" y="82969"/>
                    <a:pt x="42409" y="8755"/>
                    <a:pt x="104001" y="8755"/>
                  </a:cubicBezTo>
                  <a:close/>
                  <a:moveTo>
                    <a:pt x="103198" y="1"/>
                  </a:moveTo>
                  <a:cubicBezTo>
                    <a:pt x="84184" y="1"/>
                    <a:pt x="64787" y="7075"/>
                    <a:pt x="48972" y="22891"/>
                  </a:cubicBezTo>
                  <a:cubicBezTo>
                    <a:pt x="1" y="71357"/>
                    <a:pt x="34836" y="155163"/>
                    <a:pt x="104001" y="155163"/>
                  </a:cubicBezTo>
                  <a:cubicBezTo>
                    <a:pt x="146410" y="155163"/>
                    <a:pt x="181245" y="120328"/>
                    <a:pt x="181245" y="77920"/>
                  </a:cubicBezTo>
                  <a:cubicBezTo>
                    <a:pt x="181245" y="31092"/>
                    <a:pt x="143060" y="1"/>
                    <a:pt x="103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238125" y="2217675"/>
              <a:ext cx="6878700" cy="1138375"/>
            </a:xfrm>
            <a:custGeom>
              <a:avLst/>
              <a:gdLst/>
              <a:ahLst/>
              <a:cxnLst/>
              <a:rect l="l" t="t" r="r" b="b"/>
              <a:pathLst>
                <a:path w="275148" h="45535" extrusionOk="0">
                  <a:moveTo>
                    <a:pt x="227750" y="1"/>
                  </a:moveTo>
                  <a:cubicBezTo>
                    <a:pt x="225680" y="1"/>
                    <a:pt x="224092" y="1433"/>
                    <a:pt x="223652" y="3631"/>
                  </a:cubicBezTo>
                  <a:cubicBezTo>
                    <a:pt x="223652" y="5651"/>
                    <a:pt x="225167" y="8175"/>
                    <a:pt x="227186" y="8175"/>
                  </a:cubicBezTo>
                  <a:cubicBezTo>
                    <a:pt x="257478" y="12719"/>
                    <a:pt x="266061" y="18272"/>
                    <a:pt x="266565" y="19787"/>
                  </a:cubicBezTo>
                  <a:cubicBezTo>
                    <a:pt x="264546" y="25845"/>
                    <a:pt x="219109" y="36952"/>
                    <a:pt x="137322" y="36952"/>
                  </a:cubicBezTo>
                  <a:cubicBezTo>
                    <a:pt x="55534" y="36952"/>
                    <a:pt x="10602" y="25845"/>
                    <a:pt x="8078" y="20292"/>
                  </a:cubicBezTo>
                  <a:cubicBezTo>
                    <a:pt x="9087" y="18272"/>
                    <a:pt x="17670" y="12719"/>
                    <a:pt x="50486" y="7670"/>
                  </a:cubicBezTo>
                  <a:cubicBezTo>
                    <a:pt x="54020" y="6156"/>
                    <a:pt x="53515" y="602"/>
                    <a:pt x="49476" y="97"/>
                  </a:cubicBezTo>
                  <a:cubicBezTo>
                    <a:pt x="0" y="6660"/>
                    <a:pt x="0" y="16253"/>
                    <a:pt x="0" y="19787"/>
                  </a:cubicBezTo>
                  <a:cubicBezTo>
                    <a:pt x="0" y="45534"/>
                    <a:pt x="131768" y="45534"/>
                    <a:pt x="137826" y="45534"/>
                  </a:cubicBezTo>
                  <a:cubicBezTo>
                    <a:pt x="143380" y="45534"/>
                    <a:pt x="275148" y="45534"/>
                    <a:pt x="275148" y="19787"/>
                  </a:cubicBezTo>
                  <a:cubicBezTo>
                    <a:pt x="275148" y="14233"/>
                    <a:pt x="270099" y="6156"/>
                    <a:pt x="228701" y="97"/>
                  </a:cubicBezTo>
                  <a:cubicBezTo>
                    <a:pt x="228375" y="32"/>
                    <a:pt x="228057" y="1"/>
                    <a:pt x="227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5640100" y="475150"/>
              <a:ext cx="1460100" cy="1252725"/>
            </a:xfrm>
            <a:custGeom>
              <a:avLst/>
              <a:gdLst/>
              <a:ahLst/>
              <a:cxnLst/>
              <a:rect l="l" t="t" r="r" b="b"/>
              <a:pathLst>
                <a:path w="58404" h="50109" extrusionOk="0">
                  <a:moveTo>
                    <a:pt x="33321" y="8711"/>
                  </a:moveTo>
                  <a:cubicBezTo>
                    <a:pt x="42409" y="8711"/>
                    <a:pt x="49982" y="16283"/>
                    <a:pt x="49477" y="25371"/>
                  </a:cubicBezTo>
                  <a:cubicBezTo>
                    <a:pt x="49477" y="35160"/>
                    <a:pt x="41577" y="41564"/>
                    <a:pt x="33173" y="41564"/>
                  </a:cubicBezTo>
                  <a:cubicBezTo>
                    <a:pt x="29007" y="41564"/>
                    <a:pt x="24718" y="39991"/>
                    <a:pt x="21205" y="36478"/>
                  </a:cubicBezTo>
                  <a:cubicBezTo>
                    <a:pt x="11107" y="26381"/>
                    <a:pt x="18680" y="8711"/>
                    <a:pt x="33321" y="8711"/>
                  </a:cubicBezTo>
                  <a:close/>
                  <a:moveTo>
                    <a:pt x="32834" y="0"/>
                  </a:moveTo>
                  <a:cubicBezTo>
                    <a:pt x="26776" y="0"/>
                    <a:pt x="20627" y="2220"/>
                    <a:pt x="15651" y="7196"/>
                  </a:cubicBezTo>
                  <a:cubicBezTo>
                    <a:pt x="1" y="22847"/>
                    <a:pt x="10603" y="50109"/>
                    <a:pt x="33321" y="50109"/>
                  </a:cubicBezTo>
                  <a:cubicBezTo>
                    <a:pt x="46952" y="50109"/>
                    <a:pt x="58059" y="39002"/>
                    <a:pt x="58059" y="25371"/>
                  </a:cubicBezTo>
                  <a:cubicBezTo>
                    <a:pt x="58404" y="10219"/>
                    <a:pt x="45830" y="0"/>
                    <a:pt x="32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" name="Google Shape;279;p13"/>
          <p:cNvSpPr/>
          <p:nvPr/>
        </p:nvSpPr>
        <p:spPr>
          <a:xfrm>
            <a:off x="3891967" y="62733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3"/>
          <p:cNvSpPr/>
          <p:nvPr/>
        </p:nvSpPr>
        <p:spPr>
          <a:xfrm>
            <a:off x="4132184" y="66208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410263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/>
          <p:nvPr/>
        </p:nvSpPr>
        <p:spPr>
          <a:xfrm rot="10800000" flipH="1">
            <a:off x="1429943" y="15979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4"/>
          <p:cNvSpPr/>
          <p:nvPr/>
        </p:nvSpPr>
        <p:spPr>
          <a:xfrm rot="10800000" flipH="1">
            <a:off x="826776" y="1683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4"/>
          <p:cNvSpPr/>
          <p:nvPr/>
        </p:nvSpPr>
        <p:spPr>
          <a:xfrm rot="10800000" flipH="1">
            <a:off x="5672776" y="266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4"/>
          <p:cNvSpPr/>
          <p:nvPr/>
        </p:nvSpPr>
        <p:spPr>
          <a:xfrm rot="10800000" flipH="1">
            <a:off x="3840209" y="358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4"/>
          <p:cNvSpPr/>
          <p:nvPr/>
        </p:nvSpPr>
        <p:spPr>
          <a:xfrm rot="10800000" flipH="1">
            <a:off x="9567209" y="401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4"/>
          <p:cNvSpPr/>
          <p:nvPr/>
        </p:nvSpPr>
        <p:spPr>
          <a:xfrm rot="10800000" flipH="1">
            <a:off x="10207693" y="5099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4"/>
          <p:cNvSpPr/>
          <p:nvPr/>
        </p:nvSpPr>
        <p:spPr>
          <a:xfrm rot="10800000" flipH="1">
            <a:off x="7968176" y="266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4"/>
          <p:cNvSpPr/>
          <p:nvPr/>
        </p:nvSpPr>
        <p:spPr>
          <a:xfrm rot="10800000" flipH="1">
            <a:off x="10415493" y="358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4"/>
          <p:cNvSpPr/>
          <p:nvPr/>
        </p:nvSpPr>
        <p:spPr>
          <a:xfrm rot="10800000" flipH="1">
            <a:off x="1522609" y="4305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4"/>
          <p:cNvSpPr/>
          <p:nvPr/>
        </p:nvSpPr>
        <p:spPr>
          <a:xfrm rot="10800000" flipH="1">
            <a:off x="1712743" y="30243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4"/>
          <p:cNvSpPr/>
          <p:nvPr/>
        </p:nvSpPr>
        <p:spPr>
          <a:xfrm rot="10800000" flipH="1">
            <a:off x="12014576" y="47429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4"/>
          <p:cNvSpPr/>
          <p:nvPr/>
        </p:nvSpPr>
        <p:spPr>
          <a:xfrm rot="10800000" flipH="1">
            <a:off x="619543" y="6051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4"/>
          <p:cNvSpPr/>
          <p:nvPr/>
        </p:nvSpPr>
        <p:spPr>
          <a:xfrm rot="10800000" flipH="1">
            <a:off x="676343" y="48898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4"/>
          <p:cNvSpPr/>
          <p:nvPr/>
        </p:nvSpPr>
        <p:spPr>
          <a:xfrm rot="10800000" flipH="1">
            <a:off x="2012427" y="9001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4"/>
          <p:cNvSpPr/>
          <p:nvPr/>
        </p:nvSpPr>
        <p:spPr>
          <a:xfrm rot="10800000" flipH="1">
            <a:off x="8379043" y="2550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4"/>
          <p:cNvSpPr/>
          <p:nvPr/>
        </p:nvSpPr>
        <p:spPr>
          <a:xfrm rot="10800000" flipH="1">
            <a:off x="4142543" y="5266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4"/>
          <p:cNvSpPr/>
          <p:nvPr/>
        </p:nvSpPr>
        <p:spPr>
          <a:xfrm rot="10800000" flipH="1">
            <a:off x="11935976" y="2876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4"/>
          <p:cNvSpPr/>
          <p:nvPr/>
        </p:nvSpPr>
        <p:spPr>
          <a:xfrm rot="10800000" flipH="1">
            <a:off x="9822560" y="12379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14"/>
          <p:cNvSpPr/>
          <p:nvPr/>
        </p:nvSpPr>
        <p:spPr>
          <a:xfrm rot="10800000" flipH="1">
            <a:off x="11879176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14"/>
          <p:cNvSpPr/>
          <p:nvPr/>
        </p:nvSpPr>
        <p:spPr>
          <a:xfrm rot="10800000" flipH="1">
            <a:off x="12014576" y="2172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4"/>
          <p:cNvSpPr/>
          <p:nvPr/>
        </p:nvSpPr>
        <p:spPr>
          <a:xfrm rot="10800000" flipH="1">
            <a:off x="8232576" y="42976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4"/>
          <p:cNvSpPr/>
          <p:nvPr/>
        </p:nvSpPr>
        <p:spPr>
          <a:xfrm rot="10800000" flipH="1">
            <a:off x="1056460" y="4250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4"/>
          <p:cNvSpPr/>
          <p:nvPr/>
        </p:nvSpPr>
        <p:spPr>
          <a:xfrm rot="10800000" flipH="1">
            <a:off x="11058160" y="31139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4"/>
          <p:cNvSpPr/>
          <p:nvPr/>
        </p:nvSpPr>
        <p:spPr>
          <a:xfrm rot="10800000" flipH="1">
            <a:off x="3840209" y="35250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4"/>
          <p:cNvSpPr/>
          <p:nvPr/>
        </p:nvSpPr>
        <p:spPr>
          <a:xfrm rot="10800000" flipH="1">
            <a:off x="11174476" y="2686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4"/>
          <p:cNvSpPr/>
          <p:nvPr/>
        </p:nvSpPr>
        <p:spPr>
          <a:xfrm rot="10800000" flipH="1">
            <a:off x="4142543" y="520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2804643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11231293" y="5813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4"/>
          <p:cNvSpPr/>
          <p:nvPr/>
        </p:nvSpPr>
        <p:spPr>
          <a:xfrm rot="10800000" flipH="1">
            <a:off x="9991343" y="61150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10285976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14"/>
          <p:cNvSpPr/>
          <p:nvPr/>
        </p:nvSpPr>
        <p:spPr>
          <a:xfrm rot="10800000" flipH="1">
            <a:off x="2446309" y="16830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14"/>
          <p:cNvSpPr/>
          <p:nvPr/>
        </p:nvSpPr>
        <p:spPr>
          <a:xfrm rot="10800000">
            <a:off x="4752509" y="63628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4"/>
          <p:cNvSpPr/>
          <p:nvPr/>
        </p:nvSpPr>
        <p:spPr>
          <a:xfrm rot="10800000">
            <a:off x="8902676" y="6527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4"/>
          <p:cNvSpPr/>
          <p:nvPr/>
        </p:nvSpPr>
        <p:spPr>
          <a:xfrm rot="10800000">
            <a:off x="6042527" y="6269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6" name="Google Shape;316;p14"/>
          <p:cNvGrpSpPr/>
          <p:nvPr/>
        </p:nvGrpSpPr>
        <p:grpSpPr>
          <a:xfrm>
            <a:off x="10340115" y="478687"/>
            <a:ext cx="1530740" cy="992936"/>
            <a:chOff x="238125" y="475150"/>
            <a:chExt cx="6878700" cy="4307125"/>
          </a:xfrm>
        </p:grpSpPr>
        <p:sp>
          <p:nvSpPr>
            <p:cNvPr id="317" name="Google Shape;317;p14"/>
            <p:cNvSpPr/>
            <p:nvPr/>
          </p:nvSpPr>
          <p:spPr>
            <a:xfrm>
              <a:off x="1083750" y="903175"/>
              <a:ext cx="4531125" cy="3879100"/>
            </a:xfrm>
            <a:custGeom>
              <a:avLst/>
              <a:gdLst/>
              <a:ahLst/>
              <a:cxnLst/>
              <a:rect l="l" t="t" r="r" b="b"/>
              <a:pathLst>
                <a:path w="181245" h="155164" extrusionOk="0">
                  <a:moveTo>
                    <a:pt x="104001" y="8755"/>
                  </a:moveTo>
                  <a:cubicBezTo>
                    <a:pt x="141866" y="8755"/>
                    <a:pt x="172662" y="39551"/>
                    <a:pt x="172662" y="77920"/>
                  </a:cubicBezTo>
                  <a:cubicBezTo>
                    <a:pt x="172662" y="119247"/>
                    <a:pt x="138696" y="146710"/>
                    <a:pt x="103278" y="146710"/>
                  </a:cubicBezTo>
                  <a:cubicBezTo>
                    <a:pt x="86342" y="146710"/>
                    <a:pt x="69075" y="140431"/>
                    <a:pt x="55030" y="126386"/>
                  </a:cubicBezTo>
                  <a:cubicBezTo>
                    <a:pt x="11612" y="82969"/>
                    <a:pt x="42409" y="8755"/>
                    <a:pt x="104001" y="8755"/>
                  </a:cubicBezTo>
                  <a:close/>
                  <a:moveTo>
                    <a:pt x="103198" y="1"/>
                  </a:moveTo>
                  <a:cubicBezTo>
                    <a:pt x="84184" y="1"/>
                    <a:pt x="64787" y="7075"/>
                    <a:pt x="48972" y="22891"/>
                  </a:cubicBezTo>
                  <a:cubicBezTo>
                    <a:pt x="1" y="71357"/>
                    <a:pt x="34836" y="155163"/>
                    <a:pt x="104001" y="155163"/>
                  </a:cubicBezTo>
                  <a:cubicBezTo>
                    <a:pt x="146410" y="155163"/>
                    <a:pt x="181245" y="120328"/>
                    <a:pt x="181245" y="77920"/>
                  </a:cubicBezTo>
                  <a:cubicBezTo>
                    <a:pt x="181245" y="31092"/>
                    <a:pt x="143060" y="1"/>
                    <a:pt x="103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238125" y="2217675"/>
              <a:ext cx="6878700" cy="1138375"/>
            </a:xfrm>
            <a:custGeom>
              <a:avLst/>
              <a:gdLst/>
              <a:ahLst/>
              <a:cxnLst/>
              <a:rect l="l" t="t" r="r" b="b"/>
              <a:pathLst>
                <a:path w="275148" h="45535" extrusionOk="0">
                  <a:moveTo>
                    <a:pt x="227750" y="1"/>
                  </a:moveTo>
                  <a:cubicBezTo>
                    <a:pt x="225680" y="1"/>
                    <a:pt x="224092" y="1433"/>
                    <a:pt x="223652" y="3631"/>
                  </a:cubicBezTo>
                  <a:cubicBezTo>
                    <a:pt x="223652" y="5651"/>
                    <a:pt x="225167" y="8175"/>
                    <a:pt x="227186" y="8175"/>
                  </a:cubicBezTo>
                  <a:cubicBezTo>
                    <a:pt x="257478" y="12719"/>
                    <a:pt x="266061" y="18272"/>
                    <a:pt x="266565" y="19787"/>
                  </a:cubicBezTo>
                  <a:cubicBezTo>
                    <a:pt x="264546" y="25845"/>
                    <a:pt x="219109" y="36952"/>
                    <a:pt x="137322" y="36952"/>
                  </a:cubicBezTo>
                  <a:cubicBezTo>
                    <a:pt x="55534" y="36952"/>
                    <a:pt x="10602" y="25845"/>
                    <a:pt x="8078" y="20292"/>
                  </a:cubicBezTo>
                  <a:cubicBezTo>
                    <a:pt x="9087" y="18272"/>
                    <a:pt x="17670" y="12719"/>
                    <a:pt x="50486" y="7670"/>
                  </a:cubicBezTo>
                  <a:cubicBezTo>
                    <a:pt x="54020" y="6156"/>
                    <a:pt x="53515" y="602"/>
                    <a:pt x="49476" y="97"/>
                  </a:cubicBezTo>
                  <a:cubicBezTo>
                    <a:pt x="0" y="6660"/>
                    <a:pt x="0" y="16253"/>
                    <a:pt x="0" y="19787"/>
                  </a:cubicBezTo>
                  <a:cubicBezTo>
                    <a:pt x="0" y="45534"/>
                    <a:pt x="131768" y="45534"/>
                    <a:pt x="137826" y="45534"/>
                  </a:cubicBezTo>
                  <a:cubicBezTo>
                    <a:pt x="143380" y="45534"/>
                    <a:pt x="275148" y="45534"/>
                    <a:pt x="275148" y="19787"/>
                  </a:cubicBezTo>
                  <a:cubicBezTo>
                    <a:pt x="275148" y="14233"/>
                    <a:pt x="270099" y="6156"/>
                    <a:pt x="228701" y="97"/>
                  </a:cubicBezTo>
                  <a:cubicBezTo>
                    <a:pt x="228375" y="32"/>
                    <a:pt x="228057" y="1"/>
                    <a:pt x="227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5640100" y="475150"/>
              <a:ext cx="1460100" cy="1252725"/>
            </a:xfrm>
            <a:custGeom>
              <a:avLst/>
              <a:gdLst/>
              <a:ahLst/>
              <a:cxnLst/>
              <a:rect l="l" t="t" r="r" b="b"/>
              <a:pathLst>
                <a:path w="58404" h="50109" extrusionOk="0">
                  <a:moveTo>
                    <a:pt x="33321" y="8711"/>
                  </a:moveTo>
                  <a:cubicBezTo>
                    <a:pt x="42409" y="8711"/>
                    <a:pt x="49982" y="16283"/>
                    <a:pt x="49477" y="25371"/>
                  </a:cubicBezTo>
                  <a:cubicBezTo>
                    <a:pt x="49477" y="35160"/>
                    <a:pt x="41577" y="41564"/>
                    <a:pt x="33173" y="41564"/>
                  </a:cubicBezTo>
                  <a:cubicBezTo>
                    <a:pt x="29007" y="41564"/>
                    <a:pt x="24718" y="39991"/>
                    <a:pt x="21205" y="36478"/>
                  </a:cubicBezTo>
                  <a:cubicBezTo>
                    <a:pt x="11107" y="26381"/>
                    <a:pt x="18680" y="8711"/>
                    <a:pt x="33321" y="8711"/>
                  </a:cubicBezTo>
                  <a:close/>
                  <a:moveTo>
                    <a:pt x="32834" y="0"/>
                  </a:moveTo>
                  <a:cubicBezTo>
                    <a:pt x="26776" y="0"/>
                    <a:pt x="20627" y="2220"/>
                    <a:pt x="15651" y="7196"/>
                  </a:cubicBezTo>
                  <a:cubicBezTo>
                    <a:pt x="1" y="22847"/>
                    <a:pt x="10603" y="50109"/>
                    <a:pt x="33321" y="50109"/>
                  </a:cubicBezTo>
                  <a:cubicBezTo>
                    <a:pt x="46952" y="50109"/>
                    <a:pt x="58059" y="39002"/>
                    <a:pt x="58059" y="25371"/>
                  </a:cubicBezTo>
                  <a:cubicBezTo>
                    <a:pt x="58404" y="10219"/>
                    <a:pt x="45830" y="0"/>
                    <a:pt x="32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flipH="1">
            <a:off x="250295" y="5805040"/>
            <a:ext cx="1053221" cy="1054933"/>
            <a:chOff x="1183275" y="238325"/>
            <a:chExt cx="5234700" cy="5219000"/>
          </a:xfrm>
        </p:grpSpPr>
        <p:sp>
          <p:nvSpPr>
            <p:cNvPr id="321" name="Google Shape;321;p14"/>
            <p:cNvSpPr/>
            <p:nvPr/>
          </p:nvSpPr>
          <p:spPr>
            <a:xfrm>
              <a:off x="1183275" y="238325"/>
              <a:ext cx="5234700" cy="5219000"/>
            </a:xfrm>
            <a:custGeom>
              <a:avLst/>
              <a:gdLst/>
              <a:ahLst/>
              <a:cxnLst/>
              <a:rect l="l" t="t" r="r" b="b"/>
              <a:pathLst>
                <a:path w="209388" h="208760" extrusionOk="0">
                  <a:moveTo>
                    <a:pt x="87095" y="42985"/>
                  </a:moveTo>
                  <a:lnTo>
                    <a:pt x="94468" y="55772"/>
                  </a:lnTo>
                  <a:lnTo>
                    <a:pt x="87487" y="60306"/>
                  </a:lnTo>
                  <a:lnTo>
                    <a:pt x="79886" y="47128"/>
                  </a:lnTo>
                  <a:lnTo>
                    <a:pt x="83475" y="45073"/>
                  </a:lnTo>
                  <a:lnTo>
                    <a:pt x="87095" y="42985"/>
                  </a:lnTo>
                  <a:close/>
                  <a:moveTo>
                    <a:pt x="169899" y="8149"/>
                  </a:moveTo>
                  <a:cubicBezTo>
                    <a:pt x="170433" y="8149"/>
                    <a:pt x="170952" y="8432"/>
                    <a:pt x="171255" y="8930"/>
                  </a:cubicBezTo>
                  <a:lnTo>
                    <a:pt x="200678" y="59947"/>
                  </a:lnTo>
                  <a:cubicBezTo>
                    <a:pt x="200971" y="60437"/>
                    <a:pt x="200906" y="60926"/>
                    <a:pt x="200841" y="61154"/>
                  </a:cubicBezTo>
                  <a:cubicBezTo>
                    <a:pt x="200776" y="61383"/>
                    <a:pt x="200613" y="61807"/>
                    <a:pt x="200123" y="62100"/>
                  </a:cubicBezTo>
                  <a:lnTo>
                    <a:pt x="185771" y="70386"/>
                  </a:lnTo>
                  <a:cubicBezTo>
                    <a:pt x="185527" y="70523"/>
                    <a:pt x="185259" y="70589"/>
                    <a:pt x="184995" y="70589"/>
                  </a:cubicBezTo>
                  <a:cubicBezTo>
                    <a:pt x="184443" y="70589"/>
                    <a:pt x="183904" y="70305"/>
                    <a:pt x="183618" y="69799"/>
                  </a:cubicBezTo>
                  <a:lnTo>
                    <a:pt x="154162" y="18781"/>
                  </a:lnTo>
                  <a:cubicBezTo>
                    <a:pt x="153868" y="18292"/>
                    <a:pt x="153934" y="17835"/>
                    <a:pt x="153999" y="17607"/>
                  </a:cubicBezTo>
                  <a:cubicBezTo>
                    <a:pt x="154064" y="17378"/>
                    <a:pt x="154260" y="16922"/>
                    <a:pt x="154749" y="16628"/>
                  </a:cubicBezTo>
                  <a:lnTo>
                    <a:pt x="169102" y="8375"/>
                  </a:lnTo>
                  <a:cubicBezTo>
                    <a:pt x="169354" y="8222"/>
                    <a:pt x="169628" y="8149"/>
                    <a:pt x="169899" y="8149"/>
                  </a:cubicBezTo>
                  <a:close/>
                  <a:moveTo>
                    <a:pt x="104743" y="98732"/>
                  </a:moveTo>
                  <a:cubicBezTo>
                    <a:pt x="107874" y="98732"/>
                    <a:pt x="110451" y="101277"/>
                    <a:pt x="110451" y="104441"/>
                  </a:cubicBezTo>
                  <a:cubicBezTo>
                    <a:pt x="110451" y="107572"/>
                    <a:pt x="107874" y="110149"/>
                    <a:pt x="104743" y="110149"/>
                  </a:cubicBezTo>
                  <a:cubicBezTo>
                    <a:pt x="101579" y="110149"/>
                    <a:pt x="99034" y="107572"/>
                    <a:pt x="99034" y="104441"/>
                  </a:cubicBezTo>
                  <a:cubicBezTo>
                    <a:pt x="99034" y="101277"/>
                    <a:pt x="101579" y="98732"/>
                    <a:pt x="104743" y="98732"/>
                  </a:cubicBezTo>
                  <a:close/>
                  <a:moveTo>
                    <a:pt x="150737" y="29154"/>
                  </a:moveTo>
                  <a:lnTo>
                    <a:pt x="172918" y="67613"/>
                  </a:lnTo>
                  <a:lnTo>
                    <a:pt x="116225" y="96677"/>
                  </a:lnTo>
                  <a:cubicBezTo>
                    <a:pt x="113713" y="92991"/>
                    <a:pt x="109505" y="90577"/>
                    <a:pt x="104743" y="90577"/>
                  </a:cubicBezTo>
                  <a:cubicBezTo>
                    <a:pt x="97077" y="90577"/>
                    <a:pt x="90879" y="96775"/>
                    <a:pt x="90879" y="104441"/>
                  </a:cubicBezTo>
                  <a:cubicBezTo>
                    <a:pt x="90879" y="106104"/>
                    <a:pt x="91173" y="107735"/>
                    <a:pt x="91727" y="109236"/>
                  </a:cubicBezTo>
                  <a:lnTo>
                    <a:pt x="83312" y="113542"/>
                  </a:lnTo>
                  <a:lnTo>
                    <a:pt x="75124" y="99385"/>
                  </a:lnTo>
                  <a:cubicBezTo>
                    <a:pt x="74358" y="98071"/>
                    <a:pt x="72989" y="97345"/>
                    <a:pt x="71580" y="97345"/>
                  </a:cubicBezTo>
                  <a:cubicBezTo>
                    <a:pt x="70890" y="97345"/>
                    <a:pt x="70190" y="97520"/>
                    <a:pt x="69546" y="97884"/>
                  </a:cubicBezTo>
                  <a:cubicBezTo>
                    <a:pt x="67589" y="99026"/>
                    <a:pt x="66936" y="101505"/>
                    <a:pt x="68045" y="103462"/>
                  </a:cubicBezTo>
                  <a:lnTo>
                    <a:pt x="76037" y="117260"/>
                  </a:lnTo>
                  <a:lnTo>
                    <a:pt x="54965" y="128058"/>
                  </a:lnTo>
                  <a:lnTo>
                    <a:pt x="39405" y="101081"/>
                  </a:lnTo>
                  <a:lnTo>
                    <a:pt x="108820" y="56229"/>
                  </a:lnTo>
                  <a:lnTo>
                    <a:pt x="115018" y="66961"/>
                  </a:lnTo>
                  <a:cubicBezTo>
                    <a:pt x="115768" y="68265"/>
                    <a:pt x="117138" y="68983"/>
                    <a:pt x="118541" y="68983"/>
                  </a:cubicBezTo>
                  <a:cubicBezTo>
                    <a:pt x="119226" y="68983"/>
                    <a:pt x="119944" y="68820"/>
                    <a:pt x="120563" y="68428"/>
                  </a:cubicBezTo>
                  <a:cubicBezTo>
                    <a:pt x="122521" y="67319"/>
                    <a:pt x="123206" y="64840"/>
                    <a:pt x="122064" y="62883"/>
                  </a:cubicBezTo>
                  <a:lnTo>
                    <a:pt x="115670" y="51792"/>
                  </a:lnTo>
                  <a:lnTo>
                    <a:pt x="150737" y="29154"/>
                  </a:lnTo>
                  <a:close/>
                  <a:moveTo>
                    <a:pt x="37611" y="114325"/>
                  </a:moveTo>
                  <a:lnTo>
                    <a:pt x="42602" y="122969"/>
                  </a:lnTo>
                  <a:lnTo>
                    <a:pt x="30076" y="130211"/>
                  </a:lnTo>
                  <a:lnTo>
                    <a:pt x="25085" y="121566"/>
                  </a:lnTo>
                  <a:lnTo>
                    <a:pt x="37611" y="114325"/>
                  </a:lnTo>
                  <a:close/>
                  <a:moveTo>
                    <a:pt x="14712" y="119903"/>
                  </a:moveTo>
                  <a:lnTo>
                    <a:pt x="26325" y="140029"/>
                  </a:lnTo>
                  <a:lnTo>
                    <a:pt x="20290" y="143519"/>
                  </a:lnTo>
                  <a:cubicBezTo>
                    <a:pt x="20223" y="143564"/>
                    <a:pt x="20148" y="143586"/>
                    <a:pt x="20073" y="143586"/>
                  </a:cubicBezTo>
                  <a:cubicBezTo>
                    <a:pt x="19931" y="143586"/>
                    <a:pt x="19789" y="143506"/>
                    <a:pt x="19703" y="143356"/>
                  </a:cubicBezTo>
                  <a:lnTo>
                    <a:pt x="8514" y="123947"/>
                  </a:lnTo>
                  <a:cubicBezTo>
                    <a:pt x="8449" y="123850"/>
                    <a:pt x="8449" y="123752"/>
                    <a:pt x="8482" y="123621"/>
                  </a:cubicBezTo>
                  <a:cubicBezTo>
                    <a:pt x="8482" y="123523"/>
                    <a:pt x="8547" y="123426"/>
                    <a:pt x="8677" y="123393"/>
                  </a:cubicBezTo>
                  <a:lnTo>
                    <a:pt x="14712" y="119903"/>
                  </a:lnTo>
                  <a:close/>
                  <a:moveTo>
                    <a:pt x="169860" y="0"/>
                  </a:moveTo>
                  <a:cubicBezTo>
                    <a:pt x="168213" y="0"/>
                    <a:pt x="166547" y="418"/>
                    <a:pt x="165024" y="1297"/>
                  </a:cubicBezTo>
                  <a:lnTo>
                    <a:pt x="150672" y="9582"/>
                  </a:lnTo>
                  <a:cubicBezTo>
                    <a:pt x="148421" y="10887"/>
                    <a:pt x="146790" y="12975"/>
                    <a:pt x="146137" y="15486"/>
                  </a:cubicBezTo>
                  <a:cubicBezTo>
                    <a:pt x="145550" y="17705"/>
                    <a:pt x="145746" y="19988"/>
                    <a:pt x="146692" y="22043"/>
                  </a:cubicBezTo>
                  <a:lnTo>
                    <a:pt x="101318" y="51336"/>
                  </a:lnTo>
                  <a:lnTo>
                    <a:pt x="94141" y="38907"/>
                  </a:lnTo>
                  <a:lnTo>
                    <a:pt x="94533" y="38679"/>
                  </a:lnTo>
                  <a:cubicBezTo>
                    <a:pt x="96457" y="37570"/>
                    <a:pt x="97142" y="35058"/>
                    <a:pt x="96001" y="33134"/>
                  </a:cubicBezTo>
                  <a:cubicBezTo>
                    <a:pt x="95256" y="31820"/>
                    <a:pt x="93880" y="31080"/>
                    <a:pt x="92474" y="31080"/>
                  </a:cubicBezTo>
                  <a:cubicBezTo>
                    <a:pt x="91785" y="31080"/>
                    <a:pt x="91088" y="31258"/>
                    <a:pt x="90455" y="31633"/>
                  </a:cubicBezTo>
                  <a:lnTo>
                    <a:pt x="79397" y="37994"/>
                  </a:lnTo>
                  <a:lnTo>
                    <a:pt x="72253" y="42104"/>
                  </a:lnTo>
                  <a:lnTo>
                    <a:pt x="68372" y="44388"/>
                  </a:lnTo>
                  <a:cubicBezTo>
                    <a:pt x="66414" y="45497"/>
                    <a:pt x="65729" y="48008"/>
                    <a:pt x="66871" y="49933"/>
                  </a:cubicBezTo>
                  <a:cubicBezTo>
                    <a:pt x="67621" y="51238"/>
                    <a:pt x="68991" y="51988"/>
                    <a:pt x="70394" y="51988"/>
                  </a:cubicBezTo>
                  <a:cubicBezTo>
                    <a:pt x="71112" y="51988"/>
                    <a:pt x="71797" y="51792"/>
                    <a:pt x="72449" y="51434"/>
                  </a:cubicBezTo>
                  <a:lnTo>
                    <a:pt x="72808" y="51205"/>
                  </a:lnTo>
                  <a:lnTo>
                    <a:pt x="80604" y="64742"/>
                  </a:lnTo>
                  <a:lnTo>
                    <a:pt x="31707" y="96351"/>
                  </a:lnTo>
                  <a:cubicBezTo>
                    <a:pt x="29880" y="97525"/>
                    <a:pt x="29293" y="99907"/>
                    <a:pt x="30402" y="101799"/>
                  </a:cubicBezTo>
                  <a:lnTo>
                    <a:pt x="33534" y="107279"/>
                  </a:lnTo>
                  <a:lnTo>
                    <a:pt x="21008" y="114520"/>
                  </a:lnTo>
                  <a:lnTo>
                    <a:pt x="19703" y="112302"/>
                  </a:lnTo>
                  <a:cubicBezTo>
                    <a:pt x="18959" y="110989"/>
                    <a:pt x="17597" y="110248"/>
                    <a:pt x="16191" y="110248"/>
                  </a:cubicBezTo>
                  <a:cubicBezTo>
                    <a:pt x="15501" y="110248"/>
                    <a:pt x="14801" y="110426"/>
                    <a:pt x="14157" y="110802"/>
                  </a:cubicBezTo>
                  <a:lnTo>
                    <a:pt x="4600" y="116314"/>
                  </a:lnTo>
                  <a:cubicBezTo>
                    <a:pt x="2610" y="117456"/>
                    <a:pt x="1175" y="119315"/>
                    <a:pt x="588" y="121534"/>
                  </a:cubicBezTo>
                  <a:cubicBezTo>
                    <a:pt x="0" y="123752"/>
                    <a:pt x="294" y="126035"/>
                    <a:pt x="1436" y="128025"/>
                  </a:cubicBezTo>
                  <a:lnTo>
                    <a:pt x="12657" y="147434"/>
                  </a:lnTo>
                  <a:cubicBezTo>
                    <a:pt x="14255" y="150206"/>
                    <a:pt x="17126" y="151740"/>
                    <a:pt x="20094" y="151740"/>
                  </a:cubicBezTo>
                  <a:cubicBezTo>
                    <a:pt x="21562" y="151740"/>
                    <a:pt x="23030" y="151381"/>
                    <a:pt x="24367" y="150598"/>
                  </a:cubicBezTo>
                  <a:lnTo>
                    <a:pt x="33925" y="145053"/>
                  </a:lnTo>
                  <a:cubicBezTo>
                    <a:pt x="34871" y="144531"/>
                    <a:pt x="35556" y="143650"/>
                    <a:pt x="35850" y="142573"/>
                  </a:cubicBezTo>
                  <a:cubicBezTo>
                    <a:pt x="36111" y="141530"/>
                    <a:pt x="35980" y="140421"/>
                    <a:pt x="35426" y="139507"/>
                  </a:cubicBezTo>
                  <a:lnTo>
                    <a:pt x="34153" y="137256"/>
                  </a:lnTo>
                  <a:lnTo>
                    <a:pt x="46679" y="130015"/>
                  </a:lnTo>
                  <a:lnTo>
                    <a:pt x="49844" y="135495"/>
                  </a:lnTo>
                  <a:cubicBezTo>
                    <a:pt x="50594" y="136800"/>
                    <a:pt x="51964" y="137550"/>
                    <a:pt x="53367" y="137550"/>
                  </a:cubicBezTo>
                  <a:cubicBezTo>
                    <a:pt x="54019" y="137550"/>
                    <a:pt x="54639" y="137387"/>
                    <a:pt x="55226" y="137093"/>
                  </a:cubicBezTo>
                  <a:lnTo>
                    <a:pt x="96816" y="115793"/>
                  </a:lnTo>
                  <a:cubicBezTo>
                    <a:pt x="99034" y="117358"/>
                    <a:pt x="101774" y="118304"/>
                    <a:pt x="104743" y="118304"/>
                  </a:cubicBezTo>
                  <a:cubicBezTo>
                    <a:pt x="105069" y="118304"/>
                    <a:pt x="105395" y="118272"/>
                    <a:pt x="105754" y="118239"/>
                  </a:cubicBezTo>
                  <a:lnTo>
                    <a:pt x="138243" y="200604"/>
                  </a:lnTo>
                  <a:lnTo>
                    <a:pt x="127642" y="200604"/>
                  </a:lnTo>
                  <a:cubicBezTo>
                    <a:pt x="125391" y="200604"/>
                    <a:pt x="123564" y="202431"/>
                    <a:pt x="123564" y="204682"/>
                  </a:cubicBezTo>
                  <a:cubicBezTo>
                    <a:pt x="123564" y="206932"/>
                    <a:pt x="125391" y="208759"/>
                    <a:pt x="127642" y="208759"/>
                  </a:cubicBezTo>
                  <a:lnTo>
                    <a:pt x="159707" y="208759"/>
                  </a:lnTo>
                  <a:cubicBezTo>
                    <a:pt x="161991" y="208759"/>
                    <a:pt x="163785" y="206932"/>
                    <a:pt x="163785" y="204682"/>
                  </a:cubicBezTo>
                  <a:cubicBezTo>
                    <a:pt x="163785" y="202431"/>
                    <a:pt x="161991" y="200604"/>
                    <a:pt x="159707" y="200604"/>
                  </a:cubicBezTo>
                  <a:lnTo>
                    <a:pt x="147018" y="200604"/>
                  </a:lnTo>
                  <a:lnTo>
                    <a:pt x="113354" y="115271"/>
                  </a:lnTo>
                  <a:cubicBezTo>
                    <a:pt x="116486" y="112759"/>
                    <a:pt x="118541" y="108942"/>
                    <a:pt x="118574" y="104637"/>
                  </a:cubicBezTo>
                  <a:lnTo>
                    <a:pt x="177061" y="74659"/>
                  </a:lnTo>
                  <a:cubicBezTo>
                    <a:pt x="178920" y="77301"/>
                    <a:pt x="181921" y="78736"/>
                    <a:pt x="184988" y="78736"/>
                  </a:cubicBezTo>
                  <a:cubicBezTo>
                    <a:pt x="186651" y="78736"/>
                    <a:pt x="188315" y="78345"/>
                    <a:pt x="189848" y="77432"/>
                  </a:cubicBezTo>
                  <a:lnTo>
                    <a:pt x="204201" y="69179"/>
                  </a:lnTo>
                  <a:cubicBezTo>
                    <a:pt x="206452" y="67874"/>
                    <a:pt x="208050" y="65754"/>
                    <a:pt x="208735" y="63242"/>
                  </a:cubicBezTo>
                  <a:cubicBezTo>
                    <a:pt x="209387" y="60730"/>
                    <a:pt x="209061" y="58121"/>
                    <a:pt x="207756" y="55870"/>
                  </a:cubicBezTo>
                  <a:lnTo>
                    <a:pt x="178301" y="4852"/>
                  </a:lnTo>
                  <a:cubicBezTo>
                    <a:pt x="176505" y="1743"/>
                    <a:pt x="173224" y="0"/>
                    <a:pt x="169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4240575" y="20990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1" y="1"/>
                    <a:pt x="1957" y="425"/>
                    <a:pt x="1207" y="1207"/>
                  </a:cubicBezTo>
                  <a:cubicBezTo>
                    <a:pt x="457" y="1958"/>
                    <a:pt x="0" y="3002"/>
                    <a:pt x="0" y="4078"/>
                  </a:cubicBezTo>
                  <a:cubicBezTo>
                    <a:pt x="0" y="5154"/>
                    <a:pt x="457" y="6198"/>
                    <a:pt x="1207" y="6949"/>
                  </a:cubicBezTo>
                  <a:cubicBezTo>
                    <a:pt x="1957" y="7731"/>
                    <a:pt x="3001" y="8155"/>
                    <a:pt x="4078" y="8155"/>
                  </a:cubicBezTo>
                  <a:cubicBezTo>
                    <a:pt x="5154" y="8155"/>
                    <a:pt x="6198" y="7731"/>
                    <a:pt x="6981" y="6949"/>
                  </a:cubicBezTo>
                  <a:cubicBezTo>
                    <a:pt x="7731" y="6198"/>
                    <a:pt x="8155" y="5154"/>
                    <a:pt x="8155" y="4078"/>
                  </a:cubicBezTo>
                  <a:cubicBezTo>
                    <a:pt x="8155" y="3002"/>
                    <a:pt x="7731" y="1958"/>
                    <a:pt x="6981" y="1207"/>
                  </a:cubicBezTo>
                  <a:cubicBezTo>
                    <a:pt x="6231" y="425"/>
                    <a:pt x="5154" y="1"/>
                    <a:pt x="4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455250" y="33728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1" y="1"/>
                    <a:pt x="1958" y="425"/>
                    <a:pt x="1175" y="1175"/>
                  </a:cubicBezTo>
                  <a:cubicBezTo>
                    <a:pt x="424" y="1958"/>
                    <a:pt x="0" y="3002"/>
                    <a:pt x="0" y="4078"/>
                  </a:cubicBezTo>
                  <a:cubicBezTo>
                    <a:pt x="0" y="5155"/>
                    <a:pt x="424" y="6199"/>
                    <a:pt x="1175" y="6949"/>
                  </a:cubicBezTo>
                  <a:cubicBezTo>
                    <a:pt x="1958" y="7699"/>
                    <a:pt x="3001" y="8156"/>
                    <a:pt x="4078" y="8156"/>
                  </a:cubicBezTo>
                  <a:cubicBezTo>
                    <a:pt x="5154" y="8156"/>
                    <a:pt x="6198" y="7699"/>
                    <a:pt x="6948" y="6949"/>
                  </a:cubicBezTo>
                  <a:cubicBezTo>
                    <a:pt x="7699" y="6199"/>
                    <a:pt x="8155" y="5155"/>
                    <a:pt x="8155" y="4078"/>
                  </a:cubicBezTo>
                  <a:cubicBezTo>
                    <a:pt x="8155" y="3002"/>
                    <a:pt x="7699" y="1958"/>
                    <a:pt x="6948" y="1175"/>
                  </a:cubicBezTo>
                  <a:cubicBezTo>
                    <a:pt x="6198" y="425"/>
                    <a:pt x="5154" y="1"/>
                    <a:pt x="4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2425275" y="3733625"/>
              <a:ext cx="1100950" cy="1723700"/>
            </a:xfrm>
            <a:custGeom>
              <a:avLst/>
              <a:gdLst/>
              <a:ahLst/>
              <a:cxnLst/>
              <a:rect l="l" t="t" r="r" b="b"/>
              <a:pathLst>
                <a:path w="44038" h="68948" extrusionOk="0">
                  <a:moveTo>
                    <a:pt x="39435" y="1"/>
                  </a:moveTo>
                  <a:cubicBezTo>
                    <a:pt x="37801" y="1"/>
                    <a:pt x="36271" y="974"/>
                    <a:pt x="35621" y="2598"/>
                  </a:cubicBezTo>
                  <a:lnTo>
                    <a:pt x="12657" y="60792"/>
                  </a:lnTo>
                  <a:lnTo>
                    <a:pt x="4078" y="60792"/>
                  </a:lnTo>
                  <a:cubicBezTo>
                    <a:pt x="1827" y="60792"/>
                    <a:pt x="0" y="62619"/>
                    <a:pt x="0" y="64870"/>
                  </a:cubicBezTo>
                  <a:cubicBezTo>
                    <a:pt x="0" y="67120"/>
                    <a:pt x="1827" y="68947"/>
                    <a:pt x="4078" y="68947"/>
                  </a:cubicBezTo>
                  <a:lnTo>
                    <a:pt x="36176" y="68947"/>
                  </a:lnTo>
                  <a:cubicBezTo>
                    <a:pt x="38427" y="68947"/>
                    <a:pt x="40253" y="67120"/>
                    <a:pt x="40253" y="64870"/>
                  </a:cubicBezTo>
                  <a:cubicBezTo>
                    <a:pt x="40253" y="62619"/>
                    <a:pt x="38427" y="60792"/>
                    <a:pt x="36176" y="60792"/>
                  </a:cubicBezTo>
                  <a:lnTo>
                    <a:pt x="21432" y="60792"/>
                  </a:lnTo>
                  <a:lnTo>
                    <a:pt x="43222" y="5567"/>
                  </a:lnTo>
                  <a:cubicBezTo>
                    <a:pt x="44037" y="3479"/>
                    <a:pt x="43026" y="1130"/>
                    <a:pt x="40938" y="282"/>
                  </a:cubicBezTo>
                  <a:cubicBezTo>
                    <a:pt x="40442" y="92"/>
                    <a:pt x="39934" y="1"/>
                    <a:pt x="39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14"/>
          <p:cNvSpPr txBox="1">
            <a:spLocks noGrp="1"/>
          </p:cNvSpPr>
          <p:nvPr>
            <p:ph type="title"/>
          </p:nvPr>
        </p:nvSpPr>
        <p:spPr>
          <a:xfrm>
            <a:off x="3284267" y="694967"/>
            <a:ext cx="56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574924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"/>
          <p:cNvSpPr txBox="1">
            <a:spLocks noGrp="1"/>
          </p:cNvSpPr>
          <p:nvPr>
            <p:ph type="title"/>
          </p:nvPr>
        </p:nvSpPr>
        <p:spPr>
          <a:xfrm>
            <a:off x="3284267" y="694967"/>
            <a:ext cx="56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28" name="Google Shape;328;p15"/>
          <p:cNvSpPr/>
          <p:nvPr/>
        </p:nvSpPr>
        <p:spPr>
          <a:xfrm rot="10800000">
            <a:off x="11204176" y="15979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5"/>
          <p:cNvSpPr/>
          <p:nvPr/>
        </p:nvSpPr>
        <p:spPr>
          <a:xfrm rot="10800000">
            <a:off x="11807343" y="1683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5"/>
          <p:cNvSpPr/>
          <p:nvPr/>
        </p:nvSpPr>
        <p:spPr>
          <a:xfrm rot="10800000">
            <a:off x="6961343" y="266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5"/>
          <p:cNvSpPr/>
          <p:nvPr/>
        </p:nvSpPr>
        <p:spPr>
          <a:xfrm rot="10800000">
            <a:off x="8793909" y="358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5"/>
          <p:cNvSpPr/>
          <p:nvPr/>
        </p:nvSpPr>
        <p:spPr>
          <a:xfrm rot="10800000">
            <a:off x="3066909" y="401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5"/>
          <p:cNvSpPr/>
          <p:nvPr/>
        </p:nvSpPr>
        <p:spPr>
          <a:xfrm rot="10800000">
            <a:off x="2426427" y="5099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5"/>
          <p:cNvSpPr/>
          <p:nvPr/>
        </p:nvSpPr>
        <p:spPr>
          <a:xfrm rot="10800000">
            <a:off x="4665943" y="266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5"/>
          <p:cNvSpPr/>
          <p:nvPr/>
        </p:nvSpPr>
        <p:spPr>
          <a:xfrm rot="10800000">
            <a:off x="2218627" y="358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5"/>
          <p:cNvSpPr/>
          <p:nvPr/>
        </p:nvSpPr>
        <p:spPr>
          <a:xfrm rot="10800000">
            <a:off x="11111509" y="4305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5"/>
          <p:cNvSpPr/>
          <p:nvPr/>
        </p:nvSpPr>
        <p:spPr>
          <a:xfrm rot="10800000">
            <a:off x="10921376" y="30243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5"/>
          <p:cNvSpPr/>
          <p:nvPr/>
        </p:nvSpPr>
        <p:spPr>
          <a:xfrm rot="10800000">
            <a:off x="619543" y="47429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5"/>
          <p:cNvSpPr/>
          <p:nvPr/>
        </p:nvSpPr>
        <p:spPr>
          <a:xfrm rot="10800000">
            <a:off x="12014576" y="6051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5"/>
          <p:cNvSpPr/>
          <p:nvPr/>
        </p:nvSpPr>
        <p:spPr>
          <a:xfrm rot="10800000">
            <a:off x="11957776" y="48898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5"/>
          <p:cNvSpPr/>
          <p:nvPr/>
        </p:nvSpPr>
        <p:spPr>
          <a:xfrm rot="10800000">
            <a:off x="10621693" y="9001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5"/>
          <p:cNvSpPr/>
          <p:nvPr/>
        </p:nvSpPr>
        <p:spPr>
          <a:xfrm rot="10800000">
            <a:off x="4255076" y="2550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5"/>
          <p:cNvSpPr/>
          <p:nvPr/>
        </p:nvSpPr>
        <p:spPr>
          <a:xfrm rot="10800000">
            <a:off x="8491576" y="5266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5"/>
          <p:cNvSpPr/>
          <p:nvPr/>
        </p:nvSpPr>
        <p:spPr>
          <a:xfrm rot="10800000">
            <a:off x="698143" y="2876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5"/>
          <p:cNvSpPr/>
          <p:nvPr/>
        </p:nvSpPr>
        <p:spPr>
          <a:xfrm rot="10800000">
            <a:off x="2811560" y="12379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5"/>
          <p:cNvSpPr/>
          <p:nvPr/>
        </p:nvSpPr>
        <p:spPr>
          <a:xfrm rot="10800000">
            <a:off x="754943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5"/>
          <p:cNvSpPr/>
          <p:nvPr/>
        </p:nvSpPr>
        <p:spPr>
          <a:xfrm rot="10800000">
            <a:off x="619543" y="2172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5"/>
          <p:cNvSpPr/>
          <p:nvPr/>
        </p:nvSpPr>
        <p:spPr>
          <a:xfrm rot="10800000">
            <a:off x="4401543" y="42976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5"/>
          <p:cNvSpPr/>
          <p:nvPr/>
        </p:nvSpPr>
        <p:spPr>
          <a:xfrm rot="10800000">
            <a:off x="11577660" y="4250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5"/>
          <p:cNvSpPr/>
          <p:nvPr/>
        </p:nvSpPr>
        <p:spPr>
          <a:xfrm rot="10800000">
            <a:off x="1575960" y="31139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5"/>
          <p:cNvSpPr/>
          <p:nvPr/>
        </p:nvSpPr>
        <p:spPr>
          <a:xfrm rot="10800000">
            <a:off x="8793909" y="35250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5"/>
          <p:cNvSpPr/>
          <p:nvPr/>
        </p:nvSpPr>
        <p:spPr>
          <a:xfrm rot="10800000">
            <a:off x="1459643" y="2686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5"/>
          <p:cNvSpPr/>
          <p:nvPr/>
        </p:nvSpPr>
        <p:spPr>
          <a:xfrm rot="10800000">
            <a:off x="8491576" y="520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5"/>
          <p:cNvSpPr/>
          <p:nvPr/>
        </p:nvSpPr>
        <p:spPr>
          <a:xfrm rot="10800000">
            <a:off x="9829476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5"/>
          <p:cNvSpPr/>
          <p:nvPr/>
        </p:nvSpPr>
        <p:spPr>
          <a:xfrm rot="10800000">
            <a:off x="1402827" y="5813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5"/>
          <p:cNvSpPr/>
          <p:nvPr/>
        </p:nvSpPr>
        <p:spPr>
          <a:xfrm rot="10800000">
            <a:off x="2642776" y="61150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5"/>
          <p:cNvSpPr/>
          <p:nvPr/>
        </p:nvSpPr>
        <p:spPr>
          <a:xfrm rot="10800000">
            <a:off x="2348143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5"/>
          <p:cNvSpPr/>
          <p:nvPr/>
        </p:nvSpPr>
        <p:spPr>
          <a:xfrm rot="10800000">
            <a:off x="10187809" y="16830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5"/>
          <p:cNvSpPr/>
          <p:nvPr/>
        </p:nvSpPr>
        <p:spPr>
          <a:xfrm rot="10800000" flipH="1">
            <a:off x="7881609" y="63628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5"/>
          <p:cNvSpPr/>
          <p:nvPr/>
        </p:nvSpPr>
        <p:spPr>
          <a:xfrm rot="10800000" flipH="1">
            <a:off x="3731443" y="6527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5"/>
          <p:cNvSpPr/>
          <p:nvPr/>
        </p:nvSpPr>
        <p:spPr>
          <a:xfrm rot="10800000" flipH="1">
            <a:off x="6591593" y="6269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5"/>
          <p:cNvSpPr/>
          <p:nvPr/>
        </p:nvSpPr>
        <p:spPr>
          <a:xfrm>
            <a:off x="10941667" y="5870533"/>
            <a:ext cx="989327" cy="987472"/>
          </a:xfrm>
          <a:custGeom>
            <a:avLst/>
            <a:gdLst/>
            <a:ahLst/>
            <a:cxnLst/>
            <a:rect l="l" t="t" r="r" b="b"/>
            <a:pathLst>
              <a:path w="209160" h="208768" extrusionOk="0">
                <a:moveTo>
                  <a:pt x="134916" y="8155"/>
                </a:moveTo>
                <a:cubicBezTo>
                  <a:pt x="137167" y="8155"/>
                  <a:pt x="138994" y="9982"/>
                  <a:pt x="138994" y="12232"/>
                </a:cubicBezTo>
                <a:lnTo>
                  <a:pt x="138994" y="38328"/>
                </a:lnTo>
                <a:cubicBezTo>
                  <a:pt x="138994" y="40579"/>
                  <a:pt x="137167" y="42406"/>
                  <a:pt x="134916" y="42406"/>
                </a:cubicBezTo>
                <a:lnTo>
                  <a:pt x="90880" y="42406"/>
                </a:lnTo>
                <a:cubicBezTo>
                  <a:pt x="88629" y="42406"/>
                  <a:pt x="86802" y="40579"/>
                  <a:pt x="86802" y="38328"/>
                </a:cubicBezTo>
                <a:lnTo>
                  <a:pt x="86802" y="12232"/>
                </a:lnTo>
                <a:cubicBezTo>
                  <a:pt x="86802" y="9982"/>
                  <a:pt x="88629" y="8155"/>
                  <a:pt x="90880" y="8155"/>
                </a:cubicBezTo>
                <a:close/>
                <a:moveTo>
                  <a:pt x="34643" y="38752"/>
                </a:moveTo>
                <a:lnTo>
                  <a:pt x="22900" y="50463"/>
                </a:lnTo>
                <a:lnTo>
                  <a:pt x="22900" y="38752"/>
                </a:lnTo>
                <a:close/>
                <a:moveTo>
                  <a:pt x="58651" y="26259"/>
                </a:moveTo>
                <a:cubicBezTo>
                  <a:pt x="69253" y="39731"/>
                  <a:pt x="68339" y="59368"/>
                  <a:pt x="55944" y="71764"/>
                </a:cubicBezTo>
                <a:cubicBezTo>
                  <a:pt x="49452" y="78255"/>
                  <a:pt x="40808" y="81843"/>
                  <a:pt x="31642" y="81843"/>
                </a:cubicBezTo>
                <a:cubicBezTo>
                  <a:pt x="23846" y="81843"/>
                  <a:pt x="16441" y="79266"/>
                  <a:pt x="10406" y="74504"/>
                </a:cubicBezTo>
                <a:lnTo>
                  <a:pt x="58651" y="26259"/>
                </a:lnTo>
                <a:close/>
                <a:moveTo>
                  <a:pt x="61750" y="77505"/>
                </a:moveTo>
                <a:lnTo>
                  <a:pt x="73297" y="100339"/>
                </a:lnTo>
                <a:lnTo>
                  <a:pt x="45636" y="100339"/>
                </a:lnTo>
                <a:lnTo>
                  <a:pt x="45636" y="87650"/>
                </a:lnTo>
                <a:cubicBezTo>
                  <a:pt x="51605" y="85562"/>
                  <a:pt x="57085" y="82137"/>
                  <a:pt x="61717" y="77537"/>
                </a:cubicBezTo>
                <a:cubicBezTo>
                  <a:pt x="61717" y="77537"/>
                  <a:pt x="61717" y="77505"/>
                  <a:pt x="61750" y="77505"/>
                </a:cubicBezTo>
                <a:close/>
                <a:moveTo>
                  <a:pt x="178986" y="108494"/>
                </a:moveTo>
                <a:lnTo>
                  <a:pt x="178986" y="148420"/>
                </a:lnTo>
                <a:lnTo>
                  <a:pt x="30565" y="148420"/>
                </a:lnTo>
                <a:lnTo>
                  <a:pt x="30565" y="108494"/>
                </a:lnTo>
                <a:close/>
                <a:moveTo>
                  <a:pt x="30565" y="156575"/>
                </a:moveTo>
                <a:cubicBezTo>
                  <a:pt x="42700" y="156575"/>
                  <a:pt x="52584" y="166459"/>
                  <a:pt x="52584" y="178594"/>
                </a:cubicBezTo>
                <a:cubicBezTo>
                  <a:pt x="52584" y="190728"/>
                  <a:pt x="42700" y="200612"/>
                  <a:pt x="30565" y="200612"/>
                </a:cubicBezTo>
                <a:cubicBezTo>
                  <a:pt x="18431" y="200612"/>
                  <a:pt x="8547" y="190728"/>
                  <a:pt x="8547" y="178594"/>
                </a:cubicBezTo>
                <a:cubicBezTo>
                  <a:pt x="8547" y="166459"/>
                  <a:pt x="18431" y="156575"/>
                  <a:pt x="30565" y="156575"/>
                </a:cubicBezTo>
                <a:close/>
                <a:moveTo>
                  <a:pt x="104776" y="156575"/>
                </a:moveTo>
                <a:cubicBezTo>
                  <a:pt x="116910" y="156575"/>
                  <a:pt x="126794" y="166459"/>
                  <a:pt x="126794" y="178594"/>
                </a:cubicBezTo>
                <a:cubicBezTo>
                  <a:pt x="126794" y="190728"/>
                  <a:pt x="116910" y="200612"/>
                  <a:pt x="104776" y="200612"/>
                </a:cubicBezTo>
                <a:cubicBezTo>
                  <a:pt x="92641" y="200612"/>
                  <a:pt x="82757" y="190728"/>
                  <a:pt x="82757" y="178594"/>
                </a:cubicBezTo>
                <a:cubicBezTo>
                  <a:pt x="82757" y="166459"/>
                  <a:pt x="92641" y="156575"/>
                  <a:pt x="104776" y="156575"/>
                </a:cubicBezTo>
                <a:close/>
                <a:moveTo>
                  <a:pt x="178986" y="156575"/>
                </a:moveTo>
                <a:cubicBezTo>
                  <a:pt x="191120" y="156575"/>
                  <a:pt x="201004" y="166459"/>
                  <a:pt x="201004" y="178594"/>
                </a:cubicBezTo>
                <a:cubicBezTo>
                  <a:pt x="201004" y="190728"/>
                  <a:pt x="191120" y="200612"/>
                  <a:pt x="178986" y="200612"/>
                </a:cubicBezTo>
                <a:cubicBezTo>
                  <a:pt x="166851" y="200612"/>
                  <a:pt x="156967" y="190728"/>
                  <a:pt x="156967" y="178594"/>
                </a:cubicBezTo>
                <a:cubicBezTo>
                  <a:pt x="156967" y="166459"/>
                  <a:pt x="166851" y="156575"/>
                  <a:pt x="178986" y="156575"/>
                </a:cubicBezTo>
                <a:close/>
                <a:moveTo>
                  <a:pt x="90880" y="0"/>
                </a:moveTo>
                <a:cubicBezTo>
                  <a:pt x="84127" y="0"/>
                  <a:pt x="78647" y="5480"/>
                  <a:pt x="78647" y="12232"/>
                </a:cubicBezTo>
                <a:lnTo>
                  <a:pt x="78647" y="38328"/>
                </a:lnTo>
                <a:cubicBezTo>
                  <a:pt x="78647" y="45081"/>
                  <a:pt x="84127" y="50561"/>
                  <a:pt x="90880" y="50561"/>
                </a:cubicBezTo>
                <a:lnTo>
                  <a:pt x="100665" y="50561"/>
                </a:lnTo>
                <a:lnTo>
                  <a:pt x="100665" y="100339"/>
                </a:lnTo>
                <a:lnTo>
                  <a:pt x="82431" y="100339"/>
                </a:lnTo>
                <a:lnTo>
                  <a:pt x="67361" y="70524"/>
                </a:lnTo>
                <a:cubicBezTo>
                  <a:pt x="77995" y="54084"/>
                  <a:pt x="76103" y="31837"/>
                  <a:pt x="61685" y="17419"/>
                </a:cubicBezTo>
                <a:cubicBezTo>
                  <a:pt x="60902" y="16636"/>
                  <a:pt x="59866" y="16245"/>
                  <a:pt x="58826" y="16245"/>
                </a:cubicBezTo>
                <a:cubicBezTo>
                  <a:pt x="57787" y="16245"/>
                  <a:pt x="56743" y="16636"/>
                  <a:pt x="55944" y="17419"/>
                </a:cubicBezTo>
                <a:lnTo>
                  <a:pt x="42798" y="30597"/>
                </a:lnTo>
                <a:lnTo>
                  <a:pt x="18822" y="30597"/>
                </a:lnTo>
                <a:cubicBezTo>
                  <a:pt x="16571" y="30597"/>
                  <a:pt x="14745" y="32424"/>
                  <a:pt x="14745" y="34675"/>
                </a:cubicBezTo>
                <a:lnTo>
                  <a:pt x="14745" y="58618"/>
                </a:lnTo>
                <a:lnTo>
                  <a:pt x="1599" y="71764"/>
                </a:lnTo>
                <a:cubicBezTo>
                  <a:pt x="1" y="73362"/>
                  <a:pt x="1" y="75939"/>
                  <a:pt x="1599" y="77537"/>
                </a:cubicBezTo>
                <a:cubicBezTo>
                  <a:pt x="9623" y="85562"/>
                  <a:pt x="20290" y="89998"/>
                  <a:pt x="31642" y="89998"/>
                </a:cubicBezTo>
                <a:cubicBezTo>
                  <a:pt x="33599" y="89998"/>
                  <a:pt x="35556" y="89868"/>
                  <a:pt x="37481" y="89607"/>
                </a:cubicBezTo>
                <a:lnTo>
                  <a:pt x="37481" y="100339"/>
                </a:lnTo>
                <a:lnTo>
                  <a:pt x="26488" y="100339"/>
                </a:lnTo>
                <a:cubicBezTo>
                  <a:pt x="24237" y="100339"/>
                  <a:pt x="22410" y="102165"/>
                  <a:pt x="22410" y="104416"/>
                </a:cubicBezTo>
                <a:lnTo>
                  <a:pt x="22410" y="149562"/>
                </a:lnTo>
                <a:cubicBezTo>
                  <a:pt x="9721" y="153118"/>
                  <a:pt x="392" y="164796"/>
                  <a:pt x="392" y="178594"/>
                </a:cubicBezTo>
                <a:cubicBezTo>
                  <a:pt x="392" y="195230"/>
                  <a:pt x="13929" y="208767"/>
                  <a:pt x="30565" y="208767"/>
                </a:cubicBezTo>
                <a:cubicBezTo>
                  <a:pt x="47202" y="208767"/>
                  <a:pt x="60739" y="195230"/>
                  <a:pt x="60739" y="178594"/>
                </a:cubicBezTo>
                <a:cubicBezTo>
                  <a:pt x="60739" y="169917"/>
                  <a:pt x="57053" y="162088"/>
                  <a:pt x="51181" y="156575"/>
                </a:cubicBezTo>
                <a:lnTo>
                  <a:pt x="84160" y="156575"/>
                </a:lnTo>
                <a:cubicBezTo>
                  <a:pt x="78288" y="162088"/>
                  <a:pt x="74602" y="169917"/>
                  <a:pt x="74602" y="178594"/>
                </a:cubicBezTo>
                <a:cubicBezTo>
                  <a:pt x="74602" y="195230"/>
                  <a:pt x="88139" y="208767"/>
                  <a:pt x="104776" y="208767"/>
                </a:cubicBezTo>
                <a:cubicBezTo>
                  <a:pt x="121412" y="208767"/>
                  <a:pt x="134949" y="195230"/>
                  <a:pt x="134949" y="178594"/>
                </a:cubicBezTo>
                <a:cubicBezTo>
                  <a:pt x="134949" y="169917"/>
                  <a:pt x="131263" y="162088"/>
                  <a:pt x="125359" y="156575"/>
                </a:cubicBezTo>
                <a:lnTo>
                  <a:pt x="158370" y="156575"/>
                </a:lnTo>
                <a:cubicBezTo>
                  <a:pt x="152498" y="162088"/>
                  <a:pt x="148812" y="169917"/>
                  <a:pt x="148812" y="178594"/>
                </a:cubicBezTo>
                <a:cubicBezTo>
                  <a:pt x="148812" y="195230"/>
                  <a:pt x="162350" y="208767"/>
                  <a:pt x="178986" y="208767"/>
                </a:cubicBezTo>
                <a:cubicBezTo>
                  <a:pt x="195622" y="208767"/>
                  <a:pt x="209159" y="195230"/>
                  <a:pt x="209159" y="178594"/>
                </a:cubicBezTo>
                <a:cubicBezTo>
                  <a:pt x="209159" y="164796"/>
                  <a:pt x="199830" y="153118"/>
                  <a:pt x="187141" y="149562"/>
                </a:cubicBezTo>
                <a:lnTo>
                  <a:pt x="187141" y="104416"/>
                </a:lnTo>
                <a:cubicBezTo>
                  <a:pt x="187141" y="102165"/>
                  <a:pt x="185314" y="100339"/>
                  <a:pt x="183063" y="100339"/>
                </a:cubicBezTo>
                <a:lnTo>
                  <a:pt x="166982" y="100339"/>
                </a:lnTo>
                <a:lnTo>
                  <a:pt x="166982" y="60021"/>
                </a:lnTo>
                <a:lnTo>
                  <a:pt x="183422" y="43613"/>
                </a:lnTo>
                <a:lnTo>
                  <a:pt x="186880" y="49745"/>
                </a:lnTo>
                <a:cubicBezTo>
                  <a:pt x="187597" y="51017"/>
                  <a:pt x="188935" y="51833"/>
                  <a:pt x="190403" y="51833"/>
                </a:cubicBezTo>
                <a:lnTo>
                  <a:pt x="205082" y="51833"/>
                </a:lnTo>
                <a:cubicBezTo>
                  <a:pt x="207332" y="51833"/>
                  <a:pt x="209159" y="50006"/>
                  <a:pt x="209159" y="47755"/>
                </a:cubicBezTo>
                <a:cubicBezTo>
                  <a:pt x="209159" y="45472"/>
                  <a:pt x="207332" y="43678"/>
                  <a:pt x="205082" y="43678"/>
                </a:cubicBezTo>
                <a:lnTo>
                  <a:pt x="192784" y="43678"/>
                </a:lnTo>
                <a:lnTo>
                  <a:pt x="189000" y="36926"/>
                </a:lnTo>
                <a:lnTo>
                  <a:pt x="192784" y="30173"/>
                </a:lnTo>
                <a:lnTo>
                  <a:pt x="205082" y="30173"/>
                </a:lnTo>
                <a:cubicBezTo>
                  <a:pt x="207332" y="30173"/>
                  <a:pt x="209159" y="28347"/>
                  <a:pt x="209159" y="26096"/>
                </a:cubicBezTo>
                <a:cubicBezTo>
                  <a:pt x="209159" y="23845"/>
                  <a:pt x="207332" y="22018"/>
                  <a:pt x="205082" y="22018"/>
                </a:cubicBezTo>
                <a:lnTo>
                  <a:pt x="190403" y="22018"/>
                </a:lnTo>
                <a:cubicBezTo>
                  <a:pt x="188935" y="22018"/>
                  <a:pt x="187597" y="22801"/>
                  <a:pt x="186880" y="24106"/>
                </a:cubicBezTo>
                <a:lnTo>
                  <a:pt x="181041" y="34414"/>
                </a:lnTo>
                <a:lnTo>
                  <a:pt x="160034" y="55454"/>
                </a:lnTo>
                <a:cubicBezTo>
                  <a:pt x="159283" y="56204"/>
                  <a:pt x="158827" y="57248"/>
                  <a:pt x="158827" y="58324"/>
                </a:cubicBezTo>
                <a:lnTo>
                  <a:pt x="158827" y="100339"/>
                </a:lnTo>
                <a:lnTo>
                  <a:pt x="125130" y="100339"/>
                </a:lnTo>
                <a:lnTo>
                  <a:pt x="125130" y="89705"/>
                </a:lnTo>
                <a:cubicBezTo>
                  <a:pt x="125130" y="87454"/>
                  <a:pt x="123304" y="85627"/>
                  <a:pt x="121053" y="85627"/>
                </a:cubicBezTo>
                <a:cubicBezTo>
                  <a:pt x="118802" y="85627"/>
                  <a:pt x="116975" y="87454"/>
                  <a:pt x="116975" y="89705"/>
                </a:cubicBezTo>
                <a:lnTo>
                  <a:pt x="116975" y="100339"/>
                </a:lnTo>
                <a:lnTo>
                  <a:pt x="108820" y="100339"/>
                </a:lnTo>
                <a:lnTo>
                  <a:pt x="108820" y="50561"/>
                </a:lnTo>
                <a:lnTo>
                  <a:pt x="116975" y="50561"/>
                </a:lnTo>
                <a:lnTo>
                  <a:pt x="116975" y="60901"/>
                </a:lnTo>
                <a:cubicBezTo>
                  <a:pt x="116975" y="63152"/>
                  <a:pt x="118802" y="64979"/>
                  <a:pt x="121053" y="64979"/>
                </a:cubicBezTo>
                <a:cubicBezTo>
                  <a:pt x="123304" y="64979"/>
                  <a:pt x="125130" y="63152"/>
                  <a:pt x="125130" y="60901"/>
                </a:cubicBezTo>
                <a:lnTo>
                  <a:pt x="125130" y="50561"/>
                </a:lnTo>
                <a:lnTo>
                  <a:pt x="134916" y="50561"/>
                </a:lnTo>
                <a:cubicBezTo>
                  <a:pt x="141669" y="50561"/>
                  <a:pt x="147149" y="45081"/>
                  <a:pt x="147149" y="38328"/>
                </a:cubicBezTo>
                <a:lnTo>
                  <a:pt x="147149" y="12232"/>
                </a:lnTo>
                <a:cubicBezTo>
                  <a:pt x="147149" y="5480"/>
                  <a:pt x="141669" y="0"/>
                  <a:pt x="1349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3" name="Google Shape;363;p15"/>
          <p:cNvGrpSpPr/>
          <p:nvPr/>
        </p:nvGrpSpPr>
        <p:grpSpPr>
          <a:xfrm flipH="1">
            <a:off x="280606" y="327492"/>
            <a:ext cx="1161529" cy="1159313"/>
            <a:chOff x="1190625" y="238325"/>
            <a:chExt cx="5228975" cy="5219000"/>
          </a:xfrm>
        </p:grpSpPr>
        <p:sp>
          <p:nvSpPr>
            <p:cNvPr id="364" name="Google Shape;364;p15"/>
            <p:cNvSpPr/>
            <p:nvPr/>
          </p:nvSpPr>
          <p:spPr>
            <a:xfrm>
              <a:off x="3690100" y="504775"/>
              <a:ext cx="806550" cy="786175"/>
            </a:xfrm>
            <a:custGeom>
              <a:avLst/>
              <a:gdLst/>
              <a:ahLst/>
              <a:cxnLst/>
              <a:rect l="l" t="t" r="r" b="b"/>
              <a:pathLst>
                <a:path w="32262" h="31447" extrusionOk="0">
                  <a:moveTo>
                    <a:pt x="27809" y="1"/>
                  </a:moveTo>
                  <a:cubicBezTo>
                    <a:pt x="26765" y="1"/>
                    <a:pt x="25722" y="392"/>
                    <a:pt x="24922" y="1175"/>
                  </a:cubicBezTo>
                  <a:lnTo>
                    <a:pt x="1599" y="24498"/>
                  </a:lnTo>
                  <a:cubicBezTo>
                    <a:pt x="1" y="26097"/>
                    <a:pt x="1" y="28674"/>
                    <a:pt x="1599" y="30272"/>
                  </a:cubicBezTo>
                  <a:cubicBezTo>
                    <a:pt x="2415" y="31055"/>
                    <a:pt x="3459" y="31446"/>
                    <a:pt x="4502" y="31446"/>
                  </a:cubicBezTo>
                  <a:cubicBezTo>
                    <a:pt x="5546" y="31446"/>
                    <a:pt x="6590" y="31055"/>
                    <a:pt x="7373" y="30272"/>
                  </a:cubicBezTo>
                  <a:lnTo>
                    <a:pt x="30696" y="6949"/>
                  </a:lnTo>
                  <a:cubicBezTo>
                    <a:pt x="32262" y="5350"/>
                    <a:pt x="32262" y="2773"/>
                    <a:pt x="30696" y="1175"/>
                  </a:cubicBezTo>
                  <a:cubicBezTo>
                    <a:pt x="29897" y="392"/>
                    <a:pt x="28853" y="1"/>
                    <a:pt x="27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3288075" y="238325"/>
              <a:ext cx="2117875" cy="2098075"/>
            </a:xfrm>
            <a:custGeom>
              <a:avLst/>
              <a:gdLst/>
              <a:ahLst/>
              <a:cxnLst/>
              <a:rect l="l" t="t" r="r" b="b"/>
              <a:pathLst>
                <a:path w="84715" h="83923" extrusionOk="0">
                  <a:moveTo>
                    <a:pt x="80229" y="0"/>
                  </a:moveTo>
                  <a:cubicBezTo>
                    <a:pt x="79185" y="0"/>
                    <a:pt x="78141" y="400"/>
                    <a:pt x="77342" y="1199"/>
                  </a:cubicBezTo>
                  <a:lnTo>
                    <a:pt x="1599" y="76975"/>
                  </a:lnTo>
                  <a:cubicBezTo>
                    <a:pt x="0" y="78541"/>
                    <a:pt x="0" y="81150"/>
                    <a:pt x="1599" y="82716"/>
                  </a:cubicBezTo>
                  <a:cubicBezTo>
                    <a:pt x="2382" y="83531"/>
                    <a:pt x="3425" y="83923"/>
                    <a:pt x="4469" y="83923"/>
                  </a:cubicBezTo>
                  <a:cubicBezTo>
                    <a:pt x="5513" y="83923"/>
                    <a:pt x="6557" y="83531"/>
                    <a:pt x="7340" y="82716"/>
                  </a:cubicBezTo>
                  <a:lnTo>
                    <a:pt x="83116" y="6940"/>
                  </a:lnTo>
                  <a:cubicBezTo>
                    <a:pt x="84714" y="5374"/>
                    <a:pt x="84714" y="2797"/>
                    <a:pt x="83116" y="1199"/>
                  </a:cubicBezTo>
                  <a:cubicBezTo>
                    <a:pt x="82317" y="400"/>
                    <a:pt x="81273" y="0"/>
                    <a:pt x="80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4955750" y="238325"/>
              <a:ext cx="1463850" cy="1444050"/>
            </a:xfrm>
            <a:custGeom>
              <a:avLst/>
              <a:gdLst/>
              <a:ahLst/>
              <a:cxnLst/>
              <a:rect l="l" t="t" r="r" b="b"/>
              <a:pathLst>
                <a:path w="58554" h="57762" extrusionOk="0">
                  <a:moveTo>
                    <a:pt x="54085" y="0"/>
                  </a:moveTo>
                  <a:cubicBezTo>
                    <a:pt x="53041" y="0"/>
                    <a:pt x="51997" y="400"/>
                    <a:pt x="51214" y="1199"/>
                  </a:cubicBezTo>
                  <a:lnTo>
                    <a:pt x="1599" y="50814"/>
                  </a:lnTo>
                  <a:cubicBezTo>
                    <a:pt x="1" y="52412"/>
                    <a:pt x="1" y="54989"/>
                    <a:pt x="1599" y="56555"/>
                  </a:cubicBezTo>
                  <a:cubicBezTo>
                    <a:pt x="2382" y="57370"/>
                    <a:pt x="3426" y="57762"/>
                    <a:pt x="4470" y="57762"/>
                  </a:cubicBezTo>
                  <a:cubicBezTo>
                    <a:pt x="5514" y="57762"/>
                    <a:pt x="6558" y="57370"/>
                    <a:pt x="7340" y="56555"/>
                  </a:cubicBezTo>
                  <a:lnTo>
                    <a:pt x="56955" y="6940"/>
                  </a:lnTo>
                  <a:cubicBezTo>
                    <a:pt x="58554" y="5374"/>
                    <a:pt x="58554" y="2765"/>
                    <a:pt x="56955" y="1199"/>
                  </a:cubicBezTo>
                  <a:cubicBezTo>
                    <a:pt x="56172" y="400"/>
                    <a:pt x="55128" y="0"/>
                    <a:pt x="54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4688275" y="1755750"/>
              <a:ext cx="203900" cy="204725"/>
            </a:xfrm>
            <a:custGeom>
              <a:avLst/>
              <a:gdLst/>
              <a:ahLst/>
              <a:cxnLst/>
              <a:rect l="l" t="t" r="r" b="b"/>
              <a:pathLst>
                <a:path w="8156" h="8189" extrusionOk="0">
                  <a:moveTo>
                    <a:pt x="4078" y="1"/>
                  </a:moveTo>
                  <a:cubicBezTo>
                    <a:pt x="3002" y="1"/>
                    <a:pt x="1925" y="457"/>
                    <a:pt x="1175" y="1208"/>
                  </a:cubicBezTo>
                  <a:cubicBezTo>
                    <a:pt x="425" y="1958"/>
                    <a:pt x="1" y="3034"/>
                    <a:pt x="1" y="4078"/>
                  </a:cubicBezTo>
                  <a:cubicBezTo>
                    <a:pt x="1" y="5155"/>
                    <a:pt x="425" y="6231"/>
                    <a:pt x="1175" y="6981"/>
                  </a:cubicBezTo>
                  <a:cubicBezTo>
                    <a:pt x="1925" y="7731"/>
                    <a:pt x="3002" y="8188"/>
                    <a:pt x="4078" y="8188"/>
                  </a:cubicBezTo>
                  <a:cubicBezTo>
                    <a:pt x="5122" y="8188"/>
                    <a:pt x="6198" y="7731"/>
                    <a:pt x="6949" y="6981"/>
                  </a:cubicBezTo>
                  <a:cubicBezTo>
                    <a:pt x="7699" y="6231"/>
                    <a:pt x="8156" y="5155"/>
                    <a:pt x="8156" y="4078"/>
                  </a:cubicBezTo>
                  <a:cubicBezTo>
                    <a:pt x="8156" y="3034"/>
                    <a:pt x="7699" y="1958"/>
                    <a:pt x="6949" y="1208"/>
                  </a:cubicBezTo>
                  <a:cubicBezTo>
                    <a:pt x="6198" y="457"/>
                    <a:pt x="5122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6204275" y="24636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57"/>
                    <a:pt x="1208" y="1208"/>
                  </a:cubicBezTo>
                  <a:cubicBezTo>
                    <a:pt x="425" y="1958"/>
                    <a:pt x="1" y="3002"/>
                    <a:pt x="1" y="4078"/>
                  </a:cubicBezTo>
                  <a:cubicBezTo>
                    <a:pt x="1" y="5155"/>
                    <a:pt x="425" y="6198"/>
                    <a:pt x="1208" y="6981"/>
                  </a:cubicBezTo>
                  <a:cubicBezTo>
                    <a:pt x="1958" y="7732"/>
                    <a:pt x="3002" y="8156"/>
                    <a:pt x="4078" y="8156"/>
                  </a:cubicBezTo>
                  <a:cubicBezTo>
                    <a:pt x="5155" y="8156"/>
                    <a:pt x="6199" y="7732"/>
                    <a:pt x="6949" y="6981"/>
                  </a:cubicBezTo>
                  <a:cubicBezTo>
                    <a:pt x="7732" y="6198"/>
                    <a:pt x="8156" y="5155"/>
                    <a:pt x="8156" y="4078"/>
                  </a:cubicBezTo>
                  <a:cubicBezTo>
                    <a:pt x="8156" y="3002"/>
                    <a:pt x="7732" y="1958"/>
                    <a:pt x="6949" y="1208"/>
                  </a:cubicBezTo>
                  <a:cubicBezTo>
                    <a:pt x="6199" y="425"/>
                    <a:pt x="5155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1190625" y="240775"/>
              <a:ext cx="4980250" cy="5216550"/>
            </a:xfrm>
            <a:custGeom>
              <a:avLst/>
              <a:gdLst/>
              <a:ahLst/>
              <a:cxnLst/>
              <a:rect l="l" t="t" r="r" b="b"/>
              <a:pathLst>
                <a:path w="199210" h="208662" extrusionOk="0">
                  <a:moveTo>
                    <a:pt x="115621" y="0"/>
                  </a:moveTo>
                  <a:cubicBezTo>
                    <a:pt x="114577" y="0"/>
                    <a:pt x="113533" y="400"/>
                    <a:pt x="112734" y="1199"/>
                  </a:cubicBezTo>
                  <a:lnTo>
                    <a:pt x="19605" y="94329"/>
                  </a:lnTo>
                  <a:cubicBezTo>
                    <a:pt x="6981" y="106952"/>
                    <a:pt x="0" y="123784"/>
                    <a:pt x="0" y="141693"/>
                  </a:cubicBezTo>
                  <a:cubicBezTo>
                    <a:pt x="0" y="159568"/>
                    <a:pt x="6981" y="176400"/>
                    <a:pt x="19605" y="189057"/>
                  </a:cubicBezTo>
                  <a:cubicBezTo>
                    <a:pt x="32261" y="201680"/>
                    <a:pt x="49093" y="208661"/>
                    <a:pt x="66969" y="208661"/>
                  </a:cubicBezTo>
                  <a:cubicBezTo>
                    <a:pt x="84877" y="208661"/>
                    <a:pt x="101709" y="201680"/>
                    <a:pt x="114333" y="189057"/>
                  </a:cubicBezTo>
                  <a:lnTo>
                    <a:pt x="197611" y="105778"/>
                  </a:lnTo>
                  <a:cubicBezTo>
                    <a:pt x="199210" y="104180"/>
                    <a:pt x="199210" y="101603"/>
                    <a:pt x="197611" y="100004"/>
                  </a:cubicBezTo>
                  <a:cubicBezTo>
                    <a:pt x="196812" y="99205"/>
                    <a:pt x="195768" y="98806"/>
                    <a:pt x="194724" y="98806"/>
                  </a:cubicBezTo>
                  <a:cubicBezTo>
                    <a:pt x="193680" y="98806"/>
                    <a:pt x="192637" y="99205"/>
                    <a:pt x="191837" y="100004"/>
                  </a:cubicBezTo>
                  <a:lnTo>
                    <a:pt x="108592" y="183283"/>
                  </a:lnTo>
                  <a:cubicBezTo>
                    <a:pt x="97109" y="194749"/>
                    <a:pt x="82039" y="200482"/>
                    <a:pt x="66973" y="200482"/>
                  </a:cubicBezTo>
                  <a:cubicBezTo>
                    <a:pt x="51906" y="200482"/>
                    <a:pt x="36844" y="194749"/>
                    <a:pt x="25378" y="183283"/>
                  </a:cubicBezTo>
                  <a:cubicBezTo>
                    <a:pt x="2446" y="160351"/>
                    <a:pt x="2446" y="123034"/>
                    <a:pt x="25378" y="100070"/>
                  </a:cubicBezTo>
                  <a:lnTo>
                    <a:pt x="118508" y="6940"/>
                  </a:lnTo>
                  <a:cubicBezTo>
                    <a:pt x="120106" y="5374"/>
                    <a:pt x="120106" y="2797"/>
                    <a:pt x="118508" y="1199"/>
                  </a:cubicBezTo>
                  <a:cubicBezTo>
                    <a:pt x="117709" y="400"/>
                    <a:pt x="116665" y="0"/>
                    <a:pt x="115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1600800" y="2519050"/>
              <a:ext cx="2528075" cy="2528075"/>
            </a:xfrm>
            <a:custGeom>
              <a:avLst/>
              <a:gdLst/>
              <a:ahLst/>
              <a:cxnLst/>
              <a:rect l="l" t="t" r="r" b="b"/>
              <a:pathLst>
                <a:path w="101123" h="101123" extrusionOk="0">
                  <a:moveTo>
                    <a:pt x="50562" y="8156"/>
                  </a:moveTo>
                  <a:cubicBezTo>
                    <a:pt x="73950" y="8156"/>
                    <a:pt x="92967" y="27173"/>
                    <a:pt x="92967" y="50562"/>
                  </a:cubicBezTo>
                  <a:cubicBezTo>
                    <a:pt x="92967" y="72254"/>
                    <a:pt x="76560" y="90227"/>
                    <a:pt x="55487" y="92674"/>
                  </a:cubicBezTo>
                  <a:cubicBezTo>
                    <a:pt x="56074" y="90847"/>
                    <a:pt x="56401" y="88923"/>
                    <a:pt x="56401" y="86998"/>
                  </a:cubicBezTo>
                  <a:cubicBezTo>
                    <a:pt x="56401" y="76755"/>
                    <a:pt x="48050" y="68405"/>
                    <a:pt x="37840" y="68405"/>
                  </a:cubicBezTo>
                  <a:cubicBezTo>
                    <a:pt x="29913" y="68405"/>
                    <a:pt x="23128" y="73395"/>
                    <a:pt x="20453" y="80376"/>
                  </a:cubicBezTo>
                  <a:cubicBezTo>
                    <a:pt x="12853" y="72710"/>
                    <a:pt x="8156" y="62174"/>
                    <a:pt x="8156" y="50562"/>
                  </a:cubicBezTo>
                  <a:cubicBezTo>
                    <a:pt x="8156" y="38264"/>
                    <a:pt x="13440" y="27173"/>
                    <a:pt x="21823" y="19410"/>
                  </a:cubicBezTo>
                  <a:cubicBezTo>
                    <a:pt x="25510" y="19736"/>
                    <a:pt x="28413" y="22835"/>
                    <a:pt x="28413" y="26619"/>
                  </a:cubicBezTo>
                  <a:cubicBezTo>
                    <a:pt x="28413" y="30598"/>
                    <a:pt x="25151" y="33828"/>
                    <a:pt x="21171" y="33828"/>
                  </a:cubicBezTo>
                  <a:cubicBezTo>
                    <a:pt x="18920" y="33828"/>
                    <a:pt x="17094" y="35654"/>
                    <a:pt x="17094" y="37905"/>
                  </a:cubicBezTo>
                  <a:cubicBezTo>
                    <a:pt x="17094" y="40156"/>
                    <a:pt x="18920" y="41983"/>
                    <a:pt x="21171" y="41983"/>
                  </a:cubicBezTo>
                  <a:cubicBezTo>
                    <a:pt x="29652" y="41983"/>
                    <a:pt x="36568" y="35100"/>
                    <a:pt x="36568" y="26619"/>
                  </a:cubicBezTo>
                  <a:cubicBezTo>
                    <a:pt x="36568" y="21204"/>
                    <a:pt x="33795" y="16474"/>
                    <a:pt x="29587" y="13734"/>
                  </a:cubicBezTo>
                  <a:cubicBezTo>
                    <a:pt x="35785" y="10178"/>
                    <a:pt x="42929" y="8156"/>
                    <a:pt x="50562" y="8156"/>
                  </a:cubicBezTo>
                  <a:close/>
                  <a:moveTo>
                    <a:pt x="37840" y="76560"/>
                  </a:moveTo>
                  <a:cubicBezTo>
                    <a:pt x="43581" y="76560"/>
                    <a:pt x="48246" y="81224"/>
                    <a:pt x="48246" y="86998"/>
                  </a:cubicBezTo>
                  <a:cubicBezTo>
                    <a:pt x="48246" y="89053"/>
                    <a:pt x="47626" y="91043"/>
                    <a:pt x="46484" y="92772"/>
                  </a:cubicBezTo>
                  <a:cubicBezTo>
                    <a:pt x="39503" y="92087"/>
                    <a:pt x="33012" y="89738"/>
                    <a:pt x="27434" y="86085"/>
                  </a:cubicBezTo>
                  <a:cubicBezTo>
                    <a:pt x="27923" y="80768"/>
                    <a:pt x="32392" y="76560"/>
                    <a:pt x="37840" y="76560"/>
                  </a:cubicBezTo>
                  <a:close/>
                  <a:moveTo>
                    <a:pt x="50562" y="1"/>
                  </a:moveTo>
                  <a:cubicBezTo>
                    <a:pt x="22704" y="1"/>
                    <a:pt x="1" y="22672"/>
                    <a:pt x="1" y="50562"/>
                  </a:cubicBezTo>
                  <a:cubicBezTo>
                    <a:pt x="1" y="78419"/>
                    <a:pt x="22704" y="101122"/>
                    <a:pt x="50562" y="101122"/>
                  </a:cubicBezTo>
                  <a:cubicBezTo>
                    <a:pt x="78452" y="101122"/>
                    <a:pt x="101122" y="78419"/>
                    <a:pt x="101122" y="50562"/>
                  </a:cubicBezTo>
                  <a:cubicBezTo>
                    <a:pt x="101122" y="22672"/>
                    <a:pt x="78452" y="1"/>
                    <a:pt x="50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2881950" y="3194300"/>
              <a:ext cx="778825" cy="779625"/>
            </a:xfrm>
            <a:custGeom>
              <a:avLst/>
              <a:gdLst/>
              <a:ahLst/>
              <a:cxnLst/>
              <a:rect l="l" t="t" r="r" b="b"/>
              <a:pathLst>
                <a:path w="31153" h="31185" extrusionOk="0">
                  <a:moveTo>
                    <a:pt x="15560" y="8155"/>
                  </a:moveTo>
                  <a:cubicBezTo>
                    <a:pt x="19670" y="8155"/>
                    <a:pt x="22998" y="11482"/>
                    <a:pt x="22998" y="15592"/>
                  </a:cubicBezTo>
                  <a:cubicBezTo>
                    <a:pt x="22998" y="19670"/>
                    <a:pt x="19670" y="23030"/>
                    <a:pt x="15560" y="23030"/>
                  </a:cubicBezTo>
                  <a:cubicBezTo>
                    <a:pt x="11483" y="23030"/>
                    <a:pt x="8156" y="19670"/>
                    <a:pt x="8156" y="15592"/>
                  </a:cubicBezTo>
                  <a:cubicBezTo>
                    <a:pt x="8156" y="11482"/>
                    <a:pt x="11483" y="8155"/>
                    <a:pt x="15560" y="8155"/>
                  </a:cubicBezTo>
                  <a:close/>
                  <a:moveTo>
                    <a:pt x="15560" y="0"/>
                  </a:moveTo>
                  <a:cubicBezTo>
                    <a:pt x="6981" y="0"/>
                    <a:pt x="1" y="6981"/>
                    <a:pt x="1" y="15592"/>
                  </a:cubicBezTo>
                  <a:cubicBezTo>
                    <a:pt x="1" y="24171"/>
                    <a:pt x="6981" y="31185"/>
                    <a:pt x="15560" y="31185"/>
                  </a:cubicBezTo>
                  <a:cubicBezTo>
                    <a:pt x="24172" y="31185"/>
                    <a:pt x="31153" y="24171"/>
                    <a:pt x="31153" y="15592"/>
                  </a:cubicBezTo>
                  <a:cubicBezTo>
                    <a:pt x="31153" y="6981"/>
                    <a:pt x="24172" y="0"/>
                    <a:pt x="15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3169000" y="42291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25"/>
                    <a:pt x="1208" y="1208"/>
                  </a:cubicBezTo>
                  <a:cubicBezTo>
                    <a:pt x="457" y="1958"/>
                    <a:pt x="1" y="3002"/>
                    <a:pt x="1" y="4078"/>
                  </a:cubicBezTo>
                  <a:cubicBezTo>
                    <a:pt x="1" y="5155"/>
                    <a:pt x="457" y="6198"/>
                    <a:pt x="1208" y="6949"/>
                  </a:cubicBezTo>
                  <a:cubicBezTo>
                    <a:pt x="1958" y="7732"/>
                    <a:pt x="3002" y="8156"/>
                    <a:pt x="4078" y="8156"/>
                  </a:cubicBezTo>
                  <a:cubicBezTo>
                    <a:pt x="5155" y="8156"/>
                    <a:pt x="6199" y="7732"/>
                    <a:pt x="6981" y="6949"/>
                  </a:cubicBezTo>
                  <a:cubicBezTo>
                    <a:pt x="7732" y="6198"/>
                    <a:pt x="8156" y="5155"/>
                    <a:pt x="8156" y="4078"/>
                  </a:cubicBezTo>
                  <a:cubicBezTo>
                    <a:pt x="8156" y="3002"/>
                    <a:pt x="7732" y="1958"/>
                    <a:pt x="6981" y="1208"/>
                  </a:cubicBezTo>
                  <a:cubicBezTo>
                    <a:pt x="6199" y="425"/>
                    <a:pt x="5155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2262175" y="38776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2" y="0"/>
                    <a:pt x="1958" y="457"/>
                    <a:pt x="1175" y="1207"/>
                  </a:cubicBezTo>
                  <a:cubicBezTo>
                    <a:pt x="425" y="1958"/>
                    <a:pt x="1" y="3001"/>
                    <a:pt x="1" y="4078"/>
                  </a:cubicBezTo>
                  <a:cubicBezTo>
                    <a:pt x="1" y="5154"/>
                    <a:pt x="425" y="6231"/>
                    <a:pt x="1175" y="6981"/>
                  </a:cubicBezTo>
                  <a:cubicBezTo>
                    <a:pt x="1958" y="7731"/>
                    <a:pt x="3002" y="8155"/>
                    <a:pt x="4078" y="8155"/>
                  </a:cubicBezTo>
                  <a:cubicBezTo>
                    <a:pt x="5154" y="8155"/>
                    <a:pt x="6198" y="7731"/>
                    <a:pt x="6949" y="6981"/>
                  </a:cubicBezTo>
                  <a:cubicBezTo>
                    <a:pt x="7699" y="6231"/>
                    <a:pt x="8155" y="5154"/>
                    <a:pt x="8155" y="4078"/>
                  </a:cubicBezTo>
                  <a:cubicBezTo>
                    <a:pt x="8155" y="3001"/>
                    <a:pt x="7699" y="1958"/>
                    <a:pt x="6949" y="1207"/>
                  </a:cubicBezTo>
                  <a:cubicBezTo>
                    <a:pt x="6198" y="457"/>
                    <a:pt x="5154" y="0"/>
                    <a:pt x="4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4401225" y="2266450"/>
              <a:ext cx="947625" cy="927050"/>
            </a:xfrm>
            <a:custGeom>
              <a:avLst/>
              <a:gdLst/>
              <a:ahLst/>
              <a:cxnLst/>
              <a:rect l="l" t="t" r="r" b="b"/>
              <a:pathLst>
                <a:path w="37905" h="37082" extrusionOk="0">
                  <a:moveTo>
                    <a:pt x="33436" y="1"/>
                  </a:moveTo>
                  <a:cubicBezTo>
                    <a:pt x="32392" y="1"/>
                    <a:pt x="31348" y="400"/>
                    <a:pt x="30565" y="1200"/>
                  </a:cubicBezTo>
                  <a:lnTo>
                    <a:pt x="1599" y="30133"/>
                  </a:lnTo>
                  <a:cubicBezTo>
                    <a:pt x="0" y="31732"/>
                    <a:pt x="0" y="34309"/>
                    <a:pt x="1599" y="35907"/>
                  </a:cubicBezTo>
                  <a:cubicBezTo>
                    <a:pt x="2414" y="36690"/>
                    <a:pt x="3425" y="37081"/>
                    <a:pt x="4469" y="37081"/>
                  </a:cubicBezTo>
                  <a:cubicBezTo>
                    <a:pt x="5513" y="37081"/>
                    <a:pt x="6557" y="36690"/>
                    <a:pt x="7372" y="35907"/>
                  </a:cubicBezTo>
                  <a:lnTo>
                    <a:pt x="36306" y="6941"/>
                  </a:lnTo>
                  <a:cubicBezTo>
                    <a:pt x="37905" y="5375"/>
                    <a:pt x="37905" y="2765"/>
                    <a:pt x="36306" y="1200"/>
                  </a:cubicBezTo>
                  <a:cubicBezTo>
                    <a:pt x="35523" y="400"/>
                    <a:pt x="34480" y="1"/>
                    <a:pt x="33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5530675" y="1204675"/>
              <a:ext cx="879950" cy="860175"/>
            </a:xfrm>
            <a:custGeom>
              <a:avLst/>
              <a:gdLst/>
              <a:ahLst/>
              <a:cxnLst/>
              <a:rect l="l" t="t" r="r" b="b"/>
              <a:pathLst>
                <a:path w="35198" h="34407" extrusionOk="0">
                  <a:moveTo>
                    <a:pt x="30713" y="1"/>
                  </a:moveTo>
                  <a:cubicBezTo>
                    <a:pt x="29669" y="1"/>
                    <a:pt x="28625" y="400"/>
                    <a:pt x="27826" y="1199"/>
                  </a:cubicBezTo>
                  <a:lnTo>
                    <a:pt x="1567" y="27458"/>
                  </a:lnTo>
                  <a:cubicBezTo>
                    <a:pt x="1" y="29057"/>
                    <a:pt x="1" y="31634"/>
                    <a:pt x="1567" y="33232"/>
                  </a:cubicBezTo>
                  <a:cubicBezTo>
                    <a:pt x="2382" y="34015"/>
                    <a:pt x="3426" y="34406"/>
                    <a:pt x="4470" y="34406"/>
                  </a:cubicBezTo>
                  <a:cubicBezTo>
                    <a:pt x="5514" y="34406"/>
                    <a:pt x="6558" y="34015"/>
                    <a:pt x="7340" y="33232"/>
                  </a:cubicBezTo>
                  <a:lnTo>
                    <a:pt x="33599" y="6973"/>
                  </a:lnTo>
                  <a:cubicBezTo>
                    <a:pt x="35198" y="5375"/>
                    <a:pt x="35198" y="2798"/>
                    <a:pt x="33599" y="1199"/>
                  </a:cubicBezTo>
                  <a:cubicBezTo>
                    <a:pt x="32800" y="400"/>
                    <a:pt x="31756" y="1"/>
                    <a:pt x="30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345868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"/>
          <p:cNvSpPr/>
          <p:nvPr/>
        </p:nvSpPr>
        <p:spPr>
          <a:xfrm rot="10800000" flipH="1">
            <a:off x="1429943" y="15979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6"/>
          <p:cNvSpPr/>
          <p:nvPr/>
        </p:nvSpPr>
        <p:spPr>
          <a:xfrm rot="10800000" flipH="1">
            <a:off x="826776" y="1683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6"/>
          <p:cNvSpPr/>
          <p:nvPr/>
        </p:nvSpPr>
        <p:spPr>
          <a:xfrm rot="10800000" flipH="1">
            <a:off x="5672776" y="266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6"/>
          <p:cNvSpPr/>
          <p:nvPr/>
        </p:nvSpPr>
        <p:spPr>
          <a:xfrm rot="10800000" flipH="1">
            <a:off x="3840209" y="358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6"/>
          <p:cNvSpPr/>
          <p:nvPr/>
        </p:nvSpPr>
        <p:spPr>
          <a:xfrm rot="10800000" flipH="1">
            <a:off x="9567209" y="401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16"/>
          <p:cNvSpPr/>
          <p:nvPr/>
        </p:nvSpPr>
        <p:spPr>
          <a:xfrm rot="10800000" flipH="1">
            <a:off x="10207693" y="5099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16"/>
          <p:cNvSpPr/>
          <p:nvPr/>
        </p:nvSpPr>
        <p:spPr>
          <a:xfrm rot="10800000" flipH="1">
            <a:off x="7968176" y="266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16"/>
          <p:cNvSpPr/>
          <p:nvPr/>
        </p:nvSpPr>
        <p:spPr>
          <a:xfrm rot="10800000" flipH="1">
            <a:off x="10415493" y="358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16"/>
          <p:cNvSpPr/>
          <p:nvPr/>
        </p:nvSpPr>
        <p:spPr>
          <a:xfrm rot="10800000" flipH="1">
            <a:off x="1522609" y="4305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16"/>
          <p:cNvSpPr/>
          <p:nvPr/>
        </p:nvSpPr>
        <p:spPr>
          <a:xfrm rot="10800000" flipH="1">
            <a:off x="1712743" y="30243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16"/>
          <p:cNvSpPr/>
          <p:nvPr/>
        </p:nvSpPr>
        <p:spPr>
          <a:xfrm rot="10800000" flipH="1">
            <a:off x="12014576" y="47429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16"/>
          <p:cNvSpPr/>
          <p:nvPr/>
        </p:nvSpPr>
        <p:spPr>
          <a:xfrm rot="10800000" flipH="1">
            <a:off x="619543" y="6051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16"/>
          <p:cNvSpPr/>
          <p:nvPr/>
        </p:nvSpPr>
        <p:spPr>
          <a:xfrm rot="10800000" flipH="1">
            <a:off x="676343" y="48898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6"/>
          <p:cNvSpPr/>
          <p:nvPr/>
        </p:nvSpPr>
        <p:spPr>
          <a:xfrm rot="10800000" flipH="1">
            <a:off x="2012427" y="9001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6"/>
          <p:cNvSpPr/>
          <p:nvPr/>
        </p:nvSpPr>
        <p:spPr>
          <a:xfrm rot="10800000" flipH="1">
            <a:off x="8379043" y="2550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16"/>
          <p:cNvSpPr/>
          <p:nvPr/>
        </p:nvSpPr>
        <p:spPr>
          <a:xfrm rot="10800000" flipH="1">
            <a:off x="4142543" y="5266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6"/>
          <p:cNvSpPr/>
          <p:nvPr/>
        </p:nvSpPr>
        <p:spPr>
          <a:xfrm rot="10800000" flipH="1">
            <a:off x="11935976" y="2876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16"/>
          <p:cNvSpPr/>
          <p:nvPr/>
        </p:nvSpPr>
        <p:spPr>
          <a:xfrm rot="10800000" flipH="1">
            <a:off x="9822560" y="12379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16"/>
          <p:cNvSpPr/>
          <p:nvPr/>
        </p:nvSpPr>
        <p:spPr>
          <a:xfrm rot="10800000" flipH="1">
            <a:off x="11879176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16"/>
          <p:cNvSpPr/>
          <p:nvPr/>
        </p:nvSpPr>
        <p:spPr>
          <a:xfrm rot="10800000" flipH="1">
            <a:off x="12014576" y="2172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6"/>
          <p:cNvSpPr/>
          <p:nvPr/>
        </p:nvSpPr>
        <p:spPr>
          <a:xfrm rot="10800000" flipH="1">
            <a:off x="8232576" y="42976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6"/>
          <p:cNvSpPr/>
          <p:nvPr/>
        </p:nvSpPr>
        <p:spPr>
          <a:xfrm rot="10800000" flipH="1">
            <a:off x="1056460" y="4250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16"/>
          <p:cNvSpPr/>
          <p:nvPr/>
        </p:nvSpPr>
        <p:spPr>
          <a:xfrm rot="10800000" flipH="1">
            <a:off x="11058160" y="31139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16"/>
          <p:cNvSpPr/>
          <p:nvPr/>
        </p:nvSpPr>
        <p:spPr>
          <a:xfrm rot="10800000" flipH="1">
            <a:off x="3840209" y="35250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16"/>
          <p:cNvSpPr/>
          <p:nvPr/>
        </p:nvSpPr>
        <p:spPr>
          <a:xfrm rot="10800000" flipH="1">
            <a:off x="11174476" y="2686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16"/>
          <p:cNvSpPr/>
          <p:nvPr/>
        </p:nvSpPr>
        <p:spPr>
          <a:xfrm rot="10800000" flipH="1">
            <a:off x="4142543" y="520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16"/>
          <p:cNvSpPr/>
          <p:nvPr/>
        </p:nvSpPr>
        <p:spPr>
          <a:xfrm rot="10800000" flipH="1">
            <a:off x="2804643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6"/>
          <p:cNvSpPr/>
          <p:nvPr/>
        </p:nvSpPr>
        <p:spPr>
          <a:xfrm rot="10800000" flipH="1">
            <a:off x="11231293" y="5813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6"/>
          <p:cNvSpPr/>
          <p:nvPr/>
        </p:nvSpPr>
        <p:spPr>
          <a:xfrm rot="10800000" flipH="1">
            <a:off x="9991343" y="61150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6"/>
          <p:cNvSpPr/>
          <p:nvPr/>
        </p:nvSpPr>
        <p:spPr>
          <a:xfrm rot="10800000" flipH="1">
            <a:off x="10285976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16"/>
          <p:cNvSpPr/>
          <p:nvPr/>
        </p:nvSpPr>
        <p:spPr>
          <a:xfrm rot="10800000" flipH="1">
            <a:off x="2446309" y="16830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16"/>
          <p:cNvSpPr/>
          <p:nvPr/>
        </p:nvSpPr>
        <p:spPr>
          <a:xfrm rot="10800000">
            <a:off x="4752509" y="63628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16"/>
          <p:cNvSpPr/>
          <p:nvPr/>
        </p:nvSpPr>
        <p:spPr>
          <a:xfrm rot="10800000">
            <a:off x="8902676" y="6527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16"/>
          <p:cNvSpPr/>
          <p:nvPr/>
        </p:nvSpPr>
        <p:spPr>
          <a:xfrm rot="10800000">
            <a:off x="6042527" y="6269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3284267" y="694967"/>
            <a:ext cx="56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>
            <a:off x="221241" y="447158"/>
            <a:ext cx="1282764" cy="1657949"/>
            <a:chOff x="1683275" y="238125"/>
            <a:chExt cx="3968950" cy="5183250"/>
          </a:xfrm>
        </p:grpSpPr>
        <p:sp>
          <p:nvSpPr>
            <p:cNvPr id="413" name="Google Shape;413;p16"/>
            <p:cNvSpPr/>
            <p:nvPr/>
          </p:nvSpPr>
          <p:spPr>
            <a:xfrm>
              <a:off x="1683275" y="1258100"/>
              <a:ext cx="700825" cy="922875"/>
            </a:xfrm>
            <a:custGeom>
              <a:avLst/>
              <a:gdLst/>
              <a:ahLst/>
              <a:cxnLst/>
              <a:rect l="l" t="t" r="r" b="b"/>
              <a:pathLst>
                <a:path w="28033" h="36915" extrusionOk="0">
                  <a:moveTo>
                    <a:pt x="23314" y="4442"/>
                  </a:moveTo>
                  <a:lnTo>
                    <a:pt x="23314" y="32474"/>
                  </a:lnTo>
                  <a:lnTo>
                    <a:pt x="4718" y="32474"/>
                  </a:lnTo>
                  <a:lnTo>
                    <a:pt x="4718" y="4442"/>
                  </a:lnTo>
                  <a:close/>
                  <a:moveTo>
                    <a:pt x="2220" y="1"/>
                  </a:moveTo>
                  <a:cubicBezTo>
                    <a:pt x="1110" y="1"/>
                    <a:pt x="0" y="1111"/>
                    <a:pt x="0" y="2221"/>
                  </a:cubicBezTo>
                  <a:lnTo>
                    <a:pt x="0" y="34695"/>
                  </a:lnTo>
                  <a:cubicBezTo>
                    <a:pt x="0" y="36082"/>
                    <a:pt x="1110" y="36915"/>
                    <a:pt x="2220" y="36915"/>
                  </a:cubicBezTo>
                  <a:lnTo>
                    <a:pt x="25812" y="36915"/>
                  </a:lnTo>
                  <a:cubicBezTo>
                    <a:pt x="26922" y="36915"/>
                    <a:pt x="28032" y="35805"/>
                    <a:pt x="28032" y="34695"/>
                  </a:cubicBezTo>
                  <a:lnTo>
                    <a:pt x="28032" y="2221"/>
                  </a:lnTo>
                  <a:cubicBezTo>
                    <a:pt x="28032" y="1111"/>
                    <a:pt x="26922" y="1"/>
                    <a:pt x="25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2266125" y="1258100"/>
              <a:ext cx="700825" cy="922875"/>
            </a:xfrm>
            <a:custGeom>
              <a:avLst/>
              <a:gdLst/>
              <a:ahLst/>
              <a:cxnLst/>
              <a:rect l="l" t="t" r="r" b="b"/>
              <a:pathLst>
                <a:path w="28033" h="36915" extrusionOk="0">
                  <a:moveTo>
                    <a:pt x="23314" y="4442"/>
                  </a:moveTo>
                  <a:lnTo>
                    <a:pt x="23314" y="32474"/>
                  </a:lnTo>
                  <a:lnTo>
                    <a:pt x="4718" y="32474"/>
                  </a:lnTo>
                  <a:lnTo>
                    <a:pt x="4718" y="4442"/>
                  </a:lnTo>
                  <a:close/>
                  <a:moveTo>
                    <a:pt x="2498" y="1"/>
                  </a:moveTo>
                  <a:cubicBezTo>
                    <a:pt x="1110" y="1"/>
                    <a:pt x="0" y="1111"/>
                    <a:pt x="0" y="2221"/>
                  </a:cubicBezTo>
                  <a:lnTo>
                    <a:pt x="0" y="34695"/>
                  </a:lnTo>
                  <a:cubicBezTo>
                    <a:pt x="0" y="36082"/>
                    <a:pt x="1110" y="36915"/>
                    <a:pt x="2498" y="36915"/>
                  </a:cubicBezTo>
                  <a:lnTo>
                    <a:pt x="25812" y="36915"/>
                  </a:lnTo>
                  <a:cubicBezTo>
                    <a:pt x="26922" y="36915"/>
                    <a:pt x="28032" y="35805"/>
                    <a:pt x="28032" y="34695"/>
                  </a:cubicBezTo>
                  <a:lnTo>
                    <a:pt x="28032" y="2221"/>
                  </a:lnTo>
                  <a:cubicBezTo>
                    <a:pt x="28032" y="1111"/>
                    <a:pt x="26922" y="1"/>
                    <a:pt x="25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4368550" y="1258100"/>
              <a:ext cx="700825" cy="922875"/>
            </a:xfrm>
            <a:custGeom>
              <a:avLst/>
              <a:gdLst/>
              <a:ahLst/>
              <a:cxnLst/>
              <a:rect l="l" t="t" r="r" b="b"/>
              <a:pathLst>
                <a:path w="28033" h="36915" extrusionOk="0">
                  <a:moveTo>
                    <a:pt x="23592" y="4719"/>
                  </a:moveTo>
                  <a:lnTo>
                    <a:pt x="23592" y="32474"/>
                  </a:lnTo>
                  <a:lnTo>
                    <a:pt x="4718" y="32474"/>
                  </a:lnTo>
                  <a:lnTo>
                    <a:pt x="4718" y="4719"/>
                  </a:lnTo>
                  <a:close/>
                  <a:moveTo>
                    <a:pt x="2498" y="1"/>
                  </a:moveTo>
                  <a:cubicBezTo>
                    <a:pt x="1110" y="1"/>
                    <a:pt x="0" y="1111"/>
                    <a:pt x="0" y="2221"/>
                  </a:cubicBezTo>
                  <a:lnTo>
                    <a:pt x="0" y="34695"/>
                  </a:lnTo>
                  <a:cubicBezTo>
                    <a:pt x="0" y="36082"/>
                    <a:pt x="1110" y="36915"/>
                    <a:pt x="2498" y="36915"/>
                  </a:cubicBezTo>
                  <a:lnTo>
                    <a:pt x="25812" y="36915"/>
                  </a:lnTo>
                  <a:cubicBezTo>
                    <a:pt x="27200" y="36915"/>
                    <a:pt x="28032" y="36082"/>
                    <a:pt x="28032" y="34695"/>
                  </a:cubicBezTo>
                  <a:lnTo>
                    <a:pt x="28032" y="2221"/>
                  </a:lnTo>
                  <a:cubicBezTo>
                    <a:pt x="28032" y="1111"/>
                    <a:pt x="26922" y="1"/>
                    <a:pt x="25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4951400" y="1258100"/>
              <a:ext cx="700825" cy="922875"/>
            </a:xfrm>
            <a:custGeom>
              <a:avLst/>
              <a:gdLst/>
              <a:ahLst/>
              <a:cxnLst/>
              <a:rect l="l" t="t" r="r" b="b"/>
              <a:pathLst>
                <a:path w="28033" h="36915" extrusionOk="0">
                  <a:moveTo>
                    <a:pt x="23592" y="4719"/>
                  </a:moveTo>
                  <a:lnTo>
                    <a:pt x="23592" y="32474"/>
                  </a:lnTo>
                  <a:lnTo>
                    <a:pt x="4718" y="32474"/>
                  </a:lnTo>
                  <a:lnTo>
                    <a:pt x="4718" y="4719"/>
                  </a:lnTo>
                  <a:close/>
                  <a:moveTo>
                    <a:pt x="2498" y="1"/>
                  </a:moveTo>
                  <a:cubicBezTo>
                    <a:pt x="1110" y="1"/>
                    <a:pt x="0" y="1111"/>
                    <a:pt x="278" y="2221"/>
                  </a:cubicBezTo>
                  <a:lnTo>
                    <a:pt x="278" y="34695"/>
                  </a:lnTo>
                  <a:cubicBezTo>
                    <a:pt x="278" y="36082"/>
                    <a:pt x="1110" y="36915"/>
                    <a:pt x="2498" y="36915"/>
                  </a:cubicBezTo>
                  <a:lnTo>
                    <a:pt x="25812" y="36915"/>
                  </a:lnTo>
                  <a:cubicBezTo>
                    <a:pt x="27200" y="36915"/>
                    <a:pt x="28033" y="36082"/>
                    <a:pt x="28033" y="34695"/>
                  </a:cubicBezTo>
                  <a:lnTo>
                    <a:pt x="28033" y="2221"/>
                  </a:lnTo>
                  <a:cubicBezTo>
                    <a:pt x="28033" y="1111"/>
                    <a:pt x="27200" y="1"/>
                    <a:pt x="25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3279175" y="659650"/>
              <a:ext cx="784075" cy="2118075"/>
            </a:xfrm>
            <a:custGeom>
              <a:avLst/>
              <a:gdLst/>
              <a:ahLst/>
              <a:cxnLst/>
              <a:rect l="l" t="t" r="r" b="b"/>
              <a:pathLst>
                <a:path w="31363" h="84723" extrusionOk="0">
                  <a:moveTo>
                    <a:pt x="15543" y="4788"/>
                  </a:moveTo>
                  <a:cubicBezTo>
                    <a:pt x="21649" y="4788"/>
                    <a:pt x="26367" y="9784"/>
                    <a:pt x="26367" y="15612"/>
                  </a:cubicBezTo>
                  <a:lnTo>
                    <a:pt x="26367" y="69179"/>
                  </a:lnTo>
                  <a:cubicBezTo>
                    <a:pt x="26367" y="76396"/>
                    <a:pt x="20955" y="80004"/>
                    <a:pt x="15543" y="80004"/>
                  </a:cubicBezTo>
                  <a:cubicBezTo>
                    <a:pt x="10131" y="80004"/>
                    <a:pt x="4718" y="76396"/>
                    <a:pt x="4718" y="69179"/>
                  </a:cubicBezTo>
                  <a:lnTo>
                    <a:pt x="4718" y="15890"/>
                  </a:lnTo>
                  <a:cubicBezTo>
                    <a:pt x="4718" y="9784"/>
                    <a:pt x="9437" y="4788"/>
                    <a:pt x="15543" y="4788"/>
                  </a:cubicBezTo>
                  <a:close/>
                  <a:moveTo>
                    <a:pt x="15682" y="0"/>
                  </a:moveTo>
                  <a:cubicBezTo>
                    <a:pt x="7841" y="0"/>
                    <a:pt x="0" y="5204"/>
                    <a:pt x="0" y="15612"/>
                  </a:cubicBezTo>
                  <a:lnTo>
                    <a:pt x="0" y="69179"/>
                  </a:lnTo>
                  <a:cubicBezTo>
                    <a:pt x="0" y="77783"/>
                    <a:pt x="6939" y="84722"/>
                    <a:pt x="15543" y="84722"/>
                  </a:cubicBezTo>
                  <a:cubicBezTo>
                    <a:pt x="24147" y="84722"/>
                    <a:pt x="31363" y="77783"/>
                    <a:pt x="31363" y="69179"/>
                  </a:cubicBezTo>
                  <a:lnTo>
                    <a:pt x="31363" y="15612"/>
                  </a:lnTo>
                  <a:cubicBezTo>
                    <a:pt x="31363" y="5204"/>
                    <a:pt x="23522" y="0"/>
                    <a:pt x="15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2848975" y="1660550"/>
              <a:ext cx="548175" cy="118000"/>
            </a:xfrm>
            <a:custGeom>
              <a:avLst/>
              <a:gdLst/>
              <a:ahLst/>
              <a:cxnLst/>
              <a:rect l="l" t="t" r="r" b="b"/>
              <a:pathLst>
                <a:path w="21927" h="4720" extrusionOk="0">
                  <a:moveTo>
                    <a:pt x="2220" y="1"/>
                  </a:moveTo>
                  <a:cubicBezTo>
                    <a:pt x="833" y="1"/>
                    <a:pt x="0" y="1111"/>
                    <a:pt x="0" y="2499"/>
                  </a:cubicBezTo>
                  <a:cubicBezTo>
                    <a:pt x="0" y="3609"/>
                    <a:pt x="1110" y="4719"/>
                    <a:pt x="2220" y="4719"/>
                  </a:cubicBezTo>
                  <a:lnTo>
                    <a:pt x="19706" y="4719"/>
                  </a:lnTo>
                  <a:cubicBezTo>
                    <a:pt x="20816" y="4719"/>
                    <a:pt x="21926" y="3609"/>
                    <a:pt x="21926" y="2499"/>
                  </a:cubicBezTo>
                  <a:cubicBezTo>
                    <a:pt x="21926" y="1111"/>
                    <a:pt x="20816" y="1"/>
                    <a:pt x="197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3953775" y="1660300"/>
              <a:ext cx="525800" cy="118500"/>
            </a:xfrm>
            <a:custGeom>
              <a:avLst/>
              <a:gdLst/>
              <a:ahLst/>
              <a:cxnLst/>
              <a:rect l="l" t="t" r="r" b="b"/>
              <a:pathLst>
                <a:path w="21032" h="4740" extrusionOk="0">
                  <a:moveTo>
                    <a:pt x="2249" y="0"/>
                  </a:moveTo>
                  <a:cubicBezTo>
                    <a:pt x="1" y="0"/>
                    <a:pt x="1" y="4740"/>
                    <a:pt x="2249" y="4740"/>
                  </a:cubicBezTo>
                  <a:cubicBezTo>
                    <a:pt x="2310" y="4740"/>
                    <a:pt x="2372" y="4736"/>
                    <a:pt x="2436" y="4729"/>
                  </a:cubicBezTo>
                  <a:lnTo>
                    <a:pt x="18534" y="4729"/>
                  </a:lnTo>
                  <a:cubicBezTo>
                    <a:pt x="19922" y="4729"/>
                    <a:pt x="21032" y="3619"/>
                    <a:pt x="21032" y="2509"/>
                  </a:cubicBezTo>
                  <a:cubicBezTo>
                    <a:pt x="21032" y="1121"/>
                    <a:pt x="19922" y="11"/>
                    <a:pt x="18534" y="11"/>
                  </a:cubicBezTo>
                  <a:lnTo>
                    <a:pt x="2436" y="11"/>
                  </a:lnTo>
                  <a:cubicBezTo>
                    <a:pt x="2372" y="4"/>
                    <a:pt x="2310" y="0"/>
                    <a:pt x="2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3098750" y="238125"/>
              <a:ext cx="1137975" cy="541225"/>
            </a:xfrm>
            <a:custGeom>
              <a:avLst/>
              <a:gdLst/>
              <a:ahLst/>
              <a:cxnLst/>
              <a:rect l="l" t="t" r="r" b="b"/>
              <a:pathLst>
                <a:path w="45519" h="21649" extrusionOk="0">
                  <a:moveTo>
                    <a:pt x="40523" y="4718"/>
                  </a:moveTo>
                  <a:cubicBezTo>
                    <a:pt x="37747" y="12212"/>
                    <a:pt x="30809" y="17208"/>
                    <a:pt x="22760" y="17208"/>
                  </a:cubicBezTo>
                  <a:cubicBezTo>
                    <a:pt x="14711" y="17208"/>
                    <a:pt x="7495" y="12212"/>
                    <a:pt x="4997" y="4718"/>
                  </a:cubicBezTo>
                  <a:close/>
                  <a:moveTo>
                    <a:pt x="2499" y="0"/>
                  </a:moveTo>
                  <a:cubicBezTo>
                    <a:pt x="1666" y="0"/>
                    <a:pt x="1111" y="278"/>
                    <a:pt x="556" y="833"/>
                  </a:cubicBezTo>
                  <a:cubicBezTo>
                    <a:pt x="278" y="1110"/>
                    <a:pt x="1" y="1665"/>
                    <a:pt x="1" y="2498"/>
                  </a:cubicBezTo>
                  <a:cubicBezTo>
                    <a:pt x="278" y="12767"/>
                    <a:pt x="10825" y="21649"/>
                    <a:pt x="22760" y="21649"/>
                  </a:cubicBezTo>
                  <a:cubicBezTo>
                    <a:pt x="34694" y="21649"/>
                    <a:pt x="45241" y="12767"/>
                    <a:pt x="45519" y="2498"/>
                  </a:cubicBezTo>
                  <a:cubicBezTo>
                    <a:pt x="45519" y="1665"/>
                    <a:pt x="45519" y="1110"/>
                    <a:pt x="44964" y="833"/>
                  </a:cubicBezTo>
                  <a:cubicBezTo>
                    <a:pt x="44409" y="278"/>
                    <a:pt x="43853" y="0"/>
                    <a:pt x="43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3612225" y="2659725"/>
              <a:ext cx="117975" cy="527375"/>
            </a:xfrm>
            <a:custGeom>
              <a:avLst/>
              <a:gdLst/>
              <a:ahLst/>
              <a:cxnLst/>
              <a:rect l="l" t="t" r="r" b="b"/>
              <a:pathLst>
                <a:path w="4719" h="21095" extrusionOk="0">
                  <a:moveTo>
                    <a:pt x="2498" y="1"/>
                  </a:moveTo>
                  <a:cubicBezTo>
                    <a:pt x="1111" y="1"/>
                    <a:pt x="0" y="1111"/>
                    <a:pt x="0" y="2221"/>
                  </a:cubicBezTo>
                  <a:lnTo>
                    <a:pt x="0" y="18874"/>
                  </a:lnTo>
                  <a:cubicBezTo>
                    <a:pt x="0" y="19984"/>
                    <a:pt x="1111" y="21095"/>
                    <a:pt x="2498" y="21095"/>
                  </a:cubicBezTo>
                  <a:cubicBezTo>
                    <a:pt x="3609" y="21095"/>
                    <a:pt x="4719" y="19984"/>
                    <a:pt x="4719" y="18597"/>
                  </a:cubicBezTo>
                  <a:lnTo>
                    <a:pt x="4719" y="2221"/>
                  </a:lnTo>
                  <a:cubicBezTo>
                    <a:pt x="4719" y="1111"/>
                    <a:pt x="3609" y="1"/>
                    <a:pt x="24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3615700" y="3660650"/>
              <a:ext cx="124925" cy="157875"/>
            </a:xfrm>
            <a:custGeom>
              <a:avLst/>
              <a:gdLst/>
              <a:ahLst/>
              <a:cxnLst/>
              <a:rect l="l" t="t" r="r" b="b"/>
              <a:pathLst>
                <a:path w="4997" h="6315" extrusionOk="0">
                  <a:moveTo>
                    <a:pt x="2498" y="0"/>
                  </a:moveTo>
                  <a:cubicBezTo>
                    <a:pt x="1249" y="0"/>
                    <a:pt x="0" y="625"/>
                    <a:pt x="139" y="1874"/>
                  </a:cubicBezTo>
                  <a:lnTo>
                    <a:pt x="139" y="4094"/>
                  </a:lnTo>
                  <a:cubicBezTo>
                    <a:pt x="139" y="5482"/>
                    <a:pt x="1249" y="6315"/>
                    <a:pt x="2637" y="6315"/>
                  </a:cubicBezTo>
                  <a:cubicBezTo>
                    <a:pt x="3747" y="6315"/>
                    <a:pt x="4580" y="5482"/>
                    <a:pt x="4857" y="4372"/>
                  </a:cubicBezTo>
                  <a:lnTo>
                    <a:pt x="4857" y="1874"/>
                  </a:lnTo>
                  <a:cubicBezTo>
                    <a:pt x="4996" y="625"/>
                    <a:pt x="3747" y="0"/>
                    <a:pt x="2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3615700" y="4021450"/>
              <a:ext cx="124925" cy="1032175"/>
            </a:xfrm>
            <a:custGeom>
              <a:avLst/>
              <a:gdLst/>
              <a:ahLst/>
              <a:cxnLst/>
              <a:rect l="l" t="t" r="r" b="b"/>
              <a:pathLst>
                <a:path w="4997" h="41287" extrusionOk="0">
                  <a:moveTo>
                    <a:pt x="2498" y="1"/>
                  </a:moveTo>
                  <a:cubicBezTo>
                    <a:pt x="1249" y="1"/>
                    <a:pt x="0" y="625"/>
                    <a:pt x="139" y="1874"/>
                  </a:cubicBezTo>
                  <a:lnTo>
                    <a:pt x="139" y="6038"/>
                  </a:lnTo>
                  <a:cubicBezTo>
                    <a:pt x="139" y="7148"/>
                    <a:pt x="1249" y="8258"/>
                    <a:pt x="2637" y="8258"/>
                  </a:cubicBezTo>
                  <a:cubicBezTo>
                    <a:pt x="3747" y="8258"/>
                    <a:pt x="4857" y="7425"/>
                    <a:pt x="4857" y="6038"/>
                  </a:cubicBezTo>
                  <a:lnTo>
                    <a:pt x="4857" y="1874"/>
                  </a:lnTo>
                  <a:cubicBezTo>
                    <a:pt x="4996" y="625"/>
                    <a:pt x="3747" y="1"/>
                    <a:pt x="2498" y="1"/>
                  </a:cubicBezTo>
                  <a:close/>
                  <a:moveTo>
                    <a:pt x="2498" y="16376"/>
                  </a:moveTo>
                  <a:cubicBezTo>
                    <a:pt x="1388" y="16376"/>
                    <a:pt x="278" y="17001"/>
                    <a:pt x="139" y="18250"/>
                  </a:cubicBezTo>
                  <a:lnTo>
                    <a:pt x="139" y="22413"/>
                  </a:lnTo>
                  <a:cubicBezTo>
                    <a:pt x="139" y="23801"/>
                    <a:pt x="1249" y="24911"/>
                    <a:pt x="2637" y="24911"/>
                  </a:cubicBezTo>
                  <a:cubicBezTo>
                    <a:pt x="3747" y="24633"/>
                    <a:pt x="4857" y="23801"/>
                    <a:pt x="4857" y="22413"/>
                  </a:cubicBezTo>
                  <a:lnTo>
                    <a:pt x="4857" y="18250"/>
                  </a:lnTo>
                  <a:cubicBezTo>
                    <a:pt x="4718" y="17001"/>
                    <a:pt x="3608" y="16376"/>
                    <a:pt x="2498" y="16376"/>
                  </a:cubicBezTo>
                  <a:close/>
                  <a:moveTo>
                    <a:pt x="2498" y="32821"/>
                  </a:moveTo>
                  <a:cubicBezTo>
                    <a:pt x="1388" y="32821"/>
                    <a:pt x="278" y="33515"/>
                    <a:pt x="139" y="34903"/>
                  </a:cubicBezTo>
                  <a:lnTo>
                    <a:pt x="139" y="38789"/>
                  </a:lnTo>
                  <a:cubicBezTo>
                    <a:pt x="139" y="40176"/>
                    <a:pt x="1249" y="41286"/>
                    <a:pt x="2637" y="41286"/>
                  </a:cubicBezTo>
                  <a:cubicBezTo>
                    <a:pt x="3747" y="41286"/>
                    <a:pt x="4857" y="40176"/>
                    <a:pt x="4857" y="38789"/>
                  </a:cubicBezTo>
                  <a:lnTo>
                    <a:pt x="4857" y="34903"/>
                  </a:lnTo>
                  <a:cubicBezTo>
                    <a:pt x="4718" y="33515"/>
                    <a:pt x="3608" y="32821"/>
                    <a:pt x="2498" y="32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3619150" y="5251350"/>
              <a:ext cx="118000" cy="170025"/>
            </a:xfrm>
            <a:custGeom>
              <a:avLst/>
              <a:gdLst/>
              <a:ahLst/>
              <a:cxnLst/>
              <a:rect l="l" t="t" r="r" b="b"/>
              <a:pathLst>
                <a:path w="4720" h="6801" extrusionOk="0">
                  <a:moveTo>
                    <a:pt x="2360" y="1"/>
                  </a:moveTo>
                  <a:cubicBezTo>
                    <a:pt x="1250" y="1"/>
                    <a:pt x="140" y="695"/>
                    <a:pt x="1" y="2082"/>
                  </a:cubicBezTo>
                  <a:lnTo>
                    <a:pt x="1" y="4303"/>
                  </a:lnTo>
                  <a:cubicBezTo>
                    <a:pt x="1" y="5690"/>
                    <a:pt x="1111" y="6801"/>
                    <a:pt x="2499" y="6801"/>
                  </a:cubicBezTo>
                  <a:cubicBezTo>
                    <a:pt x="3609" y="6523"/>
                    <a:pt x="4719" y="5690"/>
                    <a:pt x="4719" y="4303"/>
                  </a:cubicBezTo>
                  <a:lnTo>
                    <a:pt x="4719" y="2082"/>
                  </a:lnTo>
                  <a:cubicBezTo>
                    <a:pt x="4580" y="695"/>
                    <a:pt x="3470" y="1"/>
                    <a:pt x="23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0129075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7"/>
          <p:cNvSpPr/>
          <p:nvPr/>
        </p:nvSpPr>
        <p:spPr>
          <a:xfrm rot="10800000">
            <a:off x="11068776" y="15979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7"/>
          <p:cNvSpPr/>
          <p:nvPr/>
        </p:nvSpPr>
        <p:spPr>
          <a:xfrm rot="10800000">
            <a:off x="11671943" y="1683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7"/>
          <p:cNvSpPr/>
          <p:nvPr/>
        </p:nvSpPr>
        <p:spPr>
          <a:xfrm rot="10800000">
            <a:off x="6825943" y="266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17"/>
          <p:cNvSpPr/>
          <p:nvPr/>
        </p:nvSpPr>
        <p:spPr>
          <a:xfrm rot="10800000">
            <a:off x="8658509" y="358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17"/>
          <p:cNvSpPr/>
          <p:nvPr/>
        </p:nvSpPr>
        <p:spPr>
          <a:xfrm rot="10800000">
            <a:off x="2931509" y="401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17"/>
          <p:cNvSpPr/>
          <p:nvPr/>
        </p:nvSpPr>
        <p:spPr>
          <a:xfrm rot="10800000">
            <a:off x="2291027" y="5099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17"/>
          <p:cNvSpPr/>
          <p:nvPr/>
        </p:nvSpPr>
        <p:spPr>
          <a:xfrm rot="10800000">
            <a:off x="4530543" y="266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17"/>
          <p:cNvSpPr/>
          <p:nvPr/>
        </p:nvSpPr>
        <p:spPr>
          <a:xfrm rot="10800000">
            <a:off x="2083227" y="358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17"/>
          <p:cNvSpPr/>
          <p:nvPr/>
        </p:nvSpPr>
        <p:spPr>
          <a:xfrm rot="10800000">
            <a:off x="10976109" y="4305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17"/>
          <p:cNvSpPr/>
          <p:nvPr/>
        </p:nvSpPr>
        <p:spPr>
          <a:xfrm rot="10800000">
            <a:off x="10785976" y="30243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17"/>
          <p:cNvSpPr/>
          <p:nvPr/>
        </p:nvSpPr>
        <p:spPr>
          <a:xfrm rot="10800000" flipH="1">
            <a:off x="12014576" y="47429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17"/>
          <p:cNvSpPr/>
          <p:nvPr/>
        </p:nvSpPr>
        <p:spPr>
          <a:xfrm rot="10800000">
            <a:off x="11879176" y="6051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17"/>
          <p:cNvSpPr/>
          <p:nvPr/>
        </p:nvSpPr>
        <p:spPr>
          <a:xfrm rot="10800000">
            <a:off x="11822376" y="48898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7"/>
          <p:cNvSpPr/>
          <p:nvPr/>
        </p:nvSpPr>
        <p:spPr>
          <a:xfrm rot="10800000">
            <a:off x="10486293" y="9001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7"/>
          <p:cNvSpPr/>
          <p:nvPr/>
        </p:nvSpPr>
        <p:spPr>
          <a:xfrm rot="10800000">
            <a:off x="4119676" y="2550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7"/>
          <p:cNvSpPr/>
          <p:nvPr/>
        </p:nvSpPr>
        <p:spPr>
          <a:xfrm rot="10800000">
            <a:off x="4602109" y="5098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17"/>
          <p:cNvSpPr/>
          <p:nvPr/>
        </p:nvSpPr>
        <p:spPr>
          <a:xfrm rot="10800000" flipH="1">
            <a:off x="11935976" y="2876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17"/>
          <p:cNvSpPr/>
          <p:nvPr/>
        </p:nvSpPr>
        <p:spPr>
          <a:xfrm rot="10800000">
            <a:off x="2676160" y="12379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7"/>
          <p:cNvSpPr/>
          <p:nvPr/>
        </p:nvSpPr>
        <p:spPr>
          <a:xfrm rot="10800000">
            <a:off x="619543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7"/>
          <p:cNvSpPr/>
          <p:nvPr/>
        </p:nvSpPr>
        <p:spPr>
          <a:xfrm rot="10800000" flipH="1">
            <a:off x="12014576" y="2172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17"/>
          <p:cNvSpPr/>
          <p:nvPr/>
        </p:nvSpPr>
        <p:spPr>
          <a:xfrm rot="10800000">
            <a:off x="512076" y="4130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17"/>
          <p:cNvSpPr/>
          <p:nvPr/>
        </p:nvSpPr>
        <p:spPr>
          <a:xfrm rot="10800000">
            <a:off x="11442260" y="4250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17"/>
          <p:cNvSpPr/>
          <p:nvPr/>
        </p:nvSpPr>
        <p:spPr>
          <a:xfrm rot="10800000">
            <a:off x="1440560" y="31139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9" name="Google Shape;449;p17"/>
          <p:cNvSpPr/>
          <p:nvPr/>
        </p:nvSpPr>
        <p:spPr>
          <a:xfrm rot="10800000">
            <a:off x="512076" y="30939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0" name="Google Shape;450;p17"/>
          <p:cNvSpPr/>
          <p:nvPr/>
        </p:nvSpPr>
        <p:spPr>
          <a:xfrm rot="10800000">
            <a:off x="1324243" y="2686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17"/>
          <p:cNvSpPr/>
          <p:nvPr/>
        </p:nvSpPr>
        <p:spPr>
          <a:xfrm rot="10800000">
            <a:off x="8356176" y="520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" name="Google Shape;452;p17"/>
          <p:cNvSpPr/>
          <p:nvPr/>
        </p:nvSpPr>
        <p:spPr>
          <a:xfrm rot="10800000">
            <a:off x="9694076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17"/>
          <p:cNvSpPr/>
          <p:nvPr/>
        </p:nvSpPr>
        <p:spPr>
          <a:xfrm rot="10800000">
            <a:off x="1267427" y="5813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17"/>
          <p:cNvSpPr/>
          <p:nvPr/>
        </p:nvSpPr>
        <p:spPr>
          <a:xfrm rot="10800000">
            <a:off x="2507376" y="61150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17"/>
          <p:cNvSpPr/>
          <p:nvPr/>
        </p:nvSpPr>
        <p:spPr>
          <a:xfrm rot="10800000">
            <a:off x="2212743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17"/>
          <p:cNvSpPr/>
          <p:nvPr/>
        </p:nvSpPr>
        <p:spPr>
          <a:xfrm rot="10800000">
            <a:off x="10052409" y="16830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17"/>
          <p:cNvSpPr/>
          <p:nvPr/>
        </p:nvSpPr>
        <p:spPr>
          <a:xfrm rot="10800000" flipH="1">
            <a:off x="7746209" y="63628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17"/>
          <p:cNvSpPr/>
          <p:nvPr/>
        </p:nvSpPr>
        <p:spPr>
          <a:xfrm rot="10800000" flipH="1">
            <a:off x="3596043" y="6527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17"/>
          <p:cNvSpPr/>
          <p:nvPr/>
        </p:nvSpPr>
        <p:spPr>
          <a:xfrm rot="10800000" flipH="1">
            <a:off x="6456193" y="6269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17"/>
          <p:cNvSpPr txBox="1">
            <a:spLocks noGrp="1"/>
          </p:cNvSpPr>
          <p:nvPr>
            <p:ph type="title"/>
          </p:nvPr>
        </p:nvSpPr>
        <p:spPr>
          <a:xfrm>
            <a:off x="3284267" y="694967"/>
            <a:ext cx="56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461" name="Google Shape;461;p17"/>
          <p:cNvGrpSpPr/>
          <p:nvPr/>
        </p:nvGrpSpPr>
        <p:grpSpPr>
          <a:xfrm>
            <a:off x="259149" y="313287"/>
            <a:ext cx="1530740" cy="992936"/>
            <a:chOff x="238125" y="475150"/>
            <a:chExt cx="6878700" cy="4307125"/>
          </a:xfrm>
        </p:grpSpPr>
        <p:sp>
          <p:nvSpPr>
            <p:cNvPr id="462" name="Google Shape;462;p17"/>
            <p:cNvSpPr/>
            <p:nvPr/>
          </p:nvSpPr>
          <p:spPr>
            <a:xfrm>
              <a:off x="1083750" y="903175"/>
              <a:ext cx="4531125" cy="3879100"/>
            </a:xfrm>
            <a:custGeom>
              <a:avLst/>
              <a:gdLst/>
              <a:ahLst/>
              <a:cxnLst/>
              <a:rect l="l" t="t" r="r" b="b"/>
              <a:pathLst>
                <a:path w="181245" h="155164" extrusionOk="0">
                  <a:moveTo>
                    <a:pt x="104001" y="8755"/>
                  </a:moveTo>
                  <a:cubicBezTo>
                    <a:pt x="141866" y="8755"/>
                    <a:pt x="172662" y="39551"/>
                    <a:pt x="172662" y="77920"/>
                  </a:cubicBezTo>
                  <a:cubicBezTo>
                    <a:pt x="172662" y="119247"/>
                    <a:pt x="138696" y="146710"/>
                    <a:pt x="103278" y="146710"/>
                  </a:cubicBezTo>
                  <a:cubicBezTo>
                    <a:pt x="86342" y="146710"/>
                    <a:pt x="69075" y="140431"/>
                    <a:pt x="55030" y="126386"/>
                  </a:cubicBezTo>
                  <a:cubicBezTo>
                    <a:pt x="11612" y="82969"/>
                    <a:pt x="42409" y="8755"/>
                    <a:pt x="104001" y="8755"/>
                  </a:cubicBezTo>
                  <a:close/>
                  <a:moveTo>
                    <a:pt x="103198" y="1"/>
                  </a:moveTo>
                  <a:cubicBezTo>
                    <a:pt x="84184" y="1"/>
                    <a:pt x="64787" y="7075"/>
                    <a:pt x="48972" y="22891"/>
                  </a:cubicBezTo>
                  <a:cubicBezTo>
                    <a:pt x="1" y="71357"/>
                    <a:pt x="34836" y="155163"/>
                    <a:pt x="104001" y="155163"/>
                  </a:cubicBezTo>
                  <a:cubicBezTo>
                    <a:pt x="146410" y="155163"/>
                    <a:pt x="181245" y="120328"/>
                    <a:pt x="181245" y="77920"/>
                  </a:cubicBezTo>
                  <a:cubicBezTo>
                    <a:pt x="181245" y="31092"/>
                    <a:pt x="143060" y="1"/>
                    <a:pt x="103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238125" y="2217675"/>
              <a:ext cx="6878700" cy="1138375"/>
            </a:xfrm>
            <a:custGeom>
              <a:avLst/>
              <a:gdLst/>
              <a:ahLst/>
              <a:cxnLst/>
              <a:rect l="l" t="t" r="r" b="b"/>
              <a:pathLst>
                <a:path w="275148" h="45535" extrusionOk="0">
                  <a:moveTo>
                    <a:pt x="227750" y="1"/>
                  </a:moveTo>
                  <a:cubicBezTo>
                    <a:pt x="225680" y="1"/>
                    <a:pt x="224092" y="1433"/>
                    <a:pt x="223652" y="3631"/>
                  </a:cubicBezTo>
                  <a:cubicBezTo>
                    <a:pt x="223652" y="5651"/>
                    <a:pt x="225167" y="8175"/>
                    <a:pt x="227186" y="8175"/>
                  </a:cubicBezTo>
                  <a:cubicBezTo>
                    <a:pt x="257478" y="12719"/>
                    <a:pt x="266061" y="18272"/>
                    <a:pt x="266565" y="19787"/>
                  </a:cubicBezTo>
                  <a:cubicBezTo>
                    <a:pt x="264546" y="25845"/>
                    <a:pt x="219109" y="36952"/>
                    <a:pt x="137322" y="36952"/>
                  </a:cubicBezTo>
                  <a:cubicBezTo>
                    <a:pt x="55534" y="36952"/>
                    <a:pt x="10602" y="25845"/>
                    <a:pt x="8078" y="20292"/>
                  </a:cubicBezTo>
                  <a:cubicBezTo>
                    <a:pt x="9087" y="18272"/>
                    <a:pt x="17670" y="12719"/>
                    <a:pt x="50486" y="7670"/>
                  </a:cubicBezTo>
                  <a:cubicBezTo>
                    <a:pt x="54020" y="6156"/>
                    <a:pt x="53515" y="602"/>
                    <a:pt x="49476" y="97"/>
                  </a:cubicBezTo>
                  <a:cubicBezTo>
                    <a:pt x="0" y="6660"/>
                    <a:pt x="0" y="16253"/>
                    <a:pt x="0" y="19787"/>
                  </a:cubicBezTo>
                  <a:cubicBezTo>
                    <a:pt x="0" y="45534"/>
                    <a:pt x="131768" y="45534"/>
                    <a:pt x="137826" y="45534"/>
                  </a:cubicBezTo>
                  <a:cubicBezTo>
                    <a:pt x="143380" y="45534"/>
                    <a:pt x="275148" y="45534"/>
                    <a:pt x="275148" y="19787"/>
                  </a:cubicBezTo>
                  <a:cubicBezTo>
                    <a:pt x="275148" y="14233"/>
                    <a:pt x="270099" y="6156"/>
                    <a:pt x="228701" y="97"/>
                  </a:cubicBezTo>
                  <a:cubicBezTo>
                    <a:pt x="228375" y="32"/>
                    <a:pt x="228057" y="1"/>
                    <a:pt x="227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5640100" y="475150"/>
              <a:ext cx="1460100" cy="1252725"/>
            </a:xfrm>
            <a:custGeom>
              <a:avLst/>
              <a:gdLst/>
              <a:ahLst/>
              <a:cxnLst/>
              <a:rect l="l" t="t" r="r" b="b"/>
              <a:pathLst>
                <a:path w="58404" h="50109" extrusionOk="0">
                  <a:moveTo>
                    <a:pt x="33321" y="8711"/>
                  </a:moveTo>
                  <a:cubicBezTo>
                    <a:pt x="42409" y="8711"/>
                    <a:pt x="49982" y="16283"/>
                    <a:pt x="49477" y="25371"/>
                  </a:cubicBezTo>
                  <a:cubicBezTo>
                    <a:pt x="49477" y="35160"/>
                    <a:pt x="41577" y="41564"/>
                    <a:pt x="33173" y="41564"/>
                  </a:cubicBezTo>
                  <a:cubicBezTo>
                    <a:pt x="29007" y="41564"/>
                    <a:pt x="24718" y="39991"/>
                    <a:pt x="21205" y="36478"/>
                  </a:cubicBezTo>
                  <a:cubicBezTo>
                    <a:pt x="11107" y="26381"/>
                    <a:pt x="18680" y="8711"/>
                    <a:pt x="33321" y="8711"/>
                  </a:cubicBezTo>
                  <a:close/>
                  <a:moveTo>
                    <a:pt x="32834" y="0"/>
                  </a:moveTo>
                  <a:cubicBezTo>
                    <a:pt x="26776" y="0"/>
                    <a:pt x="20627" y="2220"/>
                    <a:pt x="15651" y="7196"/>
                  </a:cubicBezTo>
                  <a:cubicBezTo>
                    <a:pt x="1" y="22847"/>
                    <a:pt x="10603" y="50109"/>
                    <a:pt x="33321" y="50109"/>
                  </a:cubicBezTo>
                  <a:cubicBezTo>
                    <a:pt x="46952" y="50109"/>
                    <a:pt x="58059" y="39002"/>
                    <a:pt x="58059" y="25371"/>
                  </a:cubicBezTo>
                  <a:cubicBezTo>
                    <a:pt x="58404" y="10219"/>
                    <a:pt x="45830" y="0"/>
                    <a:pt x="32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5" name="Google Shape;465;p17"/>
          <p:cNvGrpSpPr/>
          <p:nvPr/>
        </p:nvGrpSpPr>
        <p:grpSpPr>
          <a:xfrm>
            <a:off x="11068751" y="5795746"/>
            <a:ext cx="1005960" cy="1104383"/>
            <a:chOff x="1466250" y="238125"/>
            <a:chExt cx="4668750" cy="5219200"/>
          </a:xfrm>
        </p:grpSpPr>
        <p:sp>
          <p:nvSpPr>
            <p:cNvPr id="466" name="Google Shape;466;p17"/>
            <p:cNvSpPr/>
            <p:nvPr/>
          </p:nvSpPr>
          <p:spPr>
            <a:xfrm>
              <a:off x="1466250" y="1087850"/>
              <a:ext cx="3818175" cy="4369475"/>
            </a:xfrm>
            <a:custGeom>
              <a:avLst/>
              <a:gdLst/>
              <a:ahLst/>
              <a:cxnLst/>
              <a:rect l="l" t="t" r="r" b="b"/>
              <a:pathLst>
                <a:path w="152727" h="174779" extrusionOk="0">
                  <a:moveTo>
                    <a:pt x="140494" y="8156"/>
                  </a:moveTo>
                  <a:cubicBezTo>
                    <a:pt x="142745" y="8156"/>
                    <a:pt x="144572" y="9983"/>
                    <a:pt x="144572" y="12233"/>
                  </a:cubicBezTo>
                  <a:cubicBezTo>
                    <a:pt x="144572" y="14484"/>
                    <a:pt x="142745" y="16311"/>
                    <a:pt x="140494" y="16311"/>
                  </a:cubicBezTo>
                  <a:cubicBezTo>
                    <a:pt x="138244" y="16311"/>
                    <a:pt x="136417" y="14484"/>
                    <a:pt x="136417" y="12233"/>
                  </a:cubicBezTo>
                  <a:cubicBezTo>
                    <a:pt x="136417" y="9983"/>
                    <a:pt x="138244" y="8156"/>
                    <a:pt x="140494" y="8156"/>
                  </a:cubicBezTo>
                  <a:close/>
                  <a:moveTo>
                    <a:pt x="129371" y="17322"/>
                  </a:moveTo>
                  <a:cubicBezTo>
                    <a:pt x="130610" y="19997"/>
                    <a:pt x="132763" y="22150"/>
                    <a:pt x="135438" y="23357"/>
                  </a:cubicBezTo>
                  <a:lnTo>
                    <a:pt x="119291" y="81094"/>
                  </a:lnTo>
                  <a:lnTo>
                    <a:pt x="98349" y="60152"/>
                  </a:lnTo>
                  <a:lnTo>
                    <a:pt x="118117" y="40384"/>
                  </a:lnTo>
                  <a:cubicBezTo>
                    <a:pt x="119715" y="38819"/>
                    <a:pt x="119715" y="36242"/>
                    <a:pt x="118117" y="34643"/>
                  </a:cubicBezTo>
                  <a:cubicBezTo>
                    <a:pt x="117318" y="33844"/>
                    <a:pt x="116274" y="33444"/>
                    <a:pt x="115230" y="33444"/>
                  </a:cubicBezTo>
                  <a:cubicBezTo>
                    <a:pt x="114186" y="33444"/>
                    <a:pt x="113143" y="33844"/>
                    <a:pt x="112343" y="34643"/>
                  </a:cubicBezTo>
                  <a:lnTo>
                    <a:pt x="92576" y="54411"/>
                  </a:lnTo>
                  <a:lnTo>
                    <a:pt x="71634" y="33469"/>
                  </a:lnTo>
                  <a:lnTo>
                    <a:pt x="129371" y="17322"/>
                  </a:lnTo>
                  <a:close/>
                  <a:moveTo>
                    <a:pt x="43287" y="16637"/>
                  </a:moveTo>
                  <a:lnTo>
                    <a:pt x="50529" y="23879"/>
                  </a:lnTo>
                  <a:cubicBezTo>
                    <a:pt x="41787" y="33991"/>
                    <a:pt x="37024" y="46745"/>
                    <a:pt x="37024" y="60217"/>
                  </a:cubicBezTo>
                  <a:cubicBezTo>
                    <a:pt x="37024" y="62468"/>
                    <a:pt x="38851" y="64295"/>
                    <a:pt x="41102" y="64295"/>
                  </a:cubicBezTo>
                  <a:cubicBezTo>
                    <a:pt x="43352" y="64295"/>
                    <a:pt x="45179" y="62468"/>
                    <a:pt x="45179" y="60217"/>
                  </a:cubicBezTo>
                  <a:cubicBezTo>
                    <a:pt x="45179" y="48898"/>
                    <a:pt x="49093" y="38199"/>
                    <a:pt x="56302" y="29685"/>
                  </a:cubicBezTo>
                  <a:lnTo>
                    <a:pt x="60902" y="34252"/>
                  </a:lnTo>
                  <a:lnTo>
                    <a:pt x="118476" y="91826"/>
                  </a:lnTo>
                  <a:cubicBezTo>
                    <a:pt x="118476" y="91826"/>
                    <a:pt x="118476" y="91826"/>
                    <a:pt x="118476" y="91858"/>
                  </a:cubicBezTo>
                  <a:lnTo>
                    <a:pt x="136221" y="109571"/>
                  </a:lnTo>
                  <a:cubicBezTo>
                    <a:pt x="124151" y="120219"/>
                    <a:pt x="108556" y="126032"/>
                    <a:pt x="92569" y="126032"/>
                  </a:cubicBezTo>
                  <a:cubicBezTo>
                    <a:pt x="89848" y="126032"/>
                    <a:pt x="87116" y="125864"/>
                    <a:pt x="84388" y="125522"/>
                  </a:cubicBezTo>
                  <a:lnTo>
                    <a:pt x="84388" y="116878"/>
                  </a:lnTo>
                  <a:cubicBezTo>
                    <a:pt x="84388" y="115410"/>
                    <a:pt x="83605" y="114073"/>
                    <a:pt x="82333" y="113355"/>
                  </a:cubicBezTo>
                  <a:lnTo>
                    <a:pt x="57738" y="99198"/>
                  </a:lnTo>
                  <a:cubicBezTo>
                    <a:pt x="57107" y="98852"/>
                    <a:pt x="56412" y="98671"/>
                    <a:pt x="55710" y="98671"/>
                  </a:cubicBezTo>
                  <a:cubicBezTo>
                    <a:pt x="55287" y="98671"/>
                    <a:pt x="54860" y="98737"/>
                    <a:pt x="54443" y="98872"/>
                  </a:cubicBezTo>
                  <a:cubicBezTo>
                    <a:pt x="53334" y="99231"/>
                    <a:pt x="52453" y="100046"/>
                    <a:pt x="51964" y="101090"/>
                  </a:cubicBezTo>
                  <a:lnTo>
                    <a:pt x="48474" y="109049"/>
                  </a:lnTo>
                  <a:cubicBezTo>
                    <a:pt x="47658" y="108299"/>
                    <a:pt x="46843" y="107549"/>
                    <a:pt x="46060" y="106766"/>
                  </a:cubicBezTo>
                  <a:cubicBezTo>
                    <a:pt x="33632" y="94338"/>
                    <a:pt x="26781" y="77799"/>
                    <a:pt x="26781" y="60217"/>
                  </a:cubicBezTo>
                  <a:cubicBezTo>
                    <a:pt x="26781" y="44005"/>
                    <a:pt x="32620" y="28674"/>
                    <a:pt x="43287" y="16637"/>
                  </a:cubicBezTo>
                  <a:close/>
                  <a:moveTo>
                    <a:pt x="57607" y="108527"/>
                  </a:moveTo>
                  <a:lnTo>
                    <a:pt x="76233" y="119227"/>
                  </a:lnTo>
                  <a:lnTo>
                    <a:pt x="76233" y="144605"/>
                  </a:lnTo>
                  <a:lnTo>
                    <a:pt x="41721" y="144605"/>
                  </a:lnTo>
                  <a:lnTo>
                    <a:pt x="57607" y="108527"/>
                  </a:lnTo>
                  <a:close/>
                  <a:moveTo>
                    <a:pt x="87096" y="152760"/>
                  </a:moveTo>
                  <a:cubicBezTo>
                    <a:pt x="95577" y="152760"/>
                    <a:pt x="102688" y="158697"/>
                    <a:pt x="104547" y="166623"/>
                  </a:cubicBezTo>
                  <a:lnTo>
                    <a:pt x="8612" y="166623"/>
                  </a:lnTo>
                  <a:cubicBezTo>
                    <a:pt x="10471" y="158697"/>
                    <a:pt x="17583" y="152760"/>
                    <a:pt x="26096" y="152760"/>
                  </a:cubicBezTo>
                  <a:close/>
                  <a:moveTo>
                    <a:pt x="140494" y="1"/>
                  </a:moveTo>
                  <a:cubicBezTo>
                    <a:pt x="134884" y="1"/>
                    <a:pt x="130121" y="3850"/>
                    <a:pt x="128719" y="9037"/>
                  </a:cubicBezTo>
                  <a:lnTo>
                    <a:pt x="65045" y="26847"/>
                  </a:lnTo>
                  <a:lnTo>
                    <a:pt x="46060" y="7895"/>
                  </a:lnTo>
                  <a:cubicBezTo>
                    <a:pt x="45277" y="7096"/>
                    <a:pt x="44233" y="6696"/>
                    <a:pt x="43189" y="6696"/>
                  </a:cubicBezTo>
                  <a:cubicBezTo>
                    <a:pt x="42145" y="6696"/>
                    <a:pt x="41102" y="7096"/>
                    <a:pt x="40319" y="7895"/>
                  </a:cubicBezTo>
                  <a:cubicBezTo>
                    <a:pt x="26325" y="21856"/>
                    <a:pt x="18626" y="40450"/>
                    <a:pt x="18626" y="60217"/>
                  </a:cubicBezTo>
                  <a:cubicBezTo>
                    <a:pt x="18626" y="79985"/>
                    <a:pt x="26325" y="98578"/>
                    <a:pt x="40319" y="112539"/>
                  </a:cubicBezTo>
                  <a:cubicBezTo>
                    <a:pt x="41819" y="114040"/>
                    <a:pt x="43385" y="115508"/>
                    <a:pt x="45016" y="116878"/>
                  </a:cubicBezTo>
                  <a:lnTo>
                    <a:pt x="32816" y="144605"/>
                  </a:lnTo>
                  <a:lnTo>
                    <a:pt x="26096" y="144605"/>
                  </a:lnTo>
                  <a:cubicBezTo>
                    <a:pt x="11678" y="144605"/>
                    <a:pt x="1" y="156315"/>
                    <a:pt x="1" y="170701"/>
                  </a:cubicBezTo>
                  <a:cubicBezTo>
                    <a:pt x="1" y="172951"/>
                    <a:pt x="1795" y="174778"/>
                    <a:pt x="4078" y="174778"/>
                  </a:cubicBezTo>
                  <a:lnTo>
                    <a:pt x="109114" y="174778"/>
                  </a:lnTo>
                  <a:cubicBezTo>
                    <a:pt x="111365" y="174778"/>
                    <a:pt x="113191" y="172951"/>
                    <a:pt x="113191" y="170701"/>
                  </a:cubicBezTo>
                  <a:cubicBezTo>
                    <a:pt x="113191" y="156315"/>
                    <a:pt x="101481" y="144605"/>
                    <a:pt x="87096" y="144605"/>
                  </a:cubicBezTo>
                  <a:lnTo>
                    <a:pt x="84388" y="144605"/>
                  </a:lnTo>
                  <a:lnTo>
                    <a:pt x="84388" y="133742"/>
                  </a:lnTo>
                  <a:cubicBezTo>
                    <a:pt x="87096" y="134069"/>
                    <a:pt x="89836" y="134199"/>
                    <a:pt x="92543" y="134199"/>
                  </a:cubicBezTo>
                  <a:cubicBezTo>
                    <a:pt x="112017" y="134199"/>
                    <a:pt x="130969" y="126501"/>
                    <a:pt x="144963" y="112539"/>
                  </a:cubicBezTo>
                  <a:cubicBezTo>
                    <a:pt x="146529" y="110941"/>
                    <a:pt x="146529" y="108364"/>
                    <a:pt x="144963" y="106766"/>
                  </a:cubicBezTo>
                  <a:lnTo>
                    <a:pt x="125881" y="87716"/>
                  </a:lnTo>
                  <a:lnTo>
                    <a:pt x="143724" y="24042"/>
                  </a:lnTo>
                  <a:cubicBezTo>
                    <a:pt x="148910" y="22639"/>
                    <a:pt x="152727" y="17877"/>
                    <a:pt x="152727" y="12233"/>
                  </a:cubicBezTo>
                  <a:cubicBezTo>
                    <a:pt x="152727" y="5481"/>
                    <a:pt x="147247" y="1"/>
                    <a:pt x="140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876650" y="666250"/>
              <a:ext cx="830200" cy="829375"/>
            </a:xfrm>
            <a:custGeom>
              <a:avLst/>
              <a:gdLst/>
              <a:ahLst/>
              <a:cxnLst/>
              <a:rect l="l" t="t" r="r" b="b"/>
              <a:pathLst>
                <a:path w="33208" h="33175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cubicBezTo>
                    <a:pt x="1" y="6329"/>
                    <a:pt x="1828" y="8155"/>
                    <a:pt x="4078" y="8155"/>
                  </a:cubicBezTo>
                  <a:cubicBezTo>
                    <a:pt x="15626" y="8155"/>
                    <a:pt x="25053" y="17550"/>
                    <a:pt x="25053" y="29097"/>
                  </a:cubicBezTo>
                  <a:cubicBezTo>
                    <a:pt x="25053" y="31348"/>
                    <a:pt x="26847" y="33175"/>
                    <a:pt x="29130" y="33175"/>
                  </a:cubicBezTo>
                  <a:cubicBezTo>
                    <a:pt x="31381" y="33175"/>
                    <a:pt x="33208" y="31348"/>
                    <a:pt x="33208" y="29097"/>
                  </a:cubicBezTo>
                  <a:cubicBezTo>
                    <a:pt x="33208" y="13048"/>
                    <a:pt x="20127" y="0"/>
                    <a:pt x="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4876650" y="238125"/>
              <a:ext cx="1258350" cy="1257500"/>
            </a:xfrm>
            <a:custGeom>
              <a:avLst/>
              <a:gdLst/>
              <a:ahLst/>
              <a:cxnLst/>
              <a:rect l="l" t="t" r="r" b="b"/>
              <a:pathLst>
                <a:path w="50334" h="50300" extrusionOk="0">
                  <a:moveTo>
                    <a:pt x="4078" y="0"/>
                  </a:moveTo>
                  <a:cubicBezTo>
                    <a:pt x="1828" y="0"/>
                    <a:pt x="1" y="1827"/>
                    <a:pt x="1" y="4077"/>
                  </a:cubicBezTo>
                  <a:cubicBezTo>
                    <a:pt x="1" y="6328"/>
                    <a:pt x="1828" y="8155"/>
                    <a:pt x="4078" y="8155"/>
                  </a:cubicBezTo>
                  <a:cubicBezTo>
                    <a:pt x="25085" y="8155"/>
                    <a:pt x="42178" y="25248"/>
                    <a:pt x="42178" y="46222"/>
                  </a:cubicBezTo>
                  <a:cubicBezTo>
                    <a:pt x="42178" y="48473"/>
                    <a:pt x="43972" y="50300"/>
                    <a:pt x="46256" y="50300"/>
                  </a:cubicBezTo>
                  <a:cubicBezTo>
                    <a:pt x="48507" y="50300"/>
                    <a:pt x="50333" y="48473"/>
                    <a:pt x="50333" y="46222"/>
                  </a:cubicBezTo>
                  <a:cubicBezTo>
                    <a:pt x="50333" y="20746"/>
                    <a:pt x="29587" y="0"/>
                    <a:pt x="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4477875" y="16913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25"/>
                    <a:pt x="1208" y="1175"/>
                  </a:cubicBezTo>
                  <a:cubicBezTo>
                    <a:pt x="425" y="1958"/>
                    <a:pt x="1" y="3002"/>
                    <a:pt x="1" y="4078"/>
                  </a:cubicBezTo>
                  <a:cubicBezTo>
                    <a:pt x="1" y="5155"/>
                    <a:pt x="425" y="6198"/>
                    <a:pt x="1208" y="6949"/>
                  </a:cubicBezTo>
                  <a:cubicBezTo>
                    <a:pt x="1958" y="7699"/>
                    <a:pt x="3002" y="8156"/>
                    <a:pt x="4078" y="8156"/>
                  </a:cubicBezTo>
                  <a:cubicBezTo>
                    <a:pt x="5155" y="8156"/>
                    <a:pt x="6198" y="7699"/>
                    <a:pt x="6949" y="6949"/>
                  </a:cubicBezTo>
                  <a:cubicBezTo>
                    <a:pt x="7732" y="6198"/>
                    <a:pt x="8156" y="5155"/>
                    <a:pt x="8156" y="4078"/>
                  </a:cubicBezTo>
                  <a:cubicBezTo>
                    <a:pt x="8156" y="3002"/>
                    <a:pt x="7732" y="1958"/>
                    <a:pt x="6949" y="1175"/>
                  </a:cubicBezTo>
                  <a:cubicBezTo>
                    <a:pt x="6198" y="425"/>
                    <a:pt x="5155" y="1"/>
                    <a:pt x="4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2456275" y="2895000"/>
              <a:ext cx="203875" cy="203900"/>
            </a:xfrm>
            <a:custGeom>
              <a:avLst/>
              <a:gdLst/>
              <a:ahLst/>
              <a:cxnLst/>
              <a:rect l="l" t="t" r="r" b="b"/>
              <a:pathLst>
                <a:path w="8155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cubicBezTo>
                    <a:pt x="6328" y="8155"/>
                    <a:pt x="8155" y="6329"/>
                    <a:pt x="8155" y="4078"/>
                  </a:cubicBezTo>
                  <a:cubicBezTo>
                    <a:pt x="8155" y="1827"/>
                    <a:pt x="6328" y="1"/>
                    <a:pt x="4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014453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8"/>
          <p:cNvSpPr/>
          <p:nvPr/>
        </p:nvSpPr>
        <p:spPr>
          <a:xfrm flipH="1">
            <a:off x="11068776" y="552113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18"/>
          <p:cNvSpPr/>
          <p:nvPr/>
        </p:nvSpPr>
        <p:spPr>
          <a:xfrm flipH="1">
            <a:off x="11671943" y="543606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18"/>
          <p:cNvSpPr/>
          <p:nvPr/>
        </p:nvSpPr>
        <p:spPr>
          <a:xfrm flipH="1">
            <a:off x="6825943" y="685299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18"/>
          <p:cNvSpPr/>
          <p:nvPr/>
        </p:nvSpPr>
        <p:spPr>
          <a:xfrm flipH="1">
            <a:off x="8658509" y="676033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6" name="Google Shape;476;p18"/>
          <p:cNvSpPr/>
          <p:nvPr/>
        </p:nvSpPr>
        <p:spPr>
          <a:xfrm flipH="1">
            <a:off x="2931509" y="671803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7" name="Google Shape;477;p18"/>
          <p:cNvSpPr/>
          <p:nvPr/>
        </p:nvSpPr>
        <p:spPr>
          <a:xfrm flipH="1">
            <a:off x="2291027" y="660919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18"/>
          <p:cNvSpPr/>
          <p:nvPr/>
        </p:nvSpPr>
        <p:spPr>
          <a:xfrm flipH="1">
            <a:off x="4530543" y="685299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18"/>
          <p:cNvSpPr/>
          <p:nvPr/>
        </p:nvSpPr>
        <p:spPr>
          <a:xfrm flipH="1">
            <a:off x="2083227" y="676033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18"/>
          <p:cNvSpPr/>
          <p:nvPr/>
        </p:nvSpPr>
        <p:spPr>
          <a:xfrm flipH="1">
            <a:off x="10976109" y="6688515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1" name="Google Shape;481;p18"/>
          <p:cNvSpPr/>
          <p:nvPr/>
        </p:nvSpPr>
        <p:spPr>
          <a:xfrm flipH="1">
            <a:off x="10785976" y="4094715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18"/>
          <p:cNvSpPr/>
          <p:nvPr/>
        </p:nvSpPr>
        <p:spPr>
          <a:xfrm>
            <a:off x="12014576" y="237619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8"/>
          <p:cNvSpPr/>
          <p:nvPr/>
        </p:nvSpPr>
        <p:spPr>
          <a:xfrm flipH="1">
            <a:off x="11879176" y="106803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18"/>
          <p:cNvSpPr/>
          <p:nvPr/>
        </p:nvSpPr>
        <p:spPr>
          <a:xfrm flipH="1">
            <a:off x="11822376" y="222923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18"/>
          <p:cNvSpPr/>
          <p:nvPr/>
        </p:nvSpPr>
        <p:spPr>
          <a:xfrm flipH="1">
            <a:off x="10486293" y="621893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18"/>
          <p:cNvSpPr/>
          <p:nvPr/>
        </p:nvSpPr>
        <p:spPr>
          <a:xfrm flipH="1">
            <a:off x="4119676" y="456899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18"/>
          <p:cNvSpPr/>
          <p:nvPr/>
        </p:nvSpPr>
        <p:spPr>
          <a:xfrm flipH="1">
            <a:off x="4602109" y="202018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8"/>
          <p:cNvSpPr/>
          <p:nvPr/>
        </p:nvSpPr>
        <p:spPr>
          <a:xfrm>
            <a:off x="11935976" y="424306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18"/>
          <p:cNvSpPr/>
          <p:nvPr/>
        </p:nvSpPr>
        <p:spPr>
          <a:xfrm flipH="1">
            <a:off x="2676160" y="588116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18"/>
          <p:cNvSpPr/>
          <p:nvPr/>
        </p:nvSpPr>
        <p:spPr>
          <a:xfrm flipH="1">
            <a:off x="299076" y="67596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18"/>
          <p:cNvSpPr/>
          <p:nvPr/>
        </p:nvSpPr>
        <p:spPr>
          <a:xfrm>
            <a:off x="12014576" y="494618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18"/>
          <p:cNvSpPr/>
          <p:nvPr/>
        </p:nvSpPr>
        <p:spPr>
          <a:xfrm flipH="1">
            <a:off x="512076" y="2989015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18"/>
          <p:cNvSpPr/>
          <p:nvPr/>
        </p:nvSpPr>
        <p:spPr>
          <a:xfrm flipH="1">
            <a:off x="11442260" y="286866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18"/>
          <p:cNvSpPr/>
          <p:nvPr/>
        </p:nvSpPr>
        <p:spPr>
          <a:xfrm flipH="1">
            <a:off x="1440560" y="4005115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18"/>
          <p:cNvSpPr/>
          <p:nvPr/>
        </p:nvSpPr>
        <p:spPr>
          <a:xfrm flipH="1">
            <a:off x="512076" y="4025115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18"/>
          <p:cNvSpPr/>
          <p:nvPr/>
        </p:nvSpPr>
        <p:spPr>
          <a:xfrm flipH="1">
            <a:off x="1324243" y="443218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18"/>
          <p:cNvSpPr/>
          <p:nvPr/>
        </p:nvSpPr>
        <p:spPr>
          <a:xfrm flipH="1">
            <a:off x="8356176" y="6599015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8" name="Google Shape;498;p18"/>
          <p:cNvSpPr/>
          <p:nvPr/>
        </p:nvSpPr>
        <p:spPr>
          <a:xfrm flipH="1">
            <a:off x="9694076" y="67596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9" name="Google Shape;499;p18"/>
          <p:cNvSpPr/>
          <p:nvPr/>
        </p:nvSpPr>
        <p:spPr>
          <a:xfrm flipH="1">
            <a:off x="946960" y="130518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0" name="Google Shape;500;p18"/>
          <p:cNvSpPr/>
          <p:nvPr/>
        </p:nvSpPr>
        <p:spPr>
          <a:xfrm flipH="1">
            <a:off x="2186909" y="100409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18"/>
          <p:cNvSpPr/>
          <p:nvPr/>
        </p:nvSpPr>
        <p:spPr>
          <a:xfrm flipH="1">
            <a:off x="1892276" y="67596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2" name="Google Shape;502;p18"/>
          <p:cNvSpPr/>
          <p:nvPr/>
        </p:nvSpPr>
        <p:spPr>
          <a:xfrm flipH="1">
            <a:off x="10052409" y="543608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3" name="Google Shape;503;p18"/>
          <p:cNvSpPr/>
          <p:nvPr/>
        </p:nvSpPr>
        <p:spPr>
          <a:xfrm>
            <a:off x="7746209" y="756215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4" name="Google Shape;504;p18"/>
          <p:cNvSpPr/>
          <p:nvPr/>
        </p:nvSpPr>
        <p:spPr>
          <a:xfrm>
            <a:off x="3275576" y="59173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5" name="Google Shape;505;p18"/>
          <p:cNvSpPr/>
          <p:nvPr/>
        </p:nvSpPr>
        <p:spPr>
          <a:xfrm>
            <a:off x="6456193" y="84966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6" name="Google Shape;506;p18"/>
          <p:cNvGrpSpPr/>
          <p:nvPr/>
        </p:nvGrpSpPr>
        <p:grpSpPr>
          <a:xfrm rot="10800000">
            <a:off x="568865" y="-13310"/>
            <a:ext cx="970075" cy="1017396"/>
            <a:chOff x="1190625" y="238125"/>
            <a:chExt cx="5219200" cy="5219200"/>
          </a:xfrm>
        </p:grpSpPr>
        <p:sp>
          <p:nvSpPr>
            <p:cNvPr id="507" name="Google Shape;507;p18"/>
            <p:cNvSpPr/>
            <p:nvPr/>
          </p:nvSpPr>
          <p:spPr>
            <a:xfrm>
              <a:off x="1647300" y="5253425"/>
              <a:ext cx="205525" cy="203900"/>
            </a:xfrm>
            <a:custGeom>
              <a:avLst/>
              <a:gdLst/>
              <a:ahLst/>
              <a:cxnLst/>
              <a:rect l="l" t="t" r="r" b="b"/>
              <a:pathLst>
                <a:path w="8221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8"/>
                    <a:pt x="1827" y="8155"/>
                    <a:pt x="4078" y="8155"/>
                  </a:cubicBezTo>
                  <a:lnTo>
                    <a:pt x="4143" y="8155"/>
                  </a:lnTo>
                  <a:cubicBezTo>
                    <a:pt x="6394" y="8155"/>
                    <a:pt x="8220" y="6328"/>
                    <a:pt x="8220" y="4078"/>
                  </a:cubicBezTo>
                  <a:cubicBezTo>
                    <a:pt x="8220" y="1827"/>
                    <a:pt x="6394" y="0"/>
                    <a:pt x="4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8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65252" y="16310"/>
                  </a:moveTo>
                  <a:lnTo>
                    <a:pt x="152596" y="28901"/>
                  </a:lnTo>
                  <a:cubicBezTo>
                    <a:pt x="151813" y="29684"/>
                    <a:pt x="151389" y="30728"/>
                    <a:pt x="151389" y="31804"/>
                  </a:cubicBezTo>
                  <a:cubicBezTo>
                    <a:pt x="151389" y="32881"/>
                    <a:pt x="151813" y="33925"/>
                    <a:pt x="152596" y="34708"/>
                  </a:cubicBezTo>
                  <a:lnTo>
                    <a:pt x="165252" y="47299"/>
                  </a:lnTo>
                  <a:lnTo>
                    <a:pt x="116616" y="47299"/>
                  </a:lnTo>
                  <a:lnTo>
                    <a:pt x="116616" y="16310"/>
                  </a:lnTo>
                  <a:close/>
                  <a:moveTo>
                    <a:pt x="160098" y="131654"/>
                  </a:moveTo>
                  <a:cubicBezTo>
                    <a:pt x="169786" y="131654"/>
                    <a:pt x="177648" y="139515"/>
                    <a:pt x="177648" y="149203"/>
                  </a:cubicBezTo>
                  <a:cubicBezTo>
                    <a:pt x="177648" y="158891"/>
                    <a:pt x="169786" y="166753"/>
                    <a:pt x="160098" y="166753"/>
                  </a:cubicBezTo>
                  <a:cubicBezTo>
                    <a:pt x="150410" y="166753"/>
                    <a:pt x="142516" y="158891"/>
                    <a:pt x="142516" y="149203"/>
                  </a:cubicBezTo>
                  <a:cubicBezTo>
                    <a:pt x="142516" y="139515"/>
                    <a:pt x="150410" y="131654"/>
                    <a:pt x="160098" y="131654"/>
                  </a:cubicBezTo>
                  <a:close/>
                  <a:moveTo>
                    <a:pt x="104384" y="0"/>
                  </a:moveTo>
                  <a:cubicBezTo>
                    <a:pt x="97631" y="0"/>
                    <a:pt x="92151" y="5480"/>
                    <a:pt x="92151" y="12232"/>
                  </a:cubicBezTo>
                  <a:lnTo>
                    <a:pt x="92151" y="40971"/>
                  </a:lnTo>
                  <a:cubicBezTo>
                    <a:pt x="92151" y="43221"/>
                    <a:pt x="93978" y="45048"/>
                    <a:pt x="96229" y="45048"/>
                  </a:cubicBezTo>
                  <a:cubicBezTo>
                    <a:pt x="98479" y="45048"/>
                    <a:pt x="100306" y="43221"/>
                    <a:pt x="100306" y="40971"/>
                  </a:cubicBezTo>
                  <a:lnTo>
                    <a:pt x="100306" y="12232"/>
                  </a:lnTo>
                  <a:cubicBezTo>
                    <a:pt x="100306" y="9982"/>
                    <a:pt x="102133" y="8155"/>
                    <a:pt x="104384" y="8155"/>
                  </a:cubicBezTo>
                  <a:cubicBezTo>
                    <a:pt x="106634" y="8155"/>
                    <a:pt x="108461" y="9982"/>
                    <a:pt x="108461" y="12232"/>
                  </a:cubicBezTo>
                  <a:lnTo>
                    <a:pt x="108461" y="51376"/>
                  </a:lnTo>
                  <a:lnTo>
                    <a:pt x="108461" y="100404"/>
                  </a:lnTo>
                  <a:cubicBezTo>
                    <a:pt x="107091" y="100339"/>
                    <a:pt x="105754" y="100306"/>
                    <a:pt x="104384" y="100306"/>
                  </a:cubicBezTo>
                  <a:cubicBezTo>
                    <a:pt x="103014" y="100306"/>
                    <a:pt x="101676" y="100339"/>
                    <a:pt x="100306" y="100404"/>
                  </a:cubicBezTo>
                  <a:lnTo>
                    <a:pt x="100306" y="75221"/>
                  </a:lnTo>
                  <a:cubicBezTo>
                    <a:pt x="100306" y="72971"/>
                    <a:pt x="98479" y="71144"/>
                    <a:pt x="96229" y="71144"/>
                  </a:cubicBezTo>
                  <a:cubicBezTo>
                    <a:pt x="93978" y="71144"/>
                    <a:pt x="92151" y="72971"/>
                    <a:pt x="92151" y="75221"/>
                  </a:cubicBezTo>
                  <a:lnTo>
                    <a:pt x="92151" y="101024"/>
                  </a:lnTo>
                  <a:cubicBezTo>
                    <a:pt x="68893" y="103699"/>
                    <a:pt x="47364" y="114072"/>
                    <a:pt x="30565" y="130871"/>
                  </a:cubicBezTo>
                  <a:cubicBezTo>
                    <a:pt x="10862" y="150606"/>
                    <a:pt x="0" y="176800"/>
                    <a:pt x="0" y="204690"/>
                  </a:cubicBezTo>
                  <a:cubicBezTo>
                    <a:pt x="0" y="206940"/>
                    <a:pt x="1827" y="208767"/>
                    <a:pt x="4077" y="208767"/>
                  </a:cubicBezTo>
                  <a:cubicBezTo>
                    <a:pt x="6328" y="208767"/>
                    <a:pt x="8155" y="206940"/>
                    <a:pt x="8155" y="204690"/>
                  </a:cubicBezTo>
                  <a:cubicBezTo>
                    <a:pt x="8155" y="186390"/>
                    <a:pt x="13309" y="169264"/>
                    <a:pt x="22214" y="154683"/>
                  </a:cubicBezTo>
                  <a:lnTo>
                    <a:pt x="22345" y="154683"/>
                  </a:lnTo>
                  <a:cubicBezTo>
                    <a:pt x="35001" y="154683"/>
                    <a:pt x="45309" y="164991"/>
                    <a:pt x="45309" y="177648"/>
                  </a:cubicBezTo>
                  <a:cubicBezTo>
                    <a:pt x="45309" y="184433"/>
                    <a:pt x="42341" y="190826"/>
                    <a:pt x="37154" y="195197"/>
                  </a:cubicBezTo>
                  <a:cubicBezTo>
                    <a:pt x="35425" y="196665"/>
                    <a:pt x="35229" y="199242"/>
                    <a:pt x="36665" y="200938"/>
                  </a:cubicBezTo>
                  <a:cubicBezTo>
                    <a:pt x="37480" y="201917"/>
                    <a:pt x="38622" y="202406"/>
                    <a:pt x="39796" y="202406"/>
                  </a:cubicBezTo>
                  <a:cubicBezTo>
                    <a:pt x="40710" y="202406"/>
                    <a:pt x="41656" y="202080"/>
                    <a:pt x="42406" y="201428"/>
                  </a:cubicBezTo>
                  <a:cubicBezTo>
                    <a:pt x="49452" y="195491"/>
                    <a:pt x="53464" y="186814"/>
                    <a:pt x="53464" y="177648"/>
                  </a:cubicBezTo>
                  <a:cubicBezTo>
                    <a:pt x="53464" y="162219"/>
                    <a:pt x="42177" y="149399"/>
                    <a:pt x="27466" y="146952"/>
                  </a:cubicBezTo>
                  <a:cubicBezTo>
                    <a:pt x="45015" y="123597"/>
                    <a:pt x="72971" y="108461"/>
                    <a:pt x="104384" y="108461"/>
                  </a:cubicBezTo>
                  <a:cubicBezTo>
                    <a:pt x="123531" y="108461"/>
                    <a:pt x="141374" y="114072"/>
                    <a:pt x="156380" y="123760"/>
                  </a:cubicBezTo>
                  <a:cubicBezTo>
                    <a:pt x="143951" y="125554"/>
                    <a:pt x="134361" y="136286"/>
                    <a:pt x="134361" y="149203"/>
                  </a:cubicBezTo>
                  <a:cubicBezTo>
                    <a:pt x="134361" y="163360"/>
                    <a:pt x="145909" y="174908"/>
                    <a:pt x="160098" y="174908"/>
                  </a:cubicBezTo>
                  <a:cubicBezTo>
                    <a:pt x="172983" y="174908"/>
                    <a:pt x="183682" y="165383"/>
                    <a:pt x="185509" y="152987"/>
                  </a:cubicBezTo>
                  <a:cubicBezTo>
                    <a:pt x="195067" y="167927"/>
                    <a:pt x="200612" y="185672"/>
                    <a:pt x="200612" y="204690"/>
                  </a:cubicBezTo>
                  <a:cubicBezTo>
                    <a:pt x="200612" y="206940"/>
                    <a:pt x="202439" y="208767"/>
                    <a:pt x="204690" y="208767"/>
                  </a:cubicBezTo>
                  <a:cubicBezTo>
                    <a:pt x="206940" y="208767"/>
                    <a:pt x="208767" y="206940"/>
                    <a:pt x="208767" y="204690"/>
                  </a:cubicBezTo>
                  <a:cubicBezTo>
                    <a:pt x="208767" y="176800"/>
                    <a:pt x="197905" y="150606"/>
                    <a:pt x="178202" y="130871"/>
                  </a:cubicBezTo>
                  <a:cubicBezTo>
                    <a:pt x="161403" y="114072"/>
                    <a:pt x="139874" y="103699"/>
                    <a:pt x="116616" y="101024"/>
                  </a:cubicBezTo>
                  <a:lnTo>
                    <a:pt x="116616" y="55454"/>
                  </a:lnTo>
                  <a:lnTo>
                    <a:pt x="175136" y="55454"/>
                  </a:lnTo>
                  <a:cubicBezTo>
                    <a:pt x="176800" y="55454"/>
                    <a:pt x="178300" y="54443"/>
                    <a:pt x="178920" y="52942"/>
                  </a:cubicBezTo>
                  <a:cubicBezTo>
                    <a:pt x="179540" y="51409"/>
                    <a:pt x="179181" y="49647"/>
                    <a:pt x="178007" y="48473"/>
                  </a:cubicBezTo>
                  <a:lnTo>
                    <a:pt x="161240" y="31804"/>
                  </a:lnTo>
                  <a:lnTo>
                    <a:pt x="178007" y="15136"/>
                  </a:lnTo>
                  <a:cubicBezTo>
                    <a:pt x="179181" y="13961"/>
                    <a:pt x="179540" y="12200"/>
                    <a:pt x="178920" y="10667"/>
                  </a:cubicBezTo>
                  <a:cubicBezTo>
                    <a:pt x="178300" y="9166"/>
                    <a:pt x="176800" y="8155"/>
                    <a:pt x="175136" y="8155"/>
                  </a:cubicBezTo>
                  <a:lnTo>
                    <a:pt x="115898" y="8155"/>
                  </a:lnTo>
                  <a:cubicBezTo>
                    <a:pt x="114235" y="3425"/>
                    <a:pt x="109701" y="0"/>
                    <a:pt x="10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3018950" y="3472375"/>
              <a:ext cx="853850" cy="853850"/>
            </a:xfrm>
            <a:custGeom>
              <a:avLst/>
              <a:gdLst/>
              <a:ahLst/>
              <a:cxnLst/>
              <a:rect l="l" t="t" r="r" b="b"/>
              <a:pathLst>
                <a:path w="34154" h="34154" extrusionOk="0">
                  <a:moveTo>
                    <a:pt x="17061" y="8155"/>
                  </a:moveTo>
                  <a:cubicBezTo>
                    <a:pt x="21987" y="8155"/>
                    <a:pt x="25999" y="12168"/>
                    <a:pt x="25999" y="17093"/>
                  </a:cubicBezTo>
                  <a:cubicBezTo>
                    <a:pt x="25999" y="22019"/>
                    <a:pt x="21987" y="25998"/>
                    <a:pt x="17061" y="25998"/>
                  </a:cubicBezTo>
                  <a:cubicBezTo>
                    <a:pt x="12168" y="25998"/>
                    <a:pt x="8156" y="22019"/>
                    <a:pt x="8156" y="17093"/>
                  </a:cubicBezTo>
                  <a:cubicBezTo>
                    <a:pt x="8156" y="12168"/>
                    <a:pt x="12168" y="8155"/>
                    <a:pt x="17061" y="8155"/>
                  </a:cubicBezTo>
                  <a:close/>
                  <a:moveTo>
                    <a:pt x="17061" y="0"/>
                  </a:moveTo>
                  <a:cubicBezTo>
                    <a:pt x="7666" y="0"/>
                    <a:pt x="1" y="7666"/>
                    <a:pt x="1" y="17093"/>
                  </a:cubicBezTo>
                  <a:cubicBezTo>
                    <a:pt x="1" y="26488"/>
                    <a:pt x="7666" y="34153"/>
                    <a:pt x="17061" y="34153"/>
                  </a:cubicBezTo>
                  <a:cubicBezTo>
                    <a:pt x="26488" y="34153"/>
                    <a:pt x="34154" y="26488"/>
                    <a:pt x="34154" y="17093"/>
                  </a:cubicBezTo>
                  <a:cubicBezTo>
                    <a:pt x="34154" y="7666"/>
                    <a:pt x="26488" y="0"/>
                    <a:pt x="17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8"/>
            <p:cNvSpPr/>
            <p:nvPr/>
          </p:nvSpPr>
          <p:spPr>
            <a:xfrm>
              <a:off x="3698275" y="4538225"/>
              <a:ext cx="919075" cy="919100"/>
            </a:xfrm>
            <a:custGeom>
              <a:avLst/>
              <a:gdLst/>
              <a:ahLst/>
              <a:cxnLst/>
              <a:rect l="l" t="t" r="r" b="b"/>
              <a:pathLst>
                <a:path w="36763" h="36764" extrusionOk="0">
                  <a:moveTo>
                    <a:pt x="18398" y="8156"/>
                  </a:moveTo>
                  <a:cubicBezTo>
                    <a:pt x="24041" y="8156"/>
                    <a:pt x="28608" y="12722"/>
                    <a:pt x="28608" y="18366"/>
                  </a:cubicBezTo>
                  <a:cubicBezTo>
                    <a:pt x="28608" y="24009"/>
                    <a:pt x="24041" y="28608"/>
                    <a:pt x="18398" y="28608"/>
                  </a:cubicBezTo>
                  <a:cubicBezTo>
                    <a:pt x="12754" y="28608"/>
                    <a:pt x="8155" y="24009"/>
                    <a:pt x="8155" y="18366"/>
                  </a:cubicBezTo>
                  <a:cubicBezTo>
                    <a:pt x="8155" y="12722"/>
                    <a:pt x="12754" y="8156"/>
                    <a:pt x="18398" y="8156"/>
                  </a:cubicBezTo>
                  <a:close/>
                  <a:moveTo>
                    <a:pt x="18398" y="1"/>
                  </a:moveTo>
                  <a:cubicBezTo>
                    <a:pt x="8253" y="1"/>
                    <a:pt x="0" y="8221"/>
                    <a:pt x="0" y="18366"/>
                  </a:cubicBezTo>
                  <a:cubicBezTo>
                    <a:pt x="0" y="28510"/>
                    <a:pt x="8253" y="36763"/>
                    <a:pt x="18398" y="36763"/>
                  </a:cubicBezTo>
                  <a:cubicBezTo>
                    <a:pt x="28542" y="36763"/>
                    <a:pt x="36763" y="28510"/>
                    <a:pt x="36763" y="18366"/>
                  </a:cubicBezTo>
                  <a:cubicBezTo>
                    <a:pt x="36763" y="8221"/>
                    <a:pt x="28542" y="1"/>
                    <a:pt x="18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3494400" y="16146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1" y="0"/>
                    <a:pt x="1957" y="424"/>
                    <a:pt x="1207" y="1175"/>
                  </a:cubicBezTo>
                  <a:cubicBezTo>
                    <a:pt x="424" y="1925"/>
                    <a:pt x="0" y="3001"/>
                    <a:pt x="0" y="4078"/>
                  </a:cubicBezTo>
                  <a:cubicBezTo>
                    <a:pt x="0" y="5122"/>
                    <a:pt x="424" y="6198"/>
                    <a:pt x="1207" y="6948"/>
                  </a:cubicBezTo>
                  <a:cubicBezTo>
                    <a:pt x="1957" y="7699"/>
                    <a:pt x="3001" y="8155"/>
                    <a:pt x="4078" y="8155"/>
                  </a:cubicBezTo>
                  <a:cubicBezTo>
                    <a:pt x="5154" y="8155"/>
                    <a:pt x="6198" y="7699"/>
                    <a:pt x="6948" y="6948"/>
                  </a:cubicBezTo>
                  <a:cubicBezTo>
                    <a:pt x="7731" y="6198"/>
                    <a:pt x="8155" y="5122"/>
                    <a:pt x="8155" y="4078"/>
                  </a:cubicBezTo>
                  <a:cubicBezTo>
                    <a:pt x="8155" y="3001"/>
                    <a:pt x="7731" y="1925"/>
                    <a:pt x="6948" y="1175"/>
                  </a:cubicBezTo>
                  <a:cubicBezTo>
                    <a:pt x="6198" y="424"/>
                    <a:pt x="5154" y="0"/>
                    <a:pt x="4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2" name="Google Shape;512;p18"/>
          <p:cNvGrpSpPr/>
          <p:nvPr/>
        </p:nvGrpSpPr>
        <p:grpSpPr>
          <a:xfrm>
            <a:off x="11125578" y="5981869"/>
            <a:ext cx="904268" cy="876129"/>
            <a:chOff x="1180825" y="238125"/>
            <a:chExt cx="5229000" cy="5219200"/>
          </a:xfrm>
        </p:grpSpPr>
        <p:sp>
          <p:nvSpPr>
            <p:cNvPr id="513" name="Google Shape;513;p18"/>
            <p:cNvSpPr/>
            <p:nvPr/>
          </p:nvSpPr>
          <p:spPr>
            <a:xfrm>
              <a:off x="3453625" y="4356375"/>
              <a:ext cx="693175" cy="693200"/>
            </a:xfrm>
            <a:custGeom>
              <a:avLst/>
              <a:gdLst/>
              <a:ahLst/>
              <a:cxnLst/>
              <a:rect l="l" t="t" r="r" b="b"/>
              <a:pathLst>
                <a:path w="27727" h="27728" extrusionOk="0">
                  <a:moveTo>
                    <a:pt x="13864" y="8155"/>
                  </a:moveTo>
                  <a:cubicBezTo>
                    <a:pt x="17028" y="8155"/>
                    <a:pt x="19572" y="10732"/>
                    <a:pt x="19572" y="13864"/>
                  </a:cubicBezTo>
                  <a:cubicBezTo>
                    <a:pt x="19572" y="17028"/>
                    <a:pt x="17028" y="19572"/>
                    <a:pt x="13864" y="19572"/>
                  </a:cubicBezTo>
                  <a:cubicBezTo>
                    <a:pt x="10732" y="19572"/>
                    <a:pt x="8155" y="17028"/>
                    <a:pt x="8155" y="13864"/>
                  </a:cubicBezTo>
                  <a:cubicBezTo>
                    <a:pt x="8155" y="10732"/>
                    <a:pt x="10732" y="8155"/>
                    <a:pt x="13864" y="8155"/>
                  </a:cubicBezTo>
                  <a:close/>
                  <a:moveTo>
                    <a:pt x="13864" y="0"/>
                  </a:moveTo>
                  <a:cubicBezTo>
                    <a:pt x="6231" y="0"/>
                    <a:pt x="0" y="6231"/>
                    <a:pt x="0" y="13864"/>
                  </a:cubicBezTo>
                  <a:cubicBezTo>
                    <a:pt x="0" y="21497"/>
                    <a:pt x="6231" y="27727"/>
                    <a:pt x="13864" y="27727"/>
                  </a:cubicBezTo>
                  <a:cubicBezTo>
                    <a:pt x="21497" y="27727"/>
                    <a:pt x="27727" y="21497"/>
                    <a:pt x="27727" y="13864"/>
                  </a:cubicBezTo>
                  <a:cubicBezTo>
                    <a:pt x="27727" y="6231"/>
                    <a:pt x="21497" y="0"/>
                    <a:pt x="13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1598350" y="4356375"/>
              <a:ext cx="693200" cy="693200"/>
            </a:xfrm>
            <a:custGeom>
              <a:avLst/>
              <a:gdLst/>
              <a:ahLst/>
              <a:cxnLst/>
              <a:rect l="l" t="t" r="r" b="b"/>
              <a:pathLst>
                <a:path w="27728" h="27728" extrusionOk="0">
                  <a:moveTo>
                    <a:pt x="13864" y="8155"/>
                  </a:moveTo>
                  <a:cubicBezTo>
                    <a:pt x="17029" y="8155"/>
                    <a:pt x="19573" y="10732"/>
                    <a:pt x="19573" y="13864"/>
                  </a:cubicBezTo>
                  <a:cubicBezTo>
                    <a:pt x="19573" y="17028"/>
                    <a:pt x="17029" y="19572"/>
                    <a:pt x="13864" y="19572"/>
                  </a:cubicBezTo>
                  <a:cubicBezTo>
                    <a:pt x="10733" y="19572"/>
                    <a:pt x="8156" y="17028"/>
                    <a:pt x="8156" y="13864"/>
                  </a:cubicBezTo>
                  <a:cubicBezTo>
                    <a:pt x="8156" y="10732"/>
                    <a:pt x="10733" y="8155"/>
                    <a:pt x="13864" y="8155"/>
                  </a:cubicBezTo>
                  <a:close/>
                  <a:moveTo>
                    <a:pt x="13864" y="0"/>
                  </a:moveTo>
                  <a:cubicBezTo>
                    <a:pt x="6231" y="0"/>
                    <a:pt x="1" y="6231"/>
                    <a:pt x="1" y="13864"/>
                  </a:cubicBezTo>
                  <a:cubicBezTo>
                    <a:pt x="1" y="21497"/>
                    <a:pt x="6231" y="27727"/>
                    <a:pt x="13864" y="27727"/>
                  </a:cubicBezTo>
                  <a:cubicBezTo>
                    <a:pt x="21497" y="27727"/>
                    <a:pt x="27728" y="21497"/>
                    <a:pt x="27728" y="13864"/>
                  </a:cubicBezTo>
                  <a:cubicBezTo>
                    <a:pt x="27728" y="6231"/>
                    <a:pt x="21497" y="0"/>
                    <a:pt x="13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308875" y="4356375"/>
              <a:ext cx="693200" cy="693200"/>
            </a:xfrm>
            <a:custGeom>
              <a:avLst/>
              <a:gdLst/>
              <a:ahLst/>
              <a:cxnLst/>
              <a:rect l="l" t="t" r="r" b="b"/>
              <a:pathLst>
                <a:path w="27728" h="27728" extrusionOk="0">
                  <a:moveTo>
                    <a:pt x="13864" y="8155"/>
                  </a:moveTo>
                  <a:cubicBezTo>
                    <a:pt x="16995" y="8155"/>
                    <a:pt x="19572" y="10732"/>
                    <a:pt x="19572" y="13864"/>
                  </a:cubicBezTo>
                  <a:cubicBezTo>
                    <a:pt x="19572" y="17028"/>
                    <a:pt x="16995" y="19572"/>
                    <a:pt x="13864" y="19572"/>
                  </a:cubicBezTo>
                  <a:cubicBezTo>
                    <a:pt x="10700" y="19572"/>
                    <a:pt x="8155" y="17028"/>
                    <a:pt x="8155" y="13864"/>
                  </a:cubicBezTo>
                  <a:cubicBezTo>
                    <a:pt x="8155" y="10732"/>
                    <a:pt x="10700" y="8155"/>
                    <a:pt x="13864" y="8155"/>
                  </a:cubicBezTo>
                  <a:close/>
                  <a:moveTo>
                    <a:pt x="13864" y="0"/>
                  </a:moveTo>
                  <a:cubicBezTo>
                    <a:pt x="6231" y="0"/>
                    <a:pt x="0" y="6231"/>
                    <a:pt x="0" y="13864"/>
                  </a:cubicBezTo>
                  <a:cubicBezTo>
                    <a:pt x="0" y="21497"/>
                    <a:pt x="6231" y="27727"/>
                    <a:pt x="13864" y="27727"/>
                  </a:cubicBezTo>
                  <a:cubicBezTo>
                    <a:pt x="21497" y="27727"/>
                    <a:pt x="27727" y="21497"/>
                    <a:pt x="27727" y="13864"/>
                  </a:cubicBezTo>
                  <a:cubicBezTo>
                    <a:pt x="27727" y="6231"/>
                    <a:pt x="21497" y="0"/>
                    <a:pt x="13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2169200" y="3183675"/>
              <a:ext cx="203900" cy="531750"/>
            </a:xfrm>
            <a:custGeom>
              <a:avLst/>
              <a:gdLst/>
              <a:ahLst/>
              <a:cxnLst/>
              <a:rect l="l" t="t" r="r" b="b"/>
              <a:pathLst>
                <a:path w="8156" h="21270" extrusionOk="0">
                  <a:moveTo>
                    <a:pt x="4078" y="1"/>
                  </a:moveTo>
                  <a:cubicBezTo>
                    <a:pt x="1828" y="1"/>
                    <a:pt x="1" y="1828"/>
                    <a:pt x="1" y="4078"/>
                  </a:cubicBezTo>
                  <a:lnTo>
                    <a:pt x="1" y="17192"/>
                  </a:lnTo>
                  <a:cubicBezTo>
                    <a:pt x="1" y="19442"/>
                    <a:pt x="1828" y="21269"/>
                    <a:pt x="4078" y="21269"/>
                  </a:cubicBezTo>
                  <a:cubicBezTo>
                    <a:pt x="6329" y="21269"/>
                    <a:pt x="8156" y="19442"/>
                    <a:pt x="8156" y="17192"/>
                  </a:cubicBezTo>
                  <a:lnTo>
                    <a:pt x="8156" y="4078"/>
                  </a:ln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2597350" y="3183675"/>
              <a:ext cx="203900" cy="531750"/>
            </a:xfrm>
            <a:custGeom>
              <a:avLst/>
              <a:gdLst/>
              <a:ahLst/>
              <a:cxnLst/>
              <a:rect l="l" t="t" r="r" b="b"/>
              <a:pathLst>
                <a:path w="8156" h="21270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lnTo>
                    <a:pt x="0" y="17192"/>
                  </a:lnTo>
                  <a:cubicBezTo>
                    <a:pt x="0" y="19442"/>
                    <a:pt x="1827" y="21269"/>
                    <a:pt x="4078" y="21269"/>
                  </a:cubicBezTo>
                  <a:cubicBezTo>
                    <a:pt x="6329" y="21269"/>
                    <a:pt x="8155" y="19442"/>
                    <a:pt x="8155" y="17192"/>
                  </a:cubicBezTo>
                  <a:lnTo>
                    <a:pt x="8155" y="4078"/>
                  </a:lnTo>
                  <a:cubicBezTo>
                    <a:pt x="8155" y="1828"/>
                    <a:pt x="6329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3025475" y="3183675"/>
              <a:ext cx="203900" cy="531750"/>
            </a:xfrm>
            <a:custGeom>
              <a:avLst/>
              <a:gdLst/>
              <a:ahLst/>
              <a:cxnLst/>
              <a:rect l="l" t="t" r="r" b="b"/>
              <a:pathLst>
                <a:path w="8156" h="21270" extrusionOk="0">
                  <a:moveTo>
                    <a:pt x="4078" y="1"/>
                  </a:moveTo>
                  <a:cubicBezTo>
                    <a:pt x="1827" y="1"/>
                    <a:pt x="1" y="1828"/>
                    <a:pt x="1" y="4078"/>
                  </a:cubicBezTo>
                  <a:lnTo>
                    <a:pt x="1" y="17192"/>
                  </a:lnTo>
                  <a:cubicBezTo>
                    <a:pt x="1" y="19442"/>
                    <a:pt x="1827" y="21269"/>
                    <a:pt x="4078" y="21269"/>
                  </a:cubicBezTo>
                  <a:cubicBezTo>
                    <a:pt x="6329" y="21269"/>
                    <a:pt x="8156" y="19442"/>
                    <a:pt x="8156" y="17192"/>
                  </a:cubicBezTo>
                  <a:lnTo>
                    <a:pt x="8156" y="4078"/>
                  </a:lnTo>
                  <a:cubicBezTo>
                    <a:pt x="8156" y="1828"/>
                    <a:pt x="6329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3656675" y="523525"/>
              <a:ext cx="693200" cy="693200"/>
            </a:xfrm>
            <a:custGeom>
              <a:avLst/>
              <a:gdLst/>
              <a:ahLst/>
              <a:cxnLst/>
              <a:rect l="l" t="t" r="r" b="b"/>
              <a:pathLst>
                <a:path w="27728" h="27728" extrusionOk="0">
                  <a:moveTo>
                    <a:pt x="13864" y="8156"/>
                  </a:moveTo>
                  <a:cubicBezTo>
                    <a:pt x="17028" y="8156"/>
                    <a:pt x="19572" y="10700"/>
                    <a:pt x="19572" y="13864"/>
                  </a:cubicBezTo>
                  <a:cubicBezTo>
                    <a:pt x="19572" y="16996"/>
                    <a:pt x="17028" y="19573"/>
                    <a:pt x="13864" y="19573"/>
                  </a:cubicBezTo>
                  <a:cubicBezTo>
                    <a:pt x="10732" y="19573"/>
                    <a:pt x="8155" y="16996"/>
                    <a:pt x="8155" y="13864"/>
                  </a:cubicBezTo>
                  <a:cubicBezTo>
                    <a:pt x="8155" y="10700"/>
                    <a:pt x="10732" y="8156"/>
                    <a:pt x="13864" y="8156"/>
                  </a:cubicBezTo>
                  <a:close/>
                  <a:moveTo>
                    <a:pt x="13864" y="1"/>
                  </a:moveTo>
                  <a:cubicBezTo>
                    <a:pt x="6231" y="1"/>
                    <a:pt x="0" y="6231"/>
                    <a:pt x="0" y="13864"/>
                  </a:cubicBezTo>
                  <a:cubicBezTo>
                    <a:pt x="0" y="21497"/>
                    <a:pt x="6231" y="27728"/>
                    <a:pt x="13864" y="27728"/>
                  </a:cubicBezTo>
                  <a:cubicBezTo>
                    <a:pt x="21530" y="27728"/>
                    <a:pt x="27727" y="21497"/>
                    <a:pt x="27727" y="13864"/>
                  </a:cubicBezTo>
                  <a:cubicBezTo>
                    <a:pt x="27727" y="6231"/>
                    <a:pt x="21530" y="1"/>
                    <a:pt x="138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4105200" y="20085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1" y="1"/>
                    <a:pt x="1958" y="425"/>
                    <a:pt x="1207" y="1175"/>
                  </a:cubicBezTo>
                  <a:cubicBezTo>
                    <a:pt x="457" y="1958"/>
                    <a:pt x="0" y="3002"/>
                    <a:pt x="0" y="4078"/>
                  </a:cubicBezTo>
                  <a:cubicBezTo>
                    <a:pt x="0" y="5155"/>
                    <a:pt x="457" y="6199"/>
                    <a:pt x="1207" y="6949"/>
                  </a:cubicBezTo>
                  <a:cubicBezTo>
                    <a:pt x="1958" y="7699"/>
                    <a:pt x="3001" y="8156"/>
                    <a:pt x="4078" y="8156"/>
                  </a:cubicBezTo>
                  <a:cubicBezTo>
                    <a:pt x="5154" y="8156"/>
                    <a:pt x="6198" y="7699"/>
                    <a:pt x="6981" y="6949"/>
                  </a:cubicBezTo>
                  <a:cubicBezTo>
                    <a:pt x="7731" y="6199"/>
                    <a:pt x="8155" y="5155"/>
                    <a:pt x="8155" y="4078"/>
                  </a:cubicBezTo>
                  <a:cubicBezTo>
                    <a:pt x="8155" y="3002"/>
                    <a:pt x="7731" y="1958"/>
                    <a:pt x="6981" y="1175"/>
                  </a:cubicBezTo>
                  <a:cubicBezTo>
                    <a:pt x="6198" y="425"/>
                    <a:pt x="5154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1180825" y="238125"/>
              <a:ext cx="5229000" cy="5219200"/>
            </a:xfrm>
            <a:custGeom>
              <a:avLst/>
              <a:gdLst/>
              <a:ahLst/>
              <a:cxnLst/>
              <a:rect l="l" t="t" r="r" b="b"/>
              <a:pathLst>
                <a:path w="209160" h="208768" extrusionOk="0">
                  <a:moveTo>
                    <a:pt x="134916" y="8155"/>
                  </a:moveTo>
                  <a:cubicBezTo>
                    <a:pt x="137167" y="8155"/>
                    <a:pt x="138994" y="9982"/>
                    <a:pt x="138994" y="12232"/>
                  </a:cubicBezTo>
                  <a:lnTo>
                    <a:pt x="138994" y="38328"/>
                  </a:lnTo>
                  <a:cubicBezTo>
                    <a:pt x="138994" y="40579"/>
                    <a:pt x="137167" y="42406"/>
                    <a:pt x="134916" y="42406"/>
                  </a:cubicBezTo>
                  <a:lnTo>
                    <a:pt x="90880" y="42406"/>
                  </a:lnTo>
                  <a:cubicBezTo>
                    <a:pt x="88629" y="42406"/>
                    <a:pt x="86802" y="40579"/>
                    <a:pt x="86802" y="38328"/>
                  </a:cubicBezTo>
                  <a:lnTo>
                    <a:pt x="86802" y="12232"/>
                  </a:lnTo>
                  <a:cubicBezTo>
                    <a:pt x="86802" y="9982"/>
                    <a:pt x="88629" y="8155"/>
                    <a:pt x="90880" y="8155"/>
                  </a:cubicBezTo>
                  <a:close/>
                  <a:moveTo>
                    <a:pt x="34643" y="38752"/>
                  </a:moveTo>
                  <a:lnTo>
                    <a:pt x="22900" y="50463"/>
                  </a:lnTo>
                  <a:lnTo>
                    <a:pt x="22900" y="38752"/>
                  </a:lnTo>
                  <a:close/>
                  <a:moveTo>
                    <a:pt x="58651" y="26259"/>
                  </a:moveTo>
                  <a:cubicBezTo>
                    <a:pt x="69253" y="39731"/>
                    <a:pt x="68339" y="59368"/>
                    <a:pt x="55944" y="71764"/>
                  </a:cubicBezTo>
                  <a:cubicBezTo>
                    <a:pt x="49452" y="78255"/>
                    <a:pt x="40808" y="81843"/>
                    <a:pt x="31642" y="81843"/>
                  </a:cubicBezTo>
                  <a:cubicBezTo>
                    <a:pt x="23846" y="81843"/>
                    <a:pt x="16441" y="79266"/>
                    <a:pt x="10406" y="74504"/>
                  </a:cubicBezTo>
                  <a:lnTo>
                    <a:pt x="58651" y="26259"/>
                  </a:lnTo>
                  <a:close/>
                  <a:moveTo>
                    <a:pt x="61750" y="77505"/>
                  </a:moveTo>
                  <a:lnTo>
                    <a:pt x="73297" y="100339"/>
                  </a:lnTo>
                  <a:lnTo>
                    <a:pt x="45636" y="100339"/>
                  </a:lnTo>
                  <a:lnTo>
                    <a:pt x="45636" y="87650"/>
                  </a:lnTo>
                  <a:cubicBezTo>
                    <a:pt x="51605" y="85562"/>
                    <a:pt x="57085" y="82137"/>
                    <a:pt x="61717" y="77537"/>
                  </a:cubicBezTo>
                  <a:cubicBezTo>
                    <a:pt x="61717" y="77537"/>
                    <a:pt x="61717" y="77505"/>
                    <a:pt x="61750" y="77505"/>
                  </a:cubicBezTo>
                  <a:close/>
                  <a:moveTo>
                    <a:pt x="178986" y="108494"/>
                  </a:moveTo>
                  <a:lnTo>
                    <a:pt x="178986" y="148420"/>
                  </a:lnTo>
                  <a:lnTo>
                    <a:pt x="30565" y="148420"/>
                  </a:lnTo>
                  <a:lnTo>
                    <a:pt x="30565" y="108494"/>
                  </a:lnTo>
                  <a:close/>
                  <a:moveTo>
                    <a:pt x="30565" y="156575"/>
                  </a:moveTo>
                  <a:cubicBezTo>
                    <a:pt x="42700" y="156575"/>
                    <a:pt x="52584" y="166459"/>
                    <a:pt x="52584" y="178594"/>
                  </a:cubicBezTo>
                  <a:cubicBezTo>
                    <a:pt x="52584" y="190728"/>
                    <a:pt x="42700" y="200612"/>
                    <a:pt x="30565" y="200612"/>
                  </a:cubicBezTo>
                  <a:cubicBezTo>
                    <a:pt x="18431" y="200612"/>
                    <a:pt x="8547" y="190728"/>
                    <a:pt x="8547" y="178594"/>
                  </a:cubicBezTo>
                  <a:cubicBezTo>
                    <a:pt x="8547" y="166459"/>
                    <a:pt x="18431" y="156575"/>
                    <a:pt x="30565" y="156575"/>
                  </a:cubicBezTo>
                  <a:close/>
                  <a:moveTo>
                    <a:pt x="104776" y="156575"/>
                  </a:moveTo>
                  <a:cubicBezTo>
                    <a:pt x="116910" y="156575"/>
                    <a:pt x="126794" y="166459"/>
                    <a:pt x="126794" y="178594"/>
                  </a:cubicBezTo>
                  <a:cubicBezTo>
                    <a:pt x="126794" y="190728"/>
                    <a:pt x="116910" y="200612"/>
                    <a:pt x="104776" y="200612"/>
                  </a:cubicBezTo>
                  <a:cubicBezTo>
                    <a:pt x="92641" y="200612"/>
                    <a:pt x="82757" y="190728"/>
                    <a:pt x="82757" y="178594"/>
                  </a:cubicBezTo>
                  <a:cubicBezTo>
                    <a:pt x="82757" y="166459"/>
                    <a:pt x="92641" y="156575"/>
                    <a:pt x="104776" y="156575"/>
                  </a:cubicBezTo>
                  <a:close/>
                  <a:moveTo>
                    <a:pt x="178986" y="156575"/>
                  </a:moveTo>
                  <a:cubicBezTo>
                    <a:pt x="191120" y="156575"/>
                    <a:pt x="201004" y="166459"/>
                    <a:pt x="201004" y="178594"/>
                  </a:cubicBezTo>
                  <a:cubicBezTo>
                    <a:pt x="201004" y="190728"/>
                    <a:pt x="191120" y="200612"/>
                    <a:pt x="178986" y="200612"/>
                  </a:cubicBezTo>
                  <a:cubicBezTo>
                    <a:pt x="166851" y="200612"/>
                    <a:pt x="156967" y="190728"/>
                    <a:pt x="156967" y="178594"/>
                  </a:cubicBezTo>
                  <a:cubicBezTo>
                    <a:pt x="156967" y="166459"/>
                    <a:pt x="166851" y="156575"/>
                    <a:pt x="178986" y="156575"/>
                  </a:cubicBezTo>
                  <a:close/>
                  <a:moveTo>
                    <a:pt x="90880" y="0"/>
                  </a:moveTo>
                  <a:cubicBezTo>
                    <a:pt x="84127" y="0"/>
                    <a:pt x="78647" y="5480"/>
                    <a:pt x="78647" y="12232"/>
                  </a:cubicBezTo>
                  <a:lnTo>
                    <a:pt x="78647" y="38328"/>
                  </a:lnTo>
                  <a:cubicBezTo>
                    <a:pt x="78647" y="45081"/>
                    <a:pt x="84127" y="50561"/>
                    <a:pt x="90880" y="50561"/>
                  </a:cubicBezTo>
                  <a:lnTo>
                    <a:pt x="100665" y="50561"/>
                  </a:lnTo>
                  <a:lnTo>
                    <a:pt x="100665" y="100339"/>
                  </a:lnTo>
                  <a:lnTo>
                    <a:pt x="82431" y="100339"/>
                  </a:lnTo>
                  <a:lnTo>
                    <a:pt x="67361" y="70524"/>
                  </a:lnTo>
                  <a:cubicBezTo>
                    <a:pt x="77995" y="54084"/>
                    <a:pt x="76103" y="31837"/>
                    <a:pt x="61685" y="17419"/>
                  </a:cubicBezTo>
                  <a:cubicBezTo>
                    <a:pt x="60902" y="16636"/>
                    <a:pt x="59866" y="16245"/>
                    <a:pt x="58826" y="16245"/>
                  </a:cubicBezTo>
                  <a:cubicBezTo>
                    <a:pt x="57787" y="16245"/>
                    <a:pt x="56743" y="16636"/>
                    <a:pt x="55944" y="17419"/>
                  </a:cubicBezTo>
                  <a:lnTo>
                    <a:pt x="42798" y="30597"/>
                  </a:lnTo>
                  <a:lnTo>
                    <a:pt x="18822" y="30597"/>
                  </a:lnTo>
                  <a:cubicBezTo>
                    <a:pt x="16571" y="30597"/>
                    <a:pt x="14745" y="32424"/>
                    <a:pt x="14745" y="34675"/>
                  </a:cubicBezTo>
                  <a:lnTo>
                    <a:pt x="14745" y="58618"/>
                  </a:lnTo>
                  <a:lnTo>
                    <a:pt x="1599" y="71764"/>
                  </a:lnTo>
                  <a:cubicBezTo>
                    <a:pt x="1" y="73362"/>
                    <a:pt x="1" y="75939"/>
                    <a:pt x="1599" y="77537"/>
                  </a:cubicBezTo>
                  <a:cubicBezTo>
                    <a:pt x="9623" y="85562"/>
                    <a:pt x="20290" y="89998"/>
                    <a:pt x="31642" y="89998"/>
                  </a:cubicBezTo>
                  <a:cubicBezTo>
                    <a:pt x="33599" y="89998"/>
                    <a:pt x="35556" y="89868"/>
                    <a:pt x="37481" y="89607"/>
                  </a:cubicBezTo>
                  <a:lnTo>
                    <a:pt x="37481" y="100339"/>
                  </a:lnTo>
                  <a:lnTo>
                    <a:pt x="26488" y="100339"/>
                  </a:lnTo>
                  <a:cubicBezTo>
                    <a:pt x="24237" y="100339"/>
                    <a:pt x="22410" y="102165"/>
                    <a:pt x="22410" y="104416"/>
                  </a:cubicBezTo>
                  <a:lnTo>
                    <a:pt x="22410" y="149562"/>
                  </a:lnTo>
                  <a:cubicBezTo>
                    <a:pt x="9721" y="153118"/>
                    <a:pt x="392" y="164796"/>
                    <a:pt x="392" y="178594"/>
                  </a:cubicBezTo>
                  <a:cubicBezTo>
                    <a:pt x="392" y="195230"/>
                    <a:pt x="13929" y="208767"/>
                    <a:pt x="30565" y="208767"/>
                  </a:cubicBezTo>
                  <a:cubicBezTo>
                    <a:pt x="47202" y="208767"/>
                    <a:pt x="60739" y="195230"/>
                    <a:pt x="60739" y="178594"/>
                  </a:cubicBezTo>
                  <a:cubicBezTo>
                    <a:pt x="60739" y="169917"/>
                    <a:pt x="57053" y="162088"/>
                    <a:pt x="51181" y="156575"/>
                  </a:cubicBezTo>
                  <a:lnTo>
                    <a:pt x="84160" y="156575"/>
                  </a:lnTo>
                  <a:cubicBezTo>
                    <a:pt x="78288" y="162088"/>
                    <a:pt x="74602" y="169917"/>
                    <a:pt x="74602" y="178594"/>
                  </a:cubicBezTo>
                  <a:cubicBezTo>
                    <a:pt x="74602" y="195230"/>
                    <a:pt x="88139" y="208767"/>
                    <a:pt x="104776" y="208767"/>
                  </a:cubicBezTo>
                  <a:cubicBezTo>
                    <a:pt x="121412" y="208767"/>
                    <a:pt x="134949" y="195230"/>
                    <a:pt x="134949" y="178594"/>
                  </a:cubicBezTo>
                  <a:cubicBezTo>
                    <a:pt x="134949" y="169917"/>
                    <a:pt x="131263" y="162088"/>
                    <a:pt x="125359" y="156575"/>
                  </a:cubicBezTo>
                  <a:lnTo>
                    <a:pt x="158370" y="156575"/>
                  </a:lnTo>
                  <a:cubicBezTo>
                    <a:pt x="152498" y="162088"/>
                    <a:pt x="148812" y="169917"/>
                    <a:pt x="148812" y="178594"/>
                  </a:cubicBezTo>
                  <a:cubicBezTo>
                    <a:pt x="148812" y="195230"/>
                    <a:pt x="162350" y="208767"/>
                    <a:pt x="178986" y="208767"/>
                  </a:cubicBezTo>
                  <a:cubicBezTo>
                    <a:pt x="195622" y="208767"/>
                    <a:pt x="209159" y="195230"/>
                    <a:pt x="209159" y="178594"/>
                  </a:cubicBezTo>
                  <a:cubicBezTo>
                    <a:pt x="209159" y="164796"/>
                    <a:pt x="199830" y="153118"/>
                    <a:pt x="187141" y="149562"/>
                  </a:cubicBezTo>
                  <a:lnTo>
                    <a:pt x="187141" y="104416"/>
                  </a:lnTo>
                  <a:cubicBezTo>
                    <a:pt x="187141" y="102165"/>
                    <a:pt x="185314" y="100339"/>
                    <a:pt x="183063" y="100339"/>
                  </a:cubicBezTo>
                  <a:lnTo>
                    <a:pt x="166982" y="100339"/>
                  </a:lnTo>
                  <a:lnTo>
                    <a:pt x="166982" y="60021"/>
                  </a:lnTo>
                  <a:lnTo>
                    <a:pt x="183422" y="43613"/>
                  </a:lnTo>
                  <a:lnTo>
                    <a:pt x="186880" y="49745"/>
                  </a:lnTo>
                  <a:cubicBezTo>
                    <a:pt x="187597" y="51017"/>
                    <a:pt x="188935" y="51833"/>
                    <a:pt x="190403" y="51833"/>
                  </a:cubicBezTo>
                  <a:lnTo>
                    <a:pt x="205082" y="51833"/>
                  </a:lnTo>
                  <a:cubicBezTo>
                    <a:pt x="207332" y="51833"/>
                    <a:pt x="209159" y="50006"/>
                    <a:pt x="209159" y="47755"/>
                  </a:cubicBezTo>
                  <a:cubicBezTo>
                    <a:pt x="209159" y="45472"/>
                    <a:pt x="207332" y="43678"/>
                    <a:pt x="205082" y="43678"/>
                  </a:cubicBezTo>
                  <a:lnTo>
                    <a:pt x="192784" y="43678"/>
                  </a:lnTo>
                  <a:lnTo>
                    <a:pt x="189000" y="36926"/>
                  </a:lnTo>
                  <a:lnTo>
                    <a:pt x="192784" y="30173"/>
                  </a:lnTo>
                  <a:lnTo>
                    <a:pt x="205082" y="30173"/>
                  </a:lnTo>
                  <a:cubicBezTo>
                    <a:pt x="207332" y="30173"/>
                    <a:pt x="209159" y="28347"/>
                    <a:pt x="209159" y="26096"/>
                  </a:cubicBezTo>
                  <a:cubicBezTo>
                    <a:pt x="209159" y="23845"/>
                    <a:pt x="207332" y="22018"/>
                    <a:pt x="205082" y="22018"/>
                  </a:cubicBezTo>
                  <a:lnTo>
                    <a:pt x="190403" y="22018"/>
                  </a:lnTo>
                  <a:cubicBezTo>
                    <a:pt x="188935" y="22018"/>
                    <a:pt x="187597" y="22801"/>
                    <a:pt x="186880" y="24106"/>
                  </a:cubicBezTo>
                  <a:lnTo>
                    <a:pt x="181041" y="34414"/>
                  </a:lnTo>
                  <a:lnTo>
                    <a:pt x="160034" y="55454"/>
                  </a:lnTo>
                  <a:cubicBezTo>
                    <a:pt x="159283" y="56204"/>
                    <a:pt x="158827" y="57248"/>
                    <a:pt x="158827" y="58324"/>
                  </a:cubicBezTo>
                  <a:lnTo>
                    <a:pt x="158827" y="100339"/>
                  </a:lnTo>
                  <a:lnTo>
                    <a:pt x="125130" y="100339"/>
                  </a:lnTo>
                  <a:lnTo>
                    <a:pt x="125130" y="89705"/>
                  </a:lnTo>
                  <a:cubicBezTo>
                    <a:pt x="125130" y="87454"/>
                    <a:pt x="123304" y="85627"/>
                    <a:pt x="121053" y="85627"/>
                  </a:cubicBezTo>
                  <a:cubicBezTo>
                    <a:pt x="118802" y="85627"/>
                    <a:pt x="116975" y="87454"/>
                    <a:pt x="116975" y="89705"/>
                  </a:cubicBezTo>
                  <a:lnTo>
                    <a:pt x="116975" y="100339"/>
                  </a:lnTo>
                  <a:lnTo>
                    <a:pt x="108820" y="100339"/>
                  </a:lnTo>
                  <a:lnTo>
                    <a:pt x="108820" y="50561"/>
                  </a:lnTo>
                  <a:lnTo>
                    <a:pt x="116975" y="50561"/>
                  </a:lnTo>
                  <a:lnTo>
                    <a:pt x="116975" y="60901"/>
                  </a:lnTo>
                  <a:cubicBezTo>
                    <a:pt x="116975" y="63152"/>
                    <a:pt x="118802" y="64979"/>
                    <a:pt x="121053" y="64979"/>
                  </a:cubicBezTo>
                  <a:cubicBezTo>
                    <a:pt x="123304" y="64979"/>
                    <a:pt x="125130" y="63152"/>
                    <a:pt x="125130" y="60901"/>
                  </a:cubicBezTo>
                  <a:lnTo>
                    <a:pt x="125130" y="50561"/>
                  </a:lnTo>
                  <a:lnTo>
                    <a:pt x="134916" y="50561"/>
                  </a:lnTo>
                  <a:cubicBezTo>
                    <a:pt x="141669" y="50561"/>
                    <a:pt x="147149" y="45081"/>
                    <a:pt x="147149" y="38328"/>
                  </a:cubicBezTo>
                  <a:lnTo>
                    <a:pt x="147149" y="12232"/>
                  </a:lnTo>
                  <a:cubicBezTo>
                    <a:pt x="147149" y="5480"/>
                    <a:pt x="141669" y="0"/>
                    <a:pt x="134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4105200" y="3183675"/>
              <a:ext cx="1227350" cy="203900"/>
            </a:xfrm>
            <a:custGeom>
              <a:avLst/>
              <a:gdLst/>
              <a:ahLst/>
              <a:cxnLst/>
              <a:rect l="l" t="t" r="r" b="b"/>
              <a:pathLst>
                <a:path w="49094" h="8156" extrusionOk="0">
                  <a:moveTo>
                    <a:pt x="4078" y="1"/>
                  </a:moveTo>
                  <a:cubicBezTo>
                    <a:pt x="1827" y="1"/>
                    <a:pt x="0" y="1828"/>
                    <a:pt x="0" y="4078"/>
                  </a:cubicBezTo>
                  <a:cubicBezTo>
                    <a:pt x="0" y="6362"/>
                    <a:pt x="1827" y="8156"/>
                    <a:pt x="4078" y="8156"/>
                  </a:cubicBezTo>
                  <a:lnTo>
                    <a:pt x="45016" y="8156"/>
                  </a:lnTo>
                  <a:cubicBezTo>
                    <a:pt x="47267" y="8156"/>
                    <a:pt x="49093" y="6362"/>
                    <a:pt x="49093" y="4078"/>
                  </a:cubicBezTo>
                  <a:cubicBezTo>
                    <a:pt x="49093" y="1828"/>
                    <a:pt x="47267" y="1"/>
                    <a:pt x="450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3697450" y="31836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1" y="1"/>
                    <a:pt x="1958" y="458"/>
                    <a:pt x="1207" y="1208"/>
                  </a:cubicBezTo>
                  <a:cubicBezTo>
                    <a:pt x="457" y="1958"/>
                    <a:pt x="0" y="3035"/>
                    <a:pt x="0" y="4078"/>
                  </a:cubicBezTo>
                  <a:cubicBezTo>
                    <a:pt x="0" y="5155"/>
                    <a:pt x="457" y="6231"/>
                    <a:pt x="1207" y="6982"/>
                  </a:cubicBezTo>
                  <a:cubicBezTo>
                    <a:pt x="1958" y="7732"/>
                    <a:pt x="3001" y="8156"/>
                    <a:pt x="4078" y="8156"/>
                  </a:cubicBezTo>
                  <a:cubicBezTo>
                    <a:pt x="5154" y="8156"/>
                    <a:pt x="6198" y="7732"/>
                    <a:pt x="6981" y="6982"/>
                  </a:cubicBezTo>
                  <a:cubicBezTo>
                    <a:pt x="7731" y="6231"/>
                    <a:pt x="8155" y="5155"/>
                    <a:pt x="8155" y="4078"/>
                  </a:cubicBezTo>
                  <a:cubicBezTo>
                    <a:pt x="8155" y="3035"/>
                    <a:pt x="7731" y="1958"/>
                    <a:pt x="6981" y="1208"/>
                  </a:cubicBezTo>
                  <a:cubicBezTo>
                    <a:pt x="6198" y="458"/>
                    <a:pt x="5154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4" name="Google Shape;524;p18"/>
          <p:cNvSpPr txBox="1">
            <a:spLocks noGrp="1"/>
          </p:cNvSpPr>
          <p:nvPr>
            <p:ph type="title"/>
          </p:nvPr>
        </p:nvSpPr>
        <p:spPr>
          <a:xfrm>
            <a:off x="3284267" y="694967"/>
            <a:ext cx="56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059477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9"/>
          <p:cNvSpPr/>
          <p:nvPr/>
        </p:nvSpPr>
        <p:spPr>
          <a:xfrm rot="10800000">
            <a:off x="11204176" y="15979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9"/>
          <p:cNvSpPr/>
          <p:nvPr/>
        </p:nvSpPr>
        <p:spPr>
          <a:xfrm rot="10800000">
            <a:off x="11807343" y="1683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9"/>
          <p:cNvSpPr/>
          <p:nvPr/>
        </p:nvSpPr>
        <p:spPr>
          <a:xfrm rot="10800000">
            <a:off x="6961343" y="266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9"/>
          <p:cNvSpPr/>
          <p:nvPr/>
        </p:nvSpPr>
        <p:spPr>
          <a:xfrm rot="10800000">
            <a:off x="8793909" y="358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9"/>
          <p:cNvSpPr/>
          <p:nvPr/>
        </p:nvSpPr>
        <p:spPr>
          <a:xfrm rot="10800000">
            <a:off x="3066909" y="401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9"/>
          <p:cNvSpPr/>
          <p:nvPr/>
        </p:nvSpPr>
        <p:spPr>
          <a:xfrm rot="10800000">
            <a:off x="2426427" y="5099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9"/>
          <p:cNvSpPr/>
          <p:nvPr/>
        </p:nvSpPr>
        <p:spPr>
          <a:xfrm rot="10800000">
            <a:off x="4665943" y="266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9"/>
          <p:cNvSpPr/>
          <p:nvPr/>
        </p:nvSpPr>
        <p:spPr>
          <a:xfrm rot="10800000">
            <a:off x="2218627" y="358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9"/>
          <p:cNvSpPr/>
          <p:nvPr/>
        </p:nvSpPr>
        <p:spPr>
          <a:xfrm rot="10800000">
            <a:off x="11111509" y="4305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9"/>
          <p:cNvSpPr/>
          <p:nvPr/>
        </p:nvSpPr>
        <p:spPr>
          <a:xfrm rot="10800000">
            <a:off x="10921376" y="30243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9"/>
          <p:cNvSpPr/>
          <p:nvPr/>
        </p:nvSpPr>
        <p:spPr>
          <a:xfrm rot="10800000">
            <a:off x="619543" y="47429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19"/>
          <p:cNvSpPr/>
          <p:nvPr/>
        </p:nvSpPr>
        <p:spPr>
          <a:xfrm rot="10800000">
            <a:off x="5165709" y="66187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19"/>
          <p:cNvSpPr/>
          <p:nvPr/>
        </p:nvSpPr>
        <p:spPr>
          <a:xfrm rot="10800000">
            <a:off x="11957776" y="48898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rot="10800000">
            <a:off x="10621693" y="9001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rot="10800000">
            <a:off x="4255076" y="2550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rot="10800000">
            <a:off x="8491576" y="5266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rot="10800000">
            <a:off x="698143" y="2876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rot="10800000">
            <a:off x="2811560" y="12379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rot="10800000">
            <a:off x="754943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19"/>
          <p:cNvSpPr/>
          <p:nvPr/>
        </p:nvSpPr>
        <p:spPr>
          <a:xfrm rot="10800000">
            <a:off x="619543" y="2172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19"/>
          <p:cNvSpPr/>
          <p:nvPr/>
        </p:nvSpPr>
        <p:spPr>
          <a:xfrm rot="10800000">
            <a:off x="4401543" y="42976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19"/>
          <p:cNvSpPr/>
          <p:nvPr/>
        </p:nvSpPr>
        <p:spPr>
          <a:xfrm rot="10800000">
            <a:off x="11577660" y="4250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19"/>
          <p:cNvSpPr/>
          <p:nvPr/>
        </p:nvSpPr>
        <p:spPr>
          <a:xfrm rot="10800000">
            <a:off x="1575960" y="31139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19"/>
          <p:cNvSpPr/>
          <p:nvPr/>
        </p:nvSpPr>
        <p:spPr>
          <a:xfrm rot="10800000">
            <a:off x="8793909" y="35250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19"/>
          <p:cNvSpPr/>
          <p:nvPr/>
        </p:nvSpPr>
        <p:spPr>
          <a:xfrm rot="10800000">
            <a:off x="1459643" y="2686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1" name="Google Shape;551;p19"/>
          <p:cNvSpPr/>
          <p:nvPr/>
        </p:nvSpPr>
        <p:spPr>
          <a:xfrm rot="10800000">
            <a:off x="8491576" y="520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19"/>
          <p:cNvSpPr/>
          <p:nvPr/>
        </p:nvSpPr>
        <p:spPr>
          <a:xfrm rot="10800000">
            <a:off x="9829476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3" name="Google Shape;553;p19"/>
          <p:cNvSpPr/>
          <p:nvPr/>
        </p:nvSpPr>
        <p:spPr>
          <a:xfrm rot="10800000">
            <a:off x="1402827" y="5813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19"/>
          <p:cNvSpPr/>
          <p:nvPr/>
        </p:nvSpPr>
        <p:spPr>
          <a:xfrm rot="10800000">
            <a:off x="2642776" y="61150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19"/>
          <p:cNvSpPr/>
          <p:nvPr/>
        </p:nvSpPr>
        <p:spPr>
          <a:xfrm rot="10800000">
            <a:off x="2348143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19"/>
          <p:cNvSpPr/>
          <p:nvPr/>
        </p:nvSpPr>
        <p:spPr>
          <a:xfrm rot="10800000">
            <a:off x="10187809" y="16830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19"/>
          <p:cNvSpPr/>
          <p:nvPr/>
        </p:nvSpPr>
        <p:spPr>
          <a:xfrm rot="10800000" flipH="1">
            <a:off x="7881609" y="63628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19"/>
          <p:cNvSpPr/>
          <p:nvPr/>
        </p:nvSpPr>
        <p:spPr>
          <a:xfrm rot="10800000" flipH="1">
            <a:off x="3731443" y="6527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19"/>
          <p:cNvSpPr/>
          <p:nvPr/>
        </p:nvSpPr>
        <p:spPr>
          <a:xfrm rot="10800000" flipH="1">
            <a:off x="6591593" y="6269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19"/>
          <p:cNvSpPr txBox="1">
            <a:spLocks noGrp="1"/>
          </p:cNvSpPr>
          <p:nvPr>
            <p:ph type="title"/>
          </p:nvPr>
        </p:nvSpPr>
        <p:spPr>
          <a:xfrm>
            <a:off x="3284267" y="694967"/>
            <a:ext cx="56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561" name="Google Shape;561;p19"/>
          <p:cNvGrpSpPr/>
          <p:nvPr/>
        </p:nvGrpSpPr>
        <p:grpSpPr>
          <a:xfrm flipH="1">
            <a:off x="345158" y="210715"/>
            <a:ext cx="1171291" cy="1074419"/>
            <a:chOff x="1190625" y="238325"/>
            <a:chExt cx="5228975" cy="5219000"/>
          </a:xfrm>
        </p:grpSpPr>
        <p:sp>
          <p:nvSpPr>
            <p:cNvPr id="562" name="Google Shape;562;p19"/>
            <p:cNvSpPr/>
            <p:nvPr/>
          </p:nvSpPr>
          <p:spPr>
            <a:xfrm>
              <a:off x="3690100" y="504775"/>
              <a:ext cx="806550" cy="786175"/>
            </a:xfrm>
            <a:custGeom>
              <a:avLst/>
              <a:gdLst/>
              <a:ahLst/>
              <a:cxnLst/>
              <a:rect l="l" t="t" r="r" b="b"/>
              <a:pathLst>
                <a:path w="32262" h="31447" extrusionOk="0">
                  <a:moveTo>
                    <a:pt x="27809" y="1"/>
                  </a:moveTo>
                  <a:cubicBezTo>
                    <a:pt x="26765" y="1"/>
                    <a:pt x="25722" y="392"/>
                    <a:pt x="24922" y="1175"/>
                  </a:cubicBezTo>
                  <a:lnTo>
                    <a:pt x="1599" y="24498"/>
                  </a:lnTo>
                  <a:cubicBezTo>
                    <a:pt x="1" y="26097"/>
                    <a:pt x="1" y="28674"/>
                    <a:pt x="1599" y="30272"/>
                  </a:cubicBezTo>
                  <a:cubicBezTo>
                    <a:pt x="2415" y="31055"/>
                    <a:pt x="3459" y="31446"/>
                    <a:pt x="4502" y="31446"/>
                  </a:cubicBezTo>
                  <a:cubicBezTo>
                    <a:pt x="5546" y="31446"/>
                    <a:pt x="6590" y="31055"/>
                    <a:pt x="7373" y="30272"/>
                  </a:cubicBezTo>
                  <a:lnTo>
                    <a:pt x="30696" y="6949"/>
                  </a:lnTo>
                  <a:cubicBezTo>
                    <a:pt x="32262" y="5350"/>
                    <a:pt x="32262" y="2773"/>
                    <a:pt x="30696" y="1175"/>
                  </a:cubicBezTo>
                  <a:cubicBezTo>
                    <a:pt x="29897" y="392"/>
                    <a:pt x="28853" y="1"/>
                    <a:pt x="27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3288075" y="238325"/>
              <a:ext cx="2117875" cy="2098075"/>
            </a:xfrm>
            <a:custGeom>
              <a:avLst/>
              <a:gdLst/>
              <a:ahLst/>
              <a:cxnLst/>
              <a:rect l="l" t="t" r="r" b="b"/>
              <a:pathLst>
                <a:path w="84715" h="83923" extrusionOk="0">
                  <a:moveTo>
                    <a:pt x="80229" y="0"/>
                  </a:moveTo>
                  <a:cubicBezTo>
                    <a:pt x="79185" y="0"/>
                    <a:pt x="78141" y="400"/>
                    <a:pt x="77342" y="1199"/>
                  </a:cubicBezTo>
                  <a:lnTo>
                    <a:pt x="1599" y="76975"/>
                  </a:lnTo>
                  <a:cubicBezTo>
                    <a:pt x="0" y="78541"/>
                    <a:pt x="0" y="81150"/>
                    <a:pt x="1599" y="82716"/>
                  </a:cubicBezTo>
                  <a:cubicBezTo>
                    <a:pt x="2382" y="83531"/>
                    <a:pt x="3425" y="83923"/>
                    <a:pt x="4469" y="83923"/>
                  </a:cubicBezTo>
                  <a:cubicBezTo>
                    <a:pt x="5513" y="83923"/>
                    <a:pt x="6557" y="83531"/>
                    <a:pt x="7340" y="82716"/>
                  </a:cubicBezTo>
                  <a:lnTo>
                    <a:pt x="83116" y="6940"/>
                  </a:lnTo>
                  <a:cubicBezTo>
                    <a:pt x="84714" y="5374"/>
                    <a:pt x="84714" y="2797"/>
                    <a:pt x="83116" y="1199"/>
                  </a:cubicBezTo>
                  <a:cubicBezTo>
                    <a:pt x="82317" y="400"/>
                    <a:pt x="81273" y="0"/>
                    <a:pt x="80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4955750" y="238325"/>
              <a:ext cx="1463850" cy="1444050"/>
            </a:xfrm>
            <a:custGeom>
              <a:avLst/>
              <a:gdLst/>
              <a:ahLst/>
              <a:cxnLst/>
              <a:rect l="l" t="t" r="r" b="b"/>
              <a:pathLst>
                <a:path w="58554" h="57762" extrusionOk="0">
                  <a:moveTo>
                    <a:pt x="54085" y="0"/>
                  </a:moveTo>
                  <a:cubicBezTo>
                    <a:pt x="53041" y="0"/>
                    <a:pt x="51997" y="400"/>
                    <a:pt x="51214" y="1199"/>
                  </a:cubicBezTo>
                  <a:lnTo>
                    <a:pt x="1599" y="50814"/>
                  </a:lnTo>
                  <a:cubicBezTo>
                    <a:pt x="1" y="52412"/>
                    <a:pt x="1" y="54989"/>
                    <a:pt x="1599" y="56555"/>
                  </a:cubicBezTo>
                  <a:cubicBezTo>
                    <a:pt x="2382" y="57370"/>
                    <a:pt x="3426" y="57762"/>
                    <a:pt x="4470" y="57762"/>
                  </a:cubicBezTo>
                  <a:cubicBezTo>
                    <a:pt x="5514" y="57762"/>
                    <a:pt x="6558" y="57370"/>
                    <a:pt x="7340" y="56555"/>
                  </a:cubicBezTo>
                  <a:lnTo>
                    <a:pt x="56955" y="6940"/>
                  </a:lnTo>
                  <a:cubicBezTo>
                    <a:pt x="58554" y="5374"/>
                    <a:pt x="58554" y="2765"/>
                    <a:pt x="56955" y="1199"/>
                  </a:cubicBezTo>
                  <a:cubicBezTo>
                    <a:pt x="56172" y="400"/>
                    <a:pt x="55128" y="0"/>
                    <a:pt x="54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4688275" y="1755750"/>
              <a:ext cx="203900" cy="204725"/>
            </a:xfrm>
            <a:custGeom>
              <a:avLst/>
              <a:gdLst/>
              <a:ahLst/>
              <a:cxnLst/>
              <a:rect l="l" t="t" r="r" b="b"/>
              <a:pathLst>
                <a:path w="8156" h="8189" extrusionOk="0">
                  <a:moveTo>
                    <a:pt x="4078" y="1"/>
                  </a:moveTo>
                  <a:cubicBezTo>
                    <a:pt x="3002" y="1"/>
                    <a:pt x="1925" y="457"/>
                    <a:pt x="1175" y="1208"/>
                  </a:cubicBezTo>
                  <a:cubicBezTo>
                    <a:pt x="425" y="1958"/>
                    <a:pt x="1" y="3034"/>
                    <a:pt x="1" y="4078"/>
                  </a:cubicBezTo>
                  <a:cubicBezTo>
                    <a:pt x="1" y="5155"/>
                    <a:pt x="425" y="6231"/>
                    <a:pt x="1175" y="6981"/>
                  </a:cubicBezTo>
                  <a:cubicBezTo>
                    <a:pt x="1925" y="7731"/>
                    <a:pt x="3002" y="8188"/>
                    <a:pt x="4078" y="8188"/>
                  </a:cubicBezTo>
                  <a:cubicBezTo>
                    <a:pt x="5122" y="8188"/>
                    <a:pt x="6198" y="7731"/>
                    <a:pt x="6949" y="6981"/>
                  </a:cubicBezTo>
                  <a:cubicBezTo>
                    <a:pt x="7699" y="6231"/>
                    <a:pt x="8156" y="5155"/>
                    <a:pt x="8156" y="4078"/>
                  </a:cubicBezTo>
                  <a:cubicBezTo>
                    <a:pt x="8156" y="3034"/>
                    <a:pt x="7699" y="1958"/>
                    <a:pt x="6949" y="1208"/>
                  </a:cubicBezTo>
                  <a:cubicBezTo>
                    <a:pt x="6198" y="457"/>
                    <a:pt x="5122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6204275" y="24636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57"/>
                    <a:pt x="1208" y="1208"/>
                  </a:cubicBezTo>
                  <a:cubicBezTo>
                    <a:pt x="425" y="1958"/>
                    <a:pt x="1" y="3002"/>
                    <a:pt x="1" y="4078"/>
                  </a:cubicBezTo>
                  <a:cubicBezTo>
                    <a:pt x="1" y="5155"/>
                    <a:pt x="425" y="6198"/>
                    <a:pt x="1208" y="6981"/>
                  </a:cubicBezTo>
                  <a:cubicBezTo>
                    <a:pt x="1958" y="7732"/>
                    <a:pt x="3002" y="8156"/>
                    <a:pt x="4078" y="8156"/>
                  </a:cubicBezTo>
                  <a:cubicBezTo>
                    <a:pt x="5155" y="8156"/>
                    <a:pt x="6199" y="7732"/>
                    <a:pt x="6949" y="6981"/>
                  </a:cubicBezTo>
                  <a:cubicBezTo>
                    <a:pt x="7732" y="6198"/>
                    <a:pt x="8156" y="5155"/>
                    <a:pt x="8156" y="4078"/>
                  </a:cubicBezTo>
                  <a:cubicBezTo>
                    <a:pt x="8156" y="3002"/>
                    <a:pt x="7732" y="1958"/>
                    <a:pt x="6949" y="1208"/>
                  </a:cubicBezTo>
                  <a:cubicBezTo>
                    <a:pt x="6199" y="425"/>
                    <a:pt x="5155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1190625" y="240775"/>
              <a:ext cx="4980250" cy="5216550"/>
            </a:xfrm>
            <a:custGeom>
              <a:avLst/>
              <a:gdLst/>
              <a:ahLst/>
              <a:cxnLst/>
              <a:rect l="l" t="t" r="r" b="b"/>
              <a:pathLst>
                <a:path w="199210" h="208662" extrusionOk="0">
                  <a:moveTo>
                    <a:pt x="115621" y="0"/>
                  </a:moveTo>
                  <a:cubicBezTo>
                    <a:pt x="114577" y="0"/>
                    <a:pt x="113533" y="400"/>
                    <a:pt x="112734" y="1199"/>
                  </a:cubicBezTo>
                  <a:lnTo>
                    <a:pt x="19605" y="94329"/>
                  </a:lnTo>
                  <a:cubicBezTo>
                    <a:pt x="6981" y="106952"/>
                    <a:pt x="0" y="123784"/>
                    <a:pt x="0" y="141693"/>
                  </a:cubicBezTo>
                  <a:cubicBezTo>
                    <a:pt x="0" y="159568"/>
                    <a:pt x="6981" y="176400"/>
                    <a:pt x="19605" y="189057"/>
                  </a:cubicBezTo>
                  <a:cubicBezTo>
                    <a:pt x="32261" y="201680"/>
                    <a:pt x="49093" y="208661"/>
                    <a:pt x="66969" y="208661"/>
                  </a:cubicBezTo>
                  <a:cubicBezTo>
                    <a:pt x="84877" y="208661"/>
                    <a:pt x="101709" y="201680"/>
                    <a:pt x="114333" y="189057"/>
                  </a:cubicBezTo>
                  <a:lnTo>
                    <a:pt x="197611" y="105778"/>
                  </a:lnTo>
                  <a:cubicBezTo>
                    <a:pt x="199210" y="104180"/>
                    <a:pt x="199210" y="101603"/>
                    <a:pt x="197611" y="100004"/>
                  </a:cubicBezTo>
                  <a:cubicBezTo>
                    <a:pt x="196812" y="99205"/>
                    <a:pt x="195768" y="98806"/>
                    <a:pt x="194724" y="98806"/>
                  </a:cubicBezTo>
                  <a:cubicBezTo>
                    <a:pt x="193680" y="98806"/>
                    <a:pt x="192637" y="99205"/>
                    <a:pt x="191837" y="100004"/>
                  </a:cubicBezTo>
                  <a:lnTo>
                    <a:pt x="108592" y="183283"/>
                  </a:lnTo>
                  <a:cubicBezTo>
                    <a:pt x="97109" y="194749"/>
                    <a:pt x="82039" y="200482"/>
                    <a:pt x="66973" y="200482"/>
                  </a:cubicBezTo>
                  <a:cubicBezTo>
                    <a:pt x="51906" y="200482"/>
                    <a:pt x="36844" y="194749"/>
                    <a:pt x="25378" y="183283"/>
                  </a:cubicBezTo>
                  <a:cubicBezTo>
                    <a:pt x="2446" y="160351"/>
                    <a:pt x="2446" y="123034"/>
                    <a:pt x="25378" y="100070"/>
                  </a:cubicBezTo>
                  <a:lnTo>
                    <a:pt x="118508" y="6940"/>
                  </a:lnTo>
                  <a:cubicBezTo>
                    <a:pt x="120106" y="5374"/>
                    <a:pt x="120106" y="2797"/>
                    <a:pt x="118508" y="1199"/>
                  </a:cubicBezTo>
                  <a:cubicBezTo>
                    <a:pt x="117709" y="400"/>
                    <a:pt x="116665" y="0"/>
                    <a:pt x="115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1600800" y="2519050"/>
              <a:ext cx="2528075" cy="2528075"/>
            </a:xfrm>
            <a:custGeom>
              <a:avLst/>
              <a:gdLst/>
              <a:ahLst/>
              <a:cxnLst/>
              <a:rect l="l" t="t" r="r" b="b"/>
              <a:pathLst>
                <a:path w="101123" h="101123" extrusionOk="0">
                  <a:moveTo>
                    <a:pt x="50562" y="8156"/>
                  </a:moveTo>
                  <a:cubicBezTo>
                    <a:pt x="73950" y="8156"/>
                    <a:pt x="92967" y="27173"/>
                    <a:pt x="92967" y="50562"/>
                  </a:cubicBezTo>
                  <a:cubicBezTo>
                    <a:pt x="92967" y="72254"/>
                    <a:pt x="76560" y="90227"/>
                    <a:pt x="55487" y="92674"/>
                  </a:cubicBezTo>
                  <a:cubicBezTo>
                    <a:pt x="56074" y="90847"/>
                    <a:pt x="56401" y="88923"/>
                    <a:pt x="56401" y="86998"/>
                  </a:cubicBezTo>
                  <a:cubicBezTo>
                    <a:pt x="56401" y="76755"/>
                    <a:pt x="48050" y="68405"/>
                    <a:pt x="37840" y="68405"/>
                  </a:cubicBezTo>
                  <a:cubicBezTo>
                    <a:pt x="29913" y="68405"/>
                    <a:pt x="23128" y="73395"/>
                    <a:pt x="20453" y="80376"/>
                  </a:cubicBezTo>
                  <a:cubicBezTo>
                    <a:pt x="12853" y="72710"/>
                    <a:pt x="8156" y="62174"/>
                    <a:pt x="8156" y="50562"/>
                  </a:cubicBezTo>
                  <a:cubicBezTo>
                    <a:pt x="8156" y="38264"/>
                    <a:pt x="13440" y="27173"/>
                    <a:pt x="21823" y="19410"/>
                  </a:cubicBezTo>
                  <a:cubicBezTo>
                    <a:pt x="25510" y="19736"/>
                    <a:pt x="28413" y="22835"/>
                    <a:pt x="28413" y="26619"/>
                  </a:cubicBezTo>
                  <a:cubicBezTo>
                    <a:pt x="28413" y="30598"/>
                    <a:pt x="25151" y="33828"/>
                    <a:pt x="21171" y="33828"/>
                  </a:cubicBezTo>
                  <a:cubicBezTo>
                    <a:pt x="18920" y="33828"/>
                    <a:pt x="17094" y="35654"/>
                    <a:pt x="17094" y="37905"/>
                  </a:cubicBezTo>
                  <a:cubicBezTo>
                    <a:pt x="17094" y="40156"/>
                    <a:pt x="18920" y="41983"/>
                    <a:pt x="21171" y="41983"/>
                  </a:cubicBezTo>
                  <a:cubicBezTo>
                    <a:pt x="29652" y="41983"/>
                    <a:pt x="36568" y="35100"/>
                    <a:pt x="36568" y="26619"/>
                  </a:cubicBezTo>
                  <a:cubicBezTo>
                    <a:pt x="36568" y="21204"/>
                    <a:pt x="33795" y="16474"/>
                    <a:pt x="29587" y="13734"/>
                  </a:cubicBezTo>
                  <a:cubicBezTo>
                    <a:pt x="35785" y="10178"/>
                    <a:pt x="42929" y="8156"/>
                    <a:pt x="50562" y="8156"/>
                  </a:cubicBezTo>
                  <a:close/>
                  <a:moveTo>
                    <a:pt x="37840" y="76560"/>
                  </a:moveTo>
                  <a:cubicBezTo>
                    <a:pt x="43581" y="76560"/>
                    <a:pt x="48246" y="81224"/>
                    <a:pt x="48246" y="86998"/>
                  </a:cubicBezTo>
                  <a:cubicBezTo>
                    <a:pt x="48246" y="89053"/>
                    <a:pt x="47626" y="91043"/>
                    <a:pt x="46484" y="92772"/>
                  </a:cubicBezTo>
                  <a:cubicBezTo>
                    <a:pt x="39503" y="92087"/>
                    <a:pt x="33012" y="89738"/>
                    <a:pt x="27434" y="86085"/>
                  </a:cubicBezTo>
                  <a:cubicBezTo>
                    <a:pt x="27923" y="80768"/>
                    <a:pt x="32392" y="76560"/>
                    <a:pt x="37840" y="76560"/>
                  </a:cubicBezTo>
                  <a:close/>
                  <a:moveTo>
                    <a:pt x="50562" y="1"/>
                  </a:moveTo>
                  <a:cubicBezTo>
                    <a:pt x="22704" y="1"/>
                    <a:pt x="1" y="22672"/>
                    <a:pt x="1" y="50562"/>
                  </a:cubicBezTo>
                  <a:cubicBezTo>
                    <a:pt x="1" y="78419"/>
                    <a:pt x="22704" y="101122"/>
                    <a:pt x="50562" y="101122"/>
                  </a:cubicBezTo>
                  <a:cubicBezTo>
                    <a:pt x="78452" y="101122"/>
                    <a:pt x="101122" y="78419"/>
                    <a:pt x="101122" y="50562"/>
                  </a:cubicBezTo>
                  <a:cubicBezTo>
                    <a:pt x="101122" y="22672"/>
                    <a:pt x="78452" y="1"/>
                    <a:pt x="50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2881950" y="3194300"/>
              <a:ext cx="778825" cy="779625"/>
            </a:xfrm>
            <a:custGeom>
              <a:avLst/>
              <a:gdLst/>
              <a:ahLst/>
              <a:cxnLst/>
              <a:rect l="l" t="t" r="r" b="b"/>
              <a:pathLst>
                <a:path w="31153" h="31185" extrusionOk="0">
                  <a:moveTo>
                    <a:pt x="15560" y="8155"/>
                  </a:moveTo>
                  <a:cubicBezTo>
                    <a:pt x="19670" y="8155"/>
                    <a:pt x="22998" y="11482"/>
                    <a:pt x="22998" y="15592"/>
                  </a:cubicBezTo>
                  <a:cubicBezTo>
                    <a:pt x="22998" y="19670"/>
                    <a:pt x="19670" y="23030"/>
                    <a:pt x="15560" y="23030"/>
                  </a:cubicBezTo>
                  <a:cubicBezTo>
                    <a:pt x="11483" y="23030"/>
                    <a:pt x="8156" y="19670"/>
                    <a:pt x="8156" y="15592"/>
                  </a:cubicBezTo>
                  <a:cubicBezTo>
                    <a:pt x="8156" y="11482"/>
                    <a:pt x="11483" y="8155"/>
                    <a:pt x="15560" y="8155"/>
                  </a:cubicBezTo>
                  <a:close/>
                  <a:moveTo>
                    <a:pt x="15560" y="0"/>
                  </a:moveTo>
                  <a:cubicBezTo>
                    <a:pt x="6981" y="0"/>
                    <a:pt x="1" y="6981"/>
                    <a:pt x="1" y="15592"/>
                  </a:cubicBezTo>
                  <a:cubicBezTo>
                    <a:pt x="1" y="24171"/>
                    <a:pt x="6981" y="31185"/>
                    <a:pt x="15560" y="31185"/>
                  </a:cubicBezTo>
                  <a:cubicBezTo>
                    <a:pt x="24172" y="31185"/>
                    <a:pt x="31153" y="24171"/>
                    <a:pt x="31153" y="15592"/>
                  </a:cubicBezTo>
                  <a:cubicBezTo>
                    <a:pt x="31153" y="6981"/>
                    <a:pt x="24172" y="0"/>
                    <a:pt x="15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3169000" y="42291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25"/>
                    <a:pt x="1208" y="1208"/>
                  </a:cubicBezTo>
                  <a:cubicBezTo>
                    <a:pt x="457" y="1958"/>
                    <a:pt x="1" y="3002"/>
                    <a:pt x="1" y="4078"/>
                  </a:cubicBezTo>
                  <a:cubicBezTo>
                    <a:pt x="1" y="5155"/>
                    <a:pt x="457" y="6198"/>
                    <a:pt x="1208" y="6949"/>
                  </a:cubicBezTo>
                  <a:cubicBezTo>
                    <a:pt x="1958" y="7732"/>
                    <a:pt x="3002" y="8156"/>
                    <a:pt x="4078" y="8156"/>
                  </a:cubicBezTo>
                  <a:cubicBezTo>
                    <a:pt x="5155" y="8156"/>
                    <a:pt x="6199" y="7732"/>
                    <a:pt x="6981" y="6949"/>
                  </a:cubicBezTo>
                  <a:cubicBezTo>
                    <a:pt x="7732" y="6198"/>
                    <a:pt x="8156" y="5155"/>
                    <a:pt x="8156" y="4078"/>
                  </a:cubicBezTo>
                  <a:cubicBezTo>
                    <a:pt x="8156" y="3002"/>
                    <a:pt x="7732" y="1958"/>
                    <a:pt x="6981" y="1208"/>
                  </a:cubicBezTo>
                  <a:cubicBezTo>
                    <a:pt x="6199" y="425"/>
                    <a:pt x="5155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2262175" y="38776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2" y="0"/>
                    <a:pt x="1958" y="457"/>
                    <a:pt x="1175" y="1207"/>
                  </a:cubicBezTo>
                  <a:cubicBezTo>
                    <a:pt x="425" y="1958"/>
                    <a:pt x="1" y="3001"/>
                    <a:pt x="1" y="4078"/>
                  </a:cubicBezTo>
                  <a:cubicBezTo>
                    <a:pt x="1" y="5154"/>
                    <a:pt x="425" y="6231"/>
                    <a:pt x="1175" y="6981"/>
                  </a:cubicBezTo>
                  <a:cubicBezTo>
                    <a:pt x="1958" y="7731"/>
                    <a:pt x="3002" y="8155"/>
                    <a:pt x="4078" y="8155"/>
                  </a:cubicBezTo>
                  <a:cubicBezTo>
                    <a:pt x="5154" y="8155"/>
                    <a:pt x="6198" y="7731"/>
                    <a:pt x="6949" y="6981"/>
                  </a:cubicBezTo>
                  <a:cubicBezTo>
                    <a:pt x="7699" y="6231"/>
                    <a:pt x="8155" y="5154"/>
                    <a:pt x="8155" y="4078"/>
                  </a:cubicBezTo>
                  <a:cubicBezTo>
                    <a:pt x="8155" y="3001"/>
                    <a:pt x="7699" y="1958"/>
                    <a:pt x="6949" y="1207"/>
                  </a:cubicBezTo>
                  <a:cubicBezTo>
                    <a:pt x="6198" y="457"/>
                    <a:pt x="5154" y="0"/>
                    <a:pt x="4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4401225" y="2266450"/>
              <a:ext cx="947625" cy="927050"/>
            </a:xfrm>
            <a:custGeom>
              <a:avLst/>
              <a:gdLst/>
              <a:ahLst/>
              <a:cxnLst/>
              <a:rect l="l" t="t" r="r" b="b"/>
              <a:pathLst>
                <a:path w="37905" h="37082" extrusionOk="0">
                  <a:moveTo>
                    <a:pt x="33436" y="1"/>
                  </a:moveTo>
                  <a:cubicBezTo>
                    <a:pt x="32392" y="1"/>
                    <a:pt x="31348" y="400"/>
                    <a:pt x="30565" y="1200"/>
                  </a:cubicBezTo>
                  <a:lnTo>
                    <a:pt x="1599" y="30133"/>
                  </a:lnTo>
                  <a:cubicBezTo>
                    <a:pt x="0" y="31732"/>
                    <a:pt x="0" y="34309"/>
                    <a:pt x="1599" y="35907"/>
                  </a:cubicBezTo>
                  <a:cubicBezTo>
                    <a:pt x="2414" y="36690"/>
                    <a:pt x="3425" y="37081"/>
                    <a:pt x="4469" y="37081"/>
                  </a:cubicBezTo>
                  <a:cubicBezTo>
                    <a:pt x="5513" y="37081"/>
                    <a:pt x="6557" y="36690"/>
                    <a:pt x="7372" y="35907"/>
                  </a:cubicBezTo>
                  <a:lnTo>
                    <a:pt x="36306" y="6941"/>
                  </a:lnTo>
                  <a:cubicBezTo>
                    <a:pt x="37905" y="5375"/>
                    <a:pt x="37905" y="2765"/>
                    <a:pt x="36306" y="1200"/>
                  </a:cubicBezTo>
                  <a:cubicBezTo>
                    <a:pt x="35523" y="400"/>
                    <a:pt x="34480" y="1"/>
                    <a:pt x="33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5530675" y="1204675"/>
              <a:ext cx="879950" cy="860175"/>
            </a:xfrm>
            <a:custGeom>
              <a:avLst/>
              <a:gdLst/>
              <a:ahLst/>
              <a:cxnLst/>
              <a:rect l="l" t="t" r="r" b="b"/>
              <a:pathLst>
                <a:path w="35198" h="34407" extrusionOk="0">
                  <a:moveTo>
                    <a:pt x="30713" y="1"/>
                  </a:moveTo>
                  <a:cubicBezTo>
                    <a:pt x="29669" y="1"/>
                    <a:pt x="28625" y="400"/>
                    <a:pt x="27826" y="1199"/>
                  </a:cubicBezTo>
                  <a:lnTo>
                    <a:pt x="1567" y="27458"/>
                  </a:lnTo>
                  <a:cubicBezTo>
                    <a:pt x="1" y="29057"/>
                    <a:pt x="1" y="31634"/>
                    <a:pt x="1567" y="33232"/>
                  </a:cubicBezTo>
                  <a:cubicBezTo>
                    <a:pt x="2382" y="34015"/>
                    <a:pt x="3426" y="34406"/>
                    <a:pt x="4470" y="34406"/>
                  </a:cubicBezTo>
                  <a:cubicBezTo>
                    <a:pt x="5514" y="34406"/>
                    <a:pt x="6558" y="34015"/>
                    <a:pt x="7340" y="33232"/>
                  </a:cubicBezTo>
                  <a:lnTo>
                    <a:pt x="33599" y="6973"/>
                  </a:lnTo>
                  <a:cubicBezTo>
                    <a:pt x="35198" y="5375"/>
                    <a:pt x="35198" y="2798"/>
                    <a:pt x="33599" y="1199"/>
                  </a:cubicBezTo>
                  <a:cubicBezTo>
                    <a:pt x="32800" y="400"/>
                    <a:pt x="31756" y="1"/>
                    <a:pt x="30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4" name="Google Shape;574;p19"/>
          <p:cNvGrpSpPr/>
          <p:nvPr/>
        </p:nvGrpSpPr>
        <p:grpSpPr>
          <a:xfrm>
            <a:off x="11111500" y="5737610"/>
            <a:ext cx="928321" cy="928321"/>
            <a:chOff x="1190625" y="238125"/>
            <a:chExt cx="5219200" cy="5219200"/>
          </a:xfrm>
        </p:grpSpPr>
        <p:sp>
          <p:nvSpPr>
            <p:cNvPr id="575" name="Google Shape;575;p19"/>
            <p:cNvSpPr/>
            <p:nvPr/>
          </p:nvSpPr>
          <p:spPr>
            <a:xfrm>
              <a:off x="4396325" y="3221875"/>
              <a:ext cx="1316250" cy="1200575"/>
            </a:xfrm>
            <a:custGeom>
              <a:avLst/>
              <a:gdLst/>
              <a:ahLst/>
              <a:cxnLst/>
              <a:rect l="l" t="t" r="r" b="b"/>
              <a:pathLst>
                <a:path w="52650" h="48023" extrusionOk="0">
                  <a:moveTo>
                    <a:pt x="30337" y="8161"/>
                  </a:moveTo>
                  <a:cubicBezTo>
                    <a:pt x="34545" y="8259"/>
                    <a:pt x="38231" y="9923"/>
                    <a:pt x="40710" y="12858"/>
                  </a:cubicBezTo>
                  <a:cubicBezTo>
                    <a:pt x="43222" y="15794"/>
                    <a:pt x="44233" y="19708"/>
                    <a:pt x="43646" y="23851"/>
                  </a:cubicBezTo>
                  <a:cubicBezTo>
                    <a:pt x="43026" y="28190"/>
                    <a:pt x="40710" y="32267"/>
                    <a:pt x="37122" y="35301"/>
                  </a:cubicBezTo>
                  <a:cubicBezTo>
                    <a:pt x="33604" y="38275"/>
                    <a:pt x="29334" y="39869"/>
                    <a:pt x="25019" y="39869"/>
                  </a:cubicBezTo>
                  <a:cubicBezTo>
                    <a:pt x="24932" y="39869"/>
                    <a:pt x="24846" y="39869"/>
                    <a:pt x="24759" y="39868"/>
                  </a:cubicBezTo>
                  <a:cubicBezTo>
                    <a:pt x="20584" y="39770"/>
                    <a:pt x="16898" y="38106"/>
                    <a:pt x="14419" y="35170"/>
                  </a:cubicBezTo>
                  <a:cubicBezTo>
                    <a:pt x="9134" y="28940"/>
                    <a:pt x="10733" y="18860"/>
                    <a:pt x="18007" y="12728"/>
                  </a:cubicBezTo>
                  <a:cubicBezTo>
                    <a:pt x="21497" y="9759"/>
                    <a:pt x="25738" y="8161"/>
                    <a:pt x="29978" y="8161"/>
                  </a:cubicBezTo>
                  <a:close/>
                  <a:moveTo>
                    <a:pt x="30020" y="1"/>
                  </a:moveTo>
                  <a:cubicBezTo>
                    <a:pt x="23804" y="1"/>
                    <a:pt x="17707" y="2307"/>
                    <a:pt x="12722" y="6497"/>
                  </a:cubicBezTo>
                  <a:cubicBezTo>
                    <a:pt x="2056" y="15566"/>
                    <a:pt x="1" y="30767"/>
                    <a:pt x="8188" y="40422"/>
                  </a:cubicBezTo>
                  <a:cubicBezTo>
                    <a:pt x="12201" y="45185"/>
                    <a:pt x="18039" y="47859"/>
                    <a:pt x="24596" y="48023"/>
                  </a:cubicBezTo>
                  <a:lnTo>
                    <a:pt x="25118" y="48023"/>
                  </a:lnTo>
                  <a:cubicBezTo>
                    <a:pt x="31316" y="48023"/>
                    <a:pt x="37416" y="45707"/>
                    <a:pt x="42374" y="41499"/>
                  </a:cubicBezTo>
                  <a:cubicBezTo>
                    <a:pt x="47495" y="37193"/>
                    <a:pt x="50822" y="31321"/>
                    <a:pt x="51736" y="25026"/>
                  </a:cubicBezTo>
                  <a:cubicBezTo>
                    <a:pt x="52649" y="18534"/>
                    <a:pt x="50953" y="12336"/>
                    <a:pt x="46941" y="7607"/>
                  </a:cubicBezTo>
                  <a:cubicBezTo>
                    <a:pt x="42928" y="2844"/>
                    <a:pt x="37089" y="137"/>
                    <a:pt x="30533" y="6"/>
                  </a:cubicBezTo>
                  <a:cubicBezTo>
                    <a:pt x="30362" y="3"/>
                    <a:pt x="30191" y="1"/>
                    <a:pt x="300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4109275" y="1328375"/>
              <a:ext cx="1212675" cy="1107525"/>
            </a:xfrm>
            <a:custGeom>
              <a:avLst/>
              <a:gdLst/>
              <a:ahLst/>
              <a:cxnLst/>
              <a:rect l="l" t="t" r="r" b="b"/>
              <a:pathLst>
                <a:path w="48507" h="44301" extrusionOk="0">
                  <a:moveTo>
                    <a:pt x="24555" y="8157"/>
                  </a:moveTo>
                  <a:cubicBezTo>
                    <a:pt x="27678" y="8157"/>
                    <a:pt x="30884" y="9160"/>
                    <a:pt x="33632" y="11224"/>
                  </a:cubicBezTo>
                  <a:cubicBezTo>
                    <a:pt x="36763" y="13573"/>
                    <a:pt x="38851" y="16932"/>
                    <a:pt x="39471" y="20684"/>
                  </a:cubicBezTo>
                  <a:cubicBezTo>
                    <a:pt x="40090" y="24370"/>
                    <a:pt x="39242" y="27991"/>
                    <a:pt x="37057" y="30894"/>
                  </a:cubicBezTo>
                  <a:cubicBezTo>
                    <a:pt x="34457" y="34354"/>
                    <a:pt x="30419" y="36152"/>
                    <a:pt x="26236" y="36152"/>
                  </a:cubicBezTo>
                  <a:cubicBezTo>
                    <a:pt x="23125" y="36152"/>
                    <a:pt x="19932" y="35157"/>
                    <a:pt x="17191" y="33112"/>
                  </a:cubicBezTo>
                  <a:cubicBezTo>
                    <a:pt x="10765" y="28284"/>
                    <a:pt x="9232" y="19444"/>
                    <a:pt x="13766" y="13410"/>
                  </a:cubicBezTo>
                  <a:cubicBezTo>
                    <a:pt x="16343" y="9955"/>
                    <a:pt x="20374" y="8157"/>
                    <a:pt x="24555" y="8157"/>
                  </a:cubicBezTo>
                  <a:close/>
                  <a:moveTo>
                    <a:pt x="24585" y="0"/>
                  </a:moveTo>
                  <a:cubicBezTo>
                    <a:pt x="17918" y="0"/>
                    <a:pt x="11430" y="2926"/>
                    <a:pt x="7242" y="8517"/>
                  </a:cubicBezTo>
                  <a:cubicBezTo>
                    <a:pt x="0" y="18172"/>
                    <a:pt x="2284" y="32101"/>
                    <a:pt x="12298" y="39636"/>
                  </a:cubicBezTo>
                  <a:cubicBezTo>
                    <a:pt x="16506" y="42767"/>
                    <a:pt x="21432" y="44301"/>
                    <a:pt x="26227" y="44301"/>
                  </a:cubicBezTo>
                  <a:cubicBezTo>
                    <a:pt x="32914" y="44301"/>
                    <a:pt x="39405" y="41365"/>
                    <a:pt x="43581" y="35787"/>
                  </a:cubicBezTo>
                  <a:cubicBezTo>
                    <a:pt x="47104" y="31089"/>
                    <a:pt x="48506" y="25251"/>
                    <a:pt x="47495" y="19346"/>
                  </a:cubicBezTo>
                  <a:cubicBezTo>
                    <a:pt x="46516" y="13507"/>
                    <a:pt x="43320" y="8288"/>
                    <a:pt x="38492" y="4667"/>
                  </a:cubicBezTo>
                  <a:cubicBezTo>
                    <a:pt x="34295" y="1523"/>
                    <a:pt x="29394" y="0"/>
                    <a:pt x="24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1845450" y="2331300"/>
              <a:ext cx="1054475" cy="1035075"/>
            </a:xfrm>
            <a:custGeom>
              <a:avLst/>
              <a:gdLst/>
              <a:ahLst/>
              <a:cxnLst/>
              <a:rect l="l" t="t" r="r" b="b"/>
              <a:pathLst>
                <a:path w="42179" h="41403" extrusionOk="0">
                  <a:moveTo>
                    <a:pt x="21073" y="8163"/>
                  </a:moveTo>
                  <a:cubicBezTo>
                    <a:pt x="24661" y="8163"/>
                    <a:pt x="28184" y="9664"/>
                    <a:pt x="30663" y="12599"/>
                  </a:cubicBezTo>
                  <a:cubicBezTo>
                    <a:pt x="35165" y="17884"/>
                    <a:pt x="34480" y="25811"/>
                    <a:pt x="29196" y="30279"/>
                  </a:cubicBezTo>
                  <a:cubicBezTo>
                    <a:pt x="26858" y="32283"/>
                    <a:pt x="23983" y="33260"/>
                    <a:pt x="21119" y="33260"/>
                  </a:cubicBezTo>
                  <a:cubicBezTo>
                    <a:pt x="17549" y="33260"/>
                    <a:pt x="13995" y="31743"/>
                    <a:pt x="11516" y="28812"/>
                  </a:cubicBezTo>
                  <a:cubicBezTo>
                    <a:pt x="7047" y="23527"/>
                    <a:pt x="7699" y="15600"/>
                    <a:pt x="12983" y="11132"/>
                  </a:cubicBezTo>
                  <a:cubicBezTo>
                    <a:pt x="15332" y="9142"/>
                    <a:pt x="18203" y="8163"/>
                    <a:pt x="21073" y="8163"/>
                  </a:cubicBezTo>
                  <a:close/>
                  <a:moveTo>
                    <a:pt x="21043" y="0"/>
                  </a:moveTo>
                  <a:cubicBezTo>
                    <a:pt x="16160" y="0"/>
                    <a:pt x="11487" y="1696"/>
                    <a:pt x="7699" y="4901"/>
                  </a:cubicBezTo>
                  <a:cubicBezTo>
                    <a:pt x="3491" y="8489"/>
                    <a:pt x="914" y="13480"/>
                    <a:pt x="457" y="18993"/>
                  </a:cubicBezTo>
                  <a:cubicBezTo>
                    <a:pt x="1" y="24506"/>
                    <a:pt x="1697" y="29888"/>
                    <a:pt x="5285" y="34096"/>
                  </a:cubicBezTo>
                  <a:cubicBezTo>
                    <a:pt x="9395" y="38924"/>
                    <a:pt x="15234" y="41403"/>
                    <a:pt x="21106" y="41403"/>
                  </a:cubicBezTo>
                  <a:cubicBezTo>
                    <a:pt x="25836" y="41403"/>
                    <a:pt x="30598" y="39804"/>
                    <a:pt x="34480" y="36510"/>
                  </a:cubicBezTo>
                  <a:cubicBezTo>
                    <a:pt x="38721" y="32922"/>
                    <a:pt x="41265" y="27931"/>
                    <a:pt x="41722" y="22418"/>
                  </a:cubicBezTo>
                  <a:cubicBezTo>
                    <a:pt x="42178" y="16905"/>
                    <a:pt x="40482" y="11556"/>
                    <a:pt x="36894" y="7315"/>
                  </a:cubicBezTo>
                  <a:cubicBezTo>
                    <a:pt x="33306" y="3107"/>
                    <a:pt x="28315" y="530"/>
                    <a:pt x="22802" y="73"/>
                  </a:cubicBezTo>
                  <a:cubicBezTo>
                    <a:pt x="22214" y="25"/>
                    <a:pt x="21627" y="0"/>
                    <a:pt x="21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2810200" y="3920250"/>
              <a:ext cx="790225" cy="776200"/>
            </a:xfrm>
            <a:custGeom>
              <a:avLst/>
              <a:gdLst/>
              <a:ahLst/>
              <a:cxnLst/>
              <a:rect l="l" t="t" r="r" b="b"/>
              <a:pathLst>
                <a:path w="31609" h="31048" extrusionOk="0">
                  <a:moveTo>
                    <a:pt x="15788" y="8149"/>
                  </a:moveTo>
                  <a:cubicBezTo>
                    <a:pt x="15984" y="8149"/>
                    <a:pt x="16212" y="8181"/>
                    <a:pt x="16408" y="8181"/>
                  </a:cubicBezTo>
                  <a:cubicBezTo>
                    <a:pt x="18365" y="8344"/>
                    <a:pt x="20159" y="9258"/>
                    <a:pt x="21431" y="10758"/>
                  </a:cubicBezTo>
                  <a:cubicBezTo>
                    <a:pt x="22703" y="12259"/>
                    <a:pt x="23291" y="14183"/>
                    <a:pt x="23128" y="16141"/>
                  </a:cubicBezTo>
                  <a:cubicBezTo>
                    <a:pt x="22964" y="18098"/>
                    <a:pt x="22051" y="19859"/>
                    <a:pt x="20551" y="21131"/>
                  </a:cubicBezTo>
                  <a:cubicBezTo>
                    <a:pt x="19208" y="22270"/>
                    <a:pt x="17551" y="22886"/>
                    <a:pt x="15815" y="22886"/>
                  </a:cubicBezTo>
                  <a:cubicBezTo>
                    <a:pt x="15612" y="22886"/>
                    <a:pt x="15407" y="22877"/>
                    <a:pt x="15201" y="22860"/>
                  </a:cubicBezTo>
                  <a:cubicBezTo>
                    <a:pt x="13244" y="22697"/>
                    <a:pt x="11450" y="21784"/>
                    <a:pt x="10177" y="20283"/>
                  </a:cubicBezTo>
                  <a:cubicBezTo>
                    <a:pt x="8905" y="18783"/>
                    <a:pt x="8285" y="16891"/>
                    <a:pt x="8449" y="14901"/>
                  </a:cubicBezTo>
                  <a:cubicBezTo>
                    <a:pt x="8612" y="12944"/>
                    <a:pt x="9525" y="11182"/>
                    <a:pt x="11026" y="9910"/>
                  </a:cubicBezTo>
                  <a:cubicBezTo>
                    <a:pt x="12396" y="8768"/>
                    <a:pt x="14059" y="8149"/>
                    <a:pt x="15788" y="8149"/>
                  </a:cubicBezTo>
                  <a:close/>
                  <a:moveTo>
                    <a:pt x="15745" y="1"/>
                  </a:moveTo>
                  <a:cubicBezTo>
                    <a:pt x="12086" y="1"/>
                    <a:pt x="8593" y="1296"/>
                    <a:pt x="5774" y="3680"/>
                  </a:cubicBezTo>
                  <a:cubicBezTo>
                    <a:pt x="2610" y="6355"/>
                    <a:pt x="685" y="10106"/>
                    <a:pt x="326" y="14249"/>
                  </a:cubicBezTo>
                  <a:cubicBezTo>
                    <a:pt x="0" y="18359"/>
                    <a:pt x="1272" y="22404"/>
                    <a:pt x="3947" y="25568"/>
                  </a:cubicBezTo>
                  <a:cubicBezTo>
                    <a:pt x="6655" y="28732"/>
                    <a:pt x="10406" y="30656"/>
                    <a:pt x="14516" y="30983"/>
                  </a:cubicBezTo>
                  <a:cubicBezTo>
                    <a:pt x="14973" y="31015"/>
                    <a:pt x="15397" y="31048"/>
                    <a:pt x="15821" y="31048"/>
                  </a:cubicBezTo>
                  <a:cubicBezTo>
                    <a:pt x="19507" y="31048"/>
                    <a:pt x="22997" y="29776"/>
                    <a:pt x="25835" y="27362"/>
                  </a:cubicBezTo>
                  <a:cubicBezTo>
                    <a:pt x="28999" y="24687"/>
                    <a:pt x="30924" y="20936"/>
                    <a:pt x="31283" y="16793"/>
                  </a:cubicBezTo>
                  <a:cubicBezTo>
                    <a:pt x="31609" y="12683"/>
                    <a:pt x="30337" y="8638"/>
                    <a:pt x="27629" y="5506"/>
                  </a:cubicBezTo>
                  <a:cubicBezTo>
                    <a:pt x="24954" y="2342"/>
                    <a:pt x="21203" y="385"/>
                    <a:pt x="17093" y="59"/>
                  </a:cubicBezTo>
                  <a:cubicBezTo>
                    <a:pt x="16642" y="20"/>
                    <a:pt x="16192" y="1"/>
                    <a:pt x="15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2780025" y="996900"/>
              <a:ext cx="690750" cy="616975"/>
            </a:xfrm>
            <a:custGeom>
              <a:avLst/>
              <a:gdLst/>
              <a:ahLst/>
              <a:cxnLst/>
              <a:rect l="l" t="t" r="r" b="b"/>
              <a:pathLst>
                <a:path w="27630" h="24679" extrusionOk="0">
                  <a:moveTo>
                    <a:pt x="13831" y="8140"/>
                  </a:moveTo>
                  <a:cubicBezTo>
                    <a:pt x="15005" y="8140"/>
                    <a:pt x="16180" y="8662"/>
                    <a:pt x="16995" y="9641"/>
                  </a:cubicBezTo>
                  <a:cubicBezTo>
                    <a:pt x="17713" y="10489"/>
                    <a:pt x="18072" y="11566"/>
                    <a:pt x="17974" y="12675"/>
                  </a:cubicBezTo>
                  <a:cubicBezTo>
                    <a:pt x="17876" y="13784"/>
                    <a:pt x="17387" y="14795"/>
                    <a:pt x="16506" y="15513"/>
                  </a:cubicBezTo>
                  <a:cubicBezTo>
                    <a:pt x="15750" y="16152"/>
                    <a:pt x="14812" y="16507"/>
                    <a:pt x="13831" y="16507"/>
                  </a:cubicBezTo>
                  <a:cubicBezTo>
                    <a:pt x="13712" y="16507"/>
                    <a:pt x="13592" y="16502"/>
                    <a:pt x="13472" y="16491"/>
                  </a:cubicBezTo>
                  <a:cubicBezTo>
                    <a:pt x="12363" y="16393"/>
                    <a:pt x="11352" y="15871"/>
                    <a:pt x="10634" y="15023"/>
                  </a:cubicBezTo>
                  <a:cubicBezTo>
                    <a:pt x="9917" y="14175"/>
                    <a:pt x="9558" y="13099"/>
                    <a:pt x="9656" y="11990"/>
                  </a:cubicBezTo>
                  <a:cubicBezTo>
                    <a:pt x="9753" y="10881"/>
                    <a:pt x="10275" y="9869"/>
                    <a:pt x="11123" y="9152"/>
                  </a:cubicBezTo>
                  <a:cubicBezTo>
                    <a:pt x="11906" y="8467"/>
                    <a:pt x="12852" y="8140"/>
                    <a:pt x="13831" y="8140"/>
                  </a:cubicBezTo>
                  <a:close/>
                  <a:moveTo>
                    <a:pt x="13799" y="0"/>
                  </a:moveTo>
                  <a:cubicBezTo>
                    <a:pt x="10981" y="0"/>
                    <a:pt x="8151" y="958"/>
                    <a:pt x="5839" y="2921"/>
                  </a:cubicBezTo>
                  <a:cubicBezTo>
                    <a:pt x="653" y="7325"/>
                    <a:pt x="0" y="15121"/>
                    <a:pt x="4404" y="20308"/>
                  </a:cubicBezTo>
                  <a:cubicBezTo>
                    <a:pt x="6557" y="22819"/>
                    <a:pt x="9525" y="24353"/>
                    <a:pt x="12820" y="24613"/>
                  </a:cubicBezTo>
                  <a:cubicBezTo>
                    <a:pt x="13146" y="24646"/>
                    <a:pt x="13505" y="24679"/>
                    <a:pt x="13831" y="24679"/>
                  </a:cubicBezTo>
                  <a:cubicBezTo>
                    <a:pt x="16767" y="24679"/>
                    <a:pt x="19539" y="23635"/>
                    <a:pt x="21790" y="21743"/>
                  </a:cubicBezTo>
                  <a:cubicBezTo>
                    <a:pt x="26977" y="17339"/>
                    <a:pt x="27629" y="9543"/>
                    <a:pt x="23225" y="4357"/>
                  </a:cubicBezTo>
                  <a:cubicBezTo>
                    <a:pt x="20785" y="1482"/>
                    <a:pt x="17302" y="0"/>
                    <a:pt x="1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7319" y="0"/>
                  </a:moveTo>
                  <a:cubicBezTo>
                    <a:pt x="58651" y="0"/>
                    <a:pt x="16767" y="34642"/>
                    <a:pt x="7666" y="82365"/>
                  </a:cubicBezTo>
                  <a:cubicBezTo>
                    <a:pt x="7405" y="83800"/>
                    <a:pt x="6361" y="84975"/>
                    <a:pt x="4991" y="85431"/>
                  </a:cubicBezTo>
                  <a:cubicBezTo>
                    <a:pt x="4991" y="85431"/>
                    <a:pt x="4958" y="85464"/>
                    <a:pt x="4958" y="85464"/>
                  </a:cubicBezTo>
                  <a:cubicBezTo>
                    <a:pt x="1990" y="86443"/>
                    <a:pt x="0" y="89215"/>
                    <a:pt x="0" y="92347"/>
                  </a:cubicBezTo>
                  <a:lnTo>
                    <a:pt x="0" y="110549"/>
                  </a:lnTo>
                  <a:cubicBezTo>
                    <a:pt x="0" y="113680"/>
                    <a:pt x="1990" y="116453"/>
                    <a:pt x="4958" y="117432"/>
                  </a:cubicBezTo>
                  <a:cubicBezTo>
                    <a:pt x="6361" y="117921"/>
                    <a:pt x="7405" y="119128"/>
                    <a:pt x="7698" y="120628"/>
                  </a:cubicBezTo>
                  <a:cubicBezTo>
                    <a:pt x="11515" y="140559"/>
                    <a:pt x="21138" y="158728"/>
                    <a:pt x="35588" y="173179"/>
                  </a:cubicBezTo>
                  <a:cubicBezTo>
                    <a:pt x="50039" y="187597"/>
                    <a:pt x="68208" y="197252"/>
                    <a:pt x="88139" y="201069"/>
                  </a:cubicBezTo>
                  <a:cubicBezTo>
                    <a:pt x="89639" y="201362"/>
                    <a:pt x="90846" y="202406"/>
                    <a:pt x="91336" y="203809"/>
                  </a:cubicBezTo>
                  <a:cubicBezTo>
                    <a:pt x="92314" y="206777"/>
                    <a:pt x="95087" y="208767"/>
                    <a:pt x="98251" y="208767"/>
                  </a:cubicBezTo>
                  <a:lnTo>
                    <a:pt x="116420" y="208767"/>
                  </a:lnTo>
                  <a:cubicBezTo>
                    <a:pt x="119552" y="208767"/>
                    <a:pt x="122324" y="206777"/>
                    <a:pt x="123303" y="203809"/>
                  </a:cubicBezTo>
                  <a:cubicBezTo>
                    <a:pt x="123792" y="202406"/>
                    <a:pt x="124967" y="201362"/>
                    <a:pt x="126402" y="201101"/>
                  </a:cubicBezTo>
                  <a:cubicBezTo>
                    <a:pt x="174125" y="192001"/>
                    <a:pt x="208767" y="150117"/>
                    <a:pt x="208767" y="101448"/>
                  </a:cubicBezTo>
                  <a:cubicBezTo>
                    <a:pt x="208767" y="98610"/>
                    <a:pt x="208637" y="95739"/>
                    <a:pt x="208408" y="92934"/>
                  </a:cubicBezTo>
                  <a:cubicBezTo>
                    <a:pt x="208223" y="90804"/>
                    <a:pt x="206460" y="89200"/>
                    <a:pt x="204364" y="89200"/>
                  </a:cubicBezTo>
                  <a:cubicBezTo>
                    <a:pt x="204245" y="89200"/>
                    <a:pt x="204125" y="89205"/>
                    <a:pt x="204005" y="89215"/>
                  </a:cubicBezTo>
                  <a:cubicBezTo>
                    <a:pt x="201754" y="89411"/>
                    <a:pt x="200090" y="91368"/>
                    <a:pt x="200286" y="93619"/>
                  </a:cubicBezTo>
                  <a:cubicBezTo>
                    <a:pt x="200514" y="96196"/>
                    <a:pt x="200612" y="98838"/>
                    <a:pt x="200612" y="101448"/>
                  </a:cubicBezTo>
                  <a:cubicBezTo>
                    <a:pt x="200612" y="146202"/>
                    <a:pt x="168743" y="184726"/>
                    <a:pt x="124869" y="193077"/>
                  </a:cubicBezTo>
                  <a:cubicBezTo>
                    <a:pt x="120759" y="193860"/>
                    <a:pt x="117334" y="196730"/>
                    <a:pt x="115801" y="200612"/>
                  </a:cubicBezTo>
                  <a:lnTo>
                    <a:pt x="98838" y="200612"/>
                  </a:lnTo>
                  <a:cubicBezTo>
                    <a:pt x="97305" y="196730"/>
                    <a:pt x="93847" y="193860"/>
                    <a:pt x="89672" y="193077"/>
                  </a:cubicBezTo>
                  <a:cubicBezTo>
                    <a:pt x="52551" y="185966"/>
                    <a:pt x="22801" y="156217"/>
                    <a:pt x="15690" y="119095"/>
                  </a:cubicBezTo>
                  <a:cubicBezTo>
                    <a:pt x="14907" y="114920"/>
                    <a:pt x="12037" y="111462"/>
                    <a:pt x="8155" y="109929"/>
                  </a:cubicBezTo>
                  <a:lnTo>
                    <a:pt x="8155" y="92967"/>
                  </a:lnTo>
                  <a:cubicBezTo>
                    <a:pt x="12037" y="91433"/>
                    <a:pt x="14907" y="88008"/>
                    <a:pt x="15690" y="83898"/>
                  </a:cubicBezTo>
                  <a:cubicBezTo>
                    <a:pt x="24041" y="40025"/>
                    <a:pt x="62565" y="8155"/>
                    <a:pt x="107319" y="8155"/>
                  </a:cubicBezTo>
                  <a:cubicBezTo>
                    <a:pt x="122357" y="8155"/>
                    <a:pt x="137330" y="11808"/>
                    <a:pt x="150541" y="18756"/>
                  </a:cubicBezTo>
                  <a:cubicBezTo>
                    <a:pt x="153833" y="20478"/>
                    <a:pt x="157468" y="21343"/>
                    <a:pt x="161104" y="21343"/>
                  </a:cubicBezTo>
                  <a:cubicBezTo>
                    <a:pt x="164564" y="21343"/>
                    <a:pt x="168024" y="20559"/>
                    <a:pt x="171189" y="18985"/>
                  </a:cubicBezTo>
                  <a:cubicBezTo>
                    <a:pt x="171339" y="18910"/>
                    <a:pt x="171495" y="18873"/>
                    <a:pt x="171645" y="18873"/>
                  </a:cubicBezTo>
                  <a:cubicBezTo>
                    <a:pt x="171887" y="18873"/>
                    <a:pt x="172117" y="18967"/>
                    <a:pt x="172298" y="19148"/>
                  </a:cubicBezTo>
                  <a:lnTo>
                    <a:pt x="189619" y="36469"/>
                  </a:lnTo>
                  <a:cubicBezTo>
                    <a:pt x="189913" y="36763"/>
                    <a:pt x="189978" y="37187"/>
                    <a:pt x="189782" y="37578"/>
                  </a:cubicBezTo>
                  <a:cubicBezTo>
                    <a:pt x="186553" y="44069"/>
                    <a:pt x="186651" y="51800"/>
                    <a:pt x="190011" y="58226"/>
                  </a:cubicBezTo>
                  <a:cubicBezTo>
                    <a:pt x="190728" y="59596"/>
                    <a:pt x="191413" y="60967"/>
                    <a:pt x="192066" y="62369"/>
                  </a:cubicBezTo>
                  <a:cubicBezTo>
                    <a:pt x="192754" y="63865"/>
                    <a:pt x="194220" y="64739"/>
                    <a:pt x="195760" y="64739"/>
                  </a:cubicBezTo>
                  <a:cubicBezTo>
                    <a:pt x="196335" y="64739"/>
                    <a:pt x="196921" y="64616"/>
                    <a:pt x="197481" y="64359"/>
                  </a:cubicBezTo>
                  <a:cubicBezTo>
                    <a:pt x="199503" y="63413"/>
                    <a:pt x="200416" y="60999"/>
                    <a:pt x="199470" y="58944"/>
                  </a:cubicBezTo>
                  <a:cubicBezTo>
                    <a:pt x="198753" y="57444"/>
                    <a:pt x="198003" y="55910"/>
                    <a:pt x="197220" y="54443"/>
                  </a:cubicBezTo>
                  <a:cubicBezTo>
                    <a:pt x="195067" y="50332"/>
                    <a:pt x="195034" y="45374"/>
                    <a:pt x="197089" y="41199"/>
                  </a:cubicBezTo>
                  <a:cubicBezTo>
                    <a:pt x="198851" y="37676"/>
                    <a:pt x="198166" y="33468"/>
                    <a:pt x="195393" y="30695"/>
                  </a:cubicBezTo>
                  <a:lnTo>
                    <a:pt x="178072" y="13374"/>
                  </a:lnTo>
                  <a:cubicBezTo>
                    <a:pt x="176325" y="11627"/>
                    <a:pt x="174009" y="10709"/>
                    <a:pt x="171653" y="10709"/>
                  </a:cubicBezTo>
                  <a:cubicBezTo>
                    <a:pt x="170269" y="10709"/>
                    <a:pt x="168872" y="11026"/>
                    <a:pt x="167568" y="11678"/>
                  </a:cubicBezTo>
                  <a:cubicBezTo>
                    <a:pt x="165521" y="12686"/>
                    <a:pt x="163286" y="13191"/>
                    <a:pt x="161054" y="13191"/>
                  </a:cubicBezTo>
                  <a:cubicBezTo>
                    <a:pt x="158735" y="13191"/>
                    <a:pt x="156419" y="12645"/>
                    <a:pt x="154325" y="11547"/>
                  </a:cubicBezTo>
                  <a:cubicBezTo>
                    <a:pt x="139939" y="3980"/>
                    <a:pt x="123695" y="0"/>
                    <a:pt x="107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6112950" y="2045400"/>
              <a:ext cx="226725" cy="204575"/>
            </a:xfrm>
            <a:custGeom>
              <a:avLst/>
              <a:gdLst/>
              <a:ahLst/>
              <a:cxnLst/>
              <a:rect l="l" t="t" r="r" b="b"/>
              <a:pathLst>
                <a:path w="9069" h="8183" extrusionOk="0">
                  <a:moveTo>
                    <a:pt x="4537" y="1"/>
                  </a:moveTo>
                  <a:cubicBezTo>
                    <a:pt x="4169" y="1"/>
                    <a:pt x="3795" y="51"/>
                    <a:pt x="3426" y="158"/>
                  </a:cubicBezTo>
                  <a:cubicBezTo>
                    <a:pt x="1273" y="745"/>
                    <a:pt x="1" y="2996"/>
                    <a:pt x="588" y="5149"/>
                  </a:cubicBezTo>
                  <a:cubicBezTo>
                    <a:pt x="620" y="5181"/>
                    <a:pt x="620" y="5214"/>
                    <a:pt x="620" y="5214"/>
                  </a:cubicBezTo>
                  <a:cubicBezTo>
                    <a:pt x="1110" y="7008"/>
                    <a:pt x="2741" y="8182"/>
                    <a:pt x="4535" y="8182"/>
                  </a:cubicBezTo>
                  <a:cubicBezTo>
                    <a:pt x="4893" y="8182"/>
                    <a:pt x="5252" y="8150"/>
                    <a:pt x="5611" y="8052"/>
                  </a:cubicBezTo>
                  <a:cubicBezTo>
                    <a:pt x="7764" y="7465"/>
                    <a:pt x="9069" y="5214"/>
                    <a:pt x="8482" y="3061"/>
                  </a:cubicBezTo>
                  <a:cubicBezTo>
                    <a:pt x="8482" y="3028"/>
                    <a:pt x="8449" y="2996"/>
                    <a:pt x="8449" y="2963"/>
                  </a:cubicBezTo>
                  <a:cubicBezTo>
                    <a:pt x="7963" y="1180"/>
                    <a:pt x="6312" y="1"/>
                    <a:pt x="4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3698275" y="27474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1" y="0"/>
                    <a:pt x="1957" y="424"/>
                    <a:pt x="1207" y="1175"/>
                  </a:cubicBezTo>
                  <a:cubicBezTo>
                    <a:pt x="424" y="1958"/>
                    <a:pt x="0" y="3001"/>
                    <a:pt x="0" y="4078"/>
                  </a:cubicBezTo>
                  <a:cubicBezTo>
                    <a:pt x="0" y="5154"/>
                    <a:pt x="424" y="6198"/>
                    <a:pt x="1207" y="6948"/>
                  </a:cubicBezTo>
                  <a:cubicBezTo>
                    <a:pt x="1957" y="7699"/>
                    <a:pt x="3001" y="8155"/>
                    <a:pt x="4078" y="8155"/>
                  </a:cubicBezTo>
                  <a:cubicBezTo>
                    <a:pt x="5154" y="8155"/>
                    <a:pt x="6198" y="7699"/>
                    <a:pt x="6948" y="6948"/>
                  </a:cubicBezTo>
                  <a:cubicBezTo>
                    <a:pt x="7731" y="6198"/>
                    <a:pt x="8155" y="5154"/>
                    <a:pt x="8155" y="4078"/>
                  </a:cubicBezTo>
                  <a:cubicBezTo>
                    <a:pt x="8155" y="3001"/>
                    <a:pt x="7731" y="1958"/>
                    <a:pt x="6948" y="1175"/>
                  </a:cubicBezTo>
                  <a:cubicBezTo>
                    <a:pt x="6198" y="424"/>
                    <a:pt x="5154" y="0"/>
                    <a:pt x="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5655450" y="24301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2" y="0"/>
                    <a:pt x="1958" y="424"/>
                    <a:pt x="1208" y="1175"/>
                  </a:cubicBezTo>
                  <a:cubicBezTo>
                    <a:pt x="425" y="1925"/>
                    <a:pt x="1" y="3001"/>
                    <a:pt x="1" y="4078"/>
                  </a:cubicBezTo>
                  <a:cubicBezTo>
                    <a:pt x="1" y="5122"/>
                    <a:pt x="425" y="6198"/>
                    <a:pt x="1208" y="6948"/>
                  </a:cubicBezTo>
                  <a:cubicBezTo>
                    <a:pt x="1958" y="7698"/>
                    <a:pt x="3002" y="8155"/>
                    <a:pt x="4078" y="8155"/>
                  </a:cubicBezTo>
                  <a:cubicBezTo>
                    <a:pt x="5155" y="8155"/>
                    <a:pt x="6199" y="7698"/>
                    <a:pt x="6949" y="6948"/>
                  </a:cubicBezTo>
                  <a:cubicBezTo>
                    <a:pt x="7732" y="6198"/>
                    <a:pt x="8156" y="5122"/>
                    <a:pt x="8156" y="4078"/>
                  </a:cubicBezTo>
                  <a:cubicBezTo>
                    <a:pt x="8156" y="3001"/>
                    <a:pt x="7732" y="1925"/>
                    <a:pt x="6949" y="1175"/>
                  </a:cubicBezTo>
                  <a:cubicBezTo>
                    <a:pt x="6199" y="424"/>
                    <a:pt x="5155" y="0"/>
                    <a:pt x="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4137000" y="47029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25" y="425"/>
                    <a:pt x="1175" y="1208"/>
                  </a:cubicBezTo>
                  <a:cubicBezTo>
                    <a:pt x="425" y="1958"/>
                    <a:pt x="1" y="3002"/>
                    <a:pt x="1" y="4078"/>
                  </a:cubicBezTo>
                  <a:cubicBezTo>
                    <a:pt x="1" y="5155"/>
                    <a:pt x="425" y="6199"/>
                    <a:pt x="1175" y="6949"/>
                  </a:cubicBezTo>
                  <a:cubicBezTo>
                    <a:pt x="1925" y="7732"/>
                    <a:pt x="3002" y="8156"/>
                    <a:pt x="4078" y="8156"/>
                  </a:cubicBezTo>
                  <a:cubicBezTo>
                    <a:pt x="5122" y="8156"/>
                    <a:pt x="6198" y="7732"/>
                    <a:pt x="6949" y="6949"/>
                  </a:cubicBezTo>
                  <a:cubicBezTo>
                    <a:pt x="7699" y="6199"/>
                    <a:pt x="8156" y="5155"/>
                    <a:pt x="8156" y="4078"/>
                  </a:cubicBezTo>
                  <a:cubicBezTo>
                    <a:pt x="8156" y="3002"/>
                    <a:pt x="7699" y="1958"/>
                    <a:pt x="6949" y="1208"/>
                  </a:cubicBezTo>
                  <a:cubicBezTo>
                    <a:pt x="6198" y="425"/>
                    <a:pt x="5122" y="1"/>
                    <a:pt x="4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2349425" y="15535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25"/>
                    <a:pt x="1208" y="1175"/>
                  </a:cubicBezTo>
                  <a:cubicBezTo>
                    <a:pt x="425" y="1925"/>
                    <a:pt x="1" y="3002"/>
                    <a:pt x="1" y="4078"/>
                  </a:cubicBezTo>
                  <a:cubicBezTo>
                    <a:pt x="1" y="5122"/>
                    <a:pt x="425" y="6199"/>
                    <a:pt x="1208" y="6949"/>
                  </a:cubicBezTo>
                  <a:cubicBezTo>
                    <a:pt x="1958" y="7699"/>
                    <a:pt x="3002" y="8156"/>
                    <a:pt x="4078" y="8156"/>
                  </a:cubicBezTo>
                  <a:cubicBezTo>
                    <a:pt x="5155" y="8156"/>
                    <a:pt x="6199" y="7699"/>
                    <a:pt x="6949" y="6949"/>
                  </a:cubicBezTo>
                  <a:cubicBezTo>
                    <a:pt x="7699" y="6199"/>
                    <a:pt x="8156" y="5122"/>
                    <a:pt x="8156" y="4078"/>
                  </a:cubicBezTo>
                  <a:cubicBezTo>
                    <a:pt x="8156" y="3002"/>
                    <a:pt x="7732" y="1925"/>
                    <a:pt x="6949" y="1175"/>
                  </a:cubicBezTo>
                  <a:cubicBezTo>
                    <a:pt x="6199" y="425"/>
                    <a:pt x="5155" y="1"/>
                    <a:pt x="4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5025620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0"/>
          <p:cNvSpPr/>
          <p:nvPr/>
        </p:nvSpPr>
        <p:spPr>
          <a:xfrm flipH="1">
            <a:off x="1187309" y="46995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0"/>
          <p:cNvSpPr/>
          <p:nvPr/>
        </p:nvSpPr>
        <p:spPr>
          <a:xfrm flipH="1">
            <a:off x="11965309" y="50382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0"/>
          <p:cNvSpPr/>
          <p:nvPr/>
        </p:nvSpPr>
        <p:spPr>
          <a:xfrm flipH="1">
            <a:off x="6961343" y="6269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0"/>
          <p:cNvSpPr/>
          <p:nvPr/>
        </p:nvSpPr>
        <p:spPr>
          <a:xfrm flipH="1">
            <a:off x="8793909" y="6176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0"/>
          <p:cNvSpPr/>
          <p:nvPr/>
        </p:nvSpPr>
        <p:spPr>
          <a:xfrm flipH="1">
            <a:off x="3066909" y="6134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0"/>
          <p:cNvSpPr/>
          <p:nvPr/>
        </p:nvSpPr>
        <p:spPr>
          <a:xfrm flipH="1">
            <a:off x="2426427" y="60256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0"/>
          <p:cNvSpPr/>
          <p:nvPr/>
        </p:nvSpPr>
        <p:spPr>
          <a:xfrm rot="10800000">
            <a:off x="4665943" y="6269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0"/>
          <p:cNvSpPr/>
          <p:nvPr/>
        </p:nvSpPr>
        <p:spPr>
          <a:xfrm flipH="1">
            <a:off x="2218627" y="6176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0"/>
          <p:cNvSpPr/>
          <p:nvPr/>
        </p:nvSpPr>
        <p:spPr>
          <a:xfrm flipH="1">
            <a:off x="1094643" y="5866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0"/>
          <p:cNvSpPr/>
          <p:nvPr/>
        </p:nvSpPr>
        <p:spPr>
          <a:xfrm flipH="1">
            <a:off x="10921376" y="35111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0"/>
          <p:cNvSpPr/>
          <p:nvPr/>
        </p:nvSpPr>
        <p:spPr>
          <a:xfrm flipH="1">
            <a:off x="11829909" y="46402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0"/>
          <p:cNvSpPr/>
          <p:nvPr/>
        </p:nvSpPr>
        <p:spPr>
          <a:xfrm flipH="1">
            <a:off x="12014576" y="484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0"/>
          <p:cNvSpPr/>
          <p:nvPr/>
        </p:nvSpPr>
        <p:spPr>
          <a:xfrm flipH="1">
            <a:off x="11957776" y="16456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20"/>
          <p:cNvSpPr/>
          <p:nvPr/>
        </p:nvSpPr>
        <p:spPr>
          <a:xfrm flipH="1">
            <a:off x="604827" y="5397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20"/>
          <p:cNvSpPr/>
          <p:nvPr/>
        </p:nvSpPr>
        <p:spPr>
          <a:xfrm flipH="1">
            <a:off x="4255076" y="3985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20"/>
          <p:cNvSpPr/>
          <p:nvPr/>
        </p:nvSpPr>
        <p:spPr>
          <a:xfrm flipH="1">
            <a:off x="8491576" y="1269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20"/>
          <p:cNvSpPr/>
          <p:nvPr/>
        </p:nvSpPr>
        <p:spPr>
          <a:xfrm flipH="1">
            <a:off x="698143" y="36595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20"/>
          <p:cNvSpPr/>
          <p:nvPr/>
        </p:nvSpPr>
        <p:spPr>
          <a:xfrm flipH="1">
            <a:off x="2811560" y="52976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20"/>
          <p:cNvSpPr/>
          <p:nvPr/>
        </p:nvSpPr>
        <p:spPr>
          <a:xfrm rot="10800000">
            <a:off x="754943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20"/>
          <p:cNvSpPr/>
          <p:nvPr/>
        </p:nvSpPr>
        <p:spPr>
          <a:xfrm flipH="1">
            <a:off x="619543" y="43626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20"/>
          <p:cNvSpPr/>
          <p:nvPr/>
        </p:nvSpPr>
        <p:spPr>
          <a:xfrm flipH="1">
            <a:off x="4401543" y="22379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20"/>
          <p:cNvSpPr/>
          <p:nvPr/>
        </p:nvSpPr>
        <p:spPr>
          <a:xfrm flipH="1">
            <a:off x="11577660" y="2285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20"/>
          <p:cNvSpPr/>
          <p:nvPr/>
        </p:nvSpPr>
        <p:spPr>
          <a:xfrm flipH="1">
            <a:off x="11750793" y="38453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20"/>
          <p:cNvSpPr/>
          <p:nvPr/>
        </p:nvSpPr>
        <p:spPr>
          <a:xfrm flipH="1">
            <a:off x="8793909" y="30104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20"/>
          <p:cNvSpPr/>
          <p:nvPr/>
        </p:nvSpPr>
        <p:spPr>
          <a:xfrm flipH="1">
            <a:off x="11634476" y="42724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20"/>
          <p:cNvSpPr/>
          <p:nvPr/>
        </p:nvSpPr>
        <p:spPr>
          <a:xfrm flipH="1">
            <a:off x="8491576" y="60154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20"/>
          <p:cNvSpPr/>
          <p:nvPr/>
        </p:nvSpPr>
        <p:spPr>
          <a:xfrm rot="10800000">
            <a:off x="9829476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20"/>
          <p:cNvSpPr/>
          <p:nvPr/>
        </p:nvSpPr>
        <p:spPr>
          <a:xfrm flipH="1">
            <a:off x="1402827" y="7216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20"/>
          <p:cNvSpPr/>
          <p:nvPr/>
        </p:nvSpPr>
        <p:spPr>
          <a:xfrm flipH="1">
            <a:off x="2642776" y="4205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20"/>
          <p:cNvSpPr/>
          <p:nvPr/>
        </p:nvSpPr>
        <p:spPr>
          <a:xfrm rot="10800000">
            <a:off x="2348143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20"/>
          <p:cNvSpPr/>
          <p:nvPr/>
        </p:nvSpPr>
        <p:spPr>
          <a:xfrm flipH="1">
            <a:off x="170943" y="46144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20"/>
          <p:cNvSpPr/>
          <p:nvPr/>
        </p:nvSpPr>
        <p:spPr>
          <a:xfrm rot="10800000" flipH="1">
            <a:off x="7881609" y="63628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20"/>
          <p:cNvSpPr/>
          <p:nvPr/>
        </p:nvSpPr>
        <p:spPr>
          <a:xfrm rot="10800000" flipH="1">
            <a:off x="3731443" y="6527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20"/>
          <p:cNvSpPr/>
          <p:nvPr/>
        </p:nvSpPr>
        <p:spPr>
          <a:xfrm>
            <a:off x="6591593" y="266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20"/>
          <p:cNvSpPr txBox="1">
            <a:spLocks noGrp="1"/>
          </p:cNvSpPr>
          <p:nvPr>
            <p:ph type="title"/>
          </p:nvPr>
        </p:nvSpPr>
        <p:spPr>
          <a:xfrm>
            <a:off x="3284267" y="694967"/>
            <a:ext cx="56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622" name="Google Shape;622;p20"/>
          <p:cNvGrpSpPr/>
          <p:nvPr/>
        </p:nvGrpSpPr>
        <p:grpSpPr>
          <a:xfrm rot="5400000" flipH="1">
            <a:off x="-1346098" y="1985169"/>
            <a:ext cx="3958659" cy="520537"/>
            <a:chOff x="238125" y="2296025"/>
            <a:chExt cx="6992450" cy="955700"/>
          </a:xfrm>
        </p:grpSpPr>
        <p:sp>
          <p:nvSpPr>
            <p:cNvPr id="623" name="Google Shape;623;p20"/>
            <p:cNvSpPr/>
            <p:nvPr/>
          </p:nvSpPr>
          <p:spPr>
            <a:xfrm>
              <a:off x="4988675" y="2523100"/>
              <a:ext cx="844200" cy="501650"/>
            </a:xfrm>
            <a:custGeom>
              <a:avLst/>
              <a:gdLst/>
              <a:ahLst/>
              <a:cxnLst/>
              <a:rect l="l" t="t" r="r" b="b"/>
              <a:pathLst>
                <a:path w="33768" h="20066" extrusionOk="0">
                  <a:moveTo>
                    <a:pt x="23754" y="2605"/>
                  </a:moveTo>
                  <a:cubicBezTo>
                    <a:pt x="24962" y="2605"/>
                    <a:pt x="26070" y="3062"/>
                    <a:pt x="27078" y="3819"/>
                  </a:cubicBezTo>
                  <a:cubicBezTo>
                    <a:pt x="30741" y="7164"/>
                    <a:pt x="30741" y="12898"/>
                    <a:pt x="27078" y="16243"/>
                  </a:cubicBezTo>
                  <a:cubicBezTo>
                    <a:pt x="26070" y="16999"/>
                    <a:pt x="24962" y="17456"/>
                    <a:pt x="23754" y="17456"/>
                  </a:cubicBezTo>
                  <a:cubicBezTo>
                    <a:pt x="23435" y="17456"/>
                    <a:pt x="23110" y="17424"/>
                    <a:pt x="22777" y="17358"/>
                  </a:cubicBezTo>
                  <a:cubicBezTo>
                    <a:pt x="18795" y="16561"/>
                    <a:pt x="9079" y="12261"/>
                    <a:pt x="4460" y="10031"/>
                  </a:cubicBezTo>
                  <a:cubicBezTo>
                    <a:pt x="9079" y="7960"/>
                    <a:pt x="18795" y="3500"/>
                    <a:pt x="22777" y="2704"/>
                  </a:cubicBezTo>
                  <a:cubicBezTo>
                    <a:pt x="23110" y="2637"/>
                    <a:pt x="23435" y="2605"/>
                    <a:pt x="23754" y="2605"/>
                  </a:cubicBezTo>
                  <a:close/>
                  <a:moveTo>
                    <a:pt x="23770" y="0"/>
                  </a:moveTo>
                  <a:cubicBezTo>
                    <a:pt x="23278" y="0"/>
                    <a:pt x="22785" y="51"/>
                    <a:pt x="22299" y="155"/>
                  </a:cubicBezTo>
                  <a:cubicBezTo>
                    <a:pt x="16565" y="1270"/>
                    <a:pt x="1434" y="8597"/>
                    <a:pt x="797" y="8916"/>
                  </a:cubicBezTo>
                  <a:cubicBezTo>
                    <a:pt x="319" y="9075"/>
                    <a:pt x="0" y="9553"/>
                    <a:pt x="0" y="10031"/>
                  </a:cubicBezTo>
                  <a:cubicBezTo>
                    <a:pt x="0" y="10508"/>
                    <a:pt x="319" y="10986"/>
                    <a:pt x="797" y="11146"/>
                  </a:cubicBezTo>
                  <a:cubicBezTo>
                    <a:pt x="1434" y="11623"/>
                    <a:pt x="16565" y="18791"/>
                    <a:pt x="22299" y="19906"/>
                  </a:cubicBezTo>
                  <a:cubicBezTo>
                    <a:pt x="22777" y="20065"/>
                    <a:pt x="23255" y="20065"/>
                    <a:pt x="23733" y="20065"/>
                  </a:cubicBezTo>
                  <a:cubicBezTo>
                    <a:pt x="25485" y="20065"/>
                    <a:pt x="27237" y="19428"/>
                    <a:pt x="28671" y="18313"/>
                  </a:cubicBezTo>
                  <a:cubicBezTo>
                    <a:pt x="33768" y="14013"/>
                    <a:pt x="33768" y="6049"/>
                    <a:pt x="28671" y="1907"/>
                  </a:cubicBezTo>
                  <a:cubicBezTo>
                    <a:pt x="27300" y="661"/>
                    <a:pt x="25539" y="0"/>
                    <a:pt x="23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0"/>
            <p:cNvSpPr/>
            <p:nvPr/>
          </p:nvSpPr>
          <p:spPr>
            <a:xfrm>
              <a:off x="5840825" y="2296025"/>
              <a:ext cx="1389750" cy="955700"/>
            </a:xfrm>
            <a:custGeom>
              <a:avLst/>
              <a:gdLst/>
              <a:ahLst/>
              <a:cxnLst/>
              <a:rect l="l" t="t" r="r" b="b"/>
              <a:pathLst>
                <a:path w="55590" h="38228" extrusionOk="0">
                  <a:moveTo>
                    <a:pt x="7805" y="2708"/>
                  </a:moveTo>
                  <a:cubicBezTo>
                    <a:pt x="13061" y="2708"/>
                    <a:pt x="17680" y="5734"/>
                    <a:pt x="19751" y="10512"/>
                  </a:cubicBezTo>
                  <a:cubicBezTo>
                    <a:pt x="20229" y="11309"/>
                    <a:pt x="21025" y="11787"/>
                    <a:pt x="21981" y="11787"/>
                  </a:cubicBezTo>
                  <a:lnTo>
                    <a:pt x="45873" y="11787"/>
                  </a:lnTo>
                  <a:cubicBezTo>
                    <a:pt x="55589" y="11787"/>
                    <a:pt x="55589" y="26441"/>
                    <a:pt x="45873" y="26441"/>
                  </a:cubicBezTo>
                  <a:lnTo>
                    <a:pt x="21981" y="26441"/>
                  </a:lnTo>
                  <a:cubicBezTo>
                    <a:pt x="21025" y="26441"/>
                    <a:pt x="20229" y="26918"/>
                    <a:pt x="19751" y="27715"/>
                  </a:cubicBezTo>
                  <a:cubicBezTo>
                    <a:pt x="17680" y="32493"/>
                    <a:pt x="13061" y="35519"/>
                    <a:pt x="7805" y="35519"/>
                  </a:cubicBezTo>
                  <a:lnTo>
                    <a:pt x="7646" y="35519"/>
                  </a:lnTo>
                  <a:lnTo>
                    <a:pt x="7646" y="27715"/>
                  </a:lnTo>
                  <a:cubicBezTo>
                    <a:pt x="7646" y="27078"/>
                    <a:pt x="7009" y="26441"/>
                    <a:pt x="6212" y="26441"/>
                  </a:cubicBezTo>
                  <a:lnTo>
                    <a:pt x="5894" y="26441"/>
                  </a:lnTo>
                  <a:cubicBezTo>
                    <a:pt x="4142" y="26441"/>
                    <a:pt x="2549" y="25007"/>
                    <a:pt x="2708" y="23096"/>
                  </a:cubicBezTo>
                  <a:lnTo>
                    <a:pt x="2708" y="15132"/>
                  </a:lnTo>
                  <a:cubicBezTo>
                    <a:pt x="2549" y="13220"/>
                    <a:pt x="4142" y="11787"/>
                    <a:pt x="5894" y="11787"/>
                  </a:cubicBezTo>
                  <a:lnTo>
                    <a:pt x="6212" y="11787"/>
                  </a:lnTo>
                  <a:cubicBezTo>
                    <a:pt x="7009" y="11787"/>
                    <a:pt x="7646" y="11150"/>
                    <a:pt x="7646" y="10512"/>
                  </a:cubicBezTo>
                  <a:lnTo>
                    <a:pt x="7646" y="2708"/>
                  </a:lnTo>
                  <a:close/>
                  <a:moveTo>
                    <a:pt x="6212" y="0"/>
                  </a:moveTo>
                  <a:cubicBezTo>
                    <a:pt x="5416" y="0"/>
                    <a:pt x="4938" y="478"/>
                    <a:pt x="4938" y="1274"/>
                  </a:cubicBezTo>
                  <a:lnTo>
                    <a:pt x="4938" y="9238"/>
                  </a:lnTo>
                  <a:cubicBezTo>
                    <a:pt x="2071" y="9716"/>
                    <a:pt x="0" y="12265"/>
                    <a:pt x="0" y="15132"/>
                  </a:cubicBezTo>
                  <a:lnTo>
                    <a:pt x="0" y="23096"/>
                  </a:lnTo>
                  <a:cubicBezTo>
                    <a:pt x="0" y="25963"/>
                    <a:pt x="2071" y="28511"/>
                    <a:pt x="4938" y="28989"/>
                  </a:cubicBezTo>
                  <a:lnTo>
                    <a:pt x="4938" y="36953"/>
                  </a:lnTo>
                  <a:cubicBezTo>
                    <a:pt x="4938" y="37590"/>
                    <a:pt x="5575" y="38227"/>
                    <a:pt x="6212" y="38227"/>
                  </a:cubicBezTo>
                  <a:lnTo>
                    <a:pt x="7805" y="38227"/>
                  </a:lnTo>
                  <a:cubicBezTo>
                    <a:pt x="14017" y="38227"/>
                    <a:pt x="19592" y="34564"/>
                    <a:pt x="22140" y="28989"/>
                  </a:cubicBezTo>
                  <a:lnTo>
                    <a:pt x="45714" y="28989"/>
                  </a:lnTo>
                  <a:cubicBezTo>
                    <a:pt x="51129" y="28989"/>
                    <a:pt x="55589" y="24529"/>
                    <a:pt x="55589" y="19114"/>
                  </a:cubicBezTo>
                  <a:cubicBezTo>
                    <a:pt x="55589" y="13539"/>
                    <a:pt x="51129" y="9079"/>
                    <a:pt x="45714" y="9079"/>
                  </a:cubicBezTo>
                  <a:lnTo>
                    <a:pt x="21981" y="9079"/>
                  </a:lnTo>
                  <a:cubicBezTo>
                    <a:pt x="19433" y="3504"/>
                    <a:pt x="13858" y="0"/>
                    <a:pt x="7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6450075" y="2607900"/>
              <a:ext cx="390250" cy="337200"/>
            </a:xfrm>
            <a:custGeom>
              <a:avLst/>
              <a:gdLst/>
              <a:ahLst/>
              <a:cxnLst/>
              <a:rect l="l" t="t" r="r" b="b"/>
              <a:pathLst>
                <a:path w="15610" h="13488" extrusionOk="0">
                  <a:moveTo>
                    <a:pt x="8920" y="2657"/>
                  </a:moveTo>
                  <a:cubicBezTo>
                    <a:pt x="11150" y="2657"/>
                    <a:pt x="12902" y="4409"/>
                    <a:pt x="12902" y="6639"/>
                  </a:cubicBezTo>
                  <a:cubicBezTo>
                    <a:pt x="12902" y="9027"/>
                    <a:pt x="10903" y="10676"/>
                    <a:pt x="8824" y="10676"/>
                  </a:cubicBezTo>
                  <a:cubicBezTo>
                    <a:pt x="7853" y="10676"/>
                    <a:pt x="6864" y="10317"/>
                    <a:pt x="6053" y="9506"/>
                  </a:cubicBezTo>
                  <a:cubicBezTo>
                    <a:pt x="3504" y="6957"/>
                    <a:pt x="5257" y="2657"/>
                    <a:pt x="8920" y="2657"/>
                  </a:cubicBezTo>
                  <a:close/>
                  <a:moveTo>
                    <a:pt x="8889" y="1"/>
                  </a:moveTo>
                  <a:cubicBezTo>
                    <a:pt x="7233" y="1"/>
                    <a:pt x="5536" y="625"/>
                    <a:pt x="4142" y="2019"/>
                  </a:cubicBezTo>
                  <a:cubicBezTo>
                    <a:pt x="0" y="6161"/>
                    <a:pt x="2867" y="13488"/>
                    <a:pt x="8920" y="13488"/>
                  </a:cubicBezTo>
                  <a:cubicBezTo>
                    <a:pt x="12583" y="13328"/>
                    <a:pt x="15610" y="10461"/>
                    <a:pt x="15610" y="6798"/>
                  </a:cubicBezTo>
                  <a:cubicBezTo>
                    <a:pt x="15610" y="2708"/>
                    <a:pt x="12338" y="1"/>
                    <a:pt x="88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0"/>
            <p:cNvSpPr/>
            <p:nvPr/>
          </p:nvSpPr>
          <p:spPr>
            <a:xfrm>
              <a:off x="238125" y="2745975"/>
              <a:ext cx="99575" cy="63750"/>
            </a:xfrm>
            <a:custGeom>
              <a:avLst/>
              <a:gdLst/>
              <a:ahLst/>
              <a:cxnLst/>
              <a:rect l="l" t="t" r="r" b="b"/>
              <a:pathLst>
                <a:path w="3983" h="2550" extrusionOk="0">
                  <a:moveTo>
                    <a:pt x="1274" y="1"/>
                  </a:moveTo>
                  <a:cubicBezTo>
                    <a:pt x="637" y="1"/>
                    <a:pt x="0" y="479"/>
                    <a:pt x="0" y="1275"/>
                  </a:cubicBezTo>
                  <a:cubicBezTo>
                    <a:pt x="0" y="1912"/>
                    <a:pt x="637" y="2549"/>
                    <a:pt x="1274" y="2549"/>
                  </a:cubicBezTo>
                  <a:lnTo>
                    <a:pt x="2708" y="2549"/>
                  </a:lnTo>
                  <a:cubicBezTo>
                    <a:pt x="3345" y="2549"/>
                    <a:pt x="3982" y="1912"/>
                    <a:pt x="3982" y="1275"/>
                  </a:cubicBezTo>
                  <a:cubicBezTo>
                    <a:pt x="3982" y="479"/>
                    <a:pt x="3345" y="1"/>
                    <a:pt x="2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0"/>
            <p:cNvSpPr/>
            <p:nvPr/>
          </p:nvSpPr>
          <p:spPr>
            <a:xfrm>
              <a:off x="477025" y="2745375"/>
              <a:ext cx="4240900" cy="64950"/>
            </a:xfrm>
            <a:custGeom>
              <a:avLst/>
              <a:gdLst/>
              <a:ahLst/>
              <a:cxnLst/>
              <a:rect l="l" t="t" r="r" b="b"/>
              <a:pathLst>
                <a:path w="169636" h="2598" extrusionOk="0">
                  <a:moveTo>
                    <a:pt x="1076" y="0"/>
                  </a:moveTo>
                  <a:cubicBezTo>
                    <a:pt x="512" y="0"/>
                    <a:pt x="1" y="586"/>
                    <a:pt x="1" y="1299"/>
                  </a:cubicBezTo>
                  <a:cubicBezTo>
                    <a:pt x="1" y="1936"/>
                    <a:pt x="638" y="2573"/>
                    <a:pt x="1275" y="2573"/>
                  </a:cubicBezTo>
                  <a:lnTo>
                    <a:pt x="4142" y="2573"/>
                  </a:lnTo>
                  <a:cubicBezTo>
                    <a:pt x="4779" y="2573"/>
                    <a:pt x="5416" y="1936"/>
                    <a:pt x="5416" y="1299"/>
                  </a:cubicBezTo>
                  <a:cubicBezTo>
                    <a:pt x="5416" y="503"/>
                    <a:pt x="4779" y="25"/>
                    <a:pt x="4142" y="25"/>
                  </a:cubicBezTo>
                  <a:lnTo>
                    <a:pt x="1275" y="25"/>
                  </a:lnTo>
                  <a:cubicBezTo>
                    <a:pt x="1209" y="8"/>
                    <a:pt x="1142" y="0"/>
                    <a:pt x="1076" y="0"/>
                  </a:cubicBezTo>
                  <a:close/>
                  <a:moveTo>
                    <a:pt x="12425" y="25"/>
                  </a:moveTo>
                  <a:cubicBezTo>
                    <a:pt x="11628" y="25"/>
                    <a:pt x="10991" y="503"/>
                    <a:pt x="10991" y="1299"/>
                  </a:cubicBezTo>
                  <a:cubicBezTo>
                    <a:pt x="10991" y="1936"/>
                    <a:pt x="11628" y="2573"/>
                    <a:pt x="12425" y="2573"/>
                  </a:cubicBezTo>
                  <a:lnTo>
                    <a:pt x="14973" y="2573"/>
                  </a:lnTo>
                  <a:cubicBezTo>
                    <a:pt x="15770" y="2573"/>
                    <a:pt x="16407" y="2095"/>
                    <a:pt x="16407" y="1299"/>
                  </a:cubicBezTo>
                  <a:cubicBezTo>
                    <a:pt x="16407" y="503"/>
                    <a:pt x="15770" y="25"/>
                    <a:pt x="15133" y="25"/>
                  </a:cubicBezTo>
                  <a:close/>
                  <a:moveTo>
                    <a:pt x="23256" y="25"/>
                  </a:moveTo>
                  <a:cubicBezTo>
                    <a:pt x="22459" y="25"/>
                    <a:pt x="21982" y="503"/>
                    <a:pt x="21982" y="1299"/>
                  </a:cubicBezTo>
                  <a:cubicBezTo>
                    <a:pt x="21822" y="1936"/>
                    <a:pt x="22459" y="2573"/>
                    <a:pt x="23256" y="2573"/>
                  </a:cubicBezTo>
                  <a:lnTo>
                    <a:pt x="25964" y="2573"/>
                  </a:lnTo>
                  <a:cubicBezTo>
                    <a:pt x="26760" y="2573"/>
                    <a:pt x="27238" y="1936"/>
                    <a:pt x="27238" y="1299"/>
                  </a:cubicBezTo>
                  <a:cubicBezTo>
                    <a:pt x="27238" y="503"/>
                    <a:pt x="26760" y="25"/>
                    <a:pt x="25964" y="25"/>
                  </a:cubicBezTo>
                  <a:close/>
                  <a:moveTo>
                    <a:pt x="34246" y="25"/>
                  </a:moveTo>
                  <a:cubicBezTo>
                    <a:pt x="33450" y="25"/>
                    <a:pt x="32972" y="503"/>
                    <a:pt x="32972" y="1299"/>
                  </a:cubicBezTo>
                  <a:cubicBezTo>
                    <a:pt x="32972" y="1936"/>
                    <a:pt x="33450" y="2573"/>
                    <a:pt x="34246" y="2573"/>
                  </a:cubicBezTo>
                  <a:lnTo>
                    <a:pt x="36954" y="2573"/>
                  </a:lnTo>
                  <a:cubicBezTo>
                    <a:pt x="37750" y="2573"/>
                    <a:pt x="38388" y="2095"/>
                    <a:pt x="38388" y="1299"/>
                  </a:cubicBezTo>
                  <a:cubicBezTo>
                    <a:pt x="38388" y="503"/>
                    <a:pt x="37750" y="25"/>
                    <a:pt x="36954" y="25"/>
                  </a:cubicBezTo>
                  <a:close/>
                  <a:moveTo>
                    <a:pt x="44879" y="0"/>
                  </a:moveTo>
                  <a:cubicBezTo>
                    <a:pt x="44314" y="0"/>
                    <a:pt x="43803" y="586"/>
                    <a:pt x="43803" y="1299"/>
                  </a:cubicBezTo>
                  <a:cubicBezTo>
                    <a:pt x="43803" y="1936"/>
                    <a:pt x="44440" y="2573"/>
                    <a:pt x="45077" y="2573"/>
                  </a:cubicBezTo>
                  <a:lnTo>
                    <a:pt x="47944" y="2573"/>
                  </a:lnTo>
                  <a:cubicBezTo>
                    <a:pt x="48582" y="2573"/>
                    <a:pt x="49219" y="1936"/>
                    <a:pt x="49219" y="1299"/>
                  </a:cubicBezTo>
                  <a:cubicBezTo>
                    <a:pt x="49219" y="586"/>
                    <a:pt x="48708" y="0"/>
                    <a:pt x="48143" y="0"/>
                  </a:cubicBezTo>
                  <a:cubicBezTo>
                    <a:pt x="48077" y="0"/>
                    <a:pt x="48011" y="8"/>
                    <a:pt x="47944" y="25"/>
                  </a:cubicBezTo>
                  <a:lnTo>
                    <a:pt x="45077" y="25"/>
                  </a:lnTo>
                  <a:cubicBezTo>
                    <a:pt x="45011" y="8"/>
                    <a:pt x="44944" y="0"/>
                    <a:pt x="44879" y="0"/>
                  </a:cubicBezTo>
                  <a:close/>
                  <a:moveTo>
                    <a:pt x="56227" y="25"/>
                  </a:moveTo>
                  <a:cubicBezTo>
                    <a:pt x="55431" y="25"/>
                    <a:pt x="54794" y="503"/>
                    <a:pt x="54794" y="1299"/>
                  </a:cubicBezTo>
                  <a:cubicBezTo>
                    <a:pt x="54794" y="1936"/>
                    <a:pt x="55431" y="2573"/>
                    <a:pt x="56227" y="2573"/>
                  </a:cubicBezTo>
                  <a:lnTo>
                    <a:pt x="58776" y="2573"/>
                  </a:lnTo>
                  <a:cubicBezTo>
                    <a:pt x="59572" y="2573"/>
                    <a:pt x="60209" y="2095"/>
                    <a:pt x="60209" y="1299"/>
                  </a:cubicBezTo>
                  <a:cubicBezTo>
                    <a:pt x="60209" y="503"/>
                    <a:pt x="59572" y="25"/>
                    <a:pt x="58935" y="25"/>
                  </a:cubicBezTo>
                  <a:close/>
                  <a:moveTo>
                    <a:pt x="67058" y="25"/>
                  </a:moveTo>
                  <a:cubicBezTo>
                    <a:pt x="66262" y="25"/>
                    <a:pt x="65625" y="503"/>
                    <a:pt x="65625" y="1299"/>
                  </a:cubicBezTo>
                  <a:cubicBezTo>
                    <a:pt x="65625" y="1936"/>
                    <a:pt x="66262" y="2573"/>
                    <a:pt x="67058" y="2573"/>
                  </a:cubicBezTo>
                  <a:lnTo>
                    <a:pt x="69766" y="2573"/>
                  </a:lnTo>
                  <a:cubicBezTo>
                    <a:pt x="70403" y="2573"/>
                    <a:pt x="71040" y="1936"/>
                    <a:pt x="71040" y="1299"/>
                  </a:cubicBezTo>
                  <a:cubicBezTo>
                    <a:pt x="71040" y="503"/>
                    <a:pt x="70562" y="25"/>
                    <a:pt x="69766" y="25"/>
                  </a:cubicBezTo>
                  <a:close/>
                  <a:moveTo>
                    <a:pt x="78049" y="25"/>
                  </a:moveTo>
                  <a:cubicBezTo>
                    <a:pt x="77252" y="25"/>
                    <a:pt x="76774" y="503"/>
                    <a:pt x="76774" y="1299"/>
                  </a:cubicBezTo>
                  <a:cubicBezTo>
                    <a:pt x="76774" y="1936"/>
                    <a:pt x="77252" y="2573"/>
                    <a:pt x="78049" y="2573"/>
                  </a:cubicBezTo>
                  <a:lnTo>
                    <a:pt x="80756" y="2573"/>
                  </a:lnTo>
                  <a:cubicBezTo>
                    <a:pt x="81393" y="2573"/>
                    <a:pt x="82190" y="2095"/>
                    <a:pt x="82190" y="1299"/>
                  </a:cubicBezTo>
                  <a:cubicBezTo>
                    <a:pt x="82190" y="503"/>
                    <a:pt x="81553" y="25"/>
                    <a:pt x="80756" y="25"/>
                  </a:cubicBezTo>
                  <a:close/>
                  <a:moveTo>
                    <a:pt x="88681" y="0"/>
                  </a:moveTo>
                  <a:cubicBezTo>
                    <a:pt x="88116" y="0"/>
                    <a:pt x="87605" y="586"/>
                    <a:pt x="87605" y="1299"/>
                  </a:cubicBezTo>
                  <a:cubicBezTo>
                    <a:pt x="87605" y="1936"/>
                    <a:pt x="88242" y="2573"/>
                    <a:pt x="88880" y="2573"/>
                  </a:cubicBezTo>
                  <a:lnTo>
                    <a:pt x="91587" y="2573"/>
                  </a:lnTo>
                  <a:cubicBezTo>
                    <a:pt x="92384" y="2573"/>
                    <a:pt x="93021" y="1936"/>
                    <a:pt x="93021" y="1299"/>
                  </a:cubicBezTo>
                  <a:cubicBezTo>
                    <a:pt x="93021" y="503"/>
                    <a:pt x="92384" y="25"/>
                    <a:pt x="91587" y="25"/>
                  </a:cubicBezTo>
                  <a:lnTo>
                    <a:pt x="88880" y="25"/>
                  </a:lnTo>
                  <a:cubicBezTo>
                    <a:pt x="88813" y="8"/>
                    <a:pt x="88747" y="0"/>
                    <a:pt x="88681" y="0"/>
                  </a:cubicBezTo>
                  <a:close/>
                  <a:moveTo>
                    <a:pt x="100029" y="25"/>
                  </a:moveTo>
                  <a:cubicBezTo>
                    <a:pt x="99233" y="25"/>
                    <a:pt x="98596" y="503"/>
                    <a:pt x="98596" y="1299"/>
                  </a:cubicBezTo>
                  <a:cubicBezTo>
                    <a:pt x="98596" y="1936"/>
                    <a:pt x="99233" y="2573"/>
                    <a:pt x="100029" y="2573"/>
                  </a:cubicBezTo>
                  <a:lnTo>
                    <a:pt x="102578" y="2573"/>
                  </a:lnTo>
                  <a:cubicBezTo>
                    <a:pt x="103374" y="2573"/>
                    <a:pt x="104011" y="2095"/>
                    <a:pt x="104011" y="1299"/>
                  </a:cubicBezTo>
                  <a:cubicBezTo>
                    <a:pt x="104011" y="503"/>
                    <a:pt x="103374" y="25"/>
                    <a:pt x="102737" y="25"/>
                  </a:cubicBezTo>
                  <a:close/>
                  <a:moveTo>
                    <a:pt x="110860" y="25"/>
                  </a:moveTo>
                  <a:cubicBezTo>
                    <a:pt x="110064" y="25"/>
                    <a:pt x="109427" y="503"/>
                    <a:pt x="109427" y="1299"/>
                  </a:cubicBezTo>
                  <a:cubicBezTo>
                    <a:pt x="109427" y="1936"/>
                    <a:pt x="110064" y="2573"/>
                    <a:pt x="110860" y="2573"/>
                  </a:cubicBezTo>
                  <a:lnTo>
                    <a:pt x="113568" y="2573"/>
                  </a:lnTo>
                  <a:cubicBezTo>
                    <a:pt x="114205" y="2573"/>
                    <a:pt x="114842" y="1936"/>
                    <a:pt x="114842" y="1299"/>
                  </a:cubicBezTo>
                  <a:cubicBezTo>
                    <a:pt x="114842" y="503"/>
                    <a:pt x="114205" y="25"/>
                    <a:pt x="113568" y="25"/>
                  </a:cubicBezTo>
                  <a:close/>
                  <a:moveTo>
                    <a:pt x="135633" y="0"/>
                  </a:moveTo>
                  <a:cubicBezTo>
                    <a:pt x="135554" y="0"/>
                    <a:pt x="135473" y="8"/>
                    <a:pt x="135390" y="25"/>
                  </a:cubicBezTo>
                  <a:lnTo>
                    <a:pt x="132682" y="25"/>
                  </a:lnTo>
                  <a:cubicBezTo>
                    <a:pt x="131885" y="25"/>
                    <a:pt x="131408" y="503"/>
                    <a:pt x="131408" y="1299"/>
                  </a:cubicBezTo>
                  <a:cubicBezTo>
                    <a:pt x="131408" y="1936"/>
                    <a:pt x="131885" y="2573"/>
                    <a:pt x="132682" y="2573"/>
                  </a:cubicBezTo>
                  <a:lnTo>
                    <a:pt x="135390" y="2573"/>
                  </a:lnTo>
                  <a:cubicBezTo>
                    <a:pt x="136186" y="2573"/>
                    <a:pt x="136823" y="1936"/>
                    <a:pt x="136823" y="1299"/>
                  </a:cubicBezTo>
                  <a:cubicBezTo>
                    <a:pt x="136823" y="586"/>
                    <a:pt x="136312" y="0"/>
                    <a:pt x="135633" y="0"/>
                  </a:cubicBezTo>
                  <a:close/>
                  <a:moveTo>
                    <a:pt x="143672" y="25"/>
                  </a:moveTo>
                  <a:cubicBezTo>
                    <a:pt x="142876" y="25"/>
                    <a:pt x="142239" y="503"/>
                    <a:pt x="142239" y="1299"/>
                  </a:cubicBezTo>
                  <a:cubicBezTo>
                    <a:pt x="142239" y="1936"/>
                    <a:pt x="142876" y="2573"/>
                    <a:pt x="143672" y="2573"/>
                  </a:cubicBezTo>
                  <a:lnTo>
                    <a:pt x="146380" y="2573"/>
                  </a:lnTo>
                  <a:cubicBezTo>
                    <a:pt x="147176" y="2573"/>
                    <a:pt x="147654" y="1936"/>
                    <a:pt x="147654" y="1299"/>
                  </a:cubicBezTo>
                  <a:cubicBezTo>
                    <a:pt x="147654" y="503"/>
                    <a:pt x="147176" y="25"/>
                    <a:pt x="146380" y="25"/>
                  </a:cubicBezTo>
                  <a:close/>
                  <a:moveTo>
                    <a:pt x="157569" y="0"/>
                  </a:moveTo>
                  <a:cubicBezTo>
                    <a:pt x="157503" y="0"/>
                    <a:pt x="157437" y="8"/>
                    <a:pt x="157370" y="25"/>
                  </a:cubicBezTo>
                  <a:lnTo>
                    <a:pt x="154663" y="25"/>
                  </a:lnTo>
                  <a:cubicBezTo>
                    <a:pt x="153866" y="25"/>
                    <a:pt x="153229" y="503"/>
                    <a:pt x="153229" y="1299"/>
                  </a:cubicBezTo>
                  <a:cubicBezTo>
                    <a:pt x="153229" y="1936"/>
                    <a:pt x="153866" y="2573"/>
                    <a:pt x="154663" y="2573"/>
                  </a:cubicBezTo>
                  <a:lnTo>
                    <a:pt x="157370" y="2573"/>
                  </a:lnTo>
                  <a:cubicBezTo>
                    <a:pt x="158008" y="2573"/>
                    <a:pt x="158645" y="1936"/>
                    <a:pt x="158645" y="1299"/>
                  </a:cubicBezTo>
                  <a:cubicBezTo>
                    <a:pt x="158645" y="586"/>
                    <a:pt x="158134" y="0"/>
                    <a:pt x="157569" y="0"/>
                  </a:cubicBezTo>
                  <a:close/>
                  <a:moveTo>
                    <a:pt x="168445" y="0"/>
                  </a:moveTo>
                  <a:cubicBezTo>
                    <a:pt x="168366" y="0"/>
                    <a:pt x="168285" y="8"/>
                    <a:pt x="168202" y="25"/>
                  </a:cubicBezTo>
                  <a:lnTo>
                    <a:pt x="165494" y="25"/>
                  </a:lnTo>
                  <a:cubicBezTo>
                    <a:pt x="164857" y="25"/>
                    <a:pt x="164220" y="503"/>
                    <a:pt x="164220" y="1299"/>
                  </a:cubicBezTo>
                  <a:cubicBezTo>
                    <a:pt x="164220" y="1936"/>
                    <a:pt x="164857" y="2573"/>
                    <a:pt x="165494" y="2573"/>
                  </a:cubicBezTo>
                  <a:lnTo>
                    <a:pt x="168202" y="2573"/>
                  </a:lnTo>
                  <a:cubicBezTo>
                    <a:pt x="168998" y="2573"/>
                    <a:pt x="169635" y="1936"/>
                    <a:pt x="169635" y="1299"/>
                  </a:cubicBezTo>
                  <a:cubicBezTo>
                    <a:pt x="169635" y="586"/>
                    <a:pt x="169124" y="0"/>
                    <a:pt x="168445" y="0"/>
                  </a:cubicBezTo>
                  <a:close/>
                  <a:moveTo>
                    <a:pt x="124802" y="0"/>
                  </a:moveTo>
                  <a:cubicBezTo>
                    <a:pt x="124723" y="0"/>
                    <a:pt x="124642" y="8"/>
                    <a:pt x="124559" y="25"/>
                  </a:cubicBezTo>
                  <a:lnTo>
                    <a:pt x="121851" y="25"/>
                  </a:lnTo>
                  <a:cubicBezTo>
                    <a:pt x="121054" y="25"/>
                    <a:pt x="120577" y="503"/>
                    <a:pt x="120577" y="1299"/>
                  </a:cubicBezTo>
                  <a:cubicBezTo>
                    <a:pt x="120577" y="1936"/>
                    <a:pt x="121054" y="2573"/>
                    <a:pt x="121851" y="2573"/>
                  </a:cubicBezTo>
                  <a:lnTo>
                    <a:pt x="124559" y="2573"/>
                  </a:lnTo>
                  <a:cubicBezTo>
                    <a:pt x="124625" y="2590"/>
                    <a:pt x="124693" y="2598"/>
                    <a:pt x="124762" y="2598"/>
                  </a:cubicBezTo>
                  <a:cubicBezTo>
                    <a:pt x="125353" y="2598"/>
                    <a:pt x="125992" y="2012"/>
                    <a:pt x="125992" y="1299"/>
                  </a:cubicBezTo>
                  <a:cubicBezTo>
                    <a:pt x="125992" y="586"/>
                    <a:pt x="125481" y="0"/>
                    <a:pt x="12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0"/>
            <p:cNvSpPr/>
            <p:nvPr/>
          </p:nvSpPr>
          <p:spPr>
            <a:xfrm>
              <a:off x="4857250" y="2745975"/>
              <a:ext cx="99575" cy="63750"/>
            </a:xfrm>
            <a:custGeom>
              <a:avLst/>
              <a:gdLst/>
              <a:ahLst/>
              <a:cxnLst/>
              <a:rect l="l" t="t" r="r" b="b"/>
              <a:pathLst>
                <a:path w="3983" h="2550" extrusionOk="0">
                  <a:moveTo>
                    <a:pt x="1275" y="1"/>
                  </a:moveTo>
                  <a:cubicBezTo>
                    <a:pt x="479" y="1"/>
                    <a:pt x="1" y="479"/>
                    <a:pt x="1" y="1275"/>
                  </a:cubicBezTo>
                  <a:cubicBezTo>
                    <a:pt x="1" y="1912"/>
                    <a:pt x="479" y="2549"/>
                    <a:pt x="1275" y="2549"/>
                  </a:cubicBezTo>
                  <a:lnTo>
                    <a:pt x="2709" y="2549"/>
                  </a:lnTo>
                  <a:cubicBezTo>
                    <a:pt x="3346" y="2549"/>
                    <a:pt x="3983" y="1912"/>
                    <a:pt x="3983" y="1275"/>
                  </a:cubicBezTo>
                  <a:cubicBezTo>
                    <a:pt x="3983" y="479"/>
                    <a:pt x="3346" y="1"/>
                    <a:pt x="2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20"/>
          <p:cNvGrpSpPr/>
          <p:nvPr/>
        </p:nvGrpSpPr>
        <p:grpSpPr>
          <a:xfrm>
            <a:off x="10843154" y="5851415"/>
            <a:ext cx="1272101" cy="883248"/>
            <a:chOff x="238125" y="475150"/>
            <a:chExt cx="6878700" cy="4307125"/>
          </a:xfrm>
        </p:grpSpPr>
        <p:sp>
          <p:nvSpPr>
            <p:cNvPr id="630" name="Google Shape;630;p20"/>
            <p:cNvSpPr/>
            <p:nvPr/>
          </p:nvSpPr>
          <p:spPr>
            <a:xfrm>
              <a:off x="1083750" y="903175"/>
              <a:ext cx="4531125" cy="3879100"/>
            </a:xfrm>
            <a:custGeom>
              <a:avLst/>
              <a:gdLst/>
              <a:ahLst/>
              <a:cxnLst/>
              <a:rect l="l" t="t" r="r" b="b"/>
              <a:pathLst>
                <a:path w="181245" h="155164" extrusionOk="0">
                  <a:moveTo>
                    <a:pt x="104001" y="8755"/>
                  </a:moveTo>
                  <a:cubicBezTo>
                    <a:pt x="141866" y="8755"/>
                    <a:pt x="172662" y="39551"/>
                    <a:pt x="172662" y="77920"/>
                  </a:cubicBezTo>
                  <a:cubicBezTo>
                    <a:pt x="172662" y="119247"/>
                    <a:pt x="138696" y="146710"/>
                    <a:pt x="103278" y="146710"/>
                  </a:cubicBezTo>
                  <a:cubicBezTo>
                    <a:pt x="86342" y="146710"/>
                    <a:pt x="69075" y="140431"/>
                    <a:pt x="55030" y="126386"/>
                  </a:cubicBezTo>
                  <a:cubicBezTo>
                    <a:pt x="11612" y="82969"/>
                    <a:pt x="42409" y="8755"/>
                    <a:pt x="104001" y="8755"/>
                  </a:cubicBezTo>
                  <a:close/>
                  <a:moveTo>
                    <a:pt x="103198" y="1"/>
                  </a:moveTo>
                  <a:cubicBezTo>
                    <a:pt x="84184" y="1"/>
                    <a:pt x="64787" y="7075"/>
                    <a:pt x="48972" y="22891"/>
                  </a:cubicBezTo>
                  <a:cubicBezTo>
                    <a:pt x="1" y="71357"/>
                    <a:pt x="34836" y="155163"/>
                    <a:pt x="104001" y="155163"/>
                  </a:cubicBezTo>
                  <a:cubicBezTo>
                    <a:pt x="146410" y="155163"/>
                    <a:pt x="181245" y="120328"/>
                    <a:pt x="181245" y="77920"/>
                  </a:cubicBezTo>
                  <a:cubicBezTo>
                    <a:pt x="181245" y="31092"/>
                    <a:pt x="143060" y="1"/>
                    <a:pt x="103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0"/>
            <p:cNvSpPr/>
            <p:nvPr/>
          </p:nvSpPr>
          <p:spPr>
            <a:xfrm>
              <a:off x="238125" y="2217675"/>
              <a:ext cx="6878700" cy="1138375"/>
            </a:xfrm>
            <a:custGeom>
              <a:avLst/>
              <a:gdLst/>
              <a:ahLst/>
              <a:cxnLst/>
              <a:rect l="l" t="t" r="r" b="b"/>
              <a:pathLst>
                <a:path w="275148" h="45535" extrusionOk="0">
                  <a:moveTo>
                    <a:pt x="227750" y="1"/>
                  </a:moveTo>
                  <a:cubicBezTo>
                    <a:pt x="225680" y="1"/>
                    <a:pt x="224092" y="1433"/>
                    <a:pt x="223652" y="3631"/>
                  </a:cubicBezTo>
                  <a:cubicBezTo>
                    <a:pt x="223652" y="5651"/>
                    <a:pt x="225167" y="8175"/>
                    <a:pt x="227186" y="8175"/>
                  </a:cubicBezTo>
                  <a:cubicBezTo>
                    <a:pt x="257478" y="12719"/>
                    <a:pt x="266061" y="18272"/>
                    <a:pt x="266565" y="19787"/>
                  </a:cubicBezTo>
                  <a:cubicBezTo>
                    <a:pt x="264546" y="25845"/>
                    <a:pt x="219109" y="36952"/>
                    <a:pt x="137322" y="36952"/>
                  </a:cubicBezTo>
                  <a:cubicBezTo>
                    <a:pt x="55534" y="36952"/>
                    <a:pt x="10602" y="25845"/>
                    <a:pt x="8078" y="20292"/>
                  </a:cubicBezTo>
                  <a:cubicBezTo>
                    <a:pt x="9087" y="18272"/>
                    <a:pt x="17670" y="12719"/>
                    <a:pt x="50486" y="7670"/>
                  </a:cubicBezTo>
                  <a:cubicBezTo>
                    <a:pt x="54020" y="6156"/>
                    <a:pt x="53515" y="602"/>
                    <a:pt x="49476" y="97"/>
                  </a:cubicBezTo>
                  <a:cubicBezTo>
                    <a:pt x="0" y="6660"/>
                    <a:pt x="0" y="16253"/>
                    <a:pt x="0" y="19787"/>
                  </a:cubicBezTo>
                  <a:cubicBezTo>
                    <a:pt x="0" y="45534"/>
                    <a:pt x="131768" y="45534"/>
                    <a:pt x="137826" y="45534"/>
                  </a:cubicBezTo>
                  <a:cubicBezTo>
                    <a:pt x="143380" y="45534"/>
                    <a:pt x="275148" y="45534"/>
                    <a:pt x="275148" y="19787"/>
                  </a:cubicBezTo>
                  <a:cubicBezTo>
                    <a:pt x="275148" y="14233"/>
                    <a:pt x="270099" y="6156"/>
                    <a:pt x="228701" y="97"/>
                  </a:cubicBezTo>
                  <a:cubicBezTo>
                    <a:pt x="228375" y="32"/>
                    <a:pt x="228057" y="1"/>
                    <a:pt x="227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0"/>
            <p:cNvSpPr/>
            <p:nvPr/>
          </p:nvSpPr>
          <p:spPr>
            <a:xfrm>
              <a:off x="5640100" y="475150"/>
              <a:ext cx="1460100" cy="1252725"/>
            </a:xfrm>
            <a:custGeom>
              <a:avLst/>
              <a:gdLst/>
              <a:ahLst/>
              <a:cxnLst/>
              <a:rect l="l" t="t" r="r" b="b"/>
              <a:pathLst>
                <a:path w="58404" h="50109" extrusionOk="0">
                  <a:moveTo>
                    <a:pt x="33321" y="8711"/>
                  </a:moveTo>
                  <a:cubicBezTo>
                    <a:pt x="42409" y="8711"/>
                    <a:pt x="49982" y="16283"/>
                    <a:pt x="49477" y="25371"/>
                  </a:cubicBezTo>
                  <a:cubicBezTo>
                    <a:pt x="49477" y="35160"/>
                    <a:pt x="41577" y="41564"/>
                    <a:pt x="33173" y="41564"/>
                  </a:cubicBezTo>
                  <a:cubicBezTo>
                    <a:pt x="29007" y="41564"/>
                    <a:pt x="24718" y="39991"/>
                    <a:pt x="21205" y="36478"/>
                  </a:cubicBezTo>
                  <a:cubicBezTo>
                    <a:pt x="11107" y="26381"/>
                    <a:pt x="18680" y="8711"/>
                    <a:pt x="33321" y="8711"/>
                  </a:cubicBezTo>
                  <a:close/>
                  <a:moveTo>
                    <a:pt x="32834" y="0"/>
                  </a:moveTo>
                  <a:cubicBezTo>
                    <a:pt x="26776" y="0"/>
                    <a:pt x="20627" y="2220"/>
                    <a:pt x="15651" y="7196"/>
                  </a:cubicBezTo>
                  <a:cubicBezTo>
                    <a:pt x="1" y="22847"/>
                    <a:pt x="10603" y="50109"/>
                    <a:pt x="33321" y="50109"/>
                  </a:cubicBezTo>
                  <a:cubicBezTo>
                    <a:pt x="46952" y="50109"/>
                    <a:pt x="58059" y="39002"/>
                    <a:pt x="58059" y="25371"/>
                  </a:cubicBezTo>
                  <a:cubicBezTo>
                    <a:pt x="58404" y="10219"/>
                    <a:pt x="45830" y="0"/>
                    <a:pt x="32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4749686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1"/>
          <p:cNvSpPr txBox="1">
            <a:spLocks noGrp="1"/>
          </p:cNvSpPr>
          <p:nvPr>
            <p:ph type="title"/>
          </p:nvPr>
        </p:nvSpPr>
        <p:spPr>
          <a:xfrm>
            <a:off x="3284267" y="694967"/>
            <a:ext cx="56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35" name="Google Shape;635;p21"/>
          <p:cNvSpPr/>
          <p:nvPr/>
        </p:nvSpPr>
        <p:spPr>
          <a:xfrm rot="10800000" flipH="1">
            <a:off x="1429943" y="15979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1"/>
          <p:cNvSpPr/>
          <p:nvPr/>
        </p:nvSpPr>
        <p:spPr>
          <a:xfrm rot="10800000" flipH="1">
            <a:off x="826776" y="1683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1"/>
          <p:cNvSpPr/>
          <p:nvPr/>
        </p:nvSpPr>
        <p:spPr>
          <a:xfrm rot="10800000" flipH="1">
            <a:off x="5672776" y="266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1"/>
          <p:cNvSpPr/>
          <p:nvPr/>
        </p:nvSpPr>
        <p:spPr>
          <a:xfrm rot="10800000" flipH="1">
            <a:off x="3840209" y="358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1"/>
          <p:cNvSpPr/>
          <p:nvPr/>
        </p:nvSpPr>
        <p:spPr>
          <a:xfrm rot="10800000" flipH="1">
            <a:off x="9567209" y="401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1"/>
          <p:cNvSpPr/>
          <p:nvPr/>
        </p:nvSpPr>
        <p:spPr>
          <a:xfrm rot="10800000" flipH="1">
            <a:off x="10207693" y="5099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1"/>
          <p:cNvSpPr/>
          <p:nvPr/>
        </p:nvSpPr>
        <p:spPr>
          <a:xfrm rot="10800000" flipH="1">
            <a:off x="7968176" y="266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1"/>
          <p:cNvSpPr/>
          <p:nvPr/>
        </p:nvSpPr>
        <p:spPr>
          <a:xfrm rot="10800000" flipH="1">
            <a:off x="10415493" y="358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1"/>
          <p:cNvSpPr/>
          <p:nvPr/>
        </p:nvSpPr>
        <p:spPr>
          <a:xfrm rot="10800000" flipH="1">
            <a:off x="1522609" y="4305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1"/>
          <p:cNvSpPr/>
          <p:nvPr/>
        </p:nvSpPr>
        <p:spPr>
          <a:xfrm rot="10800000" flipH="1">
            <a:off x="1712743" y="30243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1"/>
          <p:cNvSpPr/>
          <p:nvPr/>
        </p:nvSpPr>
        <p:spPr>
          <a:xfrm rot="10800000" flipH="1">
            <a:off x="12014576" y="47429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1"/>
          <p:cNvSpPr/>
          <p:nvPr/>
        </p:nvSpPr>
        <p:spPr>
          <a:xfrm rot="10800000" flipH="1">
            <a:off x="619543" y="6051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1"/>
          <p:cNvSpPr/>
          <p:nvPr/>
        </p:nvSpPr>
        <p:spPr>
          <a:xfrm rot="10800000" flipH="1">
            <a:off x="676343" y="48898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1"/>
          <p:cNvSpPr/>
          <p:nvPr/>
        </p:nvSpPr>
        <p:spPr>
          <a:xfrm rot="10800000" flipH="1">
            <a:off x="2012427" y="9001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1"/>
          <p:cNvSpPr/>
          <p:nvPr/>
        </p:nvSpPr>
        <p:spPr>
          <a:xfrm rot="10800000" flipH="1">
            <a:off x="8379043" y="2550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1"/>
          <p:cNvSpPr/>
          <p:nvPr/>
        </p:nvSpPr>
        <p:spPr>
          <a:xfrm rot="10800000" flipH="1">
            <a:off x="4142543" y="5266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1"/>
          <p:cNvSpPr/>
          <p:nvPr/>
        </p:nvSpPr>
        <p:spPr>
          <a:xfrm rot="10800000" flipH="1">
            <a:off x="11935976" y="2876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1"/>
          <p:cNvSpPr/>
          <p:nvPr/>
        </p:nvSpPr>
        <p:spPr>
          <a:xfrm rot="10800000" flipH="1">
            <a:off x="9822560" y="12379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1"/>
          <p:cNvSpPr/>
          <p:nvPr/>
        </p:nvSpPr>
        <p:spPr>
          <a:xfrm rot="10800000" flipH="1">
            <a:off x="11558709" y="8029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1"/>
          <p:cNvSpPr/>
          <p:nvPr/>
        </p:nvSpPr>
        <p:spPr>
          <a:xfrm rot="10800000" flipH="1">
            <a:off x="12014576" y="2172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1"/>
          <p:cNvSpPr/>
          <p:nvPr/>
        </p:nvSpPr>
        <p:spPr>
          <a:xfrm rot="10800000" flipH="1">
            <a:off x="8232576" y="42976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1"/>
          <p:cNvSpPr/>
          <p:nvPr/>
        </p:nvSpPr>
        <p:spPr>
          <a:xfrm rot="10800000" flipH="1">
            <a:off x="1056460" y="4250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1"/>
          <p:cNvSpPr/>
          <p:nvPr/>
        </p:nvSpPr>
        <p:spPr>
          <a:xfrm rot="10800000" flipH="1">
            <a:off x="11058160" y="31139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8" name="Google Shape;658;p21"/>
          <p:cNvSpPr/>
          <p:nvPr/>
        </p:nvSpPr>
        <p:spPr>
          <a:xfrm rot="10800000" flipH="1">
            <a:off x="3840209" y="35250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1"/>
          <p:cNvSpPr/>
          <p:nvPr/>
        </p:nvSpPr>
        <p:spPr>
          <a:xfrm rot="10800000" flipH="1">
            <a:off x="11174476" y="2686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1"/>
          <p:cNvSpPr/>
          <p:nvPr/>
        </p:nvSpPr>
        <p:spPr>
          <a:xfrm rot="10800000" flipH="1">
            <a:off x="4142543" y="520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21"/>
          <p:cNvSpPr/>
          <p:nvPr/>
        </p:nvSpPr>
        <p:spPr>
          <a:xfrm rot="10800000" flipH="1">
            <a:off x="2804643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2" name="Google Shape;662;p21"/>
          <p:cNvSpPr/>
          <p:nvPr/>
        </p:nvSpPr>
        <p:spPr>
          <a:xfrm rot="10800000" flipH="1">
            <a:off x="8692760" y="64431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3" name="Google Shape;663;p21"/>
          <p:cNvSpPr/>
          <p:nvPr/>
        </p:nvSpPr>
        <p:spPr>
          <a:xfrm rot="10800000" flipH="1">
            <a:off x="9991343" y="61150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4" name="Google Shape;664;p21"/>
          <p:cNvSpPr/>
          <p:nvPr/>
        </p:nvSpPr>
        <p:spPr>
          <a:xfrm rot="10800000" flipH="1">
            <a:off x="10285976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5" name="Google Shape;665;p21"/>
          <p:cNvSpPr/>
          <p:nvPr/>
        </p:nvSpPr>
        <p:spPr>
          <a:xfrm rot="10800000" flipH="1">
            <a:off x="2446309" y="16830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21"/>
          <p:cNvSpPr/>
          <p:nvPr/>
        </p:nvSpPr>
        <p:spPr>
          <a:xfrm rot="10800000">
            <a:off x="4752509" y="63628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21"/>
          <p:cNvSpPr/>
          <p:nvPr/>
        </p:nvSpPr>
        <p:spPr>
          <a:xfrm rot="10800000">
            <a:off x="6042527" y="6269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8" name="Google Shape;668;p21"/>
          <p:cNvGrpSpPr/>
          <p:nvPr/>
        </p:nvGrpSpPr>
        <p:grpSpPr>
          <a:xfrm rot="10800000">
            <a:off x="10788607" y="4937058"/>
            <a:ext cx="1282764" cy="1657949"/>
            <a:chOff x="1683275" y="238125"/>
            <a:chExt cx="3968950" cy="5183250"/>
          </a:xfrm>
        </p:grpSpPr>
        <p:sp>
          <p:nvSpPr>
            <p:cNvPr id="669" name="Google Shape;669;p21"/>
            <p:cNvSpPr/>
            <p:nvPr/>
          </p:nvSpPr>
          <p:spPr>
            <a:xfrm>
              <a:off x="1683275" y="1258100"/>
              <a:ext cx="700825" cy="922875"/>
            </a:xfrm>
            <a:custGeom>
              <a:avLst/>
              <a:gdLst/>
              <a:ahLst/>
              <a:cxnLst/>
              <a:rect l="l" t="t" r="r" b="b"/>
              <a:pathLst>
                <a:path w="28033" h="36915" extrusionOk="0">
                  <a:moveTo>
                    <a:pt x="23314" y="4442"/>
                  </a:moveTo>
                  <a:lnTo>
                    <a:pt x="23314" y="32474"/>
                  </a:lnTo>
                  <a:lnTo>
                    <a:pt x="4718" y="32474"/>
                  </a:lnTo>
                  <a:lnTo>
                    <a:pt x="4718" y="4442"/>
                  </a:lnTo>
                  <a:close/>
                  <a:moveTo>
                    <a:pt x="2220" y="1"/>
                  </a:moveTo>
                  <a:cubicBezTo>
                    <a:pt x="1110" y="1"/>
                    <a:pt x="0" y="1111"/>
                    <a:pt x="0" y="2221"/>
                  </a:cubicBezTo>
                  <a:lnTo>
                    <a:pt x="0" y="34695"/>
                  </a:lnTo>
                  <a:cubicBezTo>
                    <a:pt x="0" y="36082"/>
                    <a:pt x="1110" y="36915"/>
                    <a:pt x="2220" y="36915"/>
                  </a:cubicBezTo>
                  <a:lnTo>
                    <a:pt x="25812" y="36915"/>
                  </a:lnTo>
                  <a:cubicBezTo>
                    <a:pt x="26922" y="36915"/>
                    <a:pt x="28032" y="35805"/>
                    <a:pt x="28032" y="34695"/>
                  </a:cubicBezTo>
                  <a:lnTo>
                    <a:pt x="28032" y="2221"/>
                  </a:lnTo>
                  <a:cubicBezTo>
                    <a:pt x="28032" y="1111"/>
                    <a:pt x="26922" y="1"/>
                    <a:pt x="25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2266125" y="1258100"/>
              <a:ext cx="700825" cy="922875"/>
            </a:xfrm>
            <a:custGeom>
              <a:avLst/>
              <a:gdLst/>
              <a:ahLst/>
              <a:cxnLst/>
              <a:rect l="l" t="t" r="r" b="b"/>
              <a:pathLst>
                <a:path w="28033" h="36915" extrusionOk="0">
                  <a:moveTo>
                    <a:pt x="23314" y="4442"/>
                  </a:moveTo>
                  <a:lnTo>
                    <a:pt x="23314" y="32474"/>
                  </a:lnTo>
                  <a:lnTo>
                    <a:pt x="4718" y="32474"/>
                  </a:lnTo>
                  <a:lnTo>
                    <a:pt x="4718" y="4442"/>
                  </a:lnTo>
                  <a:close/>
                  <a:moveTo>
                    <a:pt x="2498" y="1"/>
                  </a:moveTo>
                  <a:cubicBezTo>
                    <a:pt x="1110" y="1"/>
                    <a:pt x="0" y="1111"/>
                    <a:pt x="0" y="2221"/>
                  </a:cubicBezTo>
                  <a:lnTo>
                    <a:pt x="0" y="34695"/>
                  </a:lnTo>
                  <a:cubicBezTo>
                    <a:pt x="0" y="36082"/>
                    <a:pt x="1110" y="36915"/>
                    <a:pt x="2498" y="36915"/>
                  </a:cubicBezTo>
                  <a:lnTo>
                    <a:pt x="25812" y="36915"/>
                  </a:lnTo>
                  <a:cubicBezTo>
                    <a:pt x="26922" y="36915"/>
                    <a:pt x="28032" y="35805"/>
                    <a:pt x="28032" y="34695"/>
                  </a:cubicBezTo>
                  <a:lnTo>
                    <a:pt x="28032" y="2221"/>
                  </a:lnTo>
                  <a:cubicBezTo>
                    <a:pt x="28032" y="1111"/>
                    <a:pt x="26922" y="1"/>
                    <a:pt x="25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4368550" y="1258100"/>
              <a:ext cx="700825" cy="922875"/>
            </a:xfrm>
            <a:custGeom>
              <a:avLst/>
              <a:gdLst/>
              <a:ahLst/>
              <a:cxnLst/>
              <a:rect l="l" t="t" r="r" b="b"/>
              <a:pathLst>
                <a:path w="28033" h="36915" extrusionOk="0">
                  <a:moveTo>
                    <a:pt x="23592" y="4719"/>
                  </a:moveTo>
                  <a:lnTo>
                    <a:pt x="23592" y="32474"/>
                  </a:lnTo>
                  <a:lnTo>
                    <a:pt x="4718" y="32474"/>
                  </a:lnTo>
                  <a:lnTo>
                    <a:pt x="4718" y="4719"/>
                  </a:lnTo>
                  <a:close/>
                  <a:moveTo>
                    <a:pt x="2498" y="1"/>
                  </a:moveTo>
                  <a:cubicBezTo>
                    <a:pt x="1110" y="1"/>
                    <a:pt x="0" y="1111"/>
                    <a:pt x="0" y="2221"/>
                  </a:cubicBezTo>
                  <a:lnTo>
                    <a:pt x="0" y="34695"/>
                  </a:lnTo>
                  <a:cubicBezTo>
                    <a:pt x="0" y="36082"/>
                    <a:pt x="1110" y="36915"/>
                    <a:pt x="2498" y="36915"/>
                  </a:cubicBezTo>
                  <a:lnTo>
                    <a:pt x="25812" y="36915"/>
                  </a:lnTo>
                  <a:cubicBezTo>
                    <a:pt x="27200" y="36915"/>
                    <a:pt x="28032" y="36082"/>
                    <a:pt x="28032" y="34695"/>
                  </a:cubicBezTo>
                  <a:lnTo>
                    <a:pt x="28032" y="2221"/>
                  </a:lnTo>
                  <a:cubicBezTo>
                    <a:pt x="28032" y="1111"/>
                    <a:pt x="26922" y="1"/>
                    <a:pt x="25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4951400" y="1258100"/>
              <a:ext cx="700825" cy="922875"/>
            </a:xfrm>
            <a:custGeom>
              <a:avLst/>
              <a:gdLst/>
              <a:ahLst/>
              <a:cxnLst/>
              <a:rect l="l" t="t" r="r" b="b"/>
              <a:pathLst>
                <a:path w="28033" h="36915" extrusionOk="0">
                  <a:moveTo>
                    <a:pt x="23592" y="4719"/>
                  </a:moveTo>
                  <a:lnTo>
                    <a:pt x="23592" y="32474"/>
                  </a:lnTo>
                  <a:lnTo>
                    <a:pt x="4718" y="32474"/>
                  </a:lnTo>
                  <a:lnTo>
                    <a:pt x="4718" y="4719"/>
                  </a:lnTo>
                  <a:close/>
                  <a:moveTo>
                    <a:pt x="2498" y="1"/>
                  </a:moveTo>
                  <a:cubicBezTo>
                    <a:pt x="1110" y="1"/>
                    <a:pt x="0" y="1111"/>
                    <a:pt x="278" y="2221"/>
                  </a:cubicBezTo>
                  <a:lnTo>
                    <a:pt x="278" y="34695"/>
                  </a:lnTo>
                  <a:cubicBezTo>
                    <a:pt x="278" y="36082"/>
                    <a:pt x="1110" y="36915"/>
                    <a:pt x="2498" y="36915"/>
                  </a:cubicBezTo>
                  <a:lnTo>
                    <a:pt x="25812" y="36915"/>
                  </a:lnTo>
                  <a:cubicBezTo>
                    <a:pt x="27200" y="36915"/>
                    <a:pt x="28033" y="36082"/>
                    <a:pt x="28033" y="34695"/>
                  </a:cubicBezTo>
                  <a:lnTo>
                    <a:pt x="28033" y="2221"/>
                  </a:lnTo>
                  <a:cubicBezTo>
                    <a:pt x="28033" y="1111"/>
                    <a:pt x="27200" y="1"/>
                    <a:pt x="25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1"/>
            <p:cNvSpPr/>
            <p:nvPr/>
          </p:nvSpPr>
          <p:spPr>
            <a:xfrm>
              <a:off x="3279175" y="659650"/>
              <a:ext cx="784075" cy="2118075"/>
            </a:xfrm>
            <a:custGeom>
              <a:avLst/>
              <a:gdLst/>
              <a:ahLst/>
              <a:cxnLst/>
              <a:rect l="l" t="t" r="r" b="b"/>
              <a:pathLst>
                <a:path w="31363" h="84723" extrusionOk="0">
                  <a:moveTo>
                    <a:pt x="15543" y="4788"/>
                  </a:moveTo>
                  <a:cubicBezTo>
                    <a:pt x="21649" y="4788"/>
                    <a:pt x="26367" y="9784"/>
                    <a:pt x="26367" y="15612"/>
                  </a:cubicBezTo>
                  <a:lnTo>
                    <a:pt x="26367" y="69179"/>
                  </a:lnTo>
                  <a:cubicBezTo>
                    <a:pt x="26367" y="76396"/>
                    <a:pt x="20955" y="80004"/>
                    <a:pt x="15543" y="80004"/>
                  </a:cubicBezTo>
                  <a:cubicBezTo>
                    <a:pt x="10131" y="80004"/>
                    <a:pt x="4718" y="76396"/>
                    <a:pt x="4718" y="69179"/>
                  </a:cubicBezTo>
                  <a:lnTo>
                    <a:pt x="4718" y="15890"/>
                  </a:lnTo>
                  <a:cubicBezTo>
                    <a:pt x="4718" y="9784"/>
                    <a:pt x="9437" y="4788"/>
                    <a:pt x="15543" y="4788"/>
                  </a:cubicBezTo>
                  <a:close/>
                  <a:moveTo>
                    <a:pt x="15682" y="0"/>
                  </a:moveTo>
                  <a:cubicBezTo>
                    <a:pt x="7841" y="0"/>
                    <a:pt x="0" y="5204"/>
                    <a:pt x="0" y="15612"/>
                  </a:cubicBezTo>
                  <a:lnTo>
                    <a:pt x="0" y="69179"/>
                  </a:lnTo>
                  <a:cubicBezTo>
                    <a:pt x="0" y="77783"/>
                    <a:pt x="6939" y="84722"/>
                    <a:pt x="15543" y="84722"/>
                  </a:cubicBezTo>
                  <a:cubicBezTo>
                    <a:pt x="24147" y="84722"/>
                    <a:pt x="31363" y="77783"/>
                    <a:pt x="31363" y="69179"/>
                  </a:cubicBezTo>
                  <a:lnTo>
                    <a:pt x="31363" y="15612"/>
                  </a:lnTo>
                  <a:cubicBezTo>
                    <a:pt x="31363" y="5204"/>
                    <a:pt x="23522" y="0"/>
                    <a:pt x="15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1"/>
            <p:cNvSpPr/>
            <p:nvPr/>
          </p:nvSpPr>
          <p:spPr>
            <a:xfrm>
              <a:off x="2848975" y="1660550"/>
              <a:ext cx="548175" cy="118000"/>
            </a:xfrm>
            <a:custGeom>
              <a:avLst/>
              <a:gdLst/>
              <a:ahLst/>
              <a:cxnLst/>
              <a:rect l="l" t="t" r="r" b="b"/>
              <a:pathLst>
                <a:path w="21927" h="4720" extrusionOk="0">
                  <a:moveTo>
                    <a:pt x="2220" y="1"/>
                  </a:moveTo>
                  <a:cubicBezTo>
                    <a:pt x="833" y="1"/>
                    <a:pt x="0" y="1111"/>
                    <a:pt x="0" y="2499"/>
                  </a:cubicBezTo>
                  <a:cubicBezTo>
                    <a:pt x="0" y="3609"/>
                    <a:pt x="1110" y="4719"/>
                    <a:pt x="2220" y="4719"/>
                  </a:cubicBezTo>
                  <a:lnTo>
                    <a:pt x="19706" y="4719"/>
                  </a:lnTo>
                  <a:cubicBezTo>
                    <a:pt x="20816" y="4719"/>
                    <a:pt x="21926" y="3609"/>
                    <a:pt x="21926" y="2499"/>
                  </a:cubicBezTo>
                  <a:cubicBezTo>
                    <a:pt x="21926" y="1111"/>
                    <a:pt x="20816" y="1"/>
                    <a:pt x="197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3953775" y="1660300"/>
              <a:ext cx="525800" cy="118500"/>
            </a:xfrm>
            <a:custGeom>
              <a:avLst/>
              <a:gdLst/>
              <a:ahLst/>
              <a:cxnLst/>
              <a:rect l="l" t="t" r="r" b="b"/>
              <a:pathLst>
                <a:path w="21032" h="4740" extrusionOk="0">
                  <a:moveTo>
                    <a:pt x="2249" y="0"/>
                  </a:moveTo>
                  <a:cubicBezTo>
                    <a:pt x="1" y="0"/>
                    <a:pt x="1" y="4740"/>
                    <a:pt x="2249" y="4740"/>
                  </a:cubicBezTo>
                  <a:cubicBezTo>
                    <a:pt x="2310" y="4740"/>
                    <a:pt x="2372" y="4736"/>
                    <a:pt x="2436" y="4729"/>
                  </a:cubicBezTo>
                  <a:lnTo>
                    <a:pt x="18534" y="4729"/>
                  </a:lnTo>
                  <a:cubicBezTo>
                    <a:pt x="19922" y="4729"/>
                    <a:pt x="21032" y="3619"/>
                    <a:pt x="21032" y="2509"/>
                  </a:cubicBezTo>
                  <a:cubicBezTo>
                    <a:pt x="21032" y="1121"/>
                    <a:pt x="19922" y="11"/>
                    <a:pt x="18534" y="11"/>
                  </a:cubicBezTo>
                  <a:lnTo>
                    <a:pt x="2436" y="11"/>
                  </a:lnTo>
                  <a:cubicBezTo>
                    <a:pt x="2372" y="4"/>
                    <a:pt x="2310" y="0"/>
                    <a:pt x="2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3098750" y="238125"/>
              <a:ext cx="1137975" cy="541225"/>
            </a:xfrm>
            <a:custGeom>
              <a:avLst/>
              <a:gdLst/>
              <a:ahLst/>
              <a:cxnLst/>
              <a:rect l="l" t="t" r="r" b="b"/>
              <a:pathLst>
                <a:path w="45519" h="21649" extrusionOk="0">
                  <a:moveTo>
                    <a:pt x="40523" y="4718"/>
                  </a:moveTo>
                  <a:cubicBezTo>
                    <a:pt x="37747" y="12212"/>
                    <a:pt x="30809" y="17208"/>
                    <a:pt x="22760" y="17208"/>
                  </a:cubicBezTo>
                  <a:cubicBezTo>
                    <a:pt x="14711" y="17208"/>
                    <a:pt x="7495" y="12212"/>
                    <a:pt x="4997" y="4718"/>
                  </a:cubicBezTo>
                  <a:close/>
                  <a:moveTo>
                    <a:pt x="2499" y="0"/>
                  </a:moveTo>
                  <a:cubicBezTo>
                    <a:pt x="1666" y="0"/>
                    <a:pt x="1111" y="278"/>
                    <a:pt x="556" y="833"/>
                  </a:cubicBezTo>
                  <a:cubicBezTo>
                    <a:pt x="278" y="1110"/>
                    <a:pt x="1" y="1665"/>
                    <a:pt x="1" y="2498"/>
                  </a:cubicBezTo>
                  <a:cubicBezTo>
                    <a:pt x="278" y="12767"/>
                    <a:pt x="10825" y="21649"/>
                    <a:pt x="22760" y="21649"/>
                  </a:cubicBezTo>
                  <a:cubicBezTo>
                    <a:pt x="34694" y="21649"/>
                    <a:pt x="45241" y="12767"/>
                    <a:pt x="45519" y="2498"/>
                  </a:cubicBezTo>
                  <a:cubicBezTo>
                    <a:pt x="45519" y="1665"/>
                    <a:pt x="45519" y="1110"/>
                    <a:pt x="44964" y="833"/>
                  </a:cubicBezTo>
                  <a:cubicBezTo>
                    <a:pt x="44409" y="278"/>
                    <a:pt x="43853" y="0"/>
                    <a:pt x="43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3612225" y="2659725"/>
              <a:ext cx="117975" cy="527375"/>
            </a:xfrm>
            <a:custGeom>
              <a:avLst/>
              <a:gdLst/>
              <a:ahLst/>
              <a:cxnLst/>
              <a:rect l="l" t="t" r="r" b="b"/>
              <a:pathLst>
                <a:path w="4719" h="21095" extrusionOk="0">
                  <a:moveTo>
                    <a:pt x="2498" y="1"/>
                  </a:moveTo>
                  <a:cubicBezTo>
                    <a:pt x="1111" y="1"/>
                    <a:pt x="0" y="1111"/>
                    <a:pt x="0" y="2221"/>
                  </a:cubicBezTo>
                  <a:lnTo>
                    <a:pt x="0" y="18874"/>
                  </a:lnTo>
                  <a:cubicBezTo>
                    <a:pt x="0" y="19984"/>
                    <a:pt x="1111" y="21095"/>
                    <a:pt x="2498" y="21095"/>
                  </a:cubicBezTo>
                  <a:cubicBezTo>
                    <a:pt x="3609" y="21095"/>
                    <a:pt x="4719" y="19984"/>
                    <a:pt x="4719" y="18597"/>
                  </a:cubicBezTo>
                  <a:lnTo>
                    <a:pt x="4719" y="2221"/>
                  </a:lnTo>
                  <a:cubicBezTo>
                    <a:pt x="4719" y="1111"/>
                    <a:pt x="3609" y="1"/>
                    <a:pt x="24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3615700" y="3660650"/>
              <a:ext cx="124925" cy="157875"/>
            </a:xfrm>
            <a:custGeom>
              <a:avLst/>
              <a:gdLst/>
              <a:ahLst/>
              <a:cxnLst/>
              <a:rect l="l" t="t" r="r" b="b"/>
              <a:pathLst>
                <a:path w="4997" h="6315" extrusionOk="0">
                  <a:moveTo>
                    <a:pt x="2498" y="0"/>
                  </a:moveTo>
                  <a:cubicBezTo>
                    <a:pt x="1249" y="0"/>
                    <a:pt x="0" y="625"/>
                    <a:pt x="139" y="1874"/>
                  </a:cubicBezTo>
                  <a:lnTo>
                    <a:pt x="139" y="4094"/>
                  </a:lnTo>
                  <a:cubicBezTo>
                    <a:pt x="139" y="5482"/>
                    <a:pt x="1249" y="6315"/>
                    <a:pt x="2637" y="6315"/>
                  </a:cubicBezTo>
                  <a:cubicBezTo>
                    <a:pt x="3747" y="6315"/>
                    <a:pt x="4580" y="5482"/>
                    <a:pt x="4857" y="4372"/>
                  </a:cubicBezTo>
                  <a:lnTo>
                    <a:pt x="4857" y="1874"/>
                  </a:lnTo>
                  <a:cubicBezTo>
                    <a:pt x="4996" y="625"/>
                    <a:pt x="3747" y="0"/>
                    <a:pt x="2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3615700" y="4021450"/>
              <a:ext cx="124925" cy="1032175"/>
            </a:xfrm>
            <a:custGeom>
              <a:avLst/>
              <a:gdLst/>
              <a:ahLst/>
              <a:cxnLst/>
              <a:rect l="l" t="t" r="r" b="b"/>
              <a:pathLst>
                <a:path w="4997" h="41287" extrusionOk="0">
                  <a:moveTo>
                    <a:pt x="2498" y="1"/>
                  </a:moveTo>
                  <a:cubicBezTo>
                    <a:pt x="1249" y="1"/>
                    <a:pt x="0" y="625"/>
                    <a:pt x="139" y="1874"/>
                  </a:cubicBezTo>
                  <a:lnTo>
                    <a:pt x="139" y="6038"/>
                  </a:lnTo>
                  <a:cubicBezTo>
                    <a:pt x="139" y="7148"/>
                    <a:pt x="1249" y="8258"/>
                    <a:pt x="2637" y="8258"/>
                  </a:cubicBezTo>
                  <a:cubicBezTo>
                    <a:pt x="3747" y="8258"/>
                    <a:pt x="4857" y="7425"/>
                    <a:pt x="4857" y="6038"/>
                  </a:cubicBezTo>
                  <a:lnTo>
                    <a:pt x="4857" y="1874"/>
                  </a:lnTo>
                  <a:cubicBezTo>
                    <a:pt x="4996" y="625"/>
                    <a:pt x="3747" y="1"/>
                    <a:pt x="2498" y="1"/>
                  </a:cubicBezTo>
                  <a:close/>
                  <a:moveTo>
                    <a:pt x="2498" y="16376"/>
                  </a:moveTo>
                  <a:cubicBezTo>
                    <a:pt x="1388" y="16376"/>
                    <a:pt x="278" y="17001"/>
                    <a:pt x="139" y="18250"/>
                  </a:cubicBezTo>
                  <a:lnTo>
                    <a:pt x="139" y="22413"/>
                  </a:lnTo>
                  <a:cubicBezTo>
                    <a:pt x="139" y="23801"/>
                    <a:pt x="1249" y="24911"/>
                    <a:pt x="2637" y="24911"/>
                  </a:cubicBezTo>
                  <a:cubicBezTo>
                    <a:pt x="3747" y="24633"/>
                    <a:pt x="4857" y="23801"/>
                    <a:pt x="4857" y="22413"/>
                  </a:cubicBezTo>
                  <a:lnTo>
                    <a:pt x="4857" y="18250"/>
                  </a:lnTo>
                  <a:cubicBezTo>
                    <a:pt x="4718" y="17001"/>
                    <a:pt x="3608" y="16376"/>
                    <a:pt x="2498" y="16376"/>
                  </a:cubicBezTo>
                  <a:close/>
                  <a:moveTo>
                    <a:pt x="2498" y="32821"/>
                  </a:moveTo>
                  <a:cubicBezTo>
                    <a:pt x="1388" y="32821"/>
                    <a:pt x="278" y="33515"/>
                    <a:pt x="139" y="34903"/>
                  </a:cubicBezTo>
                  <a:lnTo>
                    <a:pt x="139" y="38789"/>
                  </a:lnTo>
                  <a:cubicBezTo>
                    <a:pt x="139" y="40176"/>
                    <a:pt x="1249" y="41286"/>
                    <a:pt x="2637" y="41286"/>
                  </a:cubicBezTo>
                  <a:cubicBezTo>
                    <a:pt x="3747" y="41286"/>
                    <a:pt x="4857" y="40176"/>
                    <a:pt x="4857" y="38789"/>
                  </a:cubicBezTo>
                  <a:lnTo>
                    <a:pt x="4857" y="34903"/>
                  </a:lnTo>
                  <a:cubicBezTo>
                    <a:pt x="4718" y="33515"/>
                    <a:pt x="3608" y="32821"/>
                    <a:pt x="2498" y="328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3619150" y="5251350"/>
              <a:ext cx="118000" cy="170025"/>
            </a:xfrm>
            <a:custGeom>
              <a:avLst/>
              <a:gdLst/>
              <a:ahLst/>
              <a:cxnLst/>
              <a:rect l="l" t="t" r="r" b="b"/>
              <a:pathLst>
                <a:path w="4720" h="6801" extrusionOk="0">
                  <a:moveTo>
                    <a:pt x="2360" y="1"/>
                  </a:moveTo>
                  <a:cubicBezTo>
                    <a:pt x="1250" y="1"/>
                    <a:pt x="140" y="695"/>
                    <a:pt x="1" y="2082"/>
                  </a:cubicBezTo>
                  <a:lnTo>
                    <a:pt x="1" y="4303"/>
                  </a:lnTo>
                  <a:cubicBezTo>
                    <a:pt x="1" y="5690"/>
                    <a:pt x="1111" y="6801"/>
                    <a:pt x="2499" y="6801"/>
                  </a:cubicBezTo>
                  <a:cubicBezTo>
                    <a:pt x="3609" y="6523"/>
                    <a:pt x="4719" y="5690"/>
                    <a:pt x="4719" y="4303"/>
                  </a:cubicBezTo>
                  <a:lnTo>
                    <a:pt x="4719" y="2082"/>
                  </a:lnTo>
                  <a:cubicBezTo>
                    <a:pt x="4580" y="695"/>
                    <a:pt x="3470" y="1"/>
                    <a:pt x="23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1" name="Google Shape;681;p21"/>
          <p:cNvGrpSpPr/>
          <p:nvPr/>
        </p:nvGrpSpPr>
        <p:grpSpPr>
          <a:xfrm>
            <a:off x="391000" y="362377"/>
            <a:ext cx="928321" cy="928321"/>
            <a:chOff x="1190625" y="238125"/>
            <a:chExt cx="5219200" cy="5219200"/>
          </a:xfrm>
        </p:grpSpPr>
        <p:sp>
          <p:nvSpPr>
            <p:cNvPr id="682" name="Google Shape;682;p21"/>
            <p:cNvSpPr/>
            <p:nvPr/>
          </p:nvSpPr>
          <p:spPr>
            <a:xfrm>
              <a:off x="4396325" y="3221875"/>
              <a:ext cx="1316250" cy="1200575"/>
            </a:xfrm>
            <a:custGeom>
              <a:avLst/>
              <a:gdLst/>
              <a:ahLst/>
              <a:cxnLst/>
              <a:rect l="l" t="t" r="r" b="b"/>
              <a:pathLst>
                <a:path w="52650" h="48023" extrusionOk="0">
                  <a:moveTo>
                    <a:pt x="30337" y="8161"/>
                  </a:moveTo>
                  <a:cubicBezTo>
                    <a:pt x="34545" y="8259"/>
                    <a:pt x="38231" y="9923"/>
                    <a:pt x="40710" y="12858"/>
                  </a:cubicBezTo>
                  <a:cubicBezTo>
                    <a:pt x="43222" y="15794"/>
                    <a:pt x="44233" y="19708"/>
                    <a:pt x="43646" y="23851"/>
                  </a:cubicBezTo>
                  <a:cubicBezTo>
                    <a:pt x="43026" y="28190"/>
                    <a:pt x="40710" y="32267"/>
                    <a:pt x="37122" y="35301"/>
                  </a:cubicBezTo>
                  <a:cubicBezTo>
                    <a:pt x="33604" y="38275"/>
                    <a:pt x="29334" y="39869"/>
                    <a:pt x="25019" y="39869"/>
                  </a:cubicBezTo>
                  <a:cubicBezTo>
                    <a:pt x="24932" y="39869"/>
                    <a:pt x="24846" y="39869"/>
                    <a:pt x="24759" y="39868"/>
                  </a:cubicBezTo>
                  <a:cubicBezTo>
                    <a:pt x="20584" y="39770"/>
                    <a:pt x="16898" y="38106"/>
                    <a:pt x="14419" y="35170"/>
                  </a:cubicBezTo>
                  <a:cubicBezTo>
                    <a:pt x="9134" y="28940"/>
                    <a:pt x="10733" y="18860"/>
                    <a:pt x="18007" y="12728"/>
                  </a:cubicBezTo>
                  <a:cubicBezTo>
                    <a:pt x="21497" y="9759"/>
                    <a:pt x="25738" y="8161"/>
                    <a:pt x="29978" y="8161"/>
                  </a:cubicBezTo>
                  <a:close/>
                  <a:moveTo>
                    <a:pt x="30020" y="1"/>
                  </a:moveTo>
                  <a:cubicBezTo>
                    <a:pt x="23804" y="1"/>
                    <a:pt x="17707" y="2307"/>
                    <a:pt x="12722" y="6497"/>
                  </a:cubicBezTo>
                  <a:cubicBezTo>
                    <a:pt x="2056" y="15566"/>
                    <a:pt x="1" y="30767"/>
                    <a:pt x="8188" y="40422"/>
                  </a:cubicBezTo>
                  <a:cubicBezTo>
                    <a:pt x="12201" y="45185"/>
                    <a:pt x="18039" y="47859"/>
                    <a:pt x="24596" y="48023"/>
                  </a:cubicBezTo>
                  <a:lnTo>
                    <a:pt x="25118" y="48023"/>
                  </a:lnTo>
                  <a:cubicBezTo>
                    <a:pt x="31316" y="48023"/>
                    <a:pt x="37416" y="45707"/>
                    <a:pt x="42374" y="41499"/>
                  </a:cubicBezTo>
                  <a:cubicBezTo>
                    <a:pt x="47495" y="37193"/>
                    <a:pt x="50822" y="31321"/>
                    <a:pt x="51736" y="25026"/>
                  </a:cubicBezTo>
                  <a:cubicBezTo>
                    <a:pt x="52649" y="18534"/>
                    <a:pt x="50953" y="12336"/>
                    <a:pt x="46941" y="7607"/>
                  </a:cubicBezTo>
                  <a:cubicBezTo>
                    <a:pt x="42928" y="2844"/>
                    <a:pt x="37089" y="137"/>
                    <a:pt x="30533" y="6"/>
                  </a:cubicBezTo>
                  <a:cubicBezTo>
                    <a:pt x="30362" y="3"/>
                    <a:pt x="30191" y="1"/>
                    <a:pt x="300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4109275" y="1328375"/>
              <a:ext cx="1212675" cy="1107525"/>
            </a:xfrm>
            <a:custGeom>
              <a:avLst/>
              <a:gdLst/>
              <a:ahLst/>
              <a:cxnLst/>
              <a:rect l="l" t="t" r="r" b="b"/>
              <a:pathLst>
                <a:path w="48507" h="44301" extrusionOk="0">
                  <a:moveTo>
                    <a:pt x="24555" y="8157"/>
                  </a:moveTo>
                  <a:cubicBezTo>
                    <a:pt x="27678" y="8157"/>
                    <a:pt x="30884" y="9160"/>
                    <a:pt x="33632" y="11224"/>
                  </a:cubicBezTo>
                  <a:cubicBezTo>
                    <a:pt x="36763" y="13573"/>
                    <a:pt x="38851" y="16932"/>
                    <a:pt x="39471" y="20684"/>
                  </a:cubicBezTo>
                  <a:cubicBezTo>
                    <a:pt x="40090" y="24370"/>
                    <a:pt x="39242" y="27991"/>
                    <a:pt x="37057" y="30894"/>
                  </a:cubicBezTo>
                  <a:cubicBezTo>
                    <a:pt x="34457" y="34354"/>
                    <a:pt x="30419" y="36152"/>
                    <a:pt x="26236" y="36152"/>
                  </a:cubicBezTo>
                  <a:cubicBezTo>
                    <a:pt x="23125" y="36152"/>
                    <a:pt x="19932" y="35157"/>
                    <a:pt x="17191" y="33112"/>
                  </a:cubicBezTo>
                  <a:cubicBezTo>
                    <a:pt x="10765" y="28284"/>
                    <a:pt x="9232" y="19444"/>
                    <a:pt x="13766" y="13410"/>
                  </a:cubicBezTo>
                  <a:cubicBezTo>
                    <a:pt x="16343" y="9955"/>
                    <a:pt x="20374" y="8157"/>
                    <a:pt x="24555" y="8157"/>
                  </a:cubicBezTo>
                  <a:close/>
                  <a:moveTo>
                    <a:pt x="24585" y="0"/>
                  </a:moveTo>
                  <a:cubicBezTo>
                    <a:pt x="17918" y="0"/>
                    <a:pt x="11430" y="2926"/>
                    <a:pt x="7242" y="8517"/>
                  </a:cubicBezTo>
                  <a:cubicBezTo>
                    <a:pt x="0" y="18172"/>
                    <a:pt x="2284" y="32101"/>
                    <a:pt x="12298" y="39636"/>
                  </a:cubicBezTo>
                  <a:cubicBezTo>
                    <a:pt x="16506" y="42767"/>
                    <a:pt x="21432" y="44301"/>
                    <a:pt x="26227" y="44301"/>
                  </a:cubicBezTo>
                  <a:cubicBezTo>
                    <a:pt x="32914" y="44301"/>
                    <a:pt x="39405" y="41365"/>
                    <a:pt x="43581" y="35787"/>
                  </a:cubicBezTo>
                  <a:cubicBezTo>
                    <a:pt x="47104" y="31089"/>
                    <a:pt x="48506" y="25251"/>
                    <a:pt x="47495" y="19346"/>
                  </a:cubicBezTo>
                  <a:cubicBezTo>
                    <a:pt x="46516" y="13507"/>
                    <a:pt x="43320" y="8288"/>
                    <a:pt x="38492" y="4667"/>
                  </a:cubicBezTo>
                  <a:cubicBezTo>
                    <a:pt x="34295" y="1523"/>
                    <a:pt x="29394" y="0"/>
                    <a:pt x="24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1"/>
            <p:cNvSpPr/>
            <p:nvPr/>
          </p:nvSpPr>
          <p:spPr>
            <a:xfrm>
              <a:off x="1845450" y="2331300"/>
              <a:ext cx="1054475" cy="1035075"/>
            </a:xfrm>
            <a:custGeom>
              <a:avLst/>
              <a:gdLst/>
              <a:ahLst/>
              <a:cxnLst/>
              <a:rect l="l" t="t" r="r" b="b"/>
              <a:pathLst>
                <a:path w="42179" h="41403" extrusionOk="0">
                  <a:moveTo>
                    <a:pt x="21073" y="8163"/>
                  </a:moveTo>
                  <a:cubicBezTo>
                    <a:pt x="24661" y="8163"/>
                    <a:pt x="28184" y="9664"/>
                    <a:pt x="30663" y="12599"/>
                  </a:cubicBezTo>
                  <a:cubicBezTo>
                    <a:pt x="35165" y="17884"/>
                    <a:pt x="34480" y="25811"/>
                    <a:pt x="29196" y="30279"/>
                  </a:cubicBezTo>
                  <a:cubicBezTo>
                    <a:pt x="26858" y="32283"/>
                    <a:pt x="23983" y="33260"/>
                    <a:pt x="21119" y="33260"/>
                  </a:cubicBezTo>
                  <a:cubicBezTo>
                    <a:pt x="17549" y="33260"/>
                    <a:pt x="13995" y="31743"/>
                    <a:pt x="11516" y="28812"/>
                  </a:cubicBezTo>
                  <a:cubicBezTo>
                    <a:pt x="7047" y="23527"/>
                    <a:pt x="7699" y="15600"/>
                    <a:pt x="12983" y="11132"/>
                  </a:cubicBezTo>
                  <a:cubicBezTo>
                    <a:pt x="15332" y="9142"/>
                    <a:pt x="18203" y="8163"/>
                    <a:pt x="21073" y="8163"/>
                  </a:cubicBezTo>
                  <a:close/>
                  <a:moveTo>
                    <a:pt x="21043" y="0"/>
                  </a:moveTo>
                  <a:cubicBezTo>
                    <a:pt x="16160" y="0"/>
                    <a:pt x="11487" y="1696"/>
                    <a:pt x="7699" y="4901"/>
                  </a:cubicBezTo>
                  <a:cubicBezTo>
                    <a:pt x="3491" y="8489"/>
                    <a:pt x="914" y="13480"/>
                    <a:pt x="457" y="18993"/>
                  </a:cubicBezTo>
                  <a:cubicBezTo>
                    <a:pt x="1" y="24506"/>
                    <a:pt x="1697" y="29888"/>
                    <a:pt x="5285" y="34096"/>
                  </a:cubicBezTo>
                  <a:cubicBezTo>
                    <a:pt x="9395" y="38924"/>
                    <a:pt x="15234" y="41403"/>
                    <a:pt x="21106" y="41403"/>
                  </a:cubicBezTo>
                  <a:cubicBezTo>
                    <a:pt x="25836" y="41403"/>
                    <a:pt x="30598" y="39804"/>
                    <a:pt x="34480" y="36510"/>
                  </a:cubicBezTo>
                  <a:cubicBezTo>
                    <a:pt x="38721" y="32922"/>
                    <a:pt x="41265" y="27931"/>
                    <a:pt x="41722" y="22418"/>
                  </a:cubicBezTo>
                  <a:cubicBezTo>
                    <a:pt x="42178" y="16905"/>
                    <a:pt x="40482" y="11556"/>
                    <a:pt x="36894" y="7315"/>
                  </a:cubicBezTo>
                  <a:cubicBezTo>
                    <a:pt x="33306" y="3107"/>
                    <a:pt x="28315" y="530"/>
                    <a:pt x="22802" y="73"/>
                  </a:cubicBezTo>
                  <a:cubicBezTo>
                    <a:pt x="22214" y="25"/>
                    <a:pt x="21627" y="0"/>
                    <a:pt x="21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2810200" y="3920250"/>
              <a:ext cx="790225" cy="776200"/>
            </a:xfrm>
            <a:custGeom>
              <a:avLst/>
              <a:gdLst/>
              <a:ahLst/>
              <a:cxnLst/>
              <a:rect l="l" t="t" r="r" b="b"/>
              <a:pathLst>
                <a:path w="31609" h="31048" extrusionOk="0">
                  <a:moveTo>
                    <a:pt x="15788" y="8149"/>
                  </a:moveTo>
                  <a:cubicBezTo>
                    <a:pt x="15984" y="8149"/>
                    <a:pt x="16212" y="8181"/>
                    <a:pt x="16408" y="8181"/>
                  </a:cubicBezTo>
                  <a:cubicBezTo>
                    <a:pt x="18365" y="8344"/>
                    <a:pt x="20159" y="9258"/>
                    <a:pt x="21431" y="10758"/>
                  </a:cubicBezTo>
                  <a:cubicBezTo>
                    <a:pt x="22703" y="12259"/>
                    <a:pt x="23291" y="14183"/>
                    <a:pt x="23128" y="16141"/>
                  </a:cubicBezTo>
                  <a:cubicBezTo>
                    <a:pt x="22964" y="18098"/>
                    <a:pt x="22051" y="19859"/>
                    <a:pt x="20551" y="21131"/>
                  </a:cubicBezTo>
                  <a:cubicBezTo>
                    <a:pt x="19208" y="22270"/>
                    <a:pt x="17551" y="22886"/>
                    <a:pt x="15815" y="22886"/>
                  </a:cubicBezTo>
                  <a:cubicBezTo>
                    <a:pt x="15612" y="22886"/>
                    <a:pt x="15407" y="22877"/>
                    <a:pt x="15201" y="22860"/>
                  </a:cubicBezTo>
                  <a:cubicBezTo>
                    <a:pt x="13244" y="22697"/>
                    <a:pt x="11450" y="21784"/>
                    <a:pt x="10177" y="20283"/>
                  </a:cubicBezTo>
                  <a:cubicBezTo>
                    <a:pt x="8905" y="18783"/>
                    <a:pt x="8285" y="16891"/>
                    <a:pt x="8449" y="14901"/>
                  </a:cubicBezTo>
                  <a:cubicBezTo>
                    <a:pt x="8612" y="12944"/>
                    <a:pt x="9525" y="11182"/>
                    <a:pt x="11026" y="9910"/>
                  </a:cubicBezTo>
                  <a:cubicBezTo>
                    <a:pt x="12396" y="8768"/>
                    <a:pt x="14059" y="8149"/>
                    <a:pt x="15788" y="8149"/>
                  </a:cubicBezTo>
                  <a:close/>
                  <a:moveTo>
                    <a:pt x="15745" y="1"/>
                  </a:moveTo>
                  <a:cubicBezTo>
                    <a:pt x="12086" y="1"/>
                    <a:pt x="8593" y="1296"/>
                    <a:pt x="5774" y="3680"/>
                  </a:cubicBezTo>
                  <a:cubicBezTo>
                    <a:pt x="2610" y="6355"/>
                    <a:pt x="685" y="10106"/>
                    <a:pt x="326" y="14249"/>
                  </a:cubicBezTo>
                  <a:cubicBezTo>
                    <a:pt x="0" y="18359"/>
                    <a:pt x="1272" y="22404"/>
                    <a:pt x="3947" y="25568"/>
                  </a:cubicBezTo>
                  <a:cubicBezTo>
                    <a:pt x="6655" y="28732"/>
                    <a:pt x="10406" y="30656"/>
                    <a:pt x="14516" y="30983"/>
                  </a:cubicBezTo>
                  <a:cubicBezTo>
                    <a:pt x="14973" y="31015"/>
                    <a:pt x="15397" y="31048"/>
                    <a:pt x="15821" y="31048"/>
                  </a:cubicBezTo>
                  <a:cubicBezTo>
                    <a:pt x="19507" y="31048"/>
                    <a:pt x="22997" y="29776"/>
                    <a:pt x="25835" y="27362"/>
                  </a:cubicBezTo>
                  <a:cubicBezTo>
                    <a:pt x="28999" y="24687"/>
                    <a:pt x="30924" y="20936"/>
                    <a:pt x="31283" y="16793"/>
                  </a:cubicBezTo>
                  <a:cubicBezTo>
                    <a:pt x="31609" y="12683"/>
                    <a:pt x="30337" y="8638"/>
                    <a:pt x="27629" y="5506"/>
                  </a:cubicBezTo>
                  <a:cubicBezTo>
                    <a:pt x="24954" y="2342"/>
                    <a:pt x="21203" y="385"/>
                    <a:pt x="17093" y="59"/>
                  </a:cubicBezTo>
                  <a:cubicBezTo>
                    <a:pt x="16642" y="20"/>
                    <a:pt x="16192" y="1"/>
                    <a:pt x="15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2780025" y="996900"/>
              <a:ext cx="690750" cy="616975"/>
            </a:xfrm>
            <a:custGeom>
              <a:avLst/>
              <a:gdLst/>
              <a:ahLst/>
              <a:cxnLst/>
              <a:rect l="l" t="t" r="r" b="b"/>
              <a:pathLst>
                <a:path w="27630" h="24679" extrusionOk="0">
                  <a:moveTo>
                    <a:pt x="13831" y="8140"/>
                  </a:moveTo>
                  <a:cubicBezTo>
                    <a:pt x="15005" y="8140"/>
                    <a:pt x="16180" y="8662"/>
                    <a:pt x="16995" y="9641"/>
                  </a:cubicBezTo>
                  <a:cubicBezTo>
                    <a:pt x="17713" y="10489"/>
                    <a:pt x="18072" y="11566"/>
                    <a:pt x="17974" y="12675"/>
                  </a:cubicBezTo>
                  <a:cubicBezTo>
                    <a:pt x="17876" y="13784"/>
                    <a:pt x="17387" y="14795"/>
                    <a:pt x="16506" y="15513"/>
                  </a:cubicBezTo>
                  <a:cubicBezTo>
                    <a:pt x="15750" y="16152"/>
                    <a:pt x="14812" y="16507"/>
                    <a:pt x="13831" y="16507"/>
                  </a:cubicBezTo>
                  <a:cubicBezTo>
                    <a:pt x="13712" y="16507"/>
                    <a:pt x="13592" y="16502"/>
                    <a:pt x="13472" y="16491"/>
                  </a:cubicBezTo>
                  <a:cubicBezTo>
                    <a:pt x="12363" y="16393"/>
                    <a:pt x="11352" y="15871"/>
                    <a:pt x="10634" y="15023"/>
                  </a:cubicBezTo>
                  <a:cubicBezTo>
                    <a:pt x="9917" y="14175"/>
                    <a:pt x="9558" y="13099"/>
                    <a:pt x="9656" y="11990"/>
                  </a:cubicBezTo>
                  <a:cubicBezTo>
                    <a:pt x="9753" y="10881"/>
                    <a:pt x="10275" y="9869"/>
                    <a:pt x="11123" y="9152"/>
                  </a:cubicBezTo>
                  <a:cubicBezTo>
                    <a:pt x="11906" y="8467"/>
                    <a:pt x="12852" y="8140"/>
                    <a:pt x="13831" y="8140"/>
                  </a:cubicBezTo>
                  <a:close/>
                  <a:moveTo>
                    <a:pt x="13799" y="0"/>
                  </a:moveTo>
                  <a:cubicBezTo>
                    <a:pt x="10981" y="0"/>
                    <a:pt x="8151" y="958"/>
                    <a:pt x="5839" y="2921"/>
                  </a:cubicBezTo>
                  <a:cubicBezTo>
                    <a:pt x="653" y="7325"/>
                    <a:pt x="0" y="15121"/>
                    <a:pt x="4404" y="20308"/>
                  </a:cubicBezTo>
                  <a:cubicBezTo>
                    <a:pt x="6557" y="22819"/>
                    <a:pt x="9525" y="24353"/>
                    <a:pt x="12820" y="24613"/>
                  </a:cubicBezTo>
                  <a:cubicBezTo>
                    <a:pt x="13146" y="24646"/>
                    <a:pt x="13505" y="24679"/>
                    <a:pt x="13831" y="24679"/>
                  </a:cubicBezTo>
                  <a:cubicBezTo>
                    <a:pt x="16767" y="24679"/>
                    <a:pt x="19539" y="23635"/>
                    <a:pt x="21790" y="21743"/>
                  </a:cubicBezTo>
                  <a:cubicBezTo>
                    <a:pt x="26977" y="17339"/>
                    <a:pt x="27629" y="9543"/>
                    <a:pt x="23225" y="4357"/>
                  </a:cubicBezTo>
                  <a:cubicBezTo>
                    <a:pt x="20785" y="1482"/>
                    <a:pt x="17302" y="0"/>
                    <a:pt x="1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7319" y="0"/>
                  </a:moveTo>
                  <a:cubicBezTo>
                    <a:pt x="58651" y="0"/>
                    <a:pt x="16767" y="34642"/>
                    <a:pt x="7666" y="82365"/>
                  </a:cubicBezTo>
                  <a:cubicBezTo>
                    <a:pt x="7405" y="83800"/>
                    <a:pt x="6361" y="84975"/>
                    <a:pt x="4991" y="85431"/>
                  </a:cubicBezTo>
                  <a:cubicBezTo>
                    <a:pt x="4991" y="85431"/>
                    <a:pt x="4958" y="85464"/>
                    <a:pt x="4958" y="85464"/>
                  </a:cubicBezTo>
                  <a:cubicBezTo>
                    <a:pt x="1990" y="86443"/>
                    <a:pt x="0" y="89215"/>
                    <a:pt x="0" y="92347"/>
                  </a:cubicBezTo>
                  <a:lnTo>
                    <a:pt x="0" y="110549"/>
                  </a:lnTo>
                  <a:cubicBezTo>
                    <a:pt x="0" y="113680"/>
                    <a:pt x="1990" y="116453"/>
                    <a:pt x="4958" y="117432"/>
                  </a:cubicBezTo>
                  <a:cubicBezTo>
                    <a:pt x="6361" y="117921"/>
                    <a:pt x="7405" y="119128"/>
                    <a:pt x="7698" y="120628"/>
                  </a:cubicBezTo>
                  <a:cubicBezTo>
                    <a:pt x="11515" y="140559"/>
                    <a:pt x="21138" y="158728"/>
                    <a:pt x="35588" y="173179"/>
                  </a:cubicBezTo>
                  <a:cubicBezTo>
                    <a:pt x="50039" y="187597"/>
                    <a:pt x="68208" y="197252"/>
                    <a:pt x="88139" y="201069"/>
                  </a:cubicBezTo>
                  <a:cubicBezTo>
                    <a:pt x="89639" y="201362"/>
                    <a:pt x="90846" y="202406"/>
                    <a:pt x="91336" y="203809"/>
                  </a:cubicBezTo>
                  <a:cubicBezTo>
                    <a:pt x="92314" y="206777"/>
                    <a:pt x="95087" y="208767"/>
                    <a:pt x="98251" y="208767"/>
                  </a:cubicBezTo>
                  <a:lnTo>
                    <a:pt x="116420" y="208767"/>
                  </a:lnTo>
                  <a:cubicBezTo>
                    <a:pt x="119552" y="208767"/>
                    <a:pt x="122324" y="206777"/>
                    <a:pt x="123303" y="203809"/>
                  </a:cubicBezTo>
                  <a:cubicBezTo>
                    <a:pt x="123792" y="202406"/>
                    <a:pt x="124967" y="201362"/>
                    <a:pt x="126402" y="201101"/>
                  </a:cubicBezTo>
                  <a:cubicBezTo>
                    <a:pt x="174125" y="192001"/>
                    <a:pt x="208767" y="150117"/>
                    <a:pt x="208767" y="101448"/>
                  </a:cubicBezTo>
                  <a:cubicBezTo>
                    <a:pt x="208767" y="98610"/>
                    <a:pt x="208637" y="95739"/>
                    <a:pt x="208408" y="92934"/>
                  </a:cubicBezTo>
                  <a:cubicBezTo>
                    <a:pt x="208223" y="90804"/>
                    <a:pt x="206460" y="89200"/>
                    <a:pt x="204364" y="89200"/>
                  </a:cubicBezTo>
                  <a:cubicBezTo>
                    <a:pt x="204245" y="89200"/>
                    <a:pt x="204125" y="89205"/>
                    <a:pt x="204005" y="89215"/>
                  </a:cubicBezTo>
                  <a:cubicBezTo>
                    <a:pt x="201754" y="89411"/>
                    <a:pt x="200090" y="91368"/>
                    <a:pt x="200286" y="93619"/>
                  </a:cubicBezTo>
                  <a:cubicBezTo>
                    <a:pt x="200514" y="96196"/>
                    <a:pt x="200612" y="98838"/>
                    <a:pt x="200612" y="101448"/>
                  </a:cubicBezTo>
                  <a:cubicBezTo>
                    <a:pt x="200612" y="146202"/>
                    <a:pt x="168743" y="184726"/>
                    <a:pt x="124869" y="193077"/>
                  </a:cubicBezTo>
                  <a:cubicBezTo>
                    <a:pt x="120759" y="193860"/>
                    <a:pt x="117334" y="196730"/>
                    <a:pt x="115801" y="200612"/>
                  </a:cubicBezTo>
                  <a:lnTo>
                    <a:pt x="98838" y="200612"/>
                  </a:lnTo>
                  <a:cubicBezTo>
                    <a:pt x="97305" y="196730"/>
                    <a:pt x="93847" y="193860"/>
                    <a:pt x="89672" y="193077"/>
                  </a:cubicBezTo>
                  <a:cubicBezTo>
                    <a:pt x="52551" y="185966"/>
                    <a:pt x="22801" y="156217"/>
                    <a:pt x="15690" y="119095"/>
                  </a:cubicBezTo>
                  <a:cubicBezTo>
                    <a:pt x="14907" y="114920"/>
                    <a:pt x="12037" y="111462"/>
                    <a:pt x="8155" y="109929"/>
                  </a:cubicBezTo>
                  <a:lnTo>
                    <a:pt x="8155" y="92967"/>
                  </a:lnTo>
                  <a:cubicBezTo>
                    <a:pt x="12037" y="91433"/>
                    <a:pt x="14907" y="88008"/>
                    <a:pt x="15690" y="83898"/>
                  </a:cubicBezTo>
                  <a:cubicBezTo>
                    <a:pt x="24041" y="40025"/>
                    <a:pt x="62565" y="8155"/>
                    <a:pt x="107319" y="8155"/>
                  </a:cubicBezTo>
                  <a:cubicBezTo>
                    <a:pt x="122357" y="8155"/>
                    <a:pt x="137330" y="11808"/>
                    <a:pt x="150541" y="18756"/>
                  </a:cubicBezTo>
                  <a:cubicBezTo>
                    <a:pt x="153833" y="20478"/>
                    <a:pt x="157468" y="21343"/>
                    <a:pt x="161104" y="21343"/>
                  </a:cubicBezTo>
                  <a:cubicBezTo>
                    <a:pt x="164564" y="21343"/>
                    <a:pt x="168024" y="20559"/>
                    <a:pt x="171189" y="18985"/>
                  </a:cubicBezTo>
                  <a:cubicBezTo>
                    <a:pt x="171339" y="18910"/>
                    <a:pt x="171495" y="18873"/>
                    <a:pt x="171645" y="18873"/>
                  </a:cubicBezTo>
                  <a:cubicBezTo>
                    <a:pt x="171887" y="18873"/>
                    <a:pt x="172117" y="18967"/>
                    <a:pt x="172298" y="19148"/>
                  </a:cubicBezTo>
                  <a:lnTo>
                    <a:pt x="189619" y="36469"/>
                  </a:lnTo>
                  <a:cubicBezTo>
                    <a:pt x="189913" y="36763"/>
                    <a:pt x="189978" y="37187"/>
                    <a:pt x="189782" y="37578"/>
                  </a:cubicBezTo>
                  <a:cubicBezTo>
                    <a:pt x="186553" y="44069"/>
                    <a:pt x="186651" y="51800"/>
                    <a:pt x="190011" y="58226"/>
                  </a:cubicBezTo>
                  <a:cubicBezTo>
                    <a:pt x="190728" y="59596"/>
                    <a:pt x="191413" y="60967"/>
                    <a:pt x="192066" y="62369"/>
                  </a:cubicBezTo>
                  <a:cubicBezTo>
                    <a:pt x="192754" y="63865"/>
                    <a:pt x="194220" y="64739"/>
                    <a:pt x="195760" y="64739"/>
                  </a:cubicBezTo>
                  <a:cubicBezTo>
                    <a:pt x="196335" y="64739"/>
                    <a:pt x="196921" y="64616"/>
                    <a:pt x="197481" y="64359"/>
                  </a:cubicBezTo>
                  <a:cubicBezTo>
                    <a:pt x="199503" y="63413"/>
                    <a:pt x="200416" y="60999"/>
                    <a:pt x="199470" y="58944"/>
                  </a:cubicBezTo>
                  <a:cubicBezTo>
                    <a:pt x="198753" y="57444"/>
                    <a:pt x="198003" y="55910"/>
                    <a:pt x="197220" y="54443"/>
                  </a:cubicBezTo>
                  <a:cubicBezTo>
                    <a:pt x="195067" y="50332"/>
                    <a:pt x="195034" y="45374"/>
                    <a:pt x="197089" y="41199"/>
                  </a:cubicBezTo>
                  <a:cubicBezTo>
                    <a:pt x="198851" y="37676"/>
                    <a:pt x="198166" y="33468"/>
                    <a:pt x="195393" y="30695"/>
                  </a:cubicBezTo>
                  <a:lnTo>
                    <a:pt x="178072" y="13374"/>
                  </a:lnTo>
                  <a:cubicBezTo>
                    <a:pt x="176325" y="11627"/>
                    <a:pt x="174009" y="10709"/>
                    <a:pt x="171653" y="10709"/>
                  </a:cubicBezTo>
                  <a:cubicBezTo>
                    <a:pt x="170269" y="10709"/>
                    <a:pt x="168872" y="11026"/>
                    <a:pt x="167568" y="11678"/>
                  </a:cubicBezTo>
                  <a:cubicBezTo>
                    <a:pt x="165521" y="12686"/>
                    <a:pt x="163286" y="13191"/>
                    <a:pt x="161054" y="13191"/>
                  </a:cubicBezTo>
                  <a:cubicBezTo>
                    <a:pt x="158735" y="13191"/>
                    <a:pt x="156419" y="12645"/>
                    <a:pt x="154325" y="11547"/>
                  </a:cubicBezTo>
                  <a:cubicBezTo>
                    <a:pt x="139939" y="3980"/>
                    <a:pt x="123695" y="0"/>
                    <a:pt x="107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6112950" y="2045400"/>
              <a:ext cx="226725" cy="204575"/>
            </a:xfrm>
            <a:custGeom>
              <a:avLst/>
              <a:gdLst/>
              <a:ahLst/>
              <a:cxnLst/>
              <a:rect l="l" t="t" r="r" b="b"/>
              <a:pathLst>
                <a:path w="9069" h="8183" extrusionOk="0">
                  <a:moveTo>
                    <a:pt x="4537" y="1"/>
                  </a:moveTo>
                  <a:cubicBezTo>
                    <a:pt x="4169" y="1"/>
                    <a:pt x="3795" y="51"/>
                    <a:pt x="3426" y="158"/>
                  </a:cubicBezTo>
                  <a:cubicBezTo>
                    <a:pt x="1273" y="745"/>
                    <a:pt x="1" y="2996"/>
                    <a:pt x="588" y="5149"/>
                  </a:cubicBezTo>
                  <a:cubicBezTo>
                    <a:pt x="620" y="5181"/>
                    <a:pt x="620" y="5214"/>
                    <a:pt x="620" y="5214"/>
                  </a:cubicBezTo>
                  <a:cubicBezTo>
                    <a:pt x="1110" y="7008"/>
                    <a:pt x="2741" y="8182"/>
                    <a:pt x="4535" y="8182"/>
                  </a:cubicBezTo>
                  <a:cubicBezTo>
                    <a:pt x="4893" y="8182"/>
                    <a:pt x="5252" y="8150"/>
                    <a:pt x="5611" y="8052"/>
                  </a:cubicBezTo>
                  <a:cubicBezTo>
                    <a:pt x="7764" y="7465"/>
                    <a:pt x="9069" y="5214"/>
                    <a:pt x="8482" y="3061"/>
                  </a:cubicBezTo>
                  <a:cubicBezTo>
                    <a:pt x="8482" y="3028"/>
                    <a:pt x="8449" y="2996"/>
                    <a:pt x="8449" y="2963"/>
                  </a:cubicBezTo>
                  <a:cubicBezTo>
                    <a:pt x="7963" y="1180"/>
                    <a:pt x="6312" y="1"/>
                    <a:pt x="4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3698275" y="27474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1" y="0"/>
                    <a:pt x="1957" y="424"/>
                    <a:pt x="1207" y="1175"/>
                  </a:cubicBezTo>
                  <a:cubicBezTo>
                    <a:pt x="424" y="1958"/>
                    <a:pt x="0" y="3001"/>
                    <a:pt x="0" y="4078"/>
                  </a:cubicBezTo>
                  <a:cubicBezTo>
                    <a:pt x="0" y="5154"/>
                    <a:pt x="424" y="6198"/>
                    <a:pt x="1207" y="6948"/>
                  </a:cubicBezTo>
                  <a:cubicBezTo>
                    <a:pt x="1957" y="7699"/>
                    <a:pt x="3001" y="8155"/>
                    <a:pt x="4078" y="8155"/>
                  </a:cubicBezTo>
                  <a:cubicBezTo>
                    <a:pt x="5154" y="8155"/>
                    <a:pt x="6198" y="7699"/>
                    <a:pt x="6948" y="6948"/>
                  </a:cubicBezTo>
                  <a:cubicBezTo>
                    <a:pt x="7731" y="6198"/>
                    <a:pt x="8155" y="5154"/>
                    <a:pt x="8155" y="4078"/>
                  </a:cubicBezTo>
                  <a:cubicBezTo>
                    <a:pt x="8155" y="3001"/>
                    <a:pt x="7731" y="1958"/>
                    <a:pt x="6948" y="1175"/>
                  </a:cubicBezTo>
                  <a:cubicBezTo>
                    <a:pt x="6198" y="424"/>
                    <a:pt x="5154" y="0"/>
                    <a:pt x="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5655450" y="24301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2" y="0"/>
                    <a:pt x="1958" y="424"/>
                    <a:pt x="1208" y="1175"/>
                  </a:cubicBezTo>
                  <a:cubicBezTo>
                    <a:pt x="425" y="1925"/>
                    <a:pt x="1" y="3001"/>
                    <a:pt x="1" y="4078"/>
                  </a:cubicBezTo>
                  <a:cubicBezTo>
                    <a:pt x="1" y="5122"/>
                    <a:pt x="425" y="6198"/>
                    <a:pt x="1208" y="6948"/>
                  </a:cubicBezTo>
                  <a:cubicBezTo>
                    <a:pt x="1958" y="7698"/>
                    <a:pt x="3002" y="8155"/>
                    <a:pt x="4078" y="8155"/>
                  </a:cubicBezTo>
                  <a:cubicBezTo>
                    <a:pt x="5155" y="8155"/>
                    <a:pt x="6199" y="7698"/>
                    <a:pt x="6949" y="6948"/>
                  </a:cubicBezTo>
                  <a:cubicBezTo>
                    <a:pt x="7732" y="6198"/>
                    <a:pt x="8156" y="5122"/>
                    <a:pt x="8156" y="4078"/>
                  </a:cubicBezTo>
                  <a:cubicBezTo>
                    <a:pt x="8156" y="3001"/>
                    <a:pt x="7732" y="1925"/>
                    <a:pt x="6949" y="1175"/>
                  </a:cubicBezTo>
                  <a:cubicBezTo>
                    <a:pt x="6199" y="424"/>
                    <a:pt x="5155" y="0"/>
                    <a:pt x="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4137000" y="47029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25" y="425"/>
                    <a:pt x="1175" y="1208"/>
                  </a:cubicBezTo>
                  <a:cubicBezTo>
                    <a:pt x="425" y="1958"/>
                    <a:pt x="1" y="3002"/>
                    <a:pt x="1" y="4078"/>
                  </a:cubicBezTo>
                  <a:cubicBezTo>
                    <a:pt x="1" y="5155"/>
                    <a:pt x="425" y="6199"/>
                    <a:pt x="1175" y="6949"/>
                  </a:cubicBezTo>
                  <a:cubicBezTo>
                    <a:pt x="1925" y="7732"/>
                    <a:pt x="3002" y="8156"/>
                    <a:pt x="4078" y="8156"/>
                  </a:cubicBezTo>
                  <a:cubicBezTo>
                    <a:pt x="5122" y="8156"/>
                    <a:pt x="6198" y="7732"/>
                    <a:pt x="6949" y="6949"/>
                  </a:cubicBezTo>
                  <a:cubicBezTo>
                    <a:pt x="7699" y="6199"/>
                    <a:pt x="8156" y="5155"/>
                    <a:pt x="8156" y="4078"/>
                  </a:cubicBezTo>
                  <a:cubicBezTo>
                    <a:pt x="8156" y="3002"/>
                    <a:pt x="7699" y="1958"/>
                    <a:pt x="6949" y="1208"/>
                  </a:cubicBezTo>
                  <a:cubicBezTo>
                    <a:pt x="6198" y="425"/>
                    <a:pt x="5122" y="1"/>
                    <a:pt x="4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2349425" y="15535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25"/>
                    <a:pt x="1208" y="1175"/>
                  </a:cubicBezTo>
                  <a:cubicBezTo>
                    <a:pt x="425" y="1925"/>
                    <a:pt x="1" y="3002"/>
                    <a:pt x="1" y="4078"/>
                  </a:cubicBezTo>
                  <a:cubicBezTo>
                    <a:pt x="1" y="5122"/>
                    <a:pt x="425" y="6199"/>
                    <a:pt x="1208" y="6949"/>
                  </a:cubicBezTo>
                  <a:cubicBezTo>
                    <a:pt x="1958" y="7699"/>
                    <a:pt x="3002" y="8156"/>
                    <a:pt x="4078" y="8156"/>
                  </a:cubicBezTo>
                  <a:cubicBezTo>
                    <a:pt x="5155" y="8156"/>
                    <a:pt x="6199" y="7699"/>
                    <a:pt x="6949" y="6949"/>
                  </a:cubicBezTo>
                  <a:cubicBezTo>
                    <a:pt x="7699" y="6199"/>
                    <a:pt x="8156" y="5122"/>
                    <a:pt x="8156" y="4078"/>
                  </a:cubicBezTo>
                  <a:cubicBezTo>
                    <a:pt x="8156" y="3002"/>
                    <a:pt x="7732" y="1925"/>
                    <a:pt x="6949" y="1175"/>
                  </a:cubicBezTo>
                  <a:cubicBezTo>
                    <a:pt x="6199" y="425"/>
                    <a:pt x="5155" y="1"/>
                    <a:pt x="4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6992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9">
  <p:cSld name="Title and Body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32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74" name="Google Shape;174;p3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32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786343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2"/>
          <p:cNvSpPr txBox="1">
            <a:spLocks noGrp="1"/>
          </p:cNvSpPr>
          <p:nvPr>
            <p:ph type="title"/>
          </p:nvPr>
        </p:nvSpPr>
        <p:spPr>
          <a:xfrm>
            <a:off x="3284267" y="694967"/>
            <a:ext cx="56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95" name="Google Shape;695;p22"/>
          <p:cNvSpPr/>
          <p:nvPr/>
        </p:nvSpPr>
        <p:spPr>
          <a:xfrm>
            <a:off x="1429943" y="51112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22"/>
          <p:cNvSpPr/>
          <p:nvPr/>
        </p:nvSpPr>
        <p:spPr>
          <a:xfrm>
            <a:off x="826776" y="50262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22"/>
          <p:cNvSpPr/>
          <p:nvPr/>
        </p:nvSpPr>
        <p:spPr>
          <a:xfrm>
            <a:off x="5672776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22"/>
          <p:cNvSpPr/>
          <p:nvPr/>
        </p:nvSpPr>
        <p:spPr>
          <a:xfrm>
            <a:off x="3840209" y="6350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9" name="Google Shape;699;p22"/>
          <p:cNvSpPr/>
          <p:nvPr/>
        </p:nvSpPr>
        <p:spPr>
          <a:xfrm>
            <a:off x="9036143" y="63837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22"/>
          <p:cNvSpPr/>
          <p:nvPr/>
        </p:nvSpPr>
        <p:spPr>
          <a:xfrm>
            <a:off x="9676627" y="62749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22"/>
          <p:cNvSpPr/>
          <p:nvPr/>
        </p:nvSpPr>
        <p:spPr>
          <a:xfrm>
            <a:off x="7968176" y="6443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2" name="Google Shape;702;p22"/>
          <p:cNvSpPr/>
          <p:nvPr/>
        </p:nvSpPr>
        <p:spPr>
          <a:xfrm>
            <a:off x="9884427" y="6426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3" name="Google Shape;703;p22"/>
          <p:cNvSpPr/>
          <p:nvPr/>
        </p:nvSpPr>
        <p:spPr>
          <a:xfrm>
            <a:off x="1522609" y="62786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4" name="Google Shape;704;p22"/>
          <p:cNvSpPr/>
          <p:nvPr/>
        </p:nvSpPr>
        <p:spPr>
          <a:xfrm>
            <a:off x="1712743" y="36848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" name="Google Shape;705;p22"/>
          <p:cNvSpPr/>
          <p:nvPr/>
        </p:nvSpPr>
        <p:spPr>
          <a:xfrm>
            <a:off x="12014576" y="1966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6" name="Google Shape;706;p22"/>
          <p:cNvSpPr/>
          <p:nvPr/>
        </p:nvSpPr>
        <p:spPr>
          <a:xfrm>
            <a:off x="619543" y="6581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7" name="Google Shape;707;p22"/>
          <p:cNvSpPr/>
          <p:nvPr/>
        </p:nvSpPr>
        <p:spPr>
          <a:xfrm>
            <a:off x="676343" y="1819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8" name="Google Shape;708;p22"/>
          <p:cNvSpPr/>
          <p:nvPr/>
        </p:nvSpPr>
        <p:spPr>
          <a:xfrm>
            <a:off x="2012427" y="5809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9" name="Google Shape;709;p22"/>
          <p:cNvSpPr/>
          <p:nvPr/>
        </p:nvSpPr>
        <p:spPr>
          <a:xfrm>
            <a:off x="8379043" y="4159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0" name="Google Shape;710;p22"/>
          <p:cNvSpPr/>
          <p:nvPr/>
        </p:nvSpPr>
        <p:spPr>
          <a:xfrm>
            <a:off x="4142543" y="14427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1" name="Google Shape;711;p22"/>
          <p:cNvSpPr/>
          <p:nvPr/>
        </p:nvSpPr>
        <p:spPr>
          <a:xfrm>
            <a:off x="11935976" y="38332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2" name="Google Shape;712;p22"/>
          <p:cNvSpPr/>
          <p:nvPr/>
        </p:nvSpPr>
        <p:spPr>
          <a:xfrm>
            <a:off x="9822560" y="5471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3" name="Google Shape;713;p22"/>
          <p:cNvSpPr/>
          <p:nvPr/>
        </p:nvSpPr>
        <p:spPr>
          <a:xfrm>
            <a:off x="11879176" y="266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4" name="Google Shape;714;p22"/>
          <p:cNvSpPr/>
          <p:nvPr/>
        </p:nvSpPr>
        <p:spPr>
          <a:xfrm>
            <a:off x="12014576" y="45363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5" name="Google Shape;715;p22"/>
          <p:cNvSpPr/>
          <p:nvPr/>
        </p:nvSpPr>
        <p:spPr>
          <a:xfrm>
            <a:off x="8232576" y="24116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22"/>
          <p:cNvSpPr/>
          <p:nvPr/>
        </p:nvSpPr>
        <p:spPr>
          <a:xfrm>
            <a:off x="1056460" y="24588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22"/>
          <p:cNvSpPr/>
          <p:nvPr/>
        </p:nvSpPr>
        <p:spPr>
          <a:xfrm>
            <a:off x="11058160" y="35952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22"/>
          <p:cNvSpPr/>
          <p:nvPr/>
        </p:nvSpPr>
        <p:spPr>
          <a:xfrm>
            <a:off x="3840209" y="31841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22"/>
          <p:cNvSpPr/>
          <p:nvPr/>
        </p:nvSpPr>
        <p:spPr>
          <a:xfrm>
            <a:off x="11174476" y="40223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22"/>
          <p:cNvSpPr/>
          <p:nvPr/>
        </p:nvSpPr>
        <p:spPr>
          <a:xfrm>
            <a:off x="4142543" y="61891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1" name="Google Shape;721;p22"/>
          <p:cNvSpPr/>
          <p:nvPr/>
        </p:nvSpPr>
        <p:spPr>
          <a:xfrm>
            <a:off x="2804643" y="266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22"/>
          <p:cNvSpPr/>
          <p:nvPr/>
        </p:nvSpPr>
        <p:spPr>
          <a:xfrm>
            <a:off x="11231293" y="8953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22"/>
          <p:cNvSpPr/>
          <p:nvPr/>
        </p:nvSpPr>
        <p:spPr>
          <a:xfrm>
            <a:off x="9991343" y="5942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22"/>
          <p:cNvSpPr/>
          <p:nvPr/>
        </p:nvSpPr>
        <p:spPr>
          <a:xfrm>
            <a:off x="10285976" y="266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22"/>
          <p:cNvSpPr/>
          <p:nvPr/>
        </p:nvSpPr>
        <p:spPr>
          <a:xfrm>
            <a:off x="2446309" y="50262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6" name="Google Shape;726;p22"/>
          <p:cNvSpPr/>
          <p:nvPr/>
        </p:nvSpPr>
        <p:spPr>
          <a:xfrm flipH="1">
            <a:off x="4752509" y="3463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7" name="Google Shape;727;p22"/>
          <p:cNvSpPr/>
          <p:nvPr/>
        </p:nvSpPr>
        <p:spPr>
          <a:xfrm flipH="1">
            <a:off x="6042527" y="4398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8" name="Google Shape;728;p22"/>
          <p:cNvGrpSpPr/>
          <p:nvPr/>
        </p:nvGrpSpPr>
        <p:grpSpPr>
          <a:xfrm rot="10800000">
            <a:off x="826751" y="13"/>
            <a:ext cx="1005960" cy="1104383"/>
            <a:chOff x="1466250" y="238125"/>
            <a:chExt cx="4668750" cy="5219200"/>
          </a:xfrm>
        </p:grpSpPr>
        <p:sp>
          <p:nvSpPr>
            <p:cNvPr id="729" name="Google Shape;729;p22"/>
            <p:cNvSpPr/>
            <p:nvPr/>
          </p:nvSpPr>
          <p:spPr>
            <a:xfrm>
              <a:off x="1466250" y="1087850"/>
              <a:ext cx="3818175" cy="4369475"/>
            </a:xfrm>
            <a:custGeom>
              <a:avLst/>
              <a:gdLst/>
              <a:ahLst/>
              <a:cxnLst/>
              <a:rect l="l" t="t" r="r" b="b"/>
              <a:pathLst>
                <a:path w="152727" h="174779" extrusionOk="0">
                  <a:moveTo>
                    <a:pt x="140494" y="8156"/>
                  </a:moveTo>
                  <a:cubicBezTo>
                    <a:pt x="142745" y="8156"/>
                    <a:pt x="144572" y="9983"/>
                    <a:pt x="144572" y="12233"/>
                  </a:cubicBezTo>
                  <a:cubicBezTo>
                    <a:pt x="144572" y="14484"/>
                    <a:pt x="142745" y="16311"/>
                    <a:pt x="140494" y="16311"/>
                  </a:cubicBezTo>
                  <a:cubicBezTo>
                    <a:pt x="138244" y="16311"/>
                    <a:pt x="136417" y="14484"/>
                    <a:pt x="136417" y="12233"/>
                  </a:cubicBezTo>
                  <a:cubicBezTo>
                    <a:pt x="136417" y="9983"/>
                    <a:pt x="138244" y="8156"/>
                    <a:pt x="140494" y="8156"/>
                  </a:cubicBezTo>
                  <a:close/>
                  <a:moveTo>
                    <a:pt x="129371" y="17322"/>
                  </a:moveTo>
                  <a:cubicBezTo>
                    <a:pt x="130610" y="19997"/>
                    <a:pt x="132763" y="22150"/>
                    <a:pt x="135438" y="23357"/>
                  </a:cubicBezTo>
                  <a:lnTo>
                    <a:pt x="119291" y="81094"/>
                  </a:lnTo>
                  <a:lnTo>
                    <a:pt x="98349" y="60152"/>
                  </a:lnTo>
                  <a:lnTo>
                    <a:pt x="118117" y="40384"/>
                  </a:lnTo>
                  <a:cubicBezTo>
                    <a:pt x="119715" y="38819"/>
                    <a:pt x="119715" y="36242"/>
                    <a:pt x="118117" y="34643"/>
                  </a:cubicBezTo>
                  <a:cubicBezTo>
                    <a:pt x="117318" y="33844"/>
                    <a:pt x="116274" y="33444"/>
                    <a:pt x="115230" y="33444"/>
                  </a:cubicBezTo>
                  <a:cubicBezTo>
                    <a:pt x="114186" y="33444"/>
                    <a:pt x="113143" y="33844"/>
                    <a:pt x="112343" y="34643"/>
                  </a:cubicBezTo>
                  <a:lnTo>
                    <a:pt x="92576" y="54411"/>
                  </a:lnTo>
                  <a:lnTo>
                    <a:pt x="71634" y="33469"/>
                  </a:lnTo>
                  <a:lnTo>
                    <a:pt x="129371" y="17322"/>
                  </a:lnTo>
                  <a:close/>
                  <a:moveTo>
                    <a:pt x="43287" y="16637"/>
                  </a:moveTo>
                  <a:lnTo>
                    <a:pt x="50529" y="23879"/>
                  </a:lnTo>
                  <a:cubicBezTo>
                    <a:pt x="41787" y="33991"/>
                    <a:pt x="37024" y="46745"/>
                    <a:pt x="37024" y="60217"/>
                  </a:cubicBezTo>
                  <a:cubicBezTo>
                    <a:pt x="37024" y="62468"/>
                    <a:pt x="38851" y="64295"/>
                    <a:pt x="41102" y="64295"/>
                  </a:cubicBezTo>
                  <a:cubicBezTo>
                    <a:pt x="43352" y="64295"/>
                    <a:pt x="45179" y="62468"/>
                    <a:pt x="45179" y="60217"/>
                  </a:cubicBezTo>
                  <a:cubicBezTo>
                    <a:pt x="45179" y="48898"/>
                    <a:pt x="49093" y="38199"/>
                    <a:pt x="56302" y="29685"/>
                  </a:cubicBezTo>
                  <a:lnTo>
                    <a:pt x="60902" y="34252"/>
                  </a:lnTo>
                  <a:lnTo>
                    <a:pt x="118476" y="91826"/>
                  </a:lnTo>
                  <a:cubicBezTo>
                    <a:pt x="118476" y="91826"/>
                    <a:pt x="118476" y="91826"/>
                    <a:pt x="118476" y="91858"/>
                  </a:cubicBezTo>
                  <a:lnTo>
                    <a:pt x="136221" y="109571"/>
                  </a:lnTo>
                  <a:cubicBezTo>
                    <a:pt x="124151" y="120219"/>
                    <a:pt x="108556" y="126032"/>
                    <a:pt x="92569" y="126032"/>
                  </a:cubicBezTo>
                  <a:cubicBezTo>
                    <a:pt x="89848" y="126032"/>
                    <a:pt x="87116" y="125864"/>
                    <a:pt x="84388" y="125522"/>
                  </a:cubicBezTo>
                  <a:lnTo>
                    <a:pt x="84388" y="116878"/>
                  </a:lnTo>
                  <a:cubicBezTo>
                    <a:pt x="84388" y="115410"/>
                    <a:pt x="83605" y="114073"/>
                    <a:pt x="82333" y="113355"/>
                  </a:cubicBezTo>
                  <a:lnTo>
                    <a:pt x="57738" y="99198"/>
                  </a:lnTo>
                  <a:cubicBezTo>
                    <a:pt x="57107" y="98852"/>
                    <a:pt x="56412" y="98671"/>
                    <a:pt x="55710" y="98671"/>
                  </a:cubicBezTo>
                  <a:cubicBezTo>
                    <a:pt x="55287" y="98671"/>
                    <a:pt x="54860" y="98737"/>
                    <a:pt x="54443" y="98872"/>
                  </a:cubicBezTo>
                  <a:cubicBezTo>
                    <a:pt x="53334" y="99231"/>
                    <a:pt x="52453" y="100046"/>
                    <a:pt x="51964" y="101090"/>
                  </a:cubicBezTo>
                  <a:lnTo>
                    <a:pt x="48474" y="109049"/>
                  </a:lnTo>
                  <a:cubicBezTo>
                    <a:pt x="47658" y="108299"/>
                    <a:pt x="46843" y="107549"/>
                    <a:pt x="46060" y="106766"/>
                  </a:cubicBezTo>
                  <a:cubicBezTo>
                    <a:pt x="33632" y="94338"/>
                    <a:pt x="26781" y="77799"/>
                    <a:pt x="26781" y="60217"/>
                  </a:cubicBezTo>
                  <a:cubicBezTo>
                    <a:pt x="26781" y="44005"/>
                    <a:pt x="32620" y="28674"/>
                    <a:pt x="43287" y="16637"/>
                  </a:cubicBezTo>
                  <a:close/>
                  <a:moveTo>
                    <a:pt x="57607" y="108527"/>
                  </a:moveTo>
                  <a:lnTo>
                    <a:pt x="76233" y="119227"/>
                  </a:lnTo>
                  <a:lnTo>
                    <a:pt x="76233" y="144605"/>
                  </a:lnTo>
                  <a:lnTo>
                    <a:pt x="41721" y="144605"/>
                  </a:lnTo>
                  <a:lnTo>
                    <a:pt x="57607" y="108527"/>
                  </a:lnTo>
                  <a:close/>
                  <a:moveTo>
                    <a:pt x="87096" y="152760"/>
                  </a:moveTo>
                  <a:cubicBezTo>
                    <a:pt x="95577" y="152760"/>
                    <a:pt x="102688" y="158697"/>
                    <a:pt x="104547" y="166623"/>
                  </a:cubicBezTo>
                  <a:lnTo>
                    <a:pt x="8612" y="166623"/>
                  </a:lnTo>
                  <a:cubicBezTo>
                    <a:pt x="10471" y="158697"/>
                    <a:pt x="17583" y="152760"/>
                    <a:pt x="26096" y="152760"/>
                  </a:cubicBezTo>
                  <a:close/>
                  <a:moveTo>
                    <a:pt x="140494" y="1"/>
                  </a:moveTo>
                  <a:cubicBezTo>
                    <a:pt x="134884" y="1"/>
                    <a:pt x="130121" y="3850"/>
                    <a:pt x="128719" y="9037"/>
                  </a:cubicBezTo>
                  <a:lnTo>
                    <a:pt x="65045" y="26847"/>
                  </a:lnTo>
                  <a:lnTo>
                    <a:pt x="46060" y="7895"/>
                  </a:lnTo>
                  <a:cubicBezTo>
                    <a:pt x="45277" y="7096"/>
                    <a:pt x="44233" y="6696"/>
                    <a:pt x="43189" y="6696"/>
                  </a:cubicBezTo>
                  <a:cubicBezTo>
                    <a:pt x="42145" y="6696"/>
                    <a:pt x="41102" y="7096"/>
                    <a:pt x="40319" y="7895"/>
                  </a:cubicBezTo>
                  <a:cubicBezTo>
                    <a:pt x="26325" y="21856"/>
                    <a:pt x="18626" y="40450"/>
                    <a:pt x="18626" y="60217"/>
                  </a:cubicBezTo>
                  <a:cubicBezTo>
                    <a:pt x="18626" y="79985"/>
                    <a:pt x="26325" y="98578"/>
                    <a:pt x="40319" y="112539"/>
                  </a:cubicBezTo>
                  <a:cubicBezTo>
                    <a:pt x="41819" y="114040"/>
                    <a:pt x="43385" y="115508"/>
                    <a:pt x="45016" y="116878"/>
                  </a:cubicBezTo>
                  <a:lnTo>
                    <a:pt x="32816" y="144605"/>
                  </a:lnTo>
                  <a:lnTo>
                    <a:pt x="26096" y="144605"/>
                  </a:lnTo>
                  <a:cubicBezTo>
                    <a:pt x="11678" y="144605"/>
                    <a:pt x="1" y="156315"/>
                    <a:pt x="1" y="170701"/>
                  </a:cubicBezTo>
                  <a:cubicBezTo>
                    <a:pt x="1" y="172951"/>
                    <a:pt x="1795" y="174778"/>
                    <a:pt x="4078" y="174778"/>
                  </a:cubicBezTo>
                  <a:lnTo>
                    <a:pt x="109114" y="174778"/>
                  </a:lnTo>
                  <a:cubicBezTo>
                    <a:pt x="111365" y="174778"/>
                    <a:pt x="113191" y="172951"/>
                    <a:pt x="113191" y="170701"/>
                  </a:cubicBezTo>
                  <a:cubicBezTo>
                    <a:pt x="113191" y="156315"/>
                    <a:pt x="101481" y="144605"/>
                    <a:pt x="87096" y="144605"/>
                  </a:cubicBezTo>
                  <a:lnTo>
                    <a:pt x="84388" y="144605"/>
                  </a:lnTo>
                  <a:lnTo>
                    <a:pt x="84388" y="133742"/>
                  </a:lnTo>
                  <a:cubicBezTo>
                    <a:pt x="87096" y="134069"/>
                    <a:pt x="89836" y="134199"/>
                    <a:pt x="92543" y="134199"/>
                  </a:cubicBezTo>
                  <a:cubicBezTo>
                    <a:pt x="112017" y="134199"/>
                    <a:pt x="130969" y="126501"/>
                    <a:pt x="144963" y="112539"/>
                  </a:cubicBezTo>
                  <a:cubicBezTo>
                    <a:pt x="146529" y="110941"/>
                    <a:pt x="146529" y="108364"/>
                    <a:pt x="144963" y="106766"/>
                  </a:cubicBezTo>
                  <a:lnTo>
                    <a:pt x="125881" y="87716"/>
                  </a:lnTo>
                  <a:lnTo>
                    <a:pt x="143724" y="24042"/>
                  </a:lnTo>
                  <a:cubicBezTo>
                    <a:pt x="148910" y="22639"/>
                    <a:pt x="152727" y="17877"/>
                    <a:pt x="152727" y="12233"/>
                  </a:cubicBezTo>
                  <a:cubicBezTo>
                    <a:pt x="152727" y="5481"/>
                    <a:pt x="147247" y="1"/>
                    <a:pt x="1404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4876650" y="666250"/>
              <a:ext cx="830200" cy="829375"/>
            </a:xfrm>
            <a:custGeom>
              <a:avLst/>
              <a:gdLst/>
              <a:ahLst/>
              <a:cxnLst/>
              <a:rect l="l" t="t" r="r" b="b"/>
              <a:pathLst>
                <a:path w="33208" h="33175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cubicBezTo>
                    <a:pt x="1" y="6329"/>
                    <a:pt x="1828" y="8155"/>
                    <a:pt x="4078" y="8155"/>
                  </a:cubicBezTo>
                  <a:cubicBezTo>
                    <a:pt x="15626" y="8155"/>
                    <a:pt x="25053" y="17550"/>
                    <a:pt x="25053" y="29097"/>
                  </a:cubicBezTo>
                  <a:cubicBezTo>
                    <a:pt x="25053" y="31348"/>
                    <a:pt x="26847" y="33175"/>
                    <a:pt x="29130" y="33175"/>
                  </a:cubicBezTo>
                  <a:cubicBezTo>
                    <a:pt x="31381" y="33175"/>
                    <a:pt x="33208" y="31348"/>
                    <a:pt x="33208" y="29097"/>
                  </a:cubicBezTo>
                  <a:cubicBezTo>
                    <a:pt x="33208" y="13048"/>
                    <a:pt x="20127" y="0"/>
                    <a:pt x="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4876650" y="238125"/>
              <a:ext cx="1258350" cy="1257500"/>
            </a:xfrm>
            <a:custGeom>
              <a:avLst/>
              <a:gdLst/>
              <a:ahLst/>
              <a:cxnLst/>
              <a:rect l="l" t="t" r="r" b="b"/>
              <a:pathLst>
                <a:path w="50334" h="50300" extrusionOk="0">
                  <a:moveTo>
                    <a:pt x="4078" y="0"/>
                  </a:moveTo>
                  <a:cubicBezTo>
                    <a:pt x="1828" y="0"/>
                    <a:pt x="1" y="1827"/>
                    <a:pt x="1" y="4077"/>
                  </a:cubicBezTo>
                  <a:cubicBezTo>
                    <a:pt x="1" y="6328"/>
                    <a:pt x="1828" y="8155"/>
                    <a:pt x="4078" y="8155"/>
                  </a:cubicBezTo>
                  <a:cubicBezTo>
                    <a:pt x="25085" y="8155"/>
                    <a:pt x="42178" y="25248"/>
                    <a:pt x="42178" y="46222"/>
                  </a:cubicBezTo>
                  <a:cubicBezTo>
                    <a:pt x="42178" y="48473"/>
                    <a:pt x="43972" y="50300"/>
                    <a:pt x="46256" y="50300"/>
                  </a:cubicBezTo>
                  <a:cubicBezTo>
                    <a:pt x="48507" y="50300"/>
                    <a:pt x="50333" y="48473"/>
                    <a:pt x="50333" y="46222"/>
                  </a:cubicBezTo>
                  <a:cubicBezTo>
                    <a:pt x="50333" y="20746"/>
                    <a:pt x="29587" y="0"/>
                    <a:pt x="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4477875" y="16913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25"/>
                    <a:pt x="1208" y="1175"/>
                  </a:cubicBezTo>
                  <a:cubicBezTo>
                    <a:pt x="425" y="1958"/>
                    <a:pt x="1" y="3002"/>
                    <a:pt x="1" y="4078"/>
                  </a:cubicBezTo>
                  <a:cubicBezTo>
                    <a:pt x="1" y="5155"/>
                    <a:pt x="425" y="6198"/>
                    <a:pt x="1208" y="6949"/>
                  </a:cubicBezTo>
                  <a:cubicBezTo>
                    <a:pt x="1958" y="7699"/>
                    <a:pt x="3002" y="8156"/>
                    <a:pt x="4078" y="8156"/>
                  </a:cubicBezTo>
                  <a:cubicBezTo>
                    <a:pt x="5155" y="8156"/>
                    <a:pt x="6198" y="7699"/>
                    <a:pt x="6949" y="6949"/>
                  </a:cubicBezTo>
                  <a:cubicBezTo>
                    <a:pt x="7732" y="6198"/>
                    <a:pt x="8156" y="5155"/>
                    <a:pt x="8156" y="4078"/>
                  </a:cubicBezTo>
                  <a:cubicBezTo>
                    <a:pt x="8156" y="3002"/>
                    <a:pt x="7732" y="1958"/>
                    <a:pt x="6949" y="1175"/>
                  </a:cubicBezTo>
                  <a:cubicBezTo>
                    <a:pt x="6198" y="425"/>
                    <a:pt x="5155" y="1"/>
                    <a:pt x="4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2456275" y="2895000"/>
              <a:ext cx="203875" cy="203900"/>
            </a:xfrm>
            <a:custGeom>
              <a:avLst/>
              <a:gdLst/>
              <a:ahLst/>
              <a:cxnLst/>
              <a:rect l="l" t="t" r="r" b="b"/>
              <a:pathLst>
                <a:path w="8155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cubicBezTo>
                    <a:pt x="6328" y="8155"/>
                    <a:pt x="8155" y="6329"/>
                    <a:pt x="8155" y="4078"/>
                  </a:cubicBezTo>
                  <a:cubicBezTo>
                    <a:pt x="8155" y="1827"/>
                    <a:pt x="6328" y="1"/>
                    <a:pt x="4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4" name="Google Shape;734;p22"/>
          <p:cNvGrpSpPr/>
          <p:nvPr/>
        </p:nvGrpSpPr>
        <p:grpSpPr>
          <a:xfrm rot="-1481415">
            <a:off x="10831608" y="5760265"/>
            <a:ext cx="1253729" cy="802321"/>
            <a:chOff x="238125" y="475150"/>
            <a:chExt cx="6878700" cy="4307125"/>
          </a:xfrm>
        </p:grpSpPr>
        <p:sp>
          <p:nvSpPr>
            <p:cNvPr id="735" name="Google Shape;735;p22"/>
            <p:cNvSpPr/>
            <p:nvPr/>
          </p:nvSpPr>
          <p:spPr>
            <a:xfrm>
              <a:off x="1083750" y="903175"/>
              <a:ext cx="4531125" cy="3879100"/>
            </a:xfrm>
            <a:custGeom>
              <a:avLst/>
              <a:gdLst/>
              <a:ahLst/>
              <a:cxnLst/>
              <a:rect l="l" t="t" r="r" b="b"/>
              <a:pathLst>
                <a:path w="181245" h="155164" extrusionOk="0">
                  <a:moveTo>
                    <a:pt x="104001" y="8755"/>
                  </a:moveTo>
                  <a:cubicBezTo>
                    <a:pt x="141866" y="8755"/>
                    <a:pt x="172662" y="39551"/>
                    <a:pt x="172662" y="77920"/>
                  </a:cubicBezTo>
                  <a:cubicBezTo>
                    <a:pt x="172662" y="119247"/>
                    <a:pt x="138696" y="146710"/>
                    <a:pt x="103278" y="146710"/>
                  </a:cubicBezTo>
                  <a:cubicBezTo>
                    <a:pt x="86342" y="146710"/>
                    <a:pt x="69075" y="140431"/>
                    <a:pt x="55030" y="126386"/>
                  </a:cubicBezTo>
                  <a:cubicBezTo>
                    <a:pt x="11612" y="82969"/>
                    <a:pt x="42409" y="8755"/>
                    <a:pt x="104001" y="8755"/>
                  </a:cubicBezTo>
                  <a:close/>
                  <a:moveTo>
                    <a:pt x="103198" y="1"/>
                  </a:moveTo>
                  <a:cubicBezTo>
                    <a:pt x="84184" y="1"/>
                    <a:pt x="64787" y="7075"/>
                    <a:pt x="48972" y="22891"/>
                  </a:cubicBezTo>
                  <a:cubicBezTo>
                    <a:pt x="1" y="71357"/>
                    <a:pt x="34836" y="155163"/>
                    <a:pt x="104001" y="155163"/>
                  </a:cubicBezTo>
                  <a:cubicBezTo>
                    <a:pt x="146410" y="155163"/>
                    <a:pt x="181245" y="120328"/>
                    <a:pt x="181245" y="77920"/>
                  </a:cubicBezTo>
                  <a:cubicBezTo>
                    <a:pt x="181245" y="31092"/>
                    <a:pt x="143060" y="1"/>
                    <a:pt x="103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238125" y="2217675"/>
              <a:ext cx="6878700" cy="1138375"/>
            </a:xfrm>
            <a:custGeom>
              <a:avLst/>
              <a:gdLst/>
              <a:ahLst/>
              <a:cxnLst/>
              <a:rect l="l" t="t" r="r" b="b"/>
              <a:pathLst>
                <a:path w="275148" h="45535" extrusionOk="0">
                  <a:moveTo>
                    <a:pt x="227750" y="1"/>
                  </a:moveTo>
                  <a:cubicBezTo>
                    <a:pt x="225680" y="1"/>
                    <a:pt x="224092" y="1433"/>
                    <a:pt x="223652" y="3631"/>
                  </a:cubicBezTo>
                  <a:cubicBezTo>
                    <a:pt x="223652" y="5651"/>
                    <a:pt x="225167" y="8175"/>
                    <a:pt x="227186" y="8175"/>
                  </a:cubicBezTo>
                  <a:cubicBezTo>
                    <a:pt x="257478" y="12719"/>
                    <a:pt x="266061" y="18272"/>
                    <a:pt x="266565" y="19787"/>
                  </a:cubicBezTo>
                  <a:cubicBezTo>
                    <a:pt x="264546" y="25845"/>
                    <a:pt x="219109" y="36952"/>
                    <a:pt x="137322" y="36952"/>
                  </a:cubicBezTo>
                  <a:cubicBezTo>
                    <a:pt x="55534" y="36952"/>
                    <a:pt x="10602" y="25845"/>
                    <a:pt x="8078" y="20292"/>
                  </a:cubicBezTo>
                  <a:cubicBezTo>
                    <a:pt x="9087" y="18272"/>
                    <a:pt x="17670" y="12719"/>
                    <a:pt x="50486" y="7670"/>
                  </a:cubicBezTo>
                  <a:cubicBezTo>
                    <a:pt x="54020" y="6156"/>
                    <a:pt x="53515" y="602"/>
                    <a:pt x="49476" y="97"/>
                  </a:cubicBezTo>
                  <a:cubicBezTo>
                    <a:pt x="0" y="6660"/>
                    <a:pt x="0" y="16253"/>
                    <a:pt x="0" y="19787"/>
                  </a:cubicBezTo>
                  <a:cubicBezTo>
                    <a:pt x="0" y="45534"/>
                    <a:pt x="131768" y="45534"/>
                    <a:pt x="137826" y="45534"/>
                  </a:cubicBezTo>
                  <a:cubicBezTo>
                    <a:pt x="143380" y="45534"/>
                    <a:pt x="275148" y="45534"/>
                    <a:pt x="275148" y="19787"/>
                  </a:cubicBezTo>
                  <a:cubicBezTo>
                    <a:pt x="275148" y="14233"/>
                    <a:pt x="270099" y="6156"/>
                    <a:pt x="228701" y="97"/>
                  </a:cubicBezTo>
                  <a:cubicBezTo>
                    <a:pt x="228375" y="32"/>
                    <a:pt x="228057" y="1"/>
                    <a:pt x="227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5640100" y="475150"/>
              <a:ext cx="1460100" cy="1252725"/>
            </a:xfrm>
            <a:custGeom>
              <a:avLst/>
              <a:gdLst/>
              <a:ahLst/>
              <a:cxnLst/>
              <a:rect l="l" t="t" r="r" b="b"/>
              <a:pathLst>
                <a:path w="58404" h="50109" extrusionOk="0">
                  <a:moveTo>
                    <a:pt x="33321" y="8711"/>
                  </a:moveTo>
                  <a:cubicBezTo>
                    <a:pt x="42409" y="8711"/>
                    <a:pt x="49982" y="16283"/>
                    <a:pt x="49477" y="25371"/>
                  </a:cubicBezTo>
                  <a:cubicBezTo>
                    <a:pt x="49477" y="35160"/>
                    <a:pt x="41577" y="41564"/>
                    <a:pt x="33173" y="41564"/>
                  </a:cubicBezTo>
                  <a:cubicBezTo>
                    <a:pt x="29007" y="41564"/>
                    <a:pt x="24718" y="39991"/>
                    <a:pt x="21205" y="36478"/>
                  </a:cubicBezTo>
                  <a:cubicBezTo>
                    <a:pt x="11107" y="26381"/>
                    <a:pt x="18680" y="8711"/>
                    <a:pt x="33321" y="8711"/>
                  </a:cubicBezTo>
                  <a:close/>
                  <a:moveTo>
                    <a:pt x="32834" y="0"/>
                  </a:moveTo>
                  <a:cubicBezTo>
                    <a:pt x="26776" y="0"/>
                    <a:pt x="20627" y="2220"/>
                    <a:pt x="15651" y="7196"/>
                  </a:cubicBezTo>
                  <a:cubicBezTo>
                    <a:pt x="1" y="22847"/>
                    <a:pt x="10603" y="50109"/>
                    <a:pt x="33321" y="50109"/>
                  </a:cubicBezTo>
                  <a:cubicBezTo>
                    <a:pt x="46952" y="50109"/>
                    <a:pt x="58059" y="39002"/>
                    <a:pt x="58059" y="25371"/>
                  </a:cubicBezTo>
                  <a:cubicBezTo>
                    <a:pt x="58404" y="10219"/>
                    <a:pt x="45830" y="0"/>
                    <a:pt x="32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337254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3"/>
          <p:cNvSpPr txBox="1">
            <a:spLocks noGrp="1"/>
          </p:cNvSpPr>
          <p:nvPr>
            <p:ph type="title"/>
          </p:nvPr>
        </p:nvSpPr>
        <p:spPr>
          <a:xfrm>
            <a:off x="960000" y="796567"/>
            <a:ext cx="494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40" name="Google Shape;740;p23"/>
          <p:cNvSpPr/>
          <p:nvPr/>
        </p:nvSpPr>
        <p:spPr>
          <a:xfrm flipH="1">
            <a:off x="10911176" y="5076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1" name="Google Shape;741;p23"/>
          <p:cNvSpPr/>
          <p:nvPr/>
        </p:nvSpPr>
        <p:spPr>
          <a:xfrm flipH="1">
            <a:off x="11514343" y="49914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2" name="Google Shape;742;p23"/>
          <p:cNvSpPr/>
          <p:nvPr/>
        </p:nvSpPr>
        <p:spPr>
          <a:xfrm flipH="1">
            <a:off x="6668343" y="6408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3" name="Google Shape;743;p23"/>
          <p:cNvSpPr/>
          <p:nvPr/>
        </p:nvSpPr>
        <p:spPr>
          <a:xfrm flipH="1">
            <a:off x="8500909" y="63156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4" name="Google Shape;744;p23"/>
          <p:cNvSpPr/>
          <p:nvPr/>
        </p:nvSpPr>
        <p:spPr>
          <a:xfrm flipH="1">
            <a:off x="1251843" y="6370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23"/>
          <p:cNvSpPr/>
          <p:nvPr/>
        </p:nvSpPr>
        <p:spPr>
          <a:xfrm flipH="1">
            <a:off x="611360" y="62612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23"/>
          <p:cNvSpPr/>
          <p:nvPr/>
        </p:nvSpPr>
        <p:spPr>
          <a:xfrm flipH="1">
            <a:off x="4372943" y="6408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23"/>
          <p:cNvSpPr/>
          <p:nvPr/>
        </p:nvSpPr>
        <p:spPr>
          <a:xfrm flipH="1">
            <a:off x="1925627" y="63156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23"/>
          <p:cNvSpPr/>
          <p:nvPr/>
        </p:nvSpPr>
        <p:spPr>
          <a:xfrm flipH="1">
            <a:off x="10562109" y="63156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9" name="Google Shape;749;p23"/>
          <p:cNvSpPr/>
          <p:nvPr/>
        </p:nvSpPr>
        <p:spPr>
          <a:xfrm flipH="1">
            <a:off x="326543" y="19315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0" name="Google Shape;750;p23"/>
          <p:cNvSpPr/>
          <p:nvPr/>
        </p:nvSpPr>
        <p:spPr>
          <a:xfrm flipH="1">
            <a:off x="11721576" y="623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1" name="Google Shape;751;p23"/>
          <p:cNvSpPr/>
          <p:nvPr/>
        </p:nvSpPr>
        <p:spPr>
          <a:xfrm flipH="1">
            <a:off x="11664776" y="17845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2" name="Google Shape;752;p23"/>
          <p:cNvSpPr/>
          <p:nvPr/>
        </p:nvSpPr>
        <p:spPr>
          <a:xfrm flipH="1">
            <a:off x="11718560" y="4144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3" name="Google Shape;753;p23"/>
          <p:cNvSpPr/>
          <p:nvPr/>
        </p:nvSpPr>
        <p:spPr>
          <a:xfrm flipH="1">
            <a:off x="8198576" y="14079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3"/>
          <p:cNvSpPr/>
          <p:nvPr/>
        </p:nvSpPr>
        <p:spPr>
          <a:xfrm flipH="1">
            <a:off x="405143" y="37984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5" name="Google Shape;755;p23"/>
          <p:cNvSpPr/>
          <p:nvPr/>
        </p:nvSpPr>
        <p:spPr>
          <a:xfrm flipH="1">
            <a:off x="2518560" y="54365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6" name="Google Shape;756;p23"/>
          <p:cNvSpPr/>
          <p:nvPr/>
        </p:nvSpPr>
        <p:spPr>
          <a:xfrm flipH="1">
            <a:off x="461943" y="231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7" name="Google Shape;757;p23"/>
          <p:cNvSpPr/>
          <p:nvPr/>
        </p:nvSpPr>
        <p:spPr>
          <a:xfrm flipH="1">
            <a:off x="326543" y="45015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3"/>
          <p:cNvSpPr/>
          <p:nvPr/>
        </p:nvSpPr>
        <p:spPr>
          <a:xfrm flipH="1">
            <a:off x="11284660" y="24240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3"/>
          <p:cNvSpPr/>
          <p:nvPr/>
        </p:nvSpPr>
        <p:spPr>
          <a:xfrm flipH="1">
            <a:off x="8198576" y="61543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" name="Google Shape;760;p23"/>
          <p:cNvSpPr/>
          <p:nvPr/>
        </p:nvSpPr>
        <p:spPr>
          <a:xfrm flipH="1">
            <a:off x="9536476" y="231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23"/>
          <p:cNvSpPr/>
          <p:nvPr/>
        </p:nvSpPr>
        <p:spPr>
          <a:xfrm flipH="1">
            <a:off x="2349776" y="559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23"/>
          <p:cNvSpPr/>
          <p:nvPr/>
        </p:nvSpPr>
        <p:spPr>
          <a:xfrm flipH="1">
            <a:off x="2055143" y="231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23"/>
          <p:cNvSpPr/>
          <p:nvPr/>
        </p:nvSpPr>
        <p:spPr>
          <a:xfrm flipH="1">
            <a:off x="11284676" y="33616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23"/>
          <p:cNvSpPr/>
          <p:nvPr/>
        </p:nvSpPr>
        <p:spPr>
          <a:xfrm>
            <a:off x="7588609" y="3115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23"/>
          <p:cNvSpPr/>
          <p:nvPr/>
        </p:nvSpPr>
        <p:spPr>
          <a:xfrm>
            <a:off x="3438443" y="147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23"/>
          <p:cNvSpPr/>
          <p:nvPr/>
        </p:nvSpPr>
        <p:spPr>
          <a:xfrm>
            <a:off x="6298593" y="4050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23"/>
          <p:cNvSpPr/>
          <p:nvPr/>
        </p:nvSpPr>
        <p:spPr>
          <a:xfrm flipH="1">
            <a:off x="1590143" y="7377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23"/>
          <p:cNvSpPr/>
          <p:nvPr/>
        </p:nvSpPr>
        <p:spPr>
          <a:xfrm flipH="1">
            <a:off x="4967643" y="623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23"/>
          <p:cNvSpPr/>
          <p:nvPr/>
        </p:nvSpPr>
        <p:spPr>
          <a:xfrm flipH="1">
            <a:off x="714660" y="30055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23"/>
          <p:cNvSpPr/>
          <p:nvPr/>
        </p:nvSpPr>
        <p:spPr>
          <a:xfrm flipH="1">
            <a:off x="461943" y="58214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23"/>
          <p:cNvSpPr/>
          <p:nvPr/>
        </p:nvSpPr>
        <p:spPr>
          <a:xfrm flipH="1">
            <a:off x="573776" y="6526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6679934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24"/>
          <p:cNvSpPr txBox="1">
            <a:spLocks noGrp="1"/>
          </p:cNvSpPr>
          <p:nvPr>
            <p:ph type="title"/>
          </p:nvPr>
        </p:nvSpPr>
        <p:spPr>
          <a:xfrm>
            <a:off x="960000" y="796567"/>
            <a:ext cx="322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74" name="Google Shape;774;p24"/>
          <p:cNvSpPr/>
          <p:nvPr/>
        </p:nvSpPr>
        <p:spPr>
          <a:xfrm flipH="1">
            <a:off x="10911176" y="5076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24"/>
          <p:cNvSpPr/>
          <p:nvPr/>
        </p:nvSpPr>
        <p:spPr>
          <a:xfrm flipH="1">
            <a:off x="11721576" y="4454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24"/>
          <p:cNvSpPr/>
          <p:nvPr/>
        </p:nvSpPr>
        <p:spPr>
          <a:xfrm flipH="1">
            <a:off x="6668343" y="6408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24"/>
          <p:cNvSpPr/>
          <p:nvPr/>
        </p:nvSpPr>
        <p:spPr>
          <a:xfrm flipH="1">
            <a:off x="8500909" y="63156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24"/>
          <p:cNvSpPr/>
          <p:nvPr/>
        </p:nvSpPr>
        <p:spPr>
          <a:xfrm flipH="1">
            <a:off x="1251843" y="6370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24"/>
          <p:cNvSpPr/>
          <p:nvPr/>
        </p:nvSpPr>
        <p:spPr>
          <a:xfrm flipH="1">
            <a:off x="1462860" y="57118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0" name="Google Shape;780;p24"/>
          <p:cNvSpPr/>
          <p:nvPr/>
        </p:nvSpPr>
        <p:spPr>
          <a:xfrm flipH="1">
            <a:off x="4372943" y="6408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1" name="Google Shape;781;p24"/>
          <p:cNvSpPr/>
          <p:nvPr/>
        </p:nvSpPr>
        <p:spPr>
          <a:xfrm flipH="1">
            <a:off x="1925627" y="63156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2" name="Google Shape;782;p24"/>
          <p:cNvSpPr/>
          <p:nvPr/>
        </p:nvSpPr>
        <p:spPr>
          <a:xfrm flipH="1">
            <a:off x="10818509" y="62438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3" name="Google Shape;783;p24"/>
          <p:cNvSpPr/>
          <p:nvPr/>
        </p:nvSpPr>
        <p:spPr>
          <a:xfrm flipH="1">
            <a:off x="326543" y="19315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4" name="Google Shape;784;p24"/>
          <p:cNvSpPr/>
          <p:nvPr/>
        </p:nvSpPr>
        <p:spPr>
          <a:xfrm flipH="1">
            <a:off x="11721576" y="623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5" name="Google Shape;785;p24"/>
          <p:cNvSpPr/>
          <p:nvPr/>
        </p:nvSpPr>
        <p:spPr>
          <a:xfrm flipH="1">
            <a:off x="11664776" y="17845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6" name="Google Shape;786;p24"/>
          <p:cNvSpPr/>
          <p:nvPr/>
        </p:nvSpPr>
        <p:spPr>
          <a:xfrm flipH="1">
            <a:off x="10610660" y="41261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7" name="Google Shape;787;p24"/>
          <p:cNvSpPr/>
          <p:nvPr/>
        </p:nvSpPr>
        <p:spPr>
          <a:xfrm flipH="1">
            <a:off x="8198576" y="14079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8" name="Google Shape;788;p24"/>
          <p:cNvSpPr/>
          <p:nvPr/>
        </p:nvSpPr>
        <p:spPr>
          <a:xfrm flipH="1">
            <a:off x="405143" y="37984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9" name="Google Shape;789;p24"/>
          <p:cNvSpPr/>
          <p:nvPr/>
        </p:nvSpPr>
        <p:spPr>
          <a:xfrm flipH="1">
            <a:off x="6355393" y="3953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0" name="Google Shape;790;p24"/>
          <p:cNvSpPr/>
          <p:nvPr/>
        </p:nvSpPr>
        <p:spPr>
          <a:xfrm flipH="1">
            <a:off x="461943" y="231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1" name="Google Shape;791;p24"/>
          <p:cNvSpPr/>
          <p:nvPr/>
        </p:nvSpPr>
        <p:spPr>
          <a:xfrm flipH="1">
            <a:off x="326543" y="45015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24"/>
          <p:cNvSpPr/>
          <p:nvPr/>
        </p:nvSpPr>
        <p:spPr>
          <a:xfrm flipH="1">
            <a:off x="11284660" y="24240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3" name="Google Shape;793;p24"/>
          <p:cNvSpPr/>
          <p:nvPr/>
        </p:nvSpPr>
        <p:spPr>
          <a:xfrm flipH="1">
            <a:off x="9178276" y="54364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4" name="Google Shape;794;p24"/>
          <p:cNvSpPr/>
          <p:nvPr/>
        </p:nvSpPr>
        <p:spPr>
          <a:xfrm flipH="1">
            <a:off x="9536476" y="231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5" name="Google Shape;795;p24"/>
          <p:cNvSpPr/>
          <p:nvPr/>
        </p:nvSpPr>
        <p:spPr>
          <a:xfrm flipH="1">
            <a:off x="2349776" y="559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6" name="Google Shape;796;p24"/>
          <p:cNvSpPr/>
          <p:nvPr/>
        </p:nvSpPr>
        <p:spPr>
          <a:xfrm flipH="1">
            <a:off x="2055143" y="231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24"/>
          <p:cNvSpPr/>
          <p:nvPr/>
        </p:nvSpPr>
        <p:spPr>
          <a:xfrm flipH="1">
            <a:off x="10176776" y="30646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24"/>
          <p:cNvSpPr/>
          <p:nvPr/>
        </p:nvSpPr>
        <p:spPr>
          <a:xfrm>
            <a:off x="7588609" y="3115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9" name="Google Shape;799;p24"/>
          <p:cNvSpPr/>
          <p:nvPr/>
        </p:nvSpPr>
        <p:spPr>
          <a:xfrm>
            <a:off x="3438443" y="147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24"/>
          <p:cNvSpPr/>
          <p:nvPr/>
        </p:nvSpPr>
        <p:spPr>
          <a:xfrm>
            <a:off x="6298593" y="4050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1" name="Google Shape;801;p24"/>
          <p:cNvSpPr/>
          <p:nvPr/>
        </p:nvSpPr>
        <p:spPr>
          <a:xfrm flipH="1">
            <a:off x="1590143" y="7377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24"/>
          <p:cNvSpPr/>
          <p:nvPr/>
        </p:nvSpPr>
        <p:spPr>
          <a:xfrm flipH="1">
            <a:off x="4967643" y="623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24"/>
          <p:cNvSpPr/>
          <p:nvPr/>
        </p:nvSpPr>
        <p:spPr>
          <a:xfrm flipH="1">
            <a:off x="714660" y="30055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4" name="Google Shape;804;p24"/>
          <p:cNvSpPr/>
          <p:nvPr/>
        </p:nvSpPr>
        <p:spPr>
          <a:xfrm flipH="1">
            <a:off x="461943" y="58214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24"/>
          <p:cNvSpPr/>
          <p:nvPr/>
        </p:nvSpPr>
        <p:spPr>
          <a:xfrm flipH="1">
            <a:off x="573776" y="6526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24"/>
          <p:cNvSpPr txBox="1">
            <a:spLocks noGrp="1"/>
          </p:cNvSpPr>
          <p:nvPr>
            <p:ph type="subTitle" idx="1"/>
          </p:nvPr>
        </p:nvSpPr>
        <p:spPr>
          <a:xfrm>
            <a:off x="1336800" y="2490500"/>
            <a:ext cx="2655200" cy="4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Oswald Regular"/>
              <a:buNone/>
              <a:defRPr>
                <a:solidFill>
                  <a:schemeClr val="lt2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07" name="Google Shape;807;p24"/>
          <p:cNvSpPr txBox="1">
            <a:spLocks noGrp="1"/>
          </p:cNvSpPr>
          <p:nvPr>
            <p:ph type="subTitle" idx="2"/>
          </p:nvPr>
        </p:nvSpPr>
        <p:spPr>
          <a:xfrm>
            <a:off x="1336800" y="3026700"/>
            <a:ext cx="5933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808" name="Google Shape;808;p24"/>
          <p:cNvGrpSpPr/>
          <p:nvPr/>
        </p:nvGrpSpPr>
        <p:grpSpPr>
          <a:xfrm>
            <a:off x="5876822" y="5284055"/>
            <a:ext cx="1449180" cy="1620040"/>
            <a:chOff x="1466250" y="238125"/>
            <a:chExt cx="4668750" cy="5219200"/>
          </a:xfrm>
        </p:grpSpPr>
        <p:sp>
          <p:nvSpPr>
            <p:cNvPr id="809" name="Google Shape;809;p24"/>
            <p:cNvSpPr/>
            <p:nvPr/>
          </p:nvSpPr>
          <p:spPr>
            <a:xfrm>
              <a:off x="1466250" y="1087850"/>
              <a:ext cx="3818175" cy="4369475"/>
            </a:xfrm>
            <a:custGeom>
              <a:avLst/>
              <a:gdLst/>
              <a:ahLst/>
              <a:cxnLst/>
              <a:rect l="l" t="t" r="r" b="b"/>
              <a:pathLst>
                <a:path w="152727" h="174779" extrusionOk="0">
                  <a:moveTo>
                    <a:pt x="140494" y="8156"/>
                  </a:moveTo>
                  <a:cubicBezTo>
                    <a:pt x="142745" y="8156"/>
                    <a:pt x="144572" y="9983"/>
                    <a:pt x="144572" y="12233"/>
                  </a:cubicBezTo>
                  <a:cubicBezTo>
                    <a:pt x="144572" y="14484"/>
                    <a:pt x="142745" y="16311"/>
                    <a:pt x="140494" y="16311"/>
                  </a:cubicBezTo>
                  <a:cubicBezTo>
                    <a:pt x="138244" y="16311"/>
                    <a:pt x="136417" y="14484"/>
                    <a:pt x="136417" y="12233"/>
                  </a:cubicBezTo>
                  <a:cubicBezTo>
                    <a:pt x="136417" y="9983"/>
                    <a:pt x="138244" y="8156"/>
                    <a:pt x="140494" y="8156"/>
                  </a:cubicBezTo>
                  <a:close/>
                  <a:moveTo>
                    <a:pt x="129371" y="17322"/>
                  </a:moveTo>
                  <a:cubicBezTo>
                    <a:pt x="130610" y="19997"/>
                    <a:pt x="132763" y="22150"/>
                    <a:pt x="135438" y="23357"/>
                  </a:cubicBezTo>
                  <a:lnTo>
                    <a:pt x="119291" y="81094"/>
                  </a:lnTo>
                  <a:lnTo>
                    <a:pt x="98349" y="60152"/>
                  </a:lnTo>
                  <a:lnTo>
                    <a:pt x="118117" y="40384"/>
                  </a:lnTo>
                  <a:cubicBezTo>
                    <a:pt x="119715" y="38819"/>
                    <a:pt x="119715" y="36242"/>
                    <a:pt x="118117" y="34643"/>
                  </a:cubicBezTo>
                  <a:cubicBezTo>
                    <a:pt x="117318" y="33844"/>
                    <a:pt x="116274" y="33444"/>
                    <a:pt x="115230" y="33444"/>
                  </a:cubicBezTo>
                  <a:cubicBezTo>
                    <a:pt x="114186" y="33444"/>
                    <a:pt x="113143" y="33844"/>
                    <a:pt x="112343" y="34643"/>
                  </a:cubicBezTo>
                  <a:lnTo>
                    <a:pt x="92576" y="54411"/>
                  </a:lnTo>
                  <a:lnTo>
                    <a:pt x="71634" y="33469"/>
                  </a:lnTo>
                  <a:lnTo>
                    <a:pt x="129371" y="17322"/>
                  </a:lnTo>
                  <a:close/>
                  <a:moveTo>
                    <a:pt x="43287" y="16637"/>
                  </a:moveTo>
                  <a:lnTo>
                    <a:pt x="50529" y="23879"/>
                  </a:lnTo>
                  <a:cubicBezTo>
                    <a:pt x="41787" y="33991"/>
                    <a:pt x="37024" y="46745"/>
                    <a:pt x="37024" y="60217"/>
                  </a:cubicBezTo>
                  <a:cubicBezTo>
                    <a:pt x="37024" y="62468"/>
                    <a:pt x="38851" y="64295"/>
                    <a:pt x="41102" y="64295"/>
                  </a:cubicBezTo>
                  <a:cubicBezTo>
                    <a:pt x="43352" y="64295"/>
                    <a:pt x="45179" y="62468"/>
                    <a:pt x="45179" y="60217"/>
                  </a:cubicBezTo>
                  <a:cubicBezTo>
                    <a:pt x="45179" y="48898"/>
                    <a:pt x="49093" y="38199"/>
                    <a:pt x="56302" y="29685"/>
                  </a:cubicBezTo>
                  <a:lnTo>
                    <a:pt x="60902" y="34252"/>
                  </a:lnTo>
                  <a:lnTo>
                    <a:pt x="118476" y="91826"/>
                  </a:lnTo>
                  <a:cubicBezTo>
                    <a:pt x="118476" y="91826"/>
                    <a:pt x="118476" y="91826"/>
                    <a:pt x="118476" y="91858"/>
                  </a:cubicBezTo>
                  <a:lnTo>
                    <a:pt x="136221" y="109571"/>
                  </a:lnTo>
                  <a:cubicBezTo>
                    <a:pt x="124151" y="120219"/>
                    <a:pt x="108556" y="126032"/>
                    <a:pt x="92569" y="126032"/>
                  </a:cubicBezTo>
                  <a:cubicBezTo>
                    <a:pt x="89848" y="126032"/>
                    <a:pt x="87116" y="125864"/>
                    <a:pt x="84388" y="125522"/>
                  </a:cubicBezTo>
                  <a:lnTo>
                    <a:pt x="84388" y="116878"/>
                  </a:lnTo>
                  <a:cubicBezTo>
                    <a:pt x="84388" y="115410"/>
                    <a:pt x="83605" y="114073"/>
                    <a:pt x="82333" y="113355"/>
                  </a:cubicBezTo>
                  <a:lnTo>
                    <a:pt x="57738" y="99198"/>
                  </a:lnTo>
                  <a:cubicBezTo>
                    <a:pt x="57107" y="98852"/>
                    <a:pt x="56412" y="98671"/>
                    <a:pt x="55710" y="98671"/>
                  </a:cubicBezTo>
                  <a:cubicBezTo>
                    <a:pt x="55287" y="98671"/>
                    <a:pt x="54860" y="98737"/>
                    <a:pt x="54443" y="98872"/>
                  </a:cubicBezTo>
                  <a:cubicBezTo>
                    <a:pt x="53334" y="99231"/>
                    <a:pt x="52453" y="100046"/>
                    <a:pt x="51964" y="101090"/>
                  </a:cubicBezTo>
                  <a:lnTo>
                    <a:pt x="48474" y="109049"/>
                  </a:lnTo>
                  <a:cubicBezTo>
                    <a:pt x="47658" y="108299"/>
                    <a:pt x="46843" y="107549"/>
                    <a:pt x="46060" y="106766"/>
                  </a:cubicBezTo>
                  <a:cubicBezTo>
                    <a:pt x="33632" y="94338"/>
                    <a:pt x="26781" y="77799"/>
                    <a:pt x="26781" y="60217"/>
                  </a:cubicBezTo>
                  <a:cubicBezTo>
                    <a:pt x="26781" y="44005"/>
                    <a:pt x="32620" y="28674"/>
                    <a:pt x="43287" y="16637"/>
                  </a:cubicBezTo>
                  <a:close/>
                  <a:moveTo>
                    <a:pt x="57607" y="108527"/>
                  </a:moveTo>
                  <a:lnTo>
                    <a:pt x="76233" y="119227"/>
                  </a:lnTo>
                  <a:lnTo>
                    <a:pt x="76233" y="144605"/>
                  </a:lnTo>
                  <a:lnTo>
                    <a:pt x="41721" y="144605"/>
                  </a:lnTo>
                  <a:lnTo>
                    <a:pt x="57607" y="108527"/>
                  </a:lnTo>
                  <a:close/>
                  <a:moveTo>
                    <a:pt x="87096" y="152760"/>
                  </a:moveTo>
                  <a:cubicBezTo>
                    <a:pt x="95577" y="152760"/>
                    <a:pt x="102688" y="158697"/>
                    <a:pt x="104547" y="166623"/>
                  </a:cubicBezTo>
                  <a:lnTo>
                    <a:pt x="8612" y="166623"/>
                  </a:lnTo>
                  <a:cubicBezTo>
                    <a:pt x="10471" y="158697"/>
                    <a:pt x="17583" y="152760"/>
                    <a:pt x="26096" y="152760"/>
                  </a:cubicBezTo>
                  <a:close/>
                  <a:moveTo>
                    <a:pt x="140494" y="1"/>
                  </a:moveTo>
                  <a:cubicBezTo>
                    <a:pt x="134884" y="1"/>
                    <a:pt x="130121" y="3850"/>
                    <a:pt x="128719" y="9037"/>
                  </a:cubicBezTo>
                  <a:lnTo>
                    <a:pt x="65045" y="26847"/>
                  </a:lnTo>
                  <a:lnTo>
                    <a:pt x="46060" y="7895"/>
                  </a:lnTo>
                  <a:cubicBezTo>
                    <a:pt x="45277" y="7096"/>
                    <a:pt x="44233" y="6696"/>
                    <a:pt x="43189" y="6696"/>
                  </a:cubicBezTo>
                  <a:cubicBezTo>
                    <a:pt x="42145" y="6696"/>
                    <a:pt x="41102" y="7096"/>
                    <a:pt x="40319" y="7895"/>
                  </a:cubicBezTo>
                  <a:cubicBezTo>
                    <a:pt x="26325" y="21856"/>
                    <a:pt x="18626" y="40450"/>
                    <a:pt x="18626" y="60217"/>
                  </a:cubicBezTo>
                  <a:cubicBezTo>
                    <a:pt x="18626" y="79985"/>
                    <a:pt x="26325" y="98578"/>
                    <a:pt x="40319" y="112539"/>
                  </a:cubicBezTo>
                  <a:cubicBezTo>
                    <a:pt x="41819" y="114040"/>
                    <a:pt x="43385" y="115508"/>
                    <a:pt x="45016" y="116878"/>
                  </a:cubicBezTo>
                  <a:lnTo>
                    <a:pt x="32816" y="144605"/>
                  </a:lnTo>
                  <a:lnTo>
                    <a:pt x="26096" y="144605"/>
                  </a:lnTo>
                  <a:cubicBezTo>
                    <a:pt x="11678" y="144605"/>
                    <a:pt x="1" y="156315"/>
                    <a:pt x="1" y="170701"/>
                  </a:cubicBezTo>
                  <a:cubicBezTo>
                    <a:pt x="1" y="172951"/>
                    <a:pt x="1795" y="174778"/>
                    <a:pt x="4078" y="174778"/>
                  </a:cubicBezTo>
                  <a:lnTo>
                    <a:pt x="109114" y="174778"/>
                  </a:lnTo>
                  <a:cubicBezTo>
                    <a:pt x="111365" y="174778"/>
                    <a:pt x="113191" y="172951"/>
                    <a:pt x="113191" y="170701"/>
                  </a:cubicBezTo>
                  <a:cubicBezTo>
                    <a:pt x="113191" y="156315"/>
                    <a:pt x="101481" y="144605"/>
                    <a:pt x="87096" y="144605"/>
                  </a:cubicBezTo>
                  <a:lnTo>
                    <a:pt x="84388" y="144605"/>
                  </a:lnTo>
                  <a:lnTo>
                    <a:pt x="84388" y="133742"/>
                  </a:lnTo>
                  <a:cubicBezTo>
                    <a:pt x="87096" y="134069"/>
                    <a:pt x="89836" y="134199"/>
                    <a:pt x="92543" y="134199"/>
                  </a:cubicBezTo>
                  <a:cubicBezTo>
                    <a:pt x="112017" y="134199"/>
                    <a:pt x="130969" y="126501"/>
                    <a:pt x="144963" y="112539"/>
                  </a:cubicBezTo>
                  <a:cubicBezTo>
                    <a:pt x="146529" y="110941"/>
                    <a:pt x="146529" y="108364"/>
                    <a:pt x="144963" y="106766"/>
                  </a:cubicBezTo>
                  <a:lnTo>
                    <a:pt x="125881" y="87716"/>
                  </a:lnTo>
                  <a:lnTo>
                    <a:pt x="143724" y="24042"/>
                  </a:lnTo>
                  <a:cubicBezTo>
                    <a:pt x="148910" y="22639"/>
                    <a:pt x="152727" y="17877"/>
                    <a:pt x="152727" y="12233"/>
                  </a:cubicBezTo>
                  <a:cubicBezTo>
                    <a:pt x="152727" y="5481"/>
                    <a:pt x="147247" y="1"/>
                    <a:pt x="1404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4876650" y="666250"/>
              <a:ext cx="830200" cy="829375"/>
            </a:xfrm>
            <a:custGeom>
              <a:avLst/>
              <a:gdLst/>
              <a:ahLst/>
              <a:cxnLst/>
              <a:rect l="l" t="t" r="r" b="b"/>
              <a:pathLst>
                <a:path w="33208" h="33175" extrusionOk="0">
                  <a:moveTo>
                    <a:pt x="4078" y="0"/>
                  </a:moveTo>
                  <a:cubicBezTo>
                    <a:pt x="1828" y="0"/>
                    <a:pt x="1" y="1827"/>
                    <a:pt x="1" y="4078"/>
                  </a:cubicBezTo>
                  <a:cubicBezTo>
                    <a:pt x="1" y="6329"/>
                    <a:pt x="1828" y="8155"/>
                    <a:pt x="4078" y="8155"/>
                  </a:cubicBezTo>
                  <a:cubicBezTo>
                    <a:pt x="15626" y="8155"/>
                    <a:pt x="25053" y="17550"/>
                    <a:pt x="25053" y="29097"/>
                  </a:cubicBezTo>
                  <a:cubicBezTo>
                    <a:pt x="25053" y="31348"/>
                    <a:pt x="26847" y="33175"/>
                    <a:pt x="29130" y="33175"/>
                  </a:cubicBezTo>
                  <a:cubicBezTo>
                    <a:pt x="31381" y="33175"/>
                    <a:pt x="33208" y="31348"/>
                    <a:pt x="33208" y="29097"/>
                  </a:cubicBezTo>
                  <a:cubicBezTo>
                    <a:pt x="33208" y="13048"/>
                    <a:pt x="20127" y="0"/>
                    <a:pt x="4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4876650" y="238125"/>
              <a:ext cx="1258350" cy="1257500"/>
            </a:xfrm>
            <a:custGeom>
              <a:avLst/>
              <a:gdLst/>
              <a:ahLst/>
              <a:cxnLst/>
              <a:rect l="l" t="t" r="r" b="b"/>
              <a:pathLst>
                <a:path w="50334" h="50300" extrusionOk="0">
                  <a:moveTo>
                    <a:pt x="4078" y="0"/>
                  </a:moveTo>
                  <a:cubicBezTo>
                    <a:pt x="1828" y="0"/>
                    <a:pt x="1" y="1827"/>
                    <a:pt x="1" y="4077"/>
                  </a:cubicBezTo>
                  <a:cubicBezTo>
                    <a:pt x="1" y="6328"/>
                    <a:pt x="1828" y="8155"/>
                    <a:pt x="4078" y="8155"/>
                  </a:cubicBezTo>
                  <a:cubicBezTo>
                    <a:pt x="25085" y="8155"/>
                    <a:pt x="42178" y="25248"/>
                    <a:pt x="42178" y="46222"/>
                  </a:cubicBezTo>
                  <a:cubicBezTo>
                    <a:pt x="42178" y="48473"/>
                    <a:pt x="43972" y="50300"/>
                    <a:pt x="46256" y="50300"/>
                  </a:cubicBezTo>
                  <a:cubicBezTo>
                    <a:pt x="48507" y="50300"/>
                    <a:pt x="50333" y="48473"/>
                    <a:pt x="50333" y="46222"/>
                  </a:cubicBezTo>
                  <a:cubicBezTo>
                    <a:pt x="50333" y="20746"/>
                    <a:pt x="29587" y="0"/>
                    <a:pt x="4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4477875" y="169132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25"/>
                    <a:pt x="1208" y="1175"/>
                  </a:cubicBezTo>
                  <a:cubicBezTo>
                    <a:pt x="425" y="1958"/>
                    <a:pt x="1" y="3002"/>
                    <a:pt x="1" y="4078"/>
                  </a:cubicBezTo>
                  <a:cubicBezTo>
                    <a:pt x="1" y="5155"/>
                    <a:pt x="425" y="6198"/>
                    <a:pt x="1208" y="6949"/>
                  </a:cubicBezTo>
                  <a:cubicBezTo>
                    <a:pt x="1958" y="7699"/>
                    <a:pt x="3002" y="8156"/>
                    <a:pt x="4078" y="8156"/>
                  </a:cubicBezTo>
                  <a:cubicBezTo>
                    <a:pt x="5155" y="8156"/>
                    <a:pt x="6198" y="7699"/>
                    <a:pt x="6949" y="6949"/>
                  </a:cubicBezTo>
                  <a:cubicBezTo>
                    <a:pt x="7732" y="6198"/>
                    <a:pt x="8156" y="5155"/>
                    <a:pt x="8156" y="4078"/>
                  </a:cubicBezTo>
                  <a:cubicBezTo>
                    <a:pt x="8156" y="3002"/>
                    <a:pt x="7732" y="1958"/>
                    <a:pt x="6949" y="1175"/>
                  </a:cubicBezTo>
                  <a:cubicBezTo>
                    <a:pt x="6198" y="425"/>
                    <a:pt x="5155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2456275" y="2895000"/>
              <a:ext cx="203875" cy="203900"/>
            </a:xfrm>
            <a:custGeom>
              <a:avLst/>
              <a:gdLst/>
              <a:ahLst/>
              <a:cxnLst/>
              <a:rect l="l" t="t" r="r" b="b"/>
              <a:pathLst>
                <a:path w="8155" h="8156" extrusionOk="0">
                  <a:moveTo>
                    <a:pt x="4078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329"/>
                    <a:pt x="1827" y="8155"/>
                    <a:pt x="4078" y="8155"/>
                  </a:cubicBezTo>
                  <a:cubicBezTo>
                    <a:pt x="6328" y="8155"/>
                    <a:pt x="8155" y="6329"/>
                    <a:pt x="8155" y="4078"/>
                  </a:cubicBezTo>
                  <a:cubicBezTo>
                    <a:pt x="8155" y="1827"/>
                    <a:pt x="6328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4" name="Google Shape;814;p24"/>
          <p:cNvGrpSpPr/>
          <p:nvPr/>
        </p:nvGrpSpPr>
        <p:grpSpPr>
          <a:xfrm flipH="1">
            <a:off x="8993422" y="972703"/>
            <a:ext cx="1778373" cy="1113536"/>
            <a:chOff x="238125" y="475150"/>
            <a:chExt cx="6878700" cy="4307125"/>
          </a:xfrm>
        </p:grpSpPr>
        <p:sp>
          <p:nvSpPr>
            <p:cNvPr id="815" name="Google Shape;815;p24"/>
            <p:cNvSpPr/>
            <p:nvPr/>
          </p:nvSpPr>
          <p:spPr>
            <a:xfrm>
              <a:off x="1083750" y="903175"/>
              <a:ext cx="4531125" cy="3879100"/>
            </a:xfrm>
            <a:custGeom>
              <a:avLst/>
              <a:gdLst/>
              <a:ahLst/>
              <a:cxnLst/>
              <a:rect l="l" t="t" r="r" b="b"/>
              <a:pathLst>
                <a:path w="181245" h="155164" extrusionOk="0">
                  <a:moveTo>
                    <a:pt x="104001" y="8755"/>
                  </a:moveTo>
                  <a:cubicBezTo>
                    <a:pt x="141866" y="8755"/>
                    <a:pt x="172662" y="39551"/>
                    <a:pt x="172662" y="77920"/>
                  </a:cubicBezTo>
                  <a:cubicBezTo>
                    <a:pt x="172662" y="119247"/>
                    <a:pt x="138696" y="146710"/>
                    <a:pt x="103278" y="146710"/>
                  </a:cubicBezTo>
                  <a:cubicBezTo>
                    <a:pt x="86342" y="146710"/>
                    <a:pt x="69075" y="140431"/>
                    <a:pt x="55030" y="126386"/>
                  </a:cubicBezTo>
                  <a:cubicBezTo>
                    <a:pt x="11612" y="82969"/>
                    <a:pt x="42409" y="8755"/>
                    <a:pt x="104001" y="8755"/>
                  </a:cubicBezTo>
                  <a:close/>
                  <a:moveTo>
                    <a:pt x="103198" y="1"/>
                  </a:moveTo>
                  <a:cubicBezTo>
                    <a:pt x="84184" y="1"/>
                    <a:pt x="64787" y="7075"/>
                    <a:pt x="48972" y="22891"/>
                  </a:cubicBezTo>
                  <a:cubicBezTo>
                    <a:pt x="1" y="71357"/>
                    <a:pt x="34836" y="155163"/>
                    <a:pt x="104001" y="155163"/>
                  </a:cubicBezTo>
                  <a:cubicBezTo>
                    <a:pt x="146410" y="155163"/>
                    <a:pt x="181245" y="120328"/>
                    <a:pt x="181245" y="77920"/>
                  </a:cubicBezTo>
                  <a:cubicBezTo>
                    <a:pt x="181245" y="31092"/>
                    <a:pt x="143060" y="1"/>
                    <a:pt x="103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238125" y="2217675"/>
              <a:ext cx="6878700" cy="1138375"/>
            </a:xfrm>
            <a:custGeom>
              <a:avLst/>
              <a:gdLst/>
              <a:ahLst/>
              <a:cxnLst/>
              <a:rect l="l" t="t" r="r" b="b"/>
              <a:pathLst>
                <a:path w="275148" h="45535" extrusionOk="0">
                  <a:moveTo>
                    <a:pt x="227750" y="1"/>
                  </a:moveTo>
                  <a:cubicBezTo>
                    <a:pt x="225680" y="1"/>
                    <a:pt x="224092" y="1433"/>
                    <a:pt x="223652" y="3631"/>
                  </a:cubicBezTo>
                  <a:cubicBezTo>
                    <a:pt x="223652" y="5651"/>
                    <a:pt x="225167" y="8175"/>
                    <a:pt x="227186" y="8175"/>
                  </a:cubicBezTo>
                  <a:cubicBezTo>
                    <a:pt x="257478" y="12719"/>
                    <a:pt x="266061" y="18272"/>
                    <a:pt x="266565" y="19787"/>
                  </a:cubicBezTo>
                  <a:cubicBezTo>
                    <a:pt x="264546" y="25845"/>
                    <a:pt x="219109" y="36952"/>
                    <a:pt x="137322" y="36952"/>
                  </a:cubicBezTo>
                  <a:cubicBezTo>
                    <a:pt x="55534" y="36952"/>
                    <a:pt x="10602" y="25845"/>
                    <a:pt x="8078" y="20292"/>
                  </a:cubicBezTo>
                  <a:cubicBezTo>
                    <a:pt x="9087" y="18272"/>
                    <a:pt x="17670" y="12719"/>
                    <a:pt x="50486" y="7670"/>
                  </a:cubicBezTo>
                  <a:cubicBezTo>
                    <a:pt x="54020" y="6156"/>
                    <a:pt x="53515" y="602"/>
                    <a:pt x="49476" y="97"/>
                  </a:cubicBezTo>
                  <a:cubicBezTo>
                    <a:pt x="0" y="6660"/>
                    <a:pt x="0" y="16253"/>
                    <a:pt x="0" y="19787"/>
                  </a:cubicBezTo>
                  <a:cubicBezTo>
                    <a:pt x="0" y="45534"/>
                    <a:pt x="131768" y="45534"/>
                    <a:pt x="137826" y="45534"/>
                  </a:cubicBezTo>
                  <a:cubicBezTo>
                    <a:pt x="143380" y="45534"/>
                    <a:pt x="275148" y="45534"/>
                    <a:pt x="275148" y="19787"/>
                  </a:cubicBezTo>
                  <a:cubicBezTo>
                    <a:pt x="275148" y="14233"/>
                    <a:pt x="270099" y="6156"/>
                    <a:pt x="228701" y="97"/>
                  </a:cubicBezTo>
                  <a:cubicBezTo>
                    <a:pt x="228375" y="32"/>
                    <a:pt x="228057" y="1"/>
                    <a:pt x="227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5640100" y="475150"/>
              <a:ext cx="1460100" cy="1252725"/>
            </a:xfrm>
            <a:custGeom>
              <a:avLst/>
              <a:gdLst/>
              <a:ahLst/>
              <a:cxnLst/>
              <a:rect l="l" t="t" r="r" b="b"/>
              <a:pathLst>
                <a:path w="58404" h="50109" extrusionOk="0">
                  <a:moveTo>
                    <a:pt x="33321" y="8711"/>
                  </a:moveTo>
                  <a:cubicBezTo>
                    <a:pt x="42409" y="8711"/>
                    <a:pt x="49982" y="16283"/>
                    <a:pt x="49477" y="25371"/>
                  </a:cubicBezTo>
                  <a:cubicBezTo>
                    <a:pt x="49477" y="35160"/>
                    <a:pt x="41577" y="41564"/>
                    <a:pt x="33173" y="41564"/>
                  </a:cubicBezTo>
                  <a:cubicBezTo>
                    <a:pt x="29007" y="41564"/>
                    <a:pt x="24718" y="39991"/>
                    <a:pt x="21205" y="36478"/>
                  </a:cubicBezTo>
                  <a:cubicBezTo>
                    <a:pt x="11107" y="26381"/>
                    <a:pt x="18680" y="8711"/>
                    <a:pt x="33321" y="8711"/>
                  </a:cubicBezTo>
                  <a:close/>
                  <a:moveTo>
                    <a:pt x="32834" y="0"/>
                  </a:moveTo>
                  <a:cubicBezTo>
                    <a:pt x="26776" y="0"/>
                    <a:pt x="20627" y="2220"/>
                    <a:pt x="15651" y="7196"/>
                  </a:cubicBezTo>
                  <a:cubicBezTo>
                    <a:pt x="1" y="22847"/>
                    <a:pt x="10603" y="50109"/>
                    <a:pt x="33321" y="50109"/>
                  </a:cubicBezTo>
                  <a:cubicBezTo>
                    <a:pt x="46952" y="50109"/>
                    <a:pt x="58059" y="39002"/>
                    <a:pt x="58059" y="25371"/>
                  </a:cubicBezTo>
                  <a:cubicBezTo>
                    <a:pt x="58404" y="10219"/>
                    <a:pt x="45830" y="0"/>
                    <a:pt x="32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8" name="Google Shape;818;p24"/>
          <p:cNvSpPr/>
          <p:nvPr/>
        </p:nvSpPr>
        <p:spPr>
          <a:xfrm rot="5400000" flipH="1">
            <a:off x="1332009" y="49297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24"/>
          <p:cNvSpPr/>
          <p:nvPr/>
        </p:nvSpPr>
        <p:spPr>
          <a:xfrm rot="5400000" flipH="1">
            <a:off x="1864976" y="4005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24"/>
          <p:cNvSpPr/>
          <p:nvPr/>
        </p:nvSpPr>
        <p:spPr>
          <a:xfrm rot="5400000" flipH="1">
            <a:off x="3987193" y="5148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24"/>
          <p:cNvSpPr/>
          <p:nvPr/>
        </p:nvSpPr>
        <p:spPr>
          <a:xfrm rot="5400000" flipH="1">
            <a:off x="4849727" y="4677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24"/>
          <p:cNvSpPr/>
          <p:nvPr/>
        </p:nvSpPr>
        <p:spPr>
          <a:xfrm rot="5400000" flipH="1">
            <a:off x="2689727" y="59125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24"/>
          <p:cNvSpPr/>
          <p:nvPr/>
        </p:nvSpPr>
        <p:spPr>
          <a:xfrm rot="5400000" flipH="1">
            <a:off x="5071409" y="16842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24"/>
          <p:cNvSpPr/>
          <p:nvPr/>
        </p:nvSpPr>
        <p:spPr>
          <a:xfrm rot="5400000" flipH="1">
            <a:off x="5642627" y="49866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24"/>
          <p:cNvSpPr/>
          <p:nvPr/>
        </p:nvSpPr>
        <p:spPr>
          <a:xfrm rot="5400000" flipH="1">
            <a:off x="2826676" y="47338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24"/>
          <p:cNvSpPr/>
          <p:nvPr/>
        </p:nvSpPr>
        <p:spPr>
          <a:xfrm rot="-3925340" flipH="1">
            <a:off x="7431187" y="3006551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24"/>
          <p:cNvSpPr/>
          <p:nvPr/>
        </p:nvSpPr>
        <p:spPr>
          <a:xfrm rot="-3925340" flipH="1">
            <a:off x="7274828" y="2230611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24"/>
          <p:cNvSpPr/>
          <p:nvPr/>
        </p:nvSpPr>
        <p:spPr>
          <a:xfrm rot="-3925340" flipH="1">
            <a:off x="8500916" y="3064768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24"/>
          <p:cNvSpPr/>
          <p:nvPr/>
        </p:nvSpPr>
        <p:spPr>
          <a:xfrm rot="-3925340" flipH="1">
            <a:off x="6729970" y="1408041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24"/>
          <p:cNvSpPr/>
          <p:nvPr/>
        </p:nvSpPr>
        <p:spPr>
          <a:xfrm rot="-3925340" flipH="1">
            <a:off x="6028428" y="1951809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24"/>
          <p:cNvSpPr/>
          <p:nvPr/>
        </p:nvSpPr>
        <p:spPr>
          <a:xfrm rot="5400000" flipH="1">
            <a:off x="8035793" y="46922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24"/>
          <p:cNvSpPr/>
          <p:nvPr/>
        </p:nvSpPr>
        <p:spPr>
          <a:xfrm rot="5400000" flipH="1">
            <a:off x="8898327" y="4221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24"/>
          <p:cNvSpPr/>
          <p:nvPr/>
        </p:nvSpPr>
        <p:spPr>
          <a:xfrm rot="5400000" flipH="1">
            <a:off x="9691227" y="45308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24"/>
          <p:cNvSpPr/>
          <p:nvPr/>
        </p:nvSpPr>
        <p:spPr>
          <a:xfrm rot="5400000" flipH="1">
            <a:off x="6875276" y="4278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8921997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5"/>
          <p:cNvSpPr/>
          <p:nvPr/>
        </p:nvSpPr>
        <p:spPr>
          <a:xfrm>
            <a:off x="1136943" y="5076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25"/>
          <p:cNvSpPr/>
          <p:nvPr/>
        </p:nvSpPr>
        <p:spPr>
          <a:xfrm>
            <a:off x="326543" y="4454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25"/>
          <p:cNvSpPr/>
          <p:nvPr/>
        </p:nvSpPr>
        <p:spPr>
          <a:xfrm>
            <a:off x="5379776" y="6408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25"/>
          <p:cNvSpPr/>
          <p:nvPr/>
        </p:nvSpPr>
        <p:spPr>
          <a:xfrm>
            <a:off x="3547209" y="63156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25"/>
          <p:cNvSpPr/>
          <p:nvPr/>
        </p:nvSpPr>
        <p:spPr>
          <a:xfrm>
            <a:off x="10796276" y="6370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25"/>
          <p:cNvSpPr/>
          <p:nvPr/>
        </p:nvSpPr>
        <p:spPr>
          <a:xfrm>
            <a:off x="10585260" y="57118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25"/>
          <p:cNvSpPr/>
          <p:nvPr/>
        </p:nvSpPr>
        <p:spPr>
          <a:xfrm>
            <a:off x="7675176" y="6408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25"/>
          <p:cNvSpPr/>
          <p:nvPr/>
        </p:nvSpPr>
        <p:spPr>
          <a:xfrm>
            <a:off x="10122493" y="63156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25"/>
          <p:cNvSpPr/>
          <p:nvPr/>
        </p:nvSpPr>
        <p:spPr>
          <a:xfrm>
            <a:off x="1229609" y="62438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25"/>
          <p:cNvSpPr/>
          <p:nvPr/>
        </p:nvSpPr>
        <p:spPr>
          <a:xfrm>
            <a:off x="11721576" y="19315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25"/>
          <p:cNvSpPr/>
          <p:nvPr/>
        </p:nvSpPr>
        <p:spPr>
          <a:xfrm>
            <a:off x="326543" y="623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25"/>
          <p:cNvSpPr/>
          <p:nvPr/>
        </p:nvSpPr>
        <p:spPr>
          <a:xfrm>
            <a:off x="383343" y="17845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25"/>
          <p:cNvSpPr/>
          <p:nvPr/>
        </p:nvSpPr>
        <p:spPr>
          <a:xfrm>
            <a:off x="1437460" y="41261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25"/>
          <p:cNvSpPr/>
          <p:nvPr/>
        </p:nvSpPr>
        <p:spPr>
          <a:xfrm>
            <a:off x="3849543" y="14079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25"/>
          <p:cNvSpPr/>
          <p:nvPr/>
        </p:nvSpPr>
        <p:spPr>
          <a:xfrm>
            <a:off x="11642976" y="37984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25"/>
          <p:cNvSpPr/>
          <p:nvPr/>
        </p:nvSpPr>
        <p:spPr>
          <a:xfrm>
            <a:off x="5692727" y="3953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25"/>
          <p:cNvSpPr/>
          <p:nvPr/>
        </p:nvSpPr>
        <p:spPr>
          <a:xfrm>
            <a:off x="11586176" y="231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25"/>
          <p:cNvSpPr/>
          <p:nvPr/>
        </p:nvSpPr>
        <p:spPr>
          <a:xfrm>
            <a:off x="11721576" y="45015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25"/>
          <p:cNvSpPr/>
          <p:nvPr/>
        </p:nvSpPr>
        <p:spPr>
          <a:xfrm>
            <a:off x="763460" y="24240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25"/>
          <p:cNvSpPr/>
          <p:nvPr/>
        </p:nvSpPr>
        <p:spPr>
          <a:xfrm>
            <a:off x="2511643" y="231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25"/>
          <p:cNvSpPr/>
          <p:nvPr/>
        </p:nvSpPr>
        <p:spPr>
          <a:xfrm>
            <a:off x="9698343" y="5594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25"/>
          <p:cNvSpPr/>
          <p:nvPr/>
        </p:nvSpPr>
        <p:spPr>
          <a:xfrm>
            <a:off x="9992976" y="231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25"/>
          <p:cNvSpPr/>
          <p:nvPr/>
        </p:nvSpPr>
        <p:spPr>
          <a:xfrm>
            <a:off x="1871343" y="30646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25"/>
          <p:cNvSpPr/>
          <p:nvPr/>
        </p:nvSpPr>
        <p:spPr>
          <a:xfrm flipH="1">
            <a:off x="4459509" y="3115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25"/>
          <p:cNvSpPr/>
          <p:nvPr/>
        </p:nvSpPr>
        <p:spPr>
          <a:xfrm flipH="1">
            <a:off x="8609676" y="147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25"/>
          <p:cNvSpPr/>
          <p:nvPr/>
        </p:nvSpPr>
        <p:spPr>
          <a:xfrm flipH="1">
            <a:off x="5749527" y="4050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25"/>
          <p:cNvSpPr/>
          <p:nvPr/>
        </p:nvSpPr>
        <p:spPr>
          <a:xfrm>
            <a:off x="10457976" y="7377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25"/>
          <p:cNvSpPr/>
          <p:nvPr/>
        </p:nvSpPr>
        <p:spPr>
          <a:xfrm>
            <a:off x="7080476" y="6233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25"/>
          <p:cNvSpPr/>
          <p:nvPr/>
        </p:nvSpPr>
        <p:spPr>
          <a:xfrm>
            <a:off x="11333460" y="30055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25"/>
          <p:cNvSpPr/>
          <p:nvPr/>
        </p:nvSpPr>
        <p:spPr>
          <a:xfrm>
            <a:off x="11586176" y="58214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25"/>
          <p:cNvSpPr/>
          <p:nvPr/>
        </p:nvSpPr>
        <p:spPr>
          <a:xfrm>
            <a:off x="11474343" y="6526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25"/>
          <p:cNvSpPr/>
          <p:nvPr/>
        </p:nvSpPr>
        <p:spPr>
          <a:xfrm rot="-5400000">
            <a:off x="10716109" y="49297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25"/>
          <p:cNvSpPr/>
          <p:nvPr/>
        </p:nvSpPr>
        <p:spPr>
          <a:xfrm rot="-5400000">
            <a:off x="10183143" y="4005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25"/>
          <p:cNvSpPr/>
          <p:nvPr/>
        </p:nvSpPr>
        <p:spPr>
          <a:xfrm rot="-5400000">
            <a:off x="8060927" y="5148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25"/>
          <p:cNvSpPr/>
          <p:nvPr/>
        </p:nvSpPr>
        <p:spPr>
          <a:xfrm rot="-5400000">
            <a:off x="7198393" y="4677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25"/>
          <p:cNvSpPr/>
          <p:nvPr/>
        </p:nvSpPr>
        <p:spPr>
          <a:xfrm rot="-5400000">
            <a:off x="9358393" y="59125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25"/>
          <p:cNvSpPr/>
          <p:nvPr/>
        </p:nvSpPr>
        <p:spPr>
          <a:xfrm rot="-5400000">
            <a:off x="6976709" y="16842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25"/>
          <p:cNvSpPr/>
          <p:nvPr/>
        </p:nvSpPr>
        <p:spPr>
          <a:xfrm rot="-5400000">
            <a:off x="6405493" y="49866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25"/>
          <p:cNvSpPr/>
          <p:nvPr/>
        </p:nvSpPr>
        <p:spPr>
          <a:xfrm rot="-5400000">
            <a:off x="9221443" y="47338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25"/>
          <p:cNvSpPr/>
          <p:nvPr/>
        </p:nvSpPr>
        <p:spPr>
          <a:xfrm rot="3925340">
            <a:off x="4616992" y="3006551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25"/>
          <p:cNvSpPr/>
          <p:nvPr/>
        </p:nvSpPr>
        <p:spPr>
          <a:xfrm rot="3925340">
            <a:off x="4773351" y="2230611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25"/>
          <p:cNvSpPr/>
          <p:nvPr/>
        </p:nvSpPr>
        <p:spPr>
          <a:xfrm rot="3925340">
            <a:off x="3547262" y="3064768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25"/>
          <p:cNvSpPr/>
          <p:nvPr/>
        </p:nvSpPr>
        <p:spPr>
          <a:xfrm rot="3925340">
            <a:off x="5318210" y="1408041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25"/>
          <p:cNvSpPr/>
          <p:nvPr/>
        </p:nvSpPr>
        <p:spPr>
          <a:xfrm rot="3925340">
            <a:off x="6019751" y="1951809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25"/>
          <p:cNvSpPr/>
          <p:nvPr/>
        </p:nvSpPr>
        <p:spPr>
          <a:xfrm rot="-5400000">
            <a:off x="2356893" y="45308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25"/>
          <p:cNvSpPr/>
          <p:nvPr/>
        </p:nvSpPr>
        <p:spPr>
          <a:xfrm rot="-5400000">
            <a:off x="5172843" y="4278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82" name="Google Shape;882;p25"/>
          <p:cNvGrpSpPr/>
          <p:nvPr/>
        </p:nvGrpSpPr>
        <p:grpSpPr>
          <a:xfrm rot="-5400000">
            <a:off x="8826221" y="2684030"/>
            <a:ext cx="5049481" cy="690143"/>
            <a:chOff x="238125" y="2296025"/>
            <a:chExt cx="6992450" cy="955700"/>
          </a:xfrm>
        </p:grpSpPr>
        <p:sp>
          <p:nvSpPr>
            <p:cNvPr id="883" name="Google Shape;883;p25"/>
            <p:cNvSpPr/>
            <p:nvPr/>
          </p:nvSpPr>
          <p:spPr>
            <a:xfrm>
              <a:off x="4988675" y="2523100"/>
              <a:ext cx="844200" cy="501650"/>
            </a:xfrm>
            <a:custGeom>
              <a:avLst/>
              <a:gdLst/>
              <a:ahLst/>
              <a:cxnLst/>
              <a:rect l="l" t="t" r="r" b="b"/>
              <a:pathLst>
                <a:path w="33768" h="20066" extrusionOk="0">
                  <a:moveTo>
                    <a:pt x="23754" y="2605"/>
                  </a:moveTo>
                  <a:cubicBezTo>
                    <a:pt x="24962" y="2605"/>
                    <a:pt x="26070" y="3062"/>
                    <a:pt x="27078" y="3819"/>
                  </a:cubicBezTo>
                  <a:cubicBezTo>
                    <a:pt x="30741" y="7164"/>
                    <a:pt x="30741" y="12898"/>
                    <a:pt x="27078" y="16243"/>
                  </a:cubicBezTo>
                  <a:cubicBezTo>
                    <a:pt x="26070" y="16999"/>
                    <a:pt x="24962" y="17456"/>
                    <a:pt x="23754" y="17456"/>
                  </a:cubicBezTo>
                  <a:cubicBezTo>
                    <a:pt x="23435" y="17456"/>
                    <a:pt x="23110" y="17424"/>
                    <a:pt x="22777" y="17358"/>
                  </a:cubicBezTo>
                  <a:cubicBezTo>
                    <a:pt x="18795" y="16561"/>
                    <a:pt x="9079" y="12261"/>
                    <a:pt x="4460" y="10031"/>
                  </a:cubicBezTo>
                  <a:cubicBezTo>
                    <a:pt x="9079" y="7960"/>
                    <a:pt x="18795" y="3500"/>
                    <a:pt x="22777" y="2704"/>
                  </a:cubicBezTo>
                  <a:cubicBezTo>
                    <a:pt x="23110" y="2637"/>
                    <a:pt x="23435" y="2605"/>
                    <a:pt x="23754" y="2605"/>
                  </a:cubicBezTo>
                  <a:close/>
                  <a:moveTo>
                    <a:pt x="23770" y="0"/>
                  </a:moveTo>
                  <a:cubicBezTo>
                    <a:pt x="23278" y="0"/>
                    <a:pt x="22785" y="51"/>
                    <a:pt x="22299" y="155"/>
                  </a:cubicBezTo>
                  <a:cubicBezTo>
                    <a:pt x="16565" y="1270"/>
                    <a:pt x="1434" y="8597"/>
                    <a:pt x="797" y="8916"/>
                  </a:cubicBezTo>
                  <a:cubicBezTo>
                    <a:pt x="319" y="9075"/>
                    <a:pt x="0" y="9553"/>
                    <a:pt x="0" y="10031"/>
                  </a:cubicBezTo>
                  <a:cubicBezTo>
                    <a:pt x="0" y="10508"/>
                    <a:pt x="319" y="10986"/>
                    <a:pt x="797" y="11146"/>
                  </a:cubicBezTo>
                  <a:cubicBezTo>
                    <a:pt x="1434" y="11623"/>
                    <a:pt x="16565" y="18791"/>
                    <a:pt x="22299" y="19906"/>
                  </a:cubicBezTo>
                  <a:cubicBezTo>
                    <a:pt x="22777" y="20065"/>
                    <a:pt x="23255" y="20065"/>
                    <a:pt x="23733" y="20065"/>
                  </a:cubicBezTo>
                  <a:cubicBezTo>
                    <a:pt x="25485" y="20065"/>
                    <a:pt x="27237" y="19428"/>
                    <a:pt x="28671" y="18313"/>
                  </a:cubicBezTo>
                  <a:cubicBezTo>
                    <a:pt x="33768" y="14013"/>
                    <a:pt x="33768" y="6049"/>
                    <a:pt x="28671" y="1907"/>
                  </a:cubicBezTo>
                  <a:cubicBezTo>
                    <a:pt x="27300" y="661"/>
                    <a:pt x="25539" y="0"/>
                    <a:pt x="23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5840825" y="2296025"/>
              <a:ext cx="1389750" cy="955700"/>
            </a:xfrm>
            <a:custGeom>
              <a:avLst/>
              <a:gdLst/>
              <a:ahLst/>
              <a:cxnLst/>
              <a:rect l="l" t="t" r="r" b="b"/>
              <a:pathLst>
                <a:path w="55590" h="38228" extrusionOk="0">
                  <a:moveTo>
                    <a:pt x="7805" y="2708"/>
                  </a:moveTo>
                  <a:cubicBezTo>
                    <a:pt x="13061" y="2708"/>
                    <a:pt x="17680" y="5734"/>
                    <a:pt x="19751" y="10512"/>
                  </a:cubicBezTo>
                  <a:cubicBezTo>
                    <a:pt x="20229" y="11309"/>
                    <a:pt x="21025" y="11787"/>
                    <a:pt x="21981" y="11787"/>
                  </a:cubicBezTo>
                  <a:lnTo>
                    <a:pt x="45873" y="11787"/>
                  </a:lnTo>
                  <a:cubicBezTo>
                    <a:pt x="55589" y="11787"/>
                    <a:pt x="55589" y="26441"/>
                    <a:pt x="45873" y="26441"/>
                  </a:cubicBezTo>
                  <a:lnTo>
                    <a:pt x="21981" y="26441"/>
                  </a:lnTo>
                  <a:cubicBezTo>
                    <a:pt x="21025" y="26441"/>
                    <a:pt x="20229" y="26918"/>
                    <a:pt x="19751" y="27715"/>
                  </a:cubicBezTo>
                  <a:cubicBezTo>
                    <a:pt x="17680" y="32493"/>
                    <a:pt x="13061" y="35519"/>
                    <a:pt x="7805" y="35519"/>
                  </a:cubicBezTo>
                  <a:lnTo>
                    <a:pt x="7646" y="35519"/>
                  </a:lnTo>
                  <a:lnTo>
                    <a:pt x="7646" y="27715"/>
                  </a:lnTo>
                  <a:cubicBezTo>
                    <a:pt x="7646" y="27078"/>
                    <a:pt x="7009" y="26441"/>
                    <a:pt x="6212" y="26441"/>
                  </a:cubicBezTo>
                  <a:lnTo>
                    <a:pt x="5894" y="26441"/>
                  </a:lnTo>
                  <a:cubicBezTo>
                    <a:pt x="4142" y="26441"/>
                    <a:pt x="2549" y="25007"/>
                    <a:pt x="2708" y="23096"/>
                  </a:cubicBezTo>
                  <a:lnTo>
                    <a:pt x="2708" y="15132"/>
                  </a:lnTo>
                  <a:cubicBezTo>
                    <a:pt x="2549" y="13220"/>
                    <a:pt x="4142" y="11787"/>
                    <a:pt x="5894" y="11787"/>
                  </a:cubicBezTo>
                  <a:lnTo>
                    <a:pt x="6212" y="11787"/>
                  </a:lnTo>
                  <a:cubicBezTo>
                    <a:pt x="7009" y="11787"/>
                    <a:pt x="7646" y="11150"/>
                    <a:pt x="7646" y="10512"/>
                  </a:cubicBezTo>
                  <a:lnTo>
                    <a:pt x="7646" y="2708"/>
                  </a:lnTo>
                  <a:close/>
                  <a:moveTo>
                    <a:pt x="6212" y="0"/>
                  </a:moveTo>
                  <a:cubicBezTo>
                    <a:pt x="5416" y="0"/>
                    <a:pt x="4938" y="478"/>
                    <a:pt x="4938" y="1274"/>
                  </a:cubicBezTo>
                  <a:lnTo>
                    <a:pt x="4938" y="9238"/>
                  </a:lnTo>
                  <a:cubicBezTo>
                    <a:pt x="2071" y="9716"/>
                    <a:pt x="0" y="12265"/>
                    <a:pt x="0" y="15132"/>
                  </a:cubicBezTo>
                  <a:lnTo>
                    <a:pt x="0" y="23096"/>
                  </a:lnTo>
                  <a:cubicBezTo>
                    <a:pt x="0" y="25963"/>
                    <a:pt x="2071" y="28511"/>
                    <a:pt x="4938" y="28989"/>
                  </a:cubicBezTo>
                  <a:lnTo>
                    <a:pt x="4938" y="36953"/>
                  </a:lnTo>
                  <a:cubicBezTo>
                    <a:pt x="4938" y="37590"/>
                    <a:pt x="5575" y="38227"/>
                    <a:pt x="6212" y="38227"/>
                  </a:cubicBezTo>
                  <a:lnTo>
                    <a:pt x="7805" y="38227"/>
                  </a:lnTo>
                  <a:cubicBezTo>
                    <a:pt x="14017" y="38227"/>
                    <a:pt x="19592" y="34564"/>
                    <a:pt x="22140" y="28989"/>
                  </a:cubicBezTo>
                  <a:lnTo>
                    <a:pt x="45714" y="28989"/>
                  </a:lnTo>
                  <a:cubicBezTo>
                    <a:pt x="51129" y="28989"/>
                    <a:pt x="55589" y="24529"/>
                    <a:pt x="55589" y="19114"/>
                  </a:cubicBezTo>
                  <a:cubicBezTo>
                    <a:pt x="55589" y="13539"/>
                    <a:pt x="51129" y="9079"/>
                    <a:pt x="45714" y="9079"/>
                  </a:cubicBezTo>
                  <a:lnTo>
                    <a:pt x="21981" y="9079"/>
                  </a:lnTo>
                  <a:cubicBezTo>
                    <a:pt x="19433" y="3504"/>
                    <a:pt x="13858" y="0"/>
                    <a:pt x="7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6450075" y="2607900"/>
              <a:ext cx="390250" cy="337200"/>
            </a:xfrm>
            <a:custGeom>
              <a:avLst/>
              <a:gdLst/>
              <a:ahLst/>
              <a:cxnLst/>
              <a:rect l="l" t="t" r="r" b="b"/>
              <a:pathLst>
                <a:path w="15610" h="13488" extrusionOk="0">
                  <a:moveTo>
                    <a:pt x="8920" y="2657"/>
                  </a:moveTo>
                  <a:cubicBezTo>
                    <a:pt x="11150" y="2657"/>
                    <a:pt x="12902" y="4409"/>
                    <a:pt x="12902" y="6639"/>
                  </a:cubicBezTo>
                  <a:cubicBezTo>
                    <a:pt x="12902" y="9027"/>
                    <a:pt x="10903" y="10676"/>
                    <a:pt x="8824" y="10676"/>
                  </a:cubicBezTo>
                  <a:cubicBezTo>
                    <a:pt x="7853" y="10676"/>
                    <a:pt x="6864" y="10317"/>
                    <a:pt x="6053" y="9506"/>
                  </a:cubicBezTo>
                  <a:cubicBezTo>
                    <a:pt x="3504" y="6957"/>
                    <a:pt x="5257" y="2657"/>
                    <a:pt x="8920" y="2657"/>
                  </a:cubicBezTo>
                  <a:close/>
                  <a:moveTo>
                    <a:pt x="8889" y="1"/>
                  </a:moveTo>
                  <a:cubicBezTo>
                    <a:pt x="7233" y="1"/>
                    <a:pt x="5536" y="625"/>
                    <a:pt x="4142" y="2019"/>
                  </a:cubicBezTo>
                  <a:cubicBezTo>
                    <a:pt x="0" y="6161"/>
                    <a:pt x="2867" y="13488"/>
                    <a:pt x="8920" y="13488"/>
                  </a:cubicBezTo>
                  <a:cubicBezTo>
                    <a:pt x="12583" y="13328"/>
                    <a:pt x="15610" y="10461"/>
                    <a:pt x="15610" y="6798"/>
                  </a:cubicBezTo>
                  <a:cubicBezTo>
                    <a:pt x="15610" y="2708"/>
                    <a:pt x="12338" y="1"/>
                    <a:pt x="88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238125" y="2745975"/>
              <a:ext cx="99575" cy="63750"/>
            </a:xfrm>
            <a:custGeom>
              <a:avLst/>
              <a:gdLst/>
              <a:ahLst/>
              <a:cxnLst/>
              <a:rect l="l" t="t" r="r" b="b"/>
              <a:pathLst>
                <a:path w="3983" h="2550" extrusionOk="0">
                  <a:moveTo>
                    <a:pt x="1274" y="1"/>
                  </a:moveTo>
                  <a:cubicBezTo>
                    <a:pt x="637" y="1"/>
                    <a:pt x="0" y="479"/>
                    <a:pt x="0" y="1275"/>
                  </a:cubicBezTo>
                  <a:cubicBezTo>
                    <a:pt x="0" y="1912"/>
                    <a:pt x="637" y="2549"/>
                    <a:pt x="1274" y="2549"/>
                  </a:cubicBezTo>
                  <a:lnTo>
                    <a:pt x="2708" y="2549"/>
                  </a:lnTo>
                  <a:cubicBezTo>
                    <a:pt x="3345" y="2549"/>
                    <a:pt x="3982" y="1912"/>
                    <a:pt x="3982" y="1275"/>
                  </a:cubicBezTo>
                  <a:cubicBezTo>
                    <a:pt x="3982" y="479"/>
                    <a:pt x="3345" y="1"/>
                    <a:pt x="2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477025" y="2745375"/>
              <a:ext cx="4240900" cy="64950"/>
            </a:xfrm>
            <a:custGeom>
              <a:avLst/>
              <a:gdLst/>
              <a:ahLst/>
              <a:cxnLst/>
              <a:rect l="l" t="t" r="r" b="b"/>
              <a:pathLst>
                <a:path w="169636" h="2598" extrusionOk="0">
                  <a:moveTo>
                    <a:pt x="1076" y="0"/>
                  </a:moveTo>
                  <a:cubicBezTo>
                    <a:pt x="512" y="0"/>
                    <a:pt x="1" y="586"/>
                    <a:pt x="1" y="1299"/>
                  </a:cubicBezTo>
                  <a:cubicBezTo>
                    <a:pt x="1" y="1936"/>
                    <a:pt x="638" y="2573"/>
                    <a:pt x="1275" y="2573"/>
                  </a:cubicBezTo>
                  <a:lnTo>
                    <a:pt x="4142" y="2573"/>
                  </a:lnTo>
                  <a:cubicBezTo>
                    <a:pt x="4779" y="2573"/>
                    <a:pt x="5416" y="1936"/>
                    <a:pt x="5416" y="1299"/>
                  </a:cubicBezTo>
                  <a:cubicBezTo>
                    <a:pt x="5416" y="503"/>
                    <a:pt x="4779" y="25"/>
                    <a:pt x="4142" y="25"/>
                  </a:cubicBezTo>
                  <a:lnTo>
                    <a:pt x="1275" y="25"/>
                  </a:lnTo>
                  <a:cubicBezTo>
                    <a:pt x="1209" y="8"/>
                    <a:pt x="1142" y="0"/>
                    <a:pt x="1076" y="0"/>
                  </a:cubicBezTo>
                  <a:close/>
                  <a:moveTo>
                    <a:pt x="12425" y="25"/>
                  </a:moveTo>
                  <a:cubicBezTo>
                    <a:pt x="11628" y="25"/>
                    <a:pt x="10991" y="503"/>
                    <a:pt x="10991" y="1299"/>
                  </a:cubicBezTo>
                  <a:cubicBezTo>
                    <a:pt x="10991" y="1936"/>
                    <a:pt x="11628" y="2573"/>
                    <a:pt x="12425" y="2573"/>
                  </a:cubicBezTo>
                  <a:lnTo>
                    <a:pt x="14973" y="2573"/>
                  </a:lnTo>
                  <a:cubicBezTo>
                    <a:pt x="15770" y="2573"/>
                    <a:pt x="16407" y="2095"/>
                    <a:pt x="16407" y="1299"/>
                  </a:cubicBezTo>
                  <a:cubicBezTo>
                    <a:pt x="16407" y="503"/>
                    <a:pt x="15770" y="25"/>
                    <a:pt x="15133" y="25"/>
                  </a:cubicBezTo>
                  <a:close/>
                  <a:moveTo>
                    <a:pt x="23256" y="25"/>
                  </a:moveTo>
                  <a:cubicBezTo>
                    <a:pt x="22459" y="25"/>
                    <a:pt x="21982" y="503"/>
                    <a:pt x="21982" y="1299"/>
                  </a:cubicBezTo>
                  <a:cubicBezTo>
                    <a:pt x="21822" y="1936"/>
                    <a:pt x="22459" y="2573"/>
                    <a:pt x="23256" y="2573"/>
                  </a:cubicBezTo>
                  <a:lnTo>
                    <a:pt x="25964" y="2573"/>
                  </a:lnTo>
                  <a:cubicBezTo>
                    <a:pt x="26760" y="2573"/>
                    <a:pt x="27238" y="1936"/>
                    <a:pt x="27238" y="1299"/>
                  </a:cubicBezTo>
                  <a:cubicBezTo>
                    <a:pt x="27238" y="503"/>
                    <a:pt x="26760" y="25"/>
                    <a:pt x="25964" y="25"/>
                  </a:cubicBezTo>
                  <a:close/>
                  <a:moveTo>
                    <a:pt x="34246" y="25"/>
                  </a:moveTo>
                  <a:cubicBezTo>
                    <a:pt x="33450" y="25"/>
                    <a:pt x="32972" y="503"/>
                    <a:pt x="32972" y="1299"/>
                  </a:cubicBezTo>
                  <a:cubicBezTo>
                    <a:pt x="32972" y="1936"/>
                    <a:pt x="33450" y="2573"/>
                    <a:pt x="34246" y="2573"/>
                  </a:cubicBezTo>
                  <a:lnTo>
                    <a:pt x="36954" y="2573"/>
                  </a:lnTo>
                  <a:cubicBezTo>
                    <a:pt x="37750" y="2573"/>
                    <a:pt x="38388" y="2095"/>
                    <a:pt x="38388" y="1299"/>
                  </a:cubicBezTo>
                  <a:cubicBezTo>
                    <a:pt x="38388" y="503"/>
                    <a:pt x="37750" y="25"/>
                    <a:pt x="36954" y="25"/>
                  </a:cubicBezTo>
                  <a:close/>
                  <a:moveTo>
                    <a:pt x="44879" y="0"/>
                  </a:moveTo>
                  <a:cubicBezTo>
                    <a:pt x="44314" y="0"/>
                    <a:pt x="43803" y="586"/>
                    <a:pt x="43803" y="1299"/>
                  </a:cubicBezTo>
                  <a:cubicBezTo>
                    <a:pt x="43803" y="1936"/>
                    <a:pt x="44440" y="2573"/>
                    <a:pt x="45077" y="2573"/>
                  </a:cubicBezTo>
                  <a:lnTo>
                    <a:pt x="47944" y="2573"/>
                  </a:lnTo>
                  <a:cubicBezTo>
                    <a:pt x="48582" y="2573"/>
                    <a:pt x="49219" y="1936"/>
                    <a:pt x="49219" y="1299"/>
                  </a:cubicBezTo>
                  <a:cubicBezTo>
                    <a:pt x="49219" y="586"/>
                    <a:pt x="48708" y="0"/>
                    <a:pt x="48143" y="0"/>
                  </a:cubicBezTo>
                  <a:cubicBezTo>
                    <a:pt x="48077" y="0"/>
                    <a:pt x="48011" y="8"/>
                    <a:pt x="47944" y="25"/>
                  </a:cubicBezTo>
                  <a:lnTo>
                    <a:pt x="45077" y="25"/>
                  </a:lnTo>
                  <a:cubicBezTo>
                    <a:pt x="45011" y="8"/>
                    <a:pt x="44944" y="0"/>
                    <a:pt x="44879" y="0"/>
                  </a:cubicBezTo>
                  <a:close/>
                  <a:moveTo>
                    <a:pt x="56227" y="25"/>
                  </a:moveTo>
                  <a:cubicBezTo>
                    <a:pt x="55431" y="25"/>
                    <a:pt x="54794" y="503"/>
                    <a:pt x="54794" y="1299"/>
                  </a:cubicBezTo>
                  <a:cubicBezTo>
                    <a:pt x="54794" y="1936"/>
                    <a:pt x="55431" y="2573"/>
                    <a:pt x="56227" y="2573"/>
                  </a:cubicBezTo>
                  <a:lnTo>
                    <a:pt x="58776" y="2573"/>
                  </a:lnTo>
                  <a:cubicBezTo>
                    <a:pt x="59572" y="2573"/>
                    <a:pt x="60209" y="2095"/>
                    <a:pt x="60209" y="1299"/>
                  </a:cubicBezTo>
                  <a:cubicBezTo>
                    <a:pt x="60209" y="503"/>
                    <a:pt x="59572" y="25"/>
                    <a:pt x="58935" y="25"/>
                  </a:cubicBezTo>
                  <a:close/>
                  <a:moveTo>
                    <a:pt x="67058" y="25"/>
                  </a:moveTo>
                  <a:cubicBezTo>
                    <a:pt x="66262" y="25"/>
                    <a:pt x="65625" y="503"/>
                    <a:pt x="65625" y="1299"/>
                  </a:cubicBezTo>
                  <a:cubicBezTo>
                    <a:pt x="65625" y="1936"/>
                    <a:pt x="66262" y="2573"/>
                    <a:pt x="67058" y="2573"/>
                  </a:cubicBezTo>
                  <a:lnTo>
                    <a:pt x="69766" y="2573"/>
                  </a:lnTo>
                  <a:cubicBezTo>
                    <a:pt x="70403" y="2573"/>
                    <a:pt x="71040" y="1936"/>
                    <a:pt x="71040" y="1299"/>
                  </a:cubicBezTo>
                  <a:cubicBezTo>
                    <a:pt x="71040" y="503"/>
                    <a:pt x="70562" y="25"/>
                    <a:pt x="69766" y="25"/>
                  </a:cubicBezTo>
                  <a:close/>
                  <a:moveTo>
                    <a:pt x="78049" y="25"/>
                  </a:moveTo>
                  <a:cubicBezTo>
                    <a:pt x="77252" y="25"/>
                    <a:pt x="76774" y="503"/>
                    <a:pt x="76774" y="1299"/>
                  </a:cubicBezTo>
                  <a:cubicBezTo>
                    <a:pt x="76774" y="1936"/>
                    <a:pt x="77252" y="2573"/>
                    <a:pt x="78049" y="2573"/>
                  </a:cubicBezTo>
                  <a:lnTo>
                    <a:pt x="80756" y="2573"/>
                  </a:lnTo>
                  <a:cubicBezTo>
                    <a:pt x="81393" y="2573"/>
                    <a:pt x="82190" y="2095"/>
                    <a:pt x="82190" y="1299"/>
                  </a:cubicBezTo>
                  <a:cubicBezTo>
                    <a:pt x="82190" y="503"/>
                    <a:pt x="81553" y="25"/>
                    <a:pt x="80756" y="25"/>
                  </a:cubicBezTo>
                  <a:close/>
                  <a:moveTo>
                    <a:pt x="88681" y="0"/>
                  </a:moveTo>
                  <a:cubicBezTo>
                    <a:pt x="88116" y="0"/>
                    <a:pt x="87605" y="586"/>
                    <a:pt x="87605" y="1299"/>
                  </a:cubicBezTo>
                  <a:cubicBezTo>
                    <a:pt x="87605" y="1936"/>
                    <a:pt x="88242" y="2573"/>
                    <a:pt x="88880" y="2573"/>
                  </a:cubicBezTo>
                  <a:lnTo>
                    <a:pt x="91587" y="2573"/>
                  </a:lnTo>
                  <a:cubicBezTo>
                    <a:pt x="92384" y="2573"/>
                    <a:pt x="93021" y="1936"/>
                    <a:pt x="93021" y="1299"/>
                  </a:cubicBezTo>
                  <a:cubicBezTo>
                    <a:pt x="93021" y="503"/>
                    <a:pt x="92384" y="25"/>
                    <a:pt x="91587" y="25"/>
                  </a:cubicBezTo>
                  <a:lnTo>
                    <a:pt x="88880" y="25"/>
                  </a:lnTo>
                  <a:cubicBezTo>
                    <a:pt x="88813" y="8"/>
                    <a:pt x="88747" y="0"/>
                    <a:pt x="88681" y="0"/>
                  </a:cubicBezTo>
                  <a:close/>
                  <a:moveTo>
                    <a:pt x="100029" y="25"/>
                  </a:moveTo>
                  <a:cubicBezTo>
                    <a:pt x="99233" y="25"/>
                    <a:pt x="98596" y="503"/>
                    <a:pt x="98596" y="1299"/>
                  </a:cubicBezTo>
                  <a:cubicBezTo>
                    <a:pt x="98596" y="1936"/>
                    <a:pt x="99233" y="2573"/>
                    <a:pt x="100029" y="2573"/>
                  </a:cubicBezTo>
                  <a:lnTo>
                    <a:pt x="102578" y="2573"/>
                  </a:lnTo>
                  <a:cubicBezTo>
                    <a:pt x="103374" y="2573"/>
                    <a:pt x="104011" y="2095"/>
                    <a:pt x="104011" y="1299"/>
                  </a:cubicBezTo>
                  <a:cubicBezTo>
                    <a:pt x="104011" y="503"/>
                    <a:pt x="103374" y="25"/>
                    <a:pt x="102737" y="25"/>
                  </a:cubicBezTo>
                  <a:close/>
                  <a:moveTo>
                    <a:pt x="110860" y="25"/>
                  </a:moveTo>
                  <a:cubicBezTo>
                    <a:pt x="110064" y="25"/>
                    <a:pt x="109427" y="503"/>
                    <a:pt x="109427" y="1299"/>
                  </a:cubicBezTo>
                  <a:cubicBezTo>
                    <a:pt x="109427" y="1936"/>
                    <a:pt x="110064" y="2573"/>
                    <a:pt x="110860" y="2573"/>
                  </a:cubicBezTo>
                  <a:lnTo>
                    <a:pt x="113568" y="2573"/>
                  </a:lnTo>
                  <a:cubicBezTo>
                    <a:pt x="114205" y="2573"/>
                    <a:pt x="114842" y="1936"/>
                    <a:pt x="114842" y="1299"/>
                  </a:cubicBezTo>
                  <a:cubicBezTo>
                    <a:pt x="114842" y="503"/>
                    <a:pt x="114205" y="25"/>
                    <a:pt x="113568" y="25"/>
                  </a:cubicBezTo>
                  <a:close/>
                  <a:moveTo>
                    <a:pt x="135633" y="0"/>
                  </a:moveTo>
                  <a:cubicBezTo>
                    <a:pt x="135554" y="0"/>
                    <a:pt x="135473" y="8"/>
                    <a:pt x="135390" y="25"/>
                  </a:cubicBezTo>
                  <a:lnTo>
                    <a:pt x="132682" y="25"/>
                  </a:lnTo>
                  <a:cubicBezTo>
                    <a:pt x="131885" y="25"/>
                    <a:pt x="131408" y="503"/>
                    <a:pt x="131408" y="1299"/>
                  </a:cubicBezTo>
                  <a:cubicBezTo>
                    <a:pt x="131408" y="1936"/>
                    <a:pt x="131885" y="2573"/>
                    <a:pt x="132682" y="2573"/>
                  </a:cubicBezTo>
                  <a:lnTo>
                    <a:pt x="135390" y="2573"/>
                  </a:lnTo>
                  <a:cubicBezTo>
                    <a:pt x="136186" y="2573"/>
                    <a:pt x="136823" y="1936"/>
                    <a:pt x="136823" y="1299"/>
                  </a:cubicBezTo>
                  <a:cubicBezTo>
                    <a:pt x="136823" y="586"/>
                    <a:pt x="136312" y="0"/>
                    <a:pt x="135633" y="0"/>
                  </a:cubicBezTo>
                  <a:close/>
                  <a:moveTo>
                    <a:pt x="143672" y="25"/>
                  </a:moveTo>
                  <a:cubicBezTo>
                    <a:pt x="142876" y="25"/>
                    <a:pt x="142239" y="503"/>
                    <a:pt x="142239" y="1299"/>
                  </a:cubicBezTo>
                  <a:cubicBezTo>
                    <a:pt x="142239" y="1936"/>
                    <a:pt x="142876" y="2573"/>
                    <a:pt x="143672" y="2573"/>
                  </a:cubicBezTo>
                  <a:lnTo>
                    <a:pt x="146380" y="2573"/>
                  </a:lnTo>
                  <a:cubicBezTo>
                    <a:pt x="147176" y="2573"/>
                    <a:pt x="147654" y="1936"/>
                    <a:pt x="147654" y="1299"/>
                  </a:cubicBezTo>
                  <a:cubicBezTo>
                    <a:pt x="147654" y="503"/>
                    <a:pt x="147176" y="25"/>
                    <a:pt x="146380" y="25"/>
                  </a:cubicBezTo>
                  <a:close/>
                  <a:moveTo>
                    <a:pt x="157569" y="0"/>
                  </a:moveTo>
                  <a:cubicBezTo>
                    <a:pt x="157503" y="0"/>
                    <a:pt x="157437" y="8"/>
                    <a:pt x="157370" y="25"/>
                  </a:cubicBezTo>
                  <a:lnTo>
                    <a:pt x="154663" y="25"/>
                  </a:lnTo>
                  <a:cubicBezTo>
                    <a:pt x="153866" y="25"/>
                    <a:pt x="153229" y="503"/>
                    <a:pt x="153229" y="1299"/>
                  </a:cubicBezTo>
                  <a:cubicBezTo>
                    <a:pt x="153229" y="1936"/>
                    <a:pt x="153866" y="2573"/>
                    <a:pt x="154663" y="2573"/>
                  </a:cubicBezTo>
                  <a:lnTo>
                    <a:pt x="157370" y="2573"/>
                  </a:lnTo>
                  <a:cubicBezTo>
                    <a:pt x="158008" y="2573"/>
                    <a:pt x="158645" y="1936"/>
                    <a:pt x="158645" y="1299"/>
                  </a:cubicBezTo>
                  <a:cubicBezTo>
                    <a:pt x="158645" y="586"/>
                    <a:pt x="158134" y="0"/>
                    <a:pt x="157569" y="0"/>
                  </a:cubicBezTo>
                  <a:close/>
                  <a:moveTo>
                    <a:pt x="168445" y="0"/>
                  </a:moveTo>
                  <a:cubicBezTo>
                    <a:pt x="168366" y="0"/>
                    <a:pt x="168285" y="8"/>
                    <a:pt x="168202" y="25"/>
                  </a:cubicBezTo>
                  <a:lnTo>
                    <a:pt x="165494" y="25"/>
                  </a:lnTo>
                  <a:cubicBezTo>
                    <a:pt x="164857" y="25"/>
                    <a:pt x="164220" y="503"/>
                    <a:pt x="164220" y="1299"/>
                  </a:cubicBezTo>
                  <a:cubicBezTo>
                    <a:pt x="164220" y="1936"/>
                    <a:pt x="164857" y="2573"/>
                    <a:pt x="165494" y="2573"/>
                  </a:cubicBezTo>
                  <a:lnTo>
                    <a:pt x="168202" y="2573"/>
                  </a:lnTo>
                  <a:cubicBezTo>
                    <a:pt x="168998" y="2573"/>
                    <a:pt x="169635" y="1936"/>
                    <a:pt x="169635" y="1299"/>
                  </a:cubicBezTo>
                  <a:cubicBezTo>
                    <a:pt x="169635" y="586"/>
                    <a:pt x="169124" y="0"/>
                    <a:pt x="168445" y="0"/>
                  </a:cubicBezTo>
                  <a:close/>
                  <a:moveTo>
                    <a:pt x="124802" y="0"/>
                  </a:moveTo>
                  <a:cubicBezTo>
                    <a:pt x="124723" y="0"/>
                    <a:pt x="124642" y="8"/>
                    <a:pt x="124559" y="25"/>
                  </a:cubicBezTo>
                  <a:lnTo>
                    <a:pt x="121851" y="25"/>
                  </a:lnTo>
                  <a:cubicBezTo>
                    <a:pt x="121054" y="25"/>
                    <a:pt x="120577" y="503"/>
                    <a:pt x="120577" y="1299"/>
                  </a:cubicBezTo>
                  <a:cubicBezTo>
                    <a:pt x="120577" y="1936"/>
                    <a:pt x="121054" y="2573"/>
                    <a:pt x="121851" y="2573"/>
                  </a:cubicBezTo>
                  <a:lnTo>
                    <a:pt x="124559" y="2573"/>
                  </a:lnTo>
                  <a:cubicBezTo>
                    <a:pt x="124625" y="2590"/>
                    <a:pt x="124693" y="2598"/>
                    <a:pt x="124762" y="2598"/>
                  </a:cubicBezTo>
                  <a:cubicBezTo>
                    <a:pt x="125353" y="2598"/>
                    <a:pt x="125992" y="2012"/>
                    <a:pt x="125992" y="1299"/>
                  </a:cubicBezTo>
                  <a:cubicBezTo>
                    <a:pt x="125992" y="586"/>
                    <a:pt x="125481" y="0"/>
                    <a:pt x="12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4857250" y="2745975"/>
              <a:ext cx="99575" cy="63750"/>
            </a:xfrm>
            <a:custGeom>
              <a:avLst/>
              <a:gdLst/>
              <a:ahLst/>
              <a:cxnLst/>
              <a:rect l="l" t="t" r="r" b="b"/>
              <a:pathLst>
                <a:path w="3983" h="2550" extrusionOk="0">
                  <a:moveTo>
                    <a:pt x="1275" y="1"/>
                  </a:moveTo>
                  <a:cubicBezTo>
                    <a:pt x="479" y="1"/>
                    <a:pt x="1" y="479"/>
                    <a:pt x="1" y="1275"/>
                  </a:cubicBezTo>
                  <a:cubicBezTo>
                    <a:pt x="1" y="1912"/>
                    <a:pt x="479" y="2549"/>
                    <a:pt x="1275" y="2549"/>
                  </a:cubicBezTo>
                  <a:lnTo>
                    <a:pt x="2709" y="2549"/>
                  </a:lnTo>
                  <a:cubicBezTo>
                    <a:pt x="3346" y="2549"/>
                    <a:pt x="3983" y="1912"/>
                    <a:pt x="3983" y="1275"/>
                  </a:cubicBezTo>
                  <a:cubicBezTo>
                    <a:pt x="3983" y="479"/>
                    <a:pt x="3346" y="1"/>
                    <a:pt x="2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9" name="Google Shape;889;p25"/>
          <p:cNvGrpSpPr/>
          <p:nvPr/>
        </p:nvGrpSpPr>
        <p:grpSpPr>
          <a:xfrm>
            <a:off x="531125" y="5533726"/>
            <a:ext cx="1362559" cy="1362559"/>
            <a:chOff x="1190625" y="238125"/>
            <a:chExt cx="5219200" cy="5219200"/>
          </a:xfrm>
        </p:grpSpPr>
        <p:sp>
          <p:nvSpPr>
            <p:cNvPr id="890" name="Google Shape;890;p25"/>
            <p:cNvSpPr/>
            <p:nvPr/>
          </p:nvSpPr>
          <p:spPr>
            <a:xfrm>
              <a:off x="1647300" y="5253425"/>
              <a:ext cx="205525" cy="203900"/>
            </a:xfrm>
            <a:custGeom>
              <a:avLst/>
              <a:gdLst/>
              <a:ahLst/>
              <a:cxnLst/>
              <a:rect l="l" t="t" r="r" b="b"/>
              <a:pathLst>
                <a:path w="8221" h="8156" extrusionOk="0">
                  <a:moveTo>
                    <a:pt x="4078" y="0"/>
                  </a:moveTo>
                  <a:cubicBezTo>
                    <a:pt x="1827" y="0"/>
                    <a:pt x="0" y="1827"/>
                    <a:pt x="0" y="4078"/>
                  </a:cubicBezTo>
                  <a:cubicBezTo>
                    <a:pt x="0" y="6328"/>
                    <a:pt x="1827" y="8155"/>
                    <a:pt x="4078" y="8155"/>
                  </a:cubicBezTo>
                  <a:lnTo>
                    <a:pt x="4143" y="8155"/>
                  </a:lnTo>
                  <a:cubicBezTo>
                    <a:pt x="6394" y="8155"/>
                    <a:pt x="8220" y="6328"/>
                    <a:pt x="8220" y="4078"/>
                  </a:cubicBezTo>
                  <a:cubicBezTo>
                    <a:pt x="8220" y="1827"/>
                    <a:pt x="6394" y="0"/>
                    <a:pt x="4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65252" y="16310"/>
                  </a:moveTo>
                  <a:lnTo>
                    <a:pt x="152596" y="28901"/>
                  </a:lnTo>
                  <a:cubicBezTo>
                    <a:pt x="151813" y="29684"/>
                    <a:pt x="151389" y="30728"/>
                    <a:pt x="151389" y="31804"/>
                  </a:cubicBezTo>
                  <a:cubicBezTo>
                    <a:pt x="151389" y="32881"/>
                    <a:pt x="151813" y="33925"/>
                    <a:pt x="152596" y="34708"/>
                  </a:cubicBezTo>
                  <a:lnTo>
                    <a:pt x="165252" y="47299"/>
                  </a:lnTo>
                  <a:lnTo>
                    <a:pt x="116616" y="47299"/>
                  </a:lnTo>
                  <a:lnTo>
                    <a:pt x="116616" y="16310"/>
                  </a:lnTo>
                  <a:close/>
                  <a:moveTo>
                    <a:pt x="160098" y="131654"/>
                  </a:moveTo>
                  <a:cubicBezTo>
                    <a:pt x="169786" y="131654"/>
                    <a:pt x="177648" y="139515"/>
                    <a:pt x="177648" y="149203"/>
                  </a:cubicBezTo>
                  <a:cubicBezTo>
                    <a:pt x="177648" y="158891"/>
                    <a:pt x="169786" y="166753"/>
                    <a:pt x="160098" y="166753"/>
                  </a:cubicBezTo>
                  <a:cubicBezTo>
                    <a:pt x="150410" y="166753"/>
                    <a:pt x="142516" y="158891"/>
                    <a:pt x="142516" y="149203"/>
                  </a:cubicBezTo>
                  <a:cubicBezTo>
                    <a:pt x="142516" y="139515"/>
                    <a:pt x="150410" y="131654"/>
                    <a:pt x="160098" y="131654"/>
                  </a:cubicBezTo>
                  <a:close/>
                  <a:moveTo>
                    <a:pt x="104384" y="0"/>
                  </a:moveTo>
                  <a:cubicBezTo>
                    <a:pt x="97631" y="0"/>
                    <a:pt x="92151" y="5480"/>
                    <a:pt x="92151" y="12232"/>
                  </a:cubicBezTo>
                  <a:lnTo>
                    <a:pt x="92151" y="40971"/>
                  </a:lnTo>
                  <a:cubicBezTo>
                    <a:pt x="92151" y="43221"/>
                    <a:pt x="93978" y="45048"/>
                    <a:pt x="96229" y="45048"/>
                  </a:cubicBezTo>
                  <a:cubicBezTo>
                    <a:pt x="98479" y="45048"/>
                    <a:pt x="100306" y="43221"/>
                    <a:pt x="100306" y="40971"/>
                  </a:cubicBezTo>
                  <a:lnTo>
                    <a:pt x="100306" y="12232"/>
                  </a:lnTo>
                  <a:cubicBezTo>
                    <a:pt x="100306" y="9982"/>
                    <a:pt x="102133" y="8155"/>
                    <a:pt x="104384" y="8155"/>
                  </a:cubicBezTo>
                  <a:cubicBezTo>
                    <a:pt x="106634" y="8155"/>
                    <a:pt x="108461" y="9982"/>
                    <a:pt x="108461" y="12232"/>
                  </a:cubicBezTo>
                  <a:lnTo>
                    <a:pt x="108461" y="51376"/>
                  </a:lnTo>
                  <a:lnTo>
                    <a:pt x="108461" y="100404"/>
                  </a:lnTo>
                  <a:cubicBezTo>
                    <a:pt x="107091" y="100339"/>
                    <a:pt x="105754" y="100306"/>
                    <a:pt x="104384" y="100306"/>
                  </a:cubicBezTo>
                  <a:cubicBezTo>
                    <a:pt x="103014" y="100306"/>
                    <a:pt x="101676" y="100339"/>
                    <a:pt x="100306" y="100404"/>
                  </a:cubicBezTo>
                  <a:lnTo>
                    <a:pt x="100306" y="75221"/>
                  </a:lnTo>
                  <a:cubicBezTo>
                    <a:pt x="100306" y="72971"/>
                    <a:pt x="98479" y="71144"/>
                    <a:pt x="96229" y="71144"/>
                  </a:cubicBezTo>
                  <a:cubicBezTo>
                    <a:pt x="93978" y="71144"/>
                    <a:pt x="92151" y="72971"/>
                    <a:pt x="92151" y="75221"/>
                  </a:cubicBezTo>
                  <a:lnTo>
                    <a:pt x="92151" y="101024"/>
                  </a:lnTo>
                  <a:cubicBezTo>
                    <a:pt x="68893" y="103699"/>
                    <a:pt x="47364" y="114072"/>
                    <a:pt x="30565" y="130871"/>
                  </a:cubicBezTo>
                  <a:cubicBezTo>
                    <a:pt x="10862" y="150606"/>
                    <a:pt x="0" y="176800"/>
                    <a:pt x="0" y="204690"/>
                  </a:cubicBezTo>
                  <a:cubicBezTo>
                    <a:pt x="0" y="206940"/>
                    <a:pt x="1827" y="208767"/>
                    <a:pt x="4077" y="208767"/>
                  </a:cubicBezTo>
                  <a:cubicBezTo>
                    <a:pt x="6328" y="208767"/>
                    <a:pt x="8155" y="206940"/>
                    <a:pt x="8155" y="204690"/>
                  </a:cubicBezTo>
                  <a:cubicBezTo>
                    <a:pt x="8155" y="186390"/>
                    <a:pt x="13309" y="169264"/>
                    <a:pt x="22214" y="154683"/>
                  </a:cubicBezTo>
                  <a:lnTo>
                    <a:pt x="22345" y="154683"/>
                  </a:lnTo>
                  <a:cubicBezTo>
                    <a:pt x="35001" y="154683"/>
                    <a:pt x="45309" y="164991"/>
                    <a:pt x="45309" y="177648"/>
                  </a:cubicBezTo>
                  <a:cubicBezTo>
                    <a:pt x="45309" y="184433"/>
                    <a:pt x="42341" y="190826"/>
                    <a:pt x="37154" y="195197"/>
                  </a:cubicBezTo>
                  <a:cubicBezTo>
                    <a:pt x="35425" y="196665"/>
                    <a:pt x="35229" y="199242"/>
                    <a:pt x="36665" y="200938"/>
                  </a:cubicBezTo>
                  <a:cubicBezTo>
                    <a:pt x="37480" y="201917"/>
                    <a:pt x="38622" y="202406"/>
                    <a:pt x="39796" y="202406"/>
                  </a:cubicBezTo>
                  <a:cubicBezTo>
                    <a:pt x="40710" y="202406"/>
                    <a:pt x="41656" y="202080"/>
                    <a:pt x="42406" y="201428"/>
                  </a:cubicBezTo>
                  <a:cubicBezTo>
                    <a:pt x="49452" y="195491"/>
                    <a:pt x="53464" y="186814"/>
                    <a:pt x="53464" y="177648"/>
                  </a:cubicBezTo>
                  <a:cubicBezTo>
                    <a:pt x="53464" y="162219"/>
                    <a:pt x="42177" y="149399"/>
                    <a:pt x="27466" y="146952"/>
                  </a:cubicBezTo>
                  <a:cubicBezTo>
                    <a:pt x="45015" y="123597"/>
                    <a:pt x="72971" y="108461"/>
                    <a:pt x="104384" y="108461"/>
                  </a:cubicBezTo>
                  <a:cubicBezTo>
                    <a:pt x="123531" y="108461"/>
                    <a:pt x="141374" y="114072"/>
                    <a:pt x="156380" y="123760"/>
                  </a:cubicBezTo>
                  <a:cubicBezTo>
                    <a:pt x="143951" y="125554"/>
                    <a:pt x="134361" y="136286"/>
                    <a:pt x="134361" y="149203"/>
                  </a:cubicBezTo>
                  <a:cubicBezTo>
                    <a:pt x="134361" y="163360"/>
                    <a:pt x="145909" y="174908"/>
                    <a:pt x="160098" y="174908"/>
                  </a:cubicBezTo>
                  <a:cubicBezTo>
                    <a:pt x="172983" y="174908"/>
                    <a:pt x="183682" y="165383"/>
                    <a:pt x="185509" y="152987"/>
                  </a:cubicBezTo>
                  <a:cubicBezTo>
                    <a:pt x="195067" y="167927"/>
                    <a:pt x="200612" y="185672"/>
                    <a:pt x="200612" y="204690"/>
                  </a:cubicBezTo>
                  <a:cubicBezTo>
                    <a:pt x="200612" y="206940"/>
                    <a:pt x="202439" y="208767"/>
                    <a:pt x="204690" y="208767"/>
                  </a:cubicBezTo>
                  <a:cubicBezTo>
                    <a:pt x="206940" y="208767"/>
                    <a:pt x="208767" y="206940"/>
                    <a:pt x="208767" y="204690"/>
                  </a:cubicBezTo>
                  <a:cubicBezTo>
                    <a:pt x="208767" y="176800"/>
                    <a:pt x="197905" y="150606"/>
                    <a:pt x="178202" y="130871"/>
                  </a:cubicBezTo>
                  <a:cubicBezTo>
                    <a:pt x="161403" y="114072"/>
                    <a:pt x="139874" y="103699"/>
                    <a:pt x="116616" y="101024"/>
                  </a:cubicBezTo>
                  <a:lnTo>
                    <a:pt x="116616" y="55454"/>
                  </a:lnTo>
                  <a:lnTo>
                    <a:pt x="175136" y="55454"/>
                  </a:lnTo>
                  <a:cubicBezTo>
                    <a:pt x="176800" y="55454"/>
                    <a:pt x="178300" y="54443"/>
                    <a:pt x="178920" y="52942"/>
                  </a:cubicBezTo>
                  <a:cubicBezTo>
                    <a:pt x="179540" y="51409"/>
                    <a:pt x="179181" y="49647"/>
                    <a:pt x="178007" y="48473"/>
                  </a:cubicBezTo>
                  <a:lnTo>
                    <a:pt x="161240" y="31804"/>
                  </a:lnTo>
                  <a:lnTo>
                    <a:pt x="178007" y="15136"/>
                  </a:lnTo>
                  <a:cubicBezTo>
                    <a:pt x="179181" y="13961"/>
                    <a:pt x="179540" y="12200"/>
                    <a:pt x="178920" y="10667"/>
                  </a:cubicBezTo>
                  <a:cubicBezTo>
                    <a:pt x="178300" y="9166"/>
                    <a:pt x="176800" y="8155"/>
                    <a:pt x="175136" y="8155"/>
                  </a:cubicBezTo>
                  <a:lnTo>
                    <a:pt x="115898" y="8155"/>
                  </a:lnTo>
                  <a:cubicBezTo>
                    <a:pt x="114235" y="3425"/>
                    <a:pt x="109701" y="0"/>
                    <a:pt x="104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3018950" y="3472375"/>
              <a:ext cx="853850" cy="853850"/>
            </a:xfrm>
            <a:custGeom>
              <a:avLst/>
              <a:gdLst/>
              <a:ahLst/>
              <a:cxnLst/>
              <a:rect l="l" t="t" r="r" b="b"/>
              <a:pathLst>
                <a:path w="34154" h="34154" extrusionOk="0">
                  <a:moveTo>
                    <a:pt x="17061" y="8155"/>
                  </a:moveTo>
                  <a:cubicBezTo>
                    <a:pt x="21987" y="8155"/>
                    <a:pt x="25999" y="12168"/>
                    <a:pt x="25999" y="17093"/>
                  </a:cubicBezTo>
                  <a:cubicBezTo>
                    <a:pt x="25999" y="22019"/>
                    <a:pt x="21987" y="25998"/>
                    <a:pt x="17061" y="25998"/>
                  </a:cubicBezTo>
                  <a:cubicBezTo>
                    <a:pt x="12168" y="25998"/>
                    <a:pt x="8156" y="22019"/>
                    <a:pt x="8156" y="17093"/>
                  </a:cubicBezTo>
                  <a:cubicBezTo>
                    <a:pt x="8156" y="12168"/>
                    <a:pt x="12168" y="8155"/>
                    <a:pt x="17061" y="8155"/>
                  </a:cubicBezTo>
                  <a:close/>
                  <a:moveTo>
                    <a:pt x="17061" y="0"/>
                  </a:moveTo>
                  <a:cubicBezTo>
                    <a:pt x="7666" y="0"/>
                    <a:pt x="1" y="7666"/>
                    <a:pt x="1" y="17093"/>
                  </a:cubicBezTo>
                  <a:cubicBezTo>
                    <a:pt x="1" y="26488"/>
                    <a:pt x="7666" y="34153"/>
                    <a:pt x="17061" y="34153"/>
                  </a:cubicBezTo>
                  <a:cubicBezTo>
                    <a:pt x="26488" y="34153"/>
                    <a:pt x="34154" y="26488"/>
                    <a:pt x="34154" y="17093"/>
                  </a:cubicBezTo>
                  <a:cubicBezTo>
                    <a:pt x="34154" y="7666"/>
                    <a:pt x="26488" y="0"/>
                    <a:pt x="170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3698275" y="4538225"/>
              <a:ext cx="919075" cy="919100"/>
            </a:xfrm>
            <a:custGeom>
              <a:avLst/>
              <a:gdLst/>
              <a:ahLst/>
              <a:cxnLst/>
              <a:rect l="l" t="t" r="r" b="b"/>
              <a:pathLst>
                <a:path w="36763" h="36764" extrusionOk="0">
                  <a:moveTo>
                    <a:pt x="18398" y="8156"/>
                  </a:moveTo>
                  <a:cubicBezTo>
                    <a:pt x="24041" y="8156"/>
                    <a:pt x="28608" y="12722"/>
                    <a:pt x="28608" y="18366"/>
                  </a:cubicBezTo>
                  <a:cubicBezTo>
                    <a:pt x="28608" y="24009"/>
                    <a:pt x="24041" y="28608"/>
                    <a:pt x="18398" y="28608"/>
                  </a:cubicBezTo>
                  <a:cubicBezTo>
                    <a:pt x="12754" y="28608"/>
                    <a:pt x="8155" y="24009"/>
                    <a:pt x="8155" y="18366"/>
                  </a:cubicBezTo>
                  <a:cubicBezTo>
                    <a:pt x="8155" y="12722"/>
                    <a:pt x="12754" y="8156"/>
                    <a:pt x="18398" y="8156"/>
                  </a:cubicBezTo>
                  <a:close/>
                  <a:moveTo>
                    <a:pt x="18398" y="1"/>
                  </a:moveTo>
                  <a:cubicBezTo>
                    <a:pt x="8253" y="1"/>
                    <a:pt x="0" y="8221"/>
                    <a:pt x="0" y="18366"/>
                  </a:cubicBezTo>
                  <a:cubicBezTo>
                    <a:pt x="0" y="28510"/>
                    <a:pt x="8253" y="36763"/>
                    <a:pt x="18398" y="36763"/>
                  </a:cubicBezTo>
                  <a:cubicBezTo>
                    <a:pt x="28542" y="36763"/>
                    <a:pt x="36763" y="28510"/>
                    <a:pt x="36763" y="18366"/>
                  </a:cubicBezTo>
                  <a:cubicBezTo>
                    <a:pt x="36763" y="8221"/>
                    <a:pt x="28542" y="1"/>
                    <a:pt x="18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3494400" y="16146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1" y="0"/>
                    <a:pt x="1957" y="424"/>
                    <a:pt x="1207" y="1175"/>
                  </a:cubicBezTo>
                  <a:cubicBezTo>
                    <a:pt x="424" y="1925"/>
                    <a:pt x="0" y="3001"/>
                    <a:pt x="0" y="4078"/>
                  </a:cubicBezTo>
                  <a:cubicBezTo>
                    <a:pt x="0" y="5122"/>
                    <a:pt x="424" y="6198"/>
                    <a:pt x="1207" y="6948"/>
                  </a:cubicBezTo>
                  <a:cubicBezTo>
                    <a:pt x="1957" y="7699"/>
                    <a:pt x="3001" y="8155"/>
                    <a:pt x="4078" y="8155"/>
                  </a:cubicBezTo>
                  <a:cubicBezTo>
                    <a:pt x="5154" y="8155"/>
                    <a:pt x="6198" y="7699"/>
                    <a:pt x="6948" y="6948"/>
                  </a:cubicBezTo>
                  <a:cubicBezTo>
                    <a:pt x="7731" y="6198"/>
                    <a:pt x="8155" y="5122"/>
                    <a:pt x="8155" y="4078"/>
                  </a:cubicBezTo>
                  <a:cubicBezTo>
                    <a:pt x="8155" y="3001"/>
                    <a:pt x="7731" y="1925"/>
                    <a:pt x="6948" y="1175"/>
                  </a:cubicBezTo>
                  <a:cubicBezTo>
                    <a:pt x="6198" y="424"/>
                    <a:pt x="5154" y="0"/>
                    <a:pt x="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5680829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26"/>
          <p:cNvSpPr/>
          <p:nvPr/>
        </p:nvSpPr>
        <p:spPr>
          <a:xfrm rot="10800000" flipH="1">
            <a:off x="1136943" y="15631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26"/>
          <p:cNvSpPr/>
          <p:nvPr/>
        </p:nvSpPr>
        <p:spPr>
          <a:xfrm rot="10800000" flipH="1">
            <a:off x="326543" y="2185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26"/>
          <p:cNvSpPr/>
          <p:nvPr/>
        </p:nvSpPr>
        <p:spPr>
          <a:xfrm rot="10800000" flipH="1">
            <a:off x="7122109" y="1843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26"/>
          <p:cNvSpPr/>
          <p:nvPr/>
        </p:nvSpPr>
        <p:spPr>
          <a:xfrm rot="10800000" flipH="1">
            <a:off x="3678043" y="4082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26"/>
          <p:cNvSpPr/>
          <p:nvPr/>
        </p:nvSpPr>
        <p:spPr>
          <a:xfrm rot="10800000" flipH="1">
            <a:off x="3681643" y="2785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26"/>
          <p:cNvSpPr/>
          <p:nvPr/>
        </p:nvSpPr>
        <p:spPr>
          <a:xfrm rot="10800000" flipH="1">
            <a:off x="5082127" y="8055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26"/>
          <p:cNvSpPr/>
          <p:nvPr/>
        </p:nvSpPr>
        <p:spPr>
          <a:xfrm rot="10800000" flipH="1">
            <a:off x="7675176" y="231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26"/>
          <p:cNvSpPr/>
          <p:nvPr/>
        </p:nvSpPr>
        <p:spPr>
          <a:xfrm rot="10800000" flipH="1">
            <a:off x="3007860" y="332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26"/>
          <p:cNvSpPr/>
          <p:nvPr/>
        </p:nvSpPr>
        <p:spPr>
          <a:xfrm rot="10800000" flipH="1">
            <a:off x="1229609" y="3957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26"/>
          <p:cNvSpPr/>
          <p:nvPr/>
        </p:nvSpPr>
        <p:spPr>
          <a:xfrm rot="10800000" flipH="1">
            <a:off x="11721576" y="4708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26"/>
          <p:cNvSpPr/>
          <p:nvPr/>
        </p:nvSpPr>
        <p:spPr>
          <a:xfrm rot="10800000" flipH="1">
            <a:off x="326543" y="60162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26"/>
          <p:cNvSpPr/>
          <p:nvPr/>
        </p:nvSpPr>
        <p:spPr>
          <a:xfrm rot="10800000" flipH="1">
            <a:off x="383343" y="4855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26"/>
          <p:cNvSpPr/>
          <p:nvPr/>
        </p:nvSpPr>
        <p:spPr>
          <a:xfrm rot="10800000" flipH="1">
            <a:off x="1437460" y="2513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26"/>
          <p:cNvSpPr/>
          <p:nvPr/>
        </p:nvSpPr>
        <p:spPr>
          <a:xfrm rot="10800000" flipH="1">
            <a:off x="3849543" y="52316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26"/>
          <p:cNvSpPr/>
          <p:nvPr/>
        </p:nvSpPr>
        <p:spPr>
          <a:xfrm rot="10800000" flipH="1">
            <a:off x="11642976" y="28412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26"/>
          <p:cNvSpPr/>
          <p:nvPr/>
        </p:nvSpPr>
        <p:spPr>
          <a:xfrm rot="10800000" flipH="1">
            <a:off x="5692727" y="2686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26"/>
          <p:cNvSpPr/>
          <p:nvPr/>
        </p:nvSpPr>
        <p:spPr>
          <a:xfrm rot="10800000" flipH="1">
            <a:off x="11586176" y="6408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26"/>
          <p:cNvSpPr/>
          <p:nvPr/>
        </p:nvSpPr>
        <p:spPr>
          <a:xfrm rot="10800000" flipH="1">
            <a:off x="11721576" y="21381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26"/>
          <p:cNvSpPr/>
          <p:nvPr/>
        </p:nvSpPr>
        <p:spPr>
          <a:xfrm rot="10800000" flipH="1">
            <a:off x="763460" y="42156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26"/>
          <p:cNvSpPr/>
          <p:nvPr/>
        </p:nvSpPr>
        <p:spPr>
          <a:xfrm rot="10800000" flipH="1">
            <a:off x="4612176" y="11562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26"/>
          <p:cNvSpPr/>
          <p:nvPr/>
        </p:nvSpPr>
        <p:spPr>
          <a:xfrm rot="10800000" flipH="1">
            <a:off x="2511643" y="6408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26"/>
          <p:cNvSpPr/>
          <p:nvPr/>
        </p:nvSpPr>
        <p:spPr>
          <a:xfrm rot="10800000" flipH="1">
            <a:off x="9698343" y="60802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26"/>
          <p:cNvSpPr/>
          <p:nvPr/>
        </p:nvSpPr>
        <p:spPr>
          <a:xfrm rot="10800000" flipH="1">
            <a:off x="9992976" y="6408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26"/>
          <p:cNvSpPr/>
          <p:nvPr/>
        </p:nvSpPr>
        <p:spPr>
          <a:xfrm rot="10800000" flipH="1">
            <a:off x="1871343" y="35749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26"/>
          <p:cNvSpPr/>
          <p:nvPr/>
        </p:nvSpPr>
        <p:spPr>
          <a:xfrm rot="10800000">
            <a:off x="4459509" y="6328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26"/>
          <p:cNvSpPr/>
          <p:nvPr/>
        </p:nvSpPr>
        <p:spPr>
          <a:xfrm flipH="1">
            <a:off x="8609676" y="147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26"/>
          <p:cNvSpPr/>
          <p:nvPr/>
        </p:nvSpPr>
        <p:spPr>
          <a:xfrm rot="10800000">
            <a:off x="5749527" y="62346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26"/>
          <p:cNvSpPr/>
          <p:nvPr/>
        </p:nvSpPr>
        <p:spPr>
          <a:xfrm rot="10800000" flipH="1">
            <a:off x="10457976" y="5901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26"/>
          <p:cNvSpPr/>
          <p:nvPr/>
        </p:nvSpPr>
        <p:spPr>
          <a:xfrm rot="10800000" flipH="1">
            <a:off x="7080476" y="60162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26"/>
          <p:cNvSpPr/>
          <p:nvPr/>
        </p:nvSpPr>
        <p:spPr>
          <a:xfrm rot="10800000" flipH="1">
            <a:off x="11333460" y="3634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26"/>
          <p:cNvSpPr/>
          <p:nvPr/>
        </p:nvSpPr>
        <p:spPr>
          <a:xfrm rot="10800000" flipH="1">
            <a:off x="6083043" y="6959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26"/>
          <p:cNvSpPr/>
          <p:nvPr/>
        </p:nvSpPr>
        <p:spPr>
          <a:xfrm rot="10800000" flipH="1">
            <a:off x="11474343" y="59869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26"/>
          <p:cNvSpPr/>
          <p:nvPr/>
        </p:nvSpPr>
        <p:spPr>
          <a:xfrm rot="-5400000" flipH="1">
            <a:off x="3470643" y="16345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26"/>
          <p:cNvSpPr/>
          <p:nvPr/>
        </p:nvSpPr>
        <p:spPr>
          <a:xfrm rot="-5400000" flipH="1">
            <a:off x="10183143" y="2634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26"/>
          <p:cNvSpPr/>
          <p:nvPr/>
        </p:nvSpPr>
        <p:spPr>
          <a:xfrm rot="-5400000" flipH="1">
            <a:off x="815460" y="1416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26"/>
          <p:cNvSpPr/>
          <p:nvPr/>
        </p:nvSpPr>
        <p:spPr>
          <a:xfrm rot="-5400000" flipH="1">
            <a:off x="7198393" y="19625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26"/>
          <p:cNvSpPr/>
          <p:nvPr/>
        </p:nvSpPr>
        <p:spPr>
          <a:xfrm rot="-5400000" flipH="1">
            <a:off x="2112927" y="6518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26"/>
          <p:cNvSpPr/>
          <p:nvPr/>
        </p:nvSpPr>
        <p:spPr>
          <a:xfrm rot="-5400000" flipH="1">
            <a:off x="6976709" y="49553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26"/>
          <p:cNvSpPr/>
          <p:nvPr/>
        </p:nvSpPr>
        <p:spPr>
          <a:xfrm rot="-5400000" flipH="1">
            <a:off x="6405493" y="1653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26"/>
          <p:cNvSpPr/>
          <p:nvPr/>
        </p:nvSpPr>
        <p:spPr>
          <a:xfrm rot="-5400000" flipH="1">
            <a:off x="1975976" y="18304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26"/>
          <p:cNvSpPr/>
          <p:nvPr/>
        </p:nvSpPr>
        <p:spPr>
          <a:xfrm rot="6874660" flipH="1">
            <a:off x="4616992" y="3633208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26"/>
          <p:cNvSpPr/>
          <p:nvPr/>
        </p:nvSpPr>
        <p:spPr>
          <a:xfrm rot="6874660" flipH="1">
            <a:off x="4773351" y="4409148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26"/>
          <p:cNvSpPr/>
          <p:nvPr/>
        </p:nvSpPr>
        <p:spPr>
          <a:xfrm rot="6874660" flipH="1">
            <a:off x="3547262" y="3574992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26"/>
          <p:cNvSpPr/>
          <p:nvPr/>
        </p:nvSpPr>
        <p:spPr>
          <a:xfrm rot="6874660" flipH="1">
            <a:off x="5318210" y="5231717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26"/>
          <p:cNvSpPr/>
          <p:nvPr/>
        </p:nvSpPr>
        <p:spPr>
          <a:xfrm rot="6874660" flipH="1">
            <a:off x="6019751" y="4687951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26"/>
          <p:cNvSpPr/>
          <p:nvPr/>
        </p:nvSpPr>
        <p:spPr>
          <a:xfrm rot="-5400000" flipH="1">
            <a:off x="4012327" y="19473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26"/>
          <p:cNvSpPr/>
          <p:nvPr/>
        </p:nvSpPr>
        <p:spPr>
          <a:xfrm rot="-5400000" flipH="1">
            <a:off x="3149793" y="2418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26"/>
          <p:cNvSpPr/>
          <p:nvPr/>
        </p:nvSpPr>
        <p:spPr>
          <a:xfrm rot="-5400000" flipH="1">
            <a:off x="2356893" y="21088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26"/>
          <p:cNvSpPr/>
          <p:nvPr/>
        </p:nvSpPr>
        <p:spPr>
          <a:xfrm rot="-5400000" flipH="1">
            <a:off x="5172843" y="23615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45" name="Google Shape;945;p26"/>
          <p:cNvGrpSpPr/>
          <p:nvPr/>
        </p:nvGrpSpPr>
        <p:grpSpPr>
          <a:xfrm>
            <a:off x="632772" y="5357833"/>
            <a:ext cx="1496427" cy="1491939"/>
            <a:chOff x="1183275" y="238325"/>
            <a:chExt cx="5234700" cy="5219000"/>
          </a:xfrm>
        </p:grpSpPr>
        <p:sp>
          <p:nvSpPr>
            <p:cNvPr id="946" name="Google Shape;946;p26"/>
            <p:cNvSpPr/>
            <p:nvPr/>
          </p:nvSpPr>
          <p:spPr>
            <a:xfrm>
              <a:off x="1183275" y="238325"/>
              <a:ext cx="5234700" cy="5219000"/>
            </a:xfrm>
            <a:custGeom>
              <a:avLst/>
              <a:gdLst/>
              <a:ahLst/>
              <a:cxnLst/>
              <a:rect l="l" t="t" r="r" b="b"/>
              <a:pathLst>
                <a:path w="209388" h="208760" extrusionOk="0">
                  <a:moveTo>
                    <a:pt x="87095" y="42985"/>
                  </a:moveTo>
                  <a:lnTo>
                    <a:pt x="94468" y="55772"/>
                  </a:lnTo>
                  <a:lnTo>
                    <a:pt x="87487" y="60306"/>
                  </a:lnTo>
                  <a:lnTo>
                    <a:pt x="79886" y="47128"/>
                  </a:lnTo>
                  <a:lnTo>
                    <a:pt x="83475" y="45073"/>
                  </a:lnTo>
                  <a:lnTo>
                    <a:pt x="87095" y="42985"/>
                  </a:lnTo>
                  <a:close/>
                  <a:moveTo>
                    <a:pt x="169899" y="8149"/>
                  </a:moveTo>
                  <a:cubicBezTo>
                    <a:pt x="170433" y="8149"/>
                    <a:pt x="170952" y="8432"/>
                    <a:pt x="171255" y="8930"/>
                  </a:cubicBezTo>
                  <a:lnTo>
                    <a:pt x="200678" y="59947"/>
                  </a:lnTo>
                  <a:cubicBezTo>
                    <a:pt x="200971" y="60437"/>
                    <a:pt x="200906" y="60926"/>
                    <a:pt x="200841" y="61154"/>
                  </a:cubicBezTo>
                  <a:cubicBezTo>
                    <a:pt x="200776" y="61383"/>
                    <a:pt x="200613" y="61807"/>
                    <a:pt x="200123" y="62100"/>
                  </a:cubicBezTo>
                  <a:lnTo>
                    <a:pt x="185771" y="70386"/>
                  </a:lnTo>
                  <a:cubicBezTo>
                    <a:pt x="185527" y="70523"/>
                    <a:pt x="185259" y="70589"/>
                    <a:pt x="184995" y="70589"/>
                  </a:cubicBezTo>
                  <a:cubicBezTo>
                    <a:pt x="184443" y="70589"/>
                    <a:pt x="183904" y="70305"/>
                    <a:pt x="183618" y="69799"/>
                  </a:cubicBezTo>
                  <a:lnTo>
                    <a:pt x="154162" y="18781"/>
                  </a:lnTo>
                  <a:cubicBezTo>
                    <a:pt x="153868" y="18292"/>
                    <a:pt x="153934" y="17835"/>
                    <a:pt x="153999" y="17607"/>
                  </a:cubicBezTo>
                  <a:cubicBezTo>
                    <a:pt x="154064" y="17378"/>
                    <a:pt x="154260" y="16922"/>
                    <a:pt x="154749" y="16628"/>
                  </a:cubicBezTo>
                  <a:lnTo>
                    <a:pt x="169102" y="8375"/>
                  </a:lnTo>
                  <a:cubicBezTo>
                    <a:pt x="169354" y="8222"/>
                    <a:pt x="169628" y="8149"/>
                    <a:pt x="169899" y="8149"/>
                  </a:cubicBezTo>
                  <a:close/>
                  <a:moveTo>
                    <a:pt x="104743" y="98732"/>
                  </a:moveTo>
                  <a:cubicBezTo>
                    <a:pt x="107874" y="98732"/>
                    <a:pt x="110451" y="101277"/>
                    <a:pt x="110451" y="104441"/>
                  </a:cubicBezTo>
                  <a:cubicBezTo>
                    <a:pt x="110451" y="107572"/>
                    <a:pt x="107874" y="110149"/>
                    <a:pt x="104743" y="110149"/>
                  </a:cubicBezTo>
                  <a:cubicBezTo>
                    <a:pt x="101579" y="110149"/>
                    <a:pt x="99034" y="107572"/>
                    <a:pt x="99034" y="104441"/>
                  </a:cubicBezTo>
                  <a:cubicBezTo>
                    <a:pt x="99034" y="101277"/>
                    <a:pt x="101579" y="98732"/>
                    <a:pt x="104743" y="98732"/>
                  </a:cubicBezTo>
                  <a:close/>
                  <a:moveTo>
                    <a:pt x="150737" y="29154"/>
                  </a:moveTo>
                  <a:lnTo>
                    <a:pt x="172918" y="67613"/>
                  </a:lnTo>
                  <a:lnTo>
                    <a:pt x="116225" y="96677"/>
                  </a:lnTo>
                  <a:cubicBezTo>
                    <a:pt x="113713" y="92991"/>
                    <a:pt x="109505" y="90577"/>
                    <a:pt x="104743" y="90577"/>
                  </a:cubicBezTo>
                  <a:cubicBezTo>
                    <a:pt x="97077" y="90577"/>
                    <a:pt x="90879" y="96775"/>
                    <a:pt x="90879" y="104441"/>
                  </a:cubicBezTo>
                  <a:cubicBezTo>
                    <a:pt x="90879" y="106104"/>
                    <a:pt x="91173" y="107735"/>
                    <a:pt x="91727" y="109236"/>
                  </a:cubicBezTo>
                  <a:lnTo>
                    <a:pt x="83312" y="113542"/>
                  </a:lnTo>
                  <a:lnTo>
                    <a:pt x="75124" y="99385"/>
                  </a:lnTo>
                  <a:cubicBezTo>
                    <a:pt x="74358" y="98071"/>
                    <a:pt x="72989" y="97345"/>
                    <a:pt x="71580" y="97345"/>
                  </a:cubicBezTo>
                  <a:cubicBezTo>
                    <a:pt x="70890" y="97345"/>
                    <a:pt x="70190" y="97520"/>
                    <a:pt x="69546" y="97884"/>
                  </a:cubicBezTo>
                  <a:cubicBezTo>
                    <a:pt x="67589" y="99026"/>
                    <a:pt x="66936" y="101505"/>
                    <a:pt x="68045" y="103462"/>
                  </a:cubicBezTo>
                  <a:lnTo>
                    <a:pt x="76037" y="117260"/>
                  </a:lnTo>
                  <a:lnTo>
                    <a:pt x="54965" y="128058"/>
                  </a:lnTo>
                  <a:lnTo>
                    <a:pt x="39405" y="101081"/>
                  </a:lnTo>
                  <a:lnTo>
                    <a:pt x="108820" y="56229"/>
                  </a:lnTo>
                  <a:lnTo>
                    <a:pt x="115018" y="66961"/>
                  </a:lnTo>
                  <a:cubicBezTo>
                    <a:pt x="115768" y="68265"/>
                    <a:pt x="117138" y="68983"/>
                    <a:pt x="118541" y="68983"/>
                  </a:cubicBezTo>
                  <a:cubicBezTo>
                    <a:pt x="119226" y="68983"/>
                    <a:pt x="119944" y="68820"/>
                    <a:pt x="120563" y="68428"/>
                  </a:cubicBezTo>
                  <a:cubicBezTo>
                    <a:pt x="122521" y="67319"/>
                    <a:pt x="123206" y="64840"/>
                    <a:pt x="122064" y="62883"/>
                  </a:cubicBezTo>
                  <a:lnTo>
                    <a:pt x="115670" y="51792"/>
                  </a:lnTo>
                  <a:lnTo>
                    <a:pt x="150737" y="29154"/>
                  </a:lnTo>
                  <a:close/>
                  <a:moveTo>
                    <a:pt x="37611" y="114325"/>
                  </a:moveTo>
                  <a:lnTo>
                    <a:pt x="42602" y="122969"/>
                  </a:lnTo>
                  <a:lnTo>
                    <a:pt x="30076" y="130211"/>
                  </a:lnTo>
                  <a:lnTo>
                    <a:pt x="25085" y="121566"/>
                  </a:lnTo>
                  <a:lnTo>
                    <a:pt x="37611" y="114325"/>
                  </a:lnTo>
                  <a:close/>
                  <a:moveTo>
                    <a:pt x="14712" y="119903"/>
                  </a:moveTo>
                  <a:lnTo>
                    <a:pt x="26325" y="140029"/>
                  </a:lnTo>
                  <a:lnTo>
                    <a:pt x="20290" y="143519"/>
                  </a:lnTo>
                  <a:cubicBezTo>
                    <a:pt x="20223" y="143564"/>
                    <a:pt x="20148" y="143586"/>
                    <a:pt x="20073" y="143586"/>
                  </a:cubicBezTo>
                  <a:cubicBezTo>
                    <a:pt x="19931" y="143586"/>
                    <a:pt x="19789" y="143506"/>
                    <a:pt x="19703" y="143356"/>
                  </a:cubicBezTo>
                  <a:lnTo>
                    <a:pt x="8514" y="123947"/>
                  </a:lnTo>
                  <a:cubicBezTo>
                    <a:pt x="8449" y="123850"/>
                    <a:pt x="8449" y="123752"/>
                    <a:pt x="8482" y="123621"/>
                  </a:cubicBezTo>
                  <a:cubicBezTo>
                    <a:pt x="8482" y="123523"/>
                    <a:pt x="8547" y="123426"/>
                    <a:pt x="8677" y="123393"/>
                  </a:cubicBezTo>
                  <a:lnTo>
                    <a:pt x="14712" y="119903"/>
                  </a:lnTo>
                  <a:close/>
                  <a:moveTo>
                    <a:pt x="169860" y="0"/>
                  </a:moveTo>
                  <a:cubicBezTo>
                    <a:pt x="168213" y="0"/>
                    <a:pt x="166547" y="418"/>
                    <a:pt x="165024" y="1297"/>
                  </a:cubicBezTo>
                  <a:lnTo>
                    <a:pt x="150672" y="9582"/>
                  </a:lnTo>
                  <a:cubicBezTo>
                    <a:pt x="148421" y="10887"/>
                    <a:pt x="146790" y="12975"/>
                    <a:pt x="146137" y="15486"/>
                  </a:cubicBezTo>
                  <a:cubicBezTo>
                    <a:pt x="145550" y="17705"/>
                    <a:pt x="145746" y="19988"/>
                    <a:pt x="146692" y="22043"/>
                  </a:cubicBezTo>
                  <a:lnTo>
                    <a:pt x="101318" y="51336"/>
                  </a:lnTo>
                  <a:lnTo>
                    <a:pt x="94141" y="38907"/>
                  </a:lnTo>
                  <a:lnTo>
                    <a:pt x="94533" y="38679"/>
                  </a:lnTo>
                  <a:cubicBezTo>
                    <a:pt x="96457" y="37570"/>
                    <a:pt x="97142" y="35058"/>
                    <a:pt x="96001" y="33134"/>
                  </a:cubicBezTo>
                  <a:cubicBezTo>
                    <a:pt x="95256" y="31820"/>
                    <a:pt x="93880" y="31080"/>
                    <a:pt x="92474" y="31080"/>
                  </a:cubicBezTo>
                  <a:cubicBezTo>
                    <a:pt x="91785" y="31080"/>
                    <a:pt x="91088" y="31258"/>
                    <a:pt x="90455" y="31633"/>
                  </a:cubicBezTo>
                  <a:lnTo>
                    <a:pt x="79397" y="37994"/>
                  </a:lnTo>
                  <a:lnTo>
                    <a:pt x="72253" y="42104"/>
                  </a:lnTo>
                  <a:lnTo>
                    <a:pt x="68372" y="44388"/>
                  </a:lnTo>
                  <a:cubicBezTo>
                    <a:pt x="66414" y="45497"/>
                    <a:pt x="65729" y="48008"/>
                    <a:pt x="66871" y="49933"/>
                  </a:cubicBezTo>
                  <a:cubicBezTo>
                    <a:pt x="67621" y="51238"/>
                    <a:pt x="68991" y="51988"/>
                    <a:pt x="70394" y="51988"/>
                  </a:cubicBezTo>
                  <a:cubicBezTo>
                    <a:pt x="71112" y="51988"/>
                    <a:pt x="71797" y="51792"/>
                    <a:pt x="72449" y="51434"/>
                  </a:cubicBezTo>
                  <a:lnTo>
                    <a:pt x="72808" y="51205"/>
                  </a:lnTo>
                  <a:lnTo>
                    <a:pt x="80604" y="64742"/>
                  </a:lnTo>
                  <a:lnTo>
                    <a:pt x="31707" y="96351"/>
                  </a:lnTo>
                  <a:cubicBezTo>
                    <a:pt x="29880" y="97525"/>
                    <a:pt x="29293" y="99907"/>
                    <a:pt x="30402" y="101799"/>
                  </a:cubicBezTo>
                  <a:lnTo>
                    <a:pt x="33534" y="107279"/>
                  </a:lnTo>
                  <a:lnTo>
                    <a:pt x="21008" y="114520"/>
                  </a:lnTo>
                  <a:lnTo>
                    <a:pt x="19703" y="112302"/>
                  </a:lnTo>
                  <a:cubicBezTo>
                    <a:pt x="18959" y="110989"/>
                    <a:pt x="17597" y="110248"/>
                    <a:pt x="16191" y="110248"/>
                  </a:cubicBezTo>
                  <a:cubicBezTo>
                    <a:pt x="15501" y="110248"/>
                    <a:pt x="14801" y="110426"/>
                    <a:pt x="14157" y="110802"/>
                  </a:cubicBezTo>
                  <a:lnTo>
                    <a:pt x="4600" y="116314"/>
                  </a:lnTo>
                  <a:cubicBezTo>
                    <a:pt x="2610" y="117456"/>
                    <a:pt x="1175" y="119315"/>
                    <a:pt x="588" y="121534"/>
                  </a:cubicBezTo>
                  <a:cubicBezTo>
                    <a:pt x="0" y="123752"/>
                    <a:pt x="294" y="126035"/>
                    <a:pt x="1436" y="128025"/>
                  </a:cubicBezTo>
                  <a:lnTo>
                    <a:pt x="12657" y="147434"/>
                  </a:lnTo>
                  <a:cubicBezTo>
                    <a:pt x="14255" y="150206"/>
                    <a:pt x="17126" y="151740"/>
                    <a:pt x="20094" y="151740"/>
                  </a:cubicBezTo>
                  <a:cubicBezTo>
                    <a:pt x="21562" y="151740"/>
                    <a:pt x="23030" y="151381"/>
                    <a:pt x="24367" y="150598"/>
                  </a:cubicBezTo>
                  <a:lnTo>
                    <a:pt x="33925" y="145053"/>
                  </a:lnTo>
                  <a:cubicBezTo>
                    <a:pt x="34871" y="144531"/>
                    <a:pt x="35556" y="143650"/>
                    <a:pt x="35850" y="142573"/>
                  </a:cubicBezTo>
                  <a:cubicBezTo>
                    <a:pt x="36111" y="141530"/>
                    <a:pt x="35980" y="140421"/>
                    <a:pt x="35426" y="139507"/>
                  </a:cubicBezTo>
                  <a:lnTo>
                    <a:pt x="34153" y="137256"/>
                  </a:lnTo>
                  <a:lnTo>
                    <a:pt x="46679" y="130015"/>
                  </a:lnTo>
                  <a:lnTo>
                    <a:pt x="49844" y="135495"/>
                  </a:lnTo>
                  <a:cubicBezTo>
                    <a:pt x="50594" y="136800"/>
                    <a:pt x="51964" y="137550"/>
                    <a:pt x="53367" y="137550"/>
                  </a:cubicBezTo>
                  <a:cubicBezTo>
                    <a:pt x="54019" y="137550"/>
                    <a:pt x="54639" y="137387"/>
                    <a:pt x="55226" y="137093"/>
                  </a:cubicBezTo>
                  <a:lnTo>
                    <a:pt x="96816" y="115793"/>
                  </a:lnTo>
                  <a:cubicBezTo>
                    <a:pt x="99034" y="117358"/>
                    <a:pt x="101774" y="118304"/>
                    <a:pt x="104743" y="118304"/>
                  </a:cubicBezTo>
                  <a:cubicBezTo>
                    <a:pt x="105069" y="118304"/>
                    <a:pt x="105395" y="118272"/>
                    <a:pt x="105754" y="118239"/>
                  </a:cubicBezTo>
                  <a:lnTo>
                    <a:pt x="138243" y="200604"/>
                  </a:lnTo>
                  <a:lnTo>
                    <a:pt x="127642" y="200604"/>
                  </a:lnTo>
                  <a:cubicBezTo>
                    <a:pt x="125391" y="200604"/>
                    <a:pt x="123564" y="202431"/>
                    <a:pt x="123564" y="204682"/>
                  </a:cubicBezTo>
                  <a:cubicBezTo>
                    <a:pt x="123564" y="206932"/>
                    <a:pt x="125391" y="208759"/>
                    <a:pt x="127642" y="208759"/>
                  </a:cubicBezTo>
                  <a:lnTo>
                    <a:pt x="159707" y="208759"/>
                  </a:lnTo>
                  <a:cubicBezTo>
                    <a:pt x="161991" y="208759"/>
                    <a:pt x="163785" y="206932"/>
                    <a:pt x="163785" y="204682"/>
                  </a:cubicBezTo>
                  <a:cubicBezTo>
                    <a:pt x="163785" y="202431"/>
                    <a:pt x="161991" y="200604"/>
                    <a:pt x="159707" y="200604"/>
                  </a:cubicBezTo>
                  <a:lnTo>
                    <a:pt x="147018" y="200604"/>
                  </a:lnTo>
                  <a:lnTo>
                    <a:pt x="113354" y="115271"/>
                  </a:lnTo>
                  <a:cubicBezTo>
                    <a:pt x="116486" y="112759"/>
                    <a:pt x="118541" y="108942"/>
                    <a:pt x="118574" y="104637"/>
                  </a:cubicBezTo>
                  <a:lnTo>
                    <a:pt x="177061" y="74659"/>
                  </a:lnTo>
                  <a:cubicBezTo>
                    <a:pt x="178920" y="77301"/>
                    <a:pt x="181921" y="78736"/>
                    <a:pt x="184988" y="78736"/>
                  </a:cubicBezTo>
                  <a:cubicBezTo>
                    <a:pt x="186651" y="78736"/>
                    <a:pt x="188315" y="78345"/>
                    <a:pt x="189848" y="77432"/>
                  </a:cubicBezTo>
                  <a:lnTo>
                    <a:pt x="204201" y="69179"/>
                  </a:lnTo>
                  <a:cubicBezTo>
                    <a:pt x="206452" y="67874"/>
                    <a:pt x="208050" y="65754"/>
                    <a:pt x="208735" y="63242"/>
                  </a:cubicBezTo>
                  <a:cubicBezTo>
                    <a:pt x="209387" y="60730"/>
                    <a:pt x="209061" y="58121"/>
                    <a:pt x="207756" y="55870"/>
                  </a:cubicBezTo>
                  <a:lnTo>
                    <a:pt x="178301" y="4852"/>
                  </a:lnTo>
                  <a:cubicBezTo>
                    <a:pt x="176505" y="1743"/>
                    <a:pt x="173224" y="0"/>
                    <a:pt x="169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4240575" y="20990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1" y="1"/>
                    <a:pt x="1957" y="425"/>
                    <a:pt x="1207" y="1207"/>
                  </a:cubicBezTo>
                  <a:cubicBezTo>
                    <a:pt x="457" y="1958"/>
                    <a:pt x="0" y="3002"/>
                    <a:pt x="0" y="4078"/>
                  </a:cubicBezTo>
                  <a:cubicBezTo>
                    <a:pt x="0" y="5154"/>
                    <a:pt x="457" y="6198"/>
                    <a:pt x="1207" y="6949"/>
                  </a:cubicBezTo>
                  <a:cubicBezTo>
                    <a:pt x="1957" y="7731"/>
                    <a:pt x="3001" y="8155"/>
                    <a:pt x="4078" y="8155"/>
                  </a:cubicBezTo>
                  <a:cubicBezTo>
                    <a:pt x="5154" y="8155"/>
                    <a:pt x="6198" y="7731"/>
                    <a:pt x="6981" y="6949"/>
                  </a:cubicBezTo>
                  <a:cubicBezTo>
                    <a:pt x="7731" y="6198"/>
                    <a:pt x="8155" y="5154"/>
                    <a:pt x="8155" y="4078"/>
                  </a:cubicBezTo>
                  <a:cubicBezTo>
                    <a:pt x="8155" y="3002"/>
                    <a:pt x="7731" y="1958"/>
                    <a:pt x="6981" y="1207"/>
                  </a:cubicBezTo>
                  <a:cubicBezTo>
                    <a:pt x="6231" y="425"/>
                    <a:pt x="5154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3455250" y="33728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1" y="1"/>
                    <a:pt x="1958" y="425"/>
                    <a:pt x="1175" y="1175"/>
                  </a:cubicBezTo>
                  <a:cubicBezTo>
                    <a:pt x="424" y="1958"/>
                    <a:pt x="0" y="3002"/>
                    <a:pt x="0" y="4078"/>
                  </a:cubicBezTo>
                  <a:cubicBezTo>
                    <a:pt x="0" y="5155"/>
                    <a:pt x="424" y="6199"/>
                    <a:pt x="1175" y="6949"/>
                  </a:cubicBezTo>
                  <a:cubicBezTo>
                    <a:pt x="1958" y="7699"/>
                    <a:pt x="3001" y="8156"/>
                    <a:pt x="4078" y="8156"/>
                  </a:cubicBezTo>
                  <a:cubicBezTo>
                    <a:pt x="5154" y="8156"/>
                    <a:pt x="6198" y="7699"/>
                    <a:pt x="6948" y="6949"/>
                  </a:cubicBezTo>
                  <a:cubicBezTo>
                    <a:pt x="7699" y="6199"/>
                    <a:pt x="8155" y="5155"/>
                    <a:pt x="8155" y="4078"/>
                  </a:cubicBezTo>
                  <a:cubicBezTo>
                    <a:pt x="8155" y="3002"/>
                    <a:pt x="7699" y="1958"/>
                    <a:pt x="6948" y="1175"/>
                  </a:cubicBezTo>
                  <a:cubicBezTo>
                    <a:pt x="6198" y="425"/>
                    <a:pt x="5154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2425275" y="3733625"/>
              <a:ext cx="1100950" cy="1723700"/>
            </a:xfrm>
            <a:custGeom>
              <a:avLst/>
              <a:gdLst/>
              <a:ahLst/>
              <a:cxnLst/>
              <a:rect l="l" t="t" r="r" b="b"/>
              <a:pathLst>
                <a:path w="44038" h="68948" extrusionOk="0">
                  <a:moveTo>
                    <a:pt x="39435" y="1"/>
                  </a:moveTo>
                  <a:cubicBezTo>
                    <a:pt x="37801" y="1"/>
                    <a:pt x="36271" y="974"/>
                    <a:pt x="35621" y="2598"/>
                  </a:cubicBezTo>
                  <a:lnTo>
                    <a:pt x="12657" y="60792"/>
                  </a:lnTo>
                  <a:lnTo>
                    <a:pt x="4078" y="60792"/>
                  </a:lnTo>
                  <a:cubicBezTo>
                    <a:pt x="1827" y="60792"/>
                    <a:pt x="0" y="62619"/>
                    <a:pt x="0" y="64870"/>
                  </a:cubicBezTo>
                  <a:cubicBezTo>
                    <a:pt x="0" y="67120"/>
                    <a:pt x="1827" y="68947"/>
                    <a:pt x="4078" y="68947"/>
                  </a:cubicBezTo>
                  <a:lnTo>
                    <a:pt x="36176" y="68947"/>
                  </a:lnTo>
                  <a:cubicBezTo>
                    <a:pt x="38427" y="68947"/>
                    <a:pt x="40253" y="67120"/>
                    <a:pt x="40253" y="64870"/>
                  </a:cubicBezTo>
                  <a:cubicBezTo>
                    <a:pt x="40253" y="62619"/>
                    <a:pt x="38427" y="60792"/>
                    <a:pt x="36176" y="60792"/>
                  </a:cubicBezTo>
                  <a:lnTo>
                    <a:pt x="21432" y="60792"/>
                  </a:lnTo>
                  <a:lnTo>
                    <a:pt x="43222" y="5567"/>
                  </a:lnTo>
                  <a:cubicBezTo>
                    <a:pt x="44037" y="3479"/>
                    <a:pt x="43026" y="1130"/>
                    <a:pt x="40938" y="282"/>
                  </a:cubicBezTo>
                  <a:cubicBezTo>
                    <a:pt x="40442" y="92"/>
                    <a:pt x="39934" y="1"/>
                    <a:pt x="39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0" name="Google Shape;950;p26"/>
          <p:cNvGrpSpPr/>
          <p:nvPr/>
        </p:nvGrpSpPr>
        <p:grpSpPr>
          <a:xfrm>
            <a:off x="9796783" y="371157"/>
            <a:ext cx="1379188" cy="1180857"/>
            <a:chOff x="365125" y="232175"/>
            <a:chExt cx="5699125" cy="4879575"/>
          </a:xfrm>
        </p:grpSpPr>
        <p:sp>
          <p:nvSpPr>
            <p:cNvPr id="951" name="Google Shape;951;p26"/>
            <p:cNvSpPr/>
            <p:nvPr/>
          </p:nvSpPr>
          <p:spPr>
            <a:xfrm>
              <a:off x="365125" y="232175"/>
              <a:ext cx="5699125" cy="4879575"/>
            </a:xfrm>
            <a:custGeom>
              <a:avLst/>
              <a:gdLst/>
              <a:ahLst/>
              <a:cxnLst/>
              <a:rect l="l" t="t" r="r" b="b"/>
              <a:pathLst>
                <a:path w="227965" h="195183" extrusionOk="0">
                  <a:moveTo>
                    <a:pt x="130175" y="11033"/>
                  </a:moveTo>
                  <a:cubicBezTo>
                    <a:pt x="178435" y="11033"/>
                    <a:pt x="217170" y="49768"/>
                    <a:pt x="217170" y="97393"/>
                  </a:cubicBezTo>
                  <a:cubicBezTo>
                    <a:pt x="217170" y="149837"/>
                    <a:pt x="174393" y="184530"/>
                    <a:pt x="129813" y="184530"/>
                  </a:cubicBezTo>
                  <a:cubicBezTo>
                    <a:pt x="108540" y="184530"/>
                    <a:pt x="86856" y="176629"/>
                    <a:pt x="69215" y="158988"/>
                  </a:cubicBezTo>
                  <a:cubicBezTo>
                    <a:pt x="13970" y="104378"/>
                    <a:pt x="53340" y="11033"/>
                    <a:pt x="130175" y="11033"/>
                  </a:cubicBezTo>
                  <a:close/>
                  <a:moveTo>
                    <a:pt x="129604" y="1"/>
                  </a:moveTo>
                  <a:cubicBezTo>
                    <a:pt x="105665" y="1"/>
                    <a:pt x="81306" y="8897"/>
                    <a:pt x="61595" y="28813"/>
                  </a:cubicBezTo>
                  <a:cubicBezTo>
                    <a:pt x="0" y="89773"/>
                    <a:pt x="43815" y="195183"/>
                    <a:pt x="130175" y="195183"/>
                  </a:cubicBezTo>
                  <a:cubicBezTo>
                    <a:pt x="184150" y="194548"/>
                    <a:pt x="227330" y="151368"/>
                    <a:pt x="227965" y="97393"/>
                  </a:cubicBezTo>
                  <a:cubicBezTo>
                    <a:pt x="227965" y="38957"/>
                    <a:pt x="179702" y="1"/>
                    <a:pt x="129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1714500" y="992250"/>
              <a:ext cx="1825625" cy="1564150"/>
            </a:xfrm>
            <a:custGeom>
              <a:avLst/>
              <a:gdLst/>
              <a:ahLst/>
              <a:cxnLst/>
              <a:rect l="l" t="t" r="r" b="b"/>
              <a:pathLst>
                <a:path w="73025" h="62566" extrusionOk="0">
                  <a:moveTo>
                    <a:pt x="41275" y="10475"/>
                  </a:moveTo>
                  <a:cubicBezTo>
                    <a:pt x="52705" y="10475"/>
                    <a:pt x="62230" y="20000"/>
                    <a:pt x="62230" y="31430"/>
                  </a:cubicBezTo>
                  <a:cubicBezTo>
                    <a:pt x="62230" y="43884"/>
                    <a:pt x="52064" y="52273"/>
                    <a:pt x="41358" y="52273"/>
                  </a:cubicBezTo>
                  <a:cubicBezTo>
                    <a:pt x="36234" y="52273"/>
                    <a:pt x="30986" y="50351"/>
                    <a:pt x="26670" y="46035"/>
                  </a:cubicBezTo>
                  <a:cubicBezTo>
                    <a:pt x="13335" y="33335"/>
                    <a:pt x="22860" y="10475"/>
                    <a:pt x="41275" y="10475"/>
                  </a:cubicBezTo>
                  <a:close/>
                  <a:moveTo>
                    <a:pt x="41524" y="0"/>
                  </a:moveTo>
                  <a:cubicBezTo>
                    <a:pt x="33857" y="0"/>
                    <a:pt x="26042" y="2848"/>
                    <a:pt x="19685" y="9205"/>
                  </a:cubicBezTo>
                  <a:cubicBezTo>
                    <a:pt x="0" y="28890"/>
                    <a:pt x="13335" y="62545"/>
                    <a:pt x="41275" y="62545"/>
                  </a:cubicBezTo>
                  <a:cubicBezTo>
                    <a:pt x="41665" y="62559"/>
                    <a:pt x="42053" y="62566"/>
                    <a:pt x="42438" y="62566"/>
                  </a:cubicBezTo>
                  <a:cubicBezTo>
                    <a:pt x="59661" y="62566"/>
                    <a:pt x="73025" y="48820"/>
                    <a:pt x="73025" y="31430"/>
                  </a:cubicBezTo>
                  <a:cubicBezTo>
                    <a:pt x="73025" y="12513"/>
                    <a:pt x="57598" y="0"/>
                    <a:pt x="41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719183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27"/>
          <p:cNvSpPr/>
          <p:nvPr/>
        </p:nvSpPr>
        <p:spPr>
          <a:xfrm rot="10800000">
            <a:off x="10911176" y="15631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27"/>
          <p:cNvSpPr/>
          <p:nvPr/>
        </p:nvSpPr>
        <p:spPr>
          <a:xfrm rot="10800000">
            <a:off x="11721576" y="2185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27"/>
          <p:cNvSpPr/>
          <p:nvPr/>
        </p:nvSpPr>
        <p:spPr>
          <a:xfrm rot="10800000">
            <a:off x="6668343" y="231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27"/>
          <p:cNvSpPr/>
          <p:nvPr/>
        </p:nvSpPr>
        <p:spPr>
          <a:xfrm rot="10800000">
            <a:off x="8500909" y="3239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27"/>
          <p:cNvSpPr/>
          <p:nvPr/>
        </p:nvSpPr>
        <p:spPr>
          <a:xfrm rot="10800000">
            <a:off x="3645009" y="2695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27"/>
          <p:cNvSpPr/>
          <p:nvPr/>
        </p:nvSpPr>
        <p:spPr>
          <a:xfrm rot="10800000">
            <a:off x="3856027" y="9277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27"/>
          <p:cNvSpPr/>
          <p:nvPr/>
        </p:nvSpPr>
        <p:spPr>
          <a:xfrm rot="10800000">
            <a:off x="6766109" y="231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27"/>
          <p:cNvSpPr/>
          <p:nvPr/>
        </p:nvSpPr>
        <p:spPr>
          <a:xfrm rot="10800000">
            <a:off x="4318793" y="3239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27"/>
          <p:cNvSpPr/>
          <p:nvPr/>
        </p:nvSpPr>
        <p:spPr>
          <a:xfrm rot="10800000">
            <a:off x="10818509" y="3957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27"/>
          <p:cNvSpPr/>
          <p:nvPr/>
        </p:nvSpPr>
        <p:spPr>
          <a:xfrm rot="10800000">
            <a:off x="326543" y="4708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27"/>
          <p:cNvSpPr/>
          <p:nvPr/>
        </p:nvSpPr>
        <p:spPr>
          <a:xfrm rot="10800000">
            <a:off x="11721576" y="60162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27"/>
          <p:cNvSpPr/>
          <p:nvPr/>
        </p:nvSpPr>
        <p:spPr>
          <a:xfrm rot="10800000">
            <a:off x="11664776" y="4855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27"/>
          <p:cNvSpPr/>
          <p:nvPr/>
        </p:nvSpPr>
        <p:spPr>
          <a:xfrm rot="10800000">
            <a:off x="10610660" y="25134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27"/>
          <p:cNvSpPr/>
          <p:nvPr/>
        </p:nvSpPr>
        <p:spPr>
          <a:xfrm rot="10800000">
            <a:off x="8198576" y="52316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27"/>
          <p:cNvSpPr/>
          <p:nvPr/>
        </p:nvSpPr>
        <p:spPr>
          <a:xfrm rot="10800000">
            <a:off x="405143" y="28412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27"/>
          <p:cNvSpPr/>
          <p:nvPr/>
        </p:nvSpPr>
        <p:spPr>
          <a:xfrm rot="10800000">
            <a:off x="6355393" y="2686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27"/>
          <p:cNvSpPr/>
          <p:nvPr/>
        </p:nvSpPr>
        <p:spPr>
          <a:xfrm rot="10800000">
            <a:off x="461943" y="6408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27"/>
          <p:cNvSpPr/>
          <p:nvPr/>
        </p:nvSpPr>
        <p:spPr>
          <a:xfrm rot="10800000">
            <a:off x="2719709" y="21381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27"/>
          <p:cNvSpPr/>
          <p:nvPr/>
        </p:nvSpPr>
        <p:spPr>
          <a:xfrm rot="10800000">
            <a:off x="11284660" y="42156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27"/>
          <p:cNvSpPr/>
          <p:nvPr/>
        </p:nvSpPr>
        <p:spPr>
          <a:xfrm rot="10800000">
            <a:off x="9178276" y="12031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27"/>
          <p:cNvSpPr/>
          <p:nvPr/>
        </p:nvSpPr>
        <p:spPr>
          <a:xfrm rot="10800000">
            <a:off x="9536476" y="6408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27"/>
          <p:cNvSpPr/>
          <p:nvPr/>
        </p:nvSpPr>
        <p:spPr>
          <a:xfrm rot="10800000">
            <a:off x="2349776" y="60802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27"/>
          <p:cNvSpPr/>
          <p:nvPr/>
        </p:nvSpPr>
        <p:spPr>
          <a:xfrm rot="10800000">
            <a:off x="2055143" y="6408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27"/>
          <p:cNvSpPr/>
          <p:nvPr/>
        </p:nvSpPr>
        <p:spPr>
          <a:xfrm rot="10800000">
            <a:off x="10176776" y="35749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27"/>
          <p:cNvSpPr/>
          <p:nvPr/>
        </p:nvSpPr>
        <p:spPr>
          <a:xfrm rot="10800000" flipH="1">
            <a:off x="7588609" y="63280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27"/>
          <p:cNvSpPr/>
          <p:nvPr/>
        </p:nvSpPr>
        <p:spPr>
          <a:xfrm>
            <a:off x="5831609" y="1470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6298593" y="62346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27"/>
          <p:cNvSpPr/>
          <p:nvPr/>
        </p:nvSpPr>
        <p:spPr>
          <a:xfrm rot="10800000">
            <a:off x="1590143" y="59019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27"/>
          <p:cNvSpPr/>
          <p:nvPr/>
        </p:nvSpPr>
        <p:spPr>
          <a:xfrm rot="10800000">
            <a:off x="4967643" y="60162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27"/>
          <p:cNvSpPr/>
          <p:nvPr/>
        </p:nvSpPr>
        <p:spPr>
          <a:xfrm rot="10800000">
            <a:off x="714660" y="36341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27"/>
          <p:cNvSpPr/>
          <p:nvPr/>
        </p:nvSpPr>
        <p:spPr>
          <a:xfrm rot="10800000">
            <a:off x="2855109" y="8181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27"/>
          <p:cNvSpPr/>
          <p:nvPr/>
        </p:nvSpPr>
        <p:spPr>
          <a:xfrm rot="10800000">
            <a:off x="573776" y="598696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27"/>
          <p:cNvSpPr/>
          <p:nvPr/>
        </p:nvSpPr>
        <p:spPr>
          <a:xfrm rot="5400000">
            <a:off x="3725176" y="17098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27"/>
          <p:cNvSpPr/>
          <p:nvPr/>
        </p:nvSpPr>
        <p:spPr>
          <a:xfrm rot="5400000">
            <a:off x="1864976" y="26343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27"/>
          <p:cNvSpPr/>
          <p:nvPr/>
        </p:nvSpPr>
        <p:spPr>
          <a:xfrm rot="5400000">
            <a:off x="6380360" y="14916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27"/>
          <p:cNvSpPr/>
          <p:nvPr/>
        </p:nvSpPr>
        <p:spPr>
          <a:xfrm rot="5400000">
            <a:off x="7242893" y="19625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27"/>
          <p:cNvSpPr/>
          <p:nvPr/>
        </p:nvSpPr>
        <p:spPr>
          <a:xfrm rot="5400000">
            <a:off x="5082893" y="727100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27"/>
          <p:cNvSpPr/>
          <p:nvPr/>
        </p:nvSpPr>
        <p:spPr>
          <a:xfrm rot="5400000">
            <a:off x="5071409" y="49553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27"/>
          <p:cNvSpPr/>
          <p:nvPr/>
        </p:nvSpPr>
        <p:spPr>
          <a:xfrm rot="5400000">
            <a:off x="8035793" y="16530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27"/>
          <p:cNvSpPr/>
          <p:nvPr/>
        </p:nvSpPr>
        <p:spPr>
          <a:xfrm rot="5400000">
            <a:off x="5219843" y="1905751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27"/>
          <p:cNvSpPr/>
          <p:nvPr/>
        </p:nvSpPr>
        <p:spPr>
          <a:xfrm rot="-6874660">
            <a:off x="7431187" y="3633208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27"/>
          <p:cNvSpPr/>
          <p:nvPr/>
        </p:nvSpPr>
        <p:spPr>
          <a:xfrm rot="-6874660">
            <a:off x="7274828" y="4409148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27"/>
          <p:cNvSpPr/>
          <p:nvPr/>
        </p:nvSpPr>
        <p:spPr>
          <a:xfrm rot="-6874660">
            <a:off x="8500916" y="3574992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27"/>
          <p:cNvSpPr/>
          <p:nvPr/>
        </p:nvSpPr>
        <p:spPr>
          <a:xfrm rot="-6874660">
            <a:off x="6729970" y="5231717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27"/>
          <p:cNvSpPr/>
          <p:nvPr/>
        </p:nvSpPr>
        <p:spPr>
          <a:xfrm rot="-6874660">
            <a:off x="6028428" y="4687951"/>
            <a:ext cx="56741" cy="47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27"/>
          <p:cNvSpPr/>
          <p:nvPr/>
        </p:nvSpPr>
        <p:spPr>
          <a:xfrm rot="5400000">
            <a:off x="8035793" y="1947384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27"/>
          <p:cNvSpPr/>
          <p:nvPr/>
        </p:nvSpPr>
        <p:spPr>
          <a:xfrm rot="5400000">
            <a:off x="8898327" y="24183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27"/>
          <p:cNvSpPr/>
          <p:nvPr/>
        </p:nvSpPr>
        <p:spPr>
          <a:xfrm rot="5400000">
            <a:off x="9691227" y="2108817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27"/>
          <p:cNvSpPr/>
          <p:nvPr/>
        </p:nvSpPr>
        <p:spPr>
          <a:xfrm rot="5400000">
            <a:off x="6875276" y="2361533"/>
            <a:ext cx="56800" cy="4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3" name="Google Shape;1003;p27"/>
          <p:cNvGrpSpPr/>
          <p:nvPr/>
        </p:nvGrpSpPr>
        <p:grpSpPr>
          <a:xfrm>
            <a:off x="10194491" y="5358168"/>
            <a:ext cx="1304800" cy="1304800"/>
            <a:chOff x="1190625" y="238125"/>
            <a:chExt cx="5219200" cy="5219200"/>
          </a:xfrm>
        </p:grpSpPr>
        <p:sp>
          <p:nvSpPr>
            <p:cNvPr id="1004" name="Google Shape;1004;p27"/>
            <p:cNvSpPr/>
            <p:nvPr/>
          </p:nvSpPr>
          <p:spPr>
            <a:xfrm>
              <a:off x="4396325" y="3221875"/>
              <a:ext cx="1316250" cy="1200575"/>
            </a:xfrm>
            <a:custGeom>
              <a:avLst/>
              <a:gdLst/>
              <a:ahLst/>
              <a:cxnLst/>
              <a:rect l="l" t="t" r="r" b="b"/>
              <a:pathLst>
                <a:path w="52650" h="48023" extrusionOk="0">
                  <a:moveTo>
                    <a:pt x="30337" y="8161"/>
                  </a:moveTo>
                  <a:cubicBezTo>
                    <a:pt x="34545" y="8259"/>
                    <a:pt x="38231" y="9923"/>
                    <a:pt x="40710" y="12858"/>
                  </a:cubicBezTo>
                  <a:cubicBezTo>
                    <a:pt x="43222" y="15794"/>
                    <a:pt x="44233" y="19708"/>
                    <a:pt x="43646" y="23851"/>
                  </a:cubicBezTo>
                  <a:cubicBezTo>
                    <a:pt x="43026" y="28190"/>
                    <a:pt x="40710" y="32267"/>
                    <a:pt x="37122" y="35301"/>
                  </a:cubicBezTo>
                  <a:cubicBezTo>
                    <a:pt x="33604" y="38275"/>
                    <a:pt x="29334" y="39869"/>
                    <a:pt x="25019" y="39869"/>
                  </a:cubicBezTo>
                  <a:cubicBezTo>
                    <a:pt x="24932" y="39869"/>
                    <a:pt x="24846" y="39869"/>
                    <a:pt x="24759" y="39868"/>
                  </a:cubicBezTo>
                  <a:cubicBezTo>
                    <a:pt x="20584" y="39770"/>
                    <a:pt x="16898" y="38106"/>
                    <a:pt x="14419" y="35170"/>
                  </a:cubicBezTo>
                  <a:cubicBezTo>
                    <a:pt x="9134" y="28940"/>
                    <a:pt x="10733" y="18860"/>
                    <a:pt x="18007" y="12728"/>
                  </a:cubicBezTo>
                  <a:cubicBezTo>
                    <a:pt x="21497" y="9759"/>
                    <a:pt x="25738" y="8161"/>
                    <a:pt x="29978" y="8161"/>
                  </a:cubicBezTo>
                  <a:close/>
                  <a:moveTo>
                    <a:pt x="30020" y="1"/>
                  </a:moveTo>
                  <a:cubicBezTo>
                    <a:pt x="23804" y="1"/>
                    <a:pt x="17707" y="2307"/>
                    <a:pt x="12722" y="6497"/>
                  </a:cubicBezTo>
                  <a:cubicBezTo>
                    <a:pt x="2056" y="15566"/>
                    <a:pt x="1" y="30767"/>
                    <a:pt x="8188" y="40422"/>
                  </a:cubicBezTo>
                  <a:cubicBezTo>
                    <a:pt x="12201" y="45185"/>
                    <a:pt x="18039" y="47859"/>
                    <a:pt x="24596" y="48023"/>
                  </a:cubicBezTo>
                  <a:lnTo>
                    <a:pt x="25118" y="48023"/>
                  </a:lnTo>
                  <a:cubicBezTo>
                    <a:pt x="31316" y="48023"/>
                    <a:pt x="37416" y="45707"/>
                    <a:pt x="42374" y="41499"/>
                  </a:cubicBezTo>
                  <a:cubicBezTo>
                    <a:pt x="47495" y="37193"/>
                    <a:pt x="50822" y="31321"/>
                    <a:pt x="51736" y="25026"/>
                  </a:cubicBezTo>
                  <a:cubicBezTo>
                    <a:pt x="52649" y="18534"/>
                    <a:pt x="50953" y="12336"/>
                    <a:pt x="46941" y="7607"/>
                  </a:cubicBezTo>
                  <a:cubicBezTo>
                    <a:pt x="42928" y="2844"/>
                    <a:pt x="37089" y="137"/>
                    <a:pt x="30533" y="6"/>
                  </a:cubicBezTo>
                  <a:cubicBezTo>
                    <a:pt x="30362" y="3"/>
                    <a:pt x="30191" y="1"/>
                    <a:pt x="30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27"/>
            <p:cNvSpPr/>
            <p:nvPr/>
          </p:nvSpPr>
          <p:spPr>
            <a:xfrm>
              <a:off x="4109275" y="1328375"/>
              <a:ext cx="1212675" cy="1107525"/>
            </a:xfrm>
            <a:custGeom>
              <a:avLst/>
              <a:gdLst/>
              <a:ahLst/>
              <a:cxnLst/>
              <a:rect l="l" t="t" r="r" b="b"/>
              <a:pathLst>
                <a:path w="48507" h="44301" extrusionOk="0">
                  <a:moveTo>
                    <a:pt x="24555" y="8157"/>
                  </a:moveTo>
                  <a:cubicBezTo>
                    <a:pt x="27678" y="8157"/>
                    <a:pt x="30884" y="9160"/>
                    <a:pt x="33632" y="11224"/>
                  </a:cubicBezTo>
                  <a:cubicBezTo>
                    <a:pt x="36763" y="13573"/>
                    <a:pt x="38851" y="16932"/>
                    <a:pt x="39471" y="20684"/>
                  </a:cubicBezTo>
                  <a:cubicBezTo>
                    <a:pt x="40090" y="24370"/>
                    <a:pt x="39242" y="27991"/>
                    <a:pt x="37057" y="30894"/>
                  </a:cubicBezTo>
                  <a:cubicBezTo>
                    <a:pt x="34457" y="34354"/>
                    <a:pt x="30419" y="36152"/>
                    <a:pt x="26236" y="36152"/>
                  </a:cubicBezTo>
                  <a:cubicBezTo>
                    <a:pt x="23125" y="36152"/>
                    <a:pt x="19932" y="35157"/>
                    <a:pt x="17191" y="33112"/>
                  </a:cubicBezTo>
                  <a:cubicBezTo>
                    <a:pt x="10765" y="28284"/>
                    <a:pt x="9232" y="19444"/>
                    <a:pt x="13766" y="13410"/>
                  </a:cubicBezTo>
                  <a:cubicBezTo>
                    <a:pt x="16343" y="9955"/>
                    <a:pt x="20374" y="8157"/>
                    <a:pt x="24555" y="8157"/>
                  </a:cubicBezTo>
                  <a:close/>
                  <a:moveTo>
                    <a:pt x="24585" y="0"/>
                  </a:moveTo>
                  <a:cubicBezTo>
                    <a:pt x="17918" y="0"/>
                    <a:pt x="11430" y="2926"/>
                    <a:pt x="7242" y="8517"/>
                  </a:cubicBezTo>
                  <a:cubicBezTo>
                    <a:pt x="0" y="18172"/>
                    <a:pt x="2284" y="32101"/>
                    <a:pt x="12298" y="39636"/>
                  </a:cubicBezTo>
                  <a:cubicBezTo>
                    <a:pt x="16506" y="42767"/>
                    <a:pt x="21432" y="44301"/>
                    <a:pt x="26227" y="44301"/>
                  </a:cubicBezTo>
                  <a:cubicBezTo>
                    <a:pt x="32914" y="44301"/>
                    <a:pt x="39405" y="41365"/>
                    <a:pt x="43581" y="35787"/>
                  </a:cubicBezTo>
                  <a:cubicBezTo>
                    <a:pt x="47104" y="31089"/>
                    <a:pt x="48506" y="25251"/>
                    <a:pt x="47495" y="19346"/>
                  </a:cubicBezTo>
                  <a:cubicBezTo>
                    <a:pt x="46516" y="13507"/>
                    <a:pt x="43320" y="8288"/>
                    <a:pt x="38492" y="4667"/>
                  </a:cubicBezTo>
                  <a:cubicBezTo>
                    <a:pt x="34295" y="1523"/>
                    <a:pt x="29394" y="0"/>
                    <a:pt x="24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27"/>
            <p:cNvSpPr/>
            <p:nvPr/>
          </p:nvSpPr>
          <p:spPr>
            <a:xfrm>
              <a:off x="1845450" y="2331300"/>
              <a:ext cx="1054475" cy="1035075"/>
            </a:xfrm>
            <a:custGeom>
              <a:avLst/>
              <a:gdLst/>
              <a:ahLst/>
              <a:cxnLst/>
              <a:rect l="l" t="t" r="r" b="b"/>
              <a:pathLst>
                <a:path w="42179" h="41403" extrusionOk="0">
                  <a:moveTo>
                    <a:pt x="21073" y="8163"/>
                  </a:moveTo>
                  <a:cubicBezTo>
                    <a:pt x="24661" y="8163"/>
                    <a:pt x="28184" y="9664"/>
                    <a:pt x="30663" y="12599"/>
                  </a:cubicBezTo>
                  <a:cubicBezTo>
                    <a:pt x="35165" y="17884"/>
                    <a:pt x="34480" y="25811"/>
                    <a:pt x="29196" y="30279"/>
                  </a:cubicBezTo>
                  <a:cubicBezTo>
                    <a:pt x="26858" y="32283"/>
                    <a:pt x="23983" y="33260"/>
                    <a:pt x="21119" y="33260"/>
                  </a:cubicBezTo>
                  <a:cubicBezTo>
                    <a:pt x="17549" y="33260"/>
                    <a:pt x="13995" y="31743"/>
                    <a:pt x="11516" y="28812"/>
                  </a:cubicBezTo>
                  <a:cubicBezTo>
                    <a:pt x="7047" y="23527"/>
                    <a:pt x="7699" y="15600"/>
                    <a:pt x="12983" y="11132"/>
                  </a:cubicBezTo>
                  <a:cubicBezTo>
                    <a:pt x="15332" y="9142"/>
                    <a:pt x="18203" y="8163"/>
                    <a:pt x="21073" y="8163"/>
                  </a:cubicBezTo>
                  <a:close/>
                  <a:moveTo>
                    <a:pt x="21043" y="0"/>
                  </a:moveTo>
                  <a:cubicBezTo>
                    <a:pt x="16160" y="0"/>
                    <a:pt x="11487" y="1696"/>
                    <a:pt x="7699" y="4901"/>
                  </a:cubicBezTo>
                  <a:cubicBezTo>
                    <a:pt x="3491" y="8489"/>
                    <a:pt x="914" y="13480"/>
                    <a:pt x="457" y="18993"/>
                  </a:cubicBezTo>
                  <a:cubicBezTo>
                    <a:pt x="1" y="24506"/>
                    <a:pt x="1697" y="29888"/>
                    <a:pt x="5285" y="34096"/>
                  </a:cubicBezTo>
                  <a:cubicBezTo>
                    <a:pt x="9395" y="38924"/>
                    <a:pt x="15234" y="41403"/>
                    <a:pt x="21106" y="41403"/>
                  </a:cubicBezTo>
                  <a:cubicBezTo>
                    <a:pt x="25836" y="41403"/>
                    <a:pt x="30598" y="39804"/>
                    <a:pt x="34480" y="36510"/>
                  </a:cubicBezTo>
                  <a:cubicBezTo>
                    <a:pt x="38721" y="32922"/>
                    <a:pt x="41265" y="27931"/>
                    <a:pt x="41722" y="22418"/>
                  </a:cubicBezTo>
                  <a:cubicBezTo>
                    <a:pt x="42178" y="16905"/>
                    <a:pt x="40482" y="11556"/>
                    <a:pt x="36894" y="7315"/>
                  </a:cubicBezTo>
                  <a:cubicBezTo>
                    <a:pt x="33306" y="3107"/>
                    <a:pt x="28315" y="530"/>
                    <a:pt x="22802" y="73"/>
                  </a:cubicBezTo>
                  <a:cubicBezTo>
                    <a:pt x="22214" y="25"/>
                    <a:pt x="21627" y="0"/>
                    <a:pt x="21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27"/>
            <p:cNvSpPr/>
            <p:nvPr/>
          </p:nvSpPr>
          <p:spPr>
            <a:xfrm>
              <a:off x="2810200" y="3920250"/>
              <a:ext cx="790225" cy="776200"/>
            </a:xfrm>
            <a:custGeom>
              <a:avLst/>
              <a:gdLst/>
              <a:ahLst/>
              <a:cxnLst/>
              <a:rect l="l" t="t" r="r" b="b"/>
              <a:pathLst>
                <a:path w="31609" h="31048" extrusionOk="0">
                  <a:moveTo>
                    <a:pt x="15788" y="8149"/>
                  </a:moveTo>
                  <a:cubicBezTo>
                    <a:pt x="15984" y="8149"/>
                    <a:pt x="16212" y="8181"/>
                    <a:pt x="16408" y="8181"/>
                  </a:cubicBezTo>
                  <a:cubicBezTo>
                    <a:pt x="18365" y="8344"/>
                    <a:pt x="20159" y="9258"/>
                    <a:pt x="21431" y="10758"/>
                  </a:cubicBezTo>
                  <a:cubicBezTo>
                    <a:pt x="22703" y="12259"/>
                    <a:pt x="23291" y="14183"/>
                    <a:pt x="23128" y="16141"/>
                  </a:cubicBezTo>
                  <a:cubicBezTo>
                    <a:pt x="22964" y="18098"/>
                    <a:pt x="22051" y="19859"/>
                    <a:pt x="20551" y="21131"/>
                  </a:cubicBezTo>
                  <a:cubicBezTo>
                    <a:pt x="19208" y="22270"/>
                    <a:pt x="17551" y="22886"/>
                    <a:pt x="15815" y="22886"/>
                  </a:cubicBezTo>
                  <a:cubicBezTo>
                    <a:pt x="15612" y="22886"/>
                    <a:pt x="15407" y="22877"/>
                    <a:pt x="15201" y="22860"/>
                  </a:cubicBezTo>
                  <a:cubicBezTo>
                    <a:pt x="13244" y="22697"/>
                    <a:pt x="11450" y="21784"/>
                    <a:pt x="10177" y="20283"/>
                  </a:cubicBezTo>
                  <a:cubicBezTo>
                    <a:pt x="8905" y="18783"/>
                    <a:pt x="8285" y="16891"/>
                    <a:pt x="8449" y="14901"/>
                  </a:cubicBezTo>
                  <a:cubicBezTo>
                    <a:pt x="8612" y="12944"/>
                    <a:pt x="9525" y="11182"/>
                    <a:pt x="11026" y="9910"/>
                  </a:cubicBezTo>
                  <a:cubicBezTo>
                    <a:pt x="12396" y="8768"/>
                    <a:pt x="14059" y="8149"/>
                    <a:pt x="15788" y="8149"/>
                  </a:cubicBezTo>
                  <a:close/>
                  <a:moveTo>
                    <a:pt x="15745" y="1"/>
                  </a:moveTo>
                  <a:cubicBezTo>
                    <a:pt x="12086" y="1"/>
                    <a:pt x="8593" y="1296"/>
                    <a:pt x="5774" y="3680"/>
                  </a:cubicBezTo>
                  <a:cubicBezTo>
                    <a:pt x="2610" y="6355"/>
                    <a:pt x="685" y="10106"/>
                    <a:pt x="326" y="14249"/>
                  </a:cubicBezTo>
                  <a:cubicBezTo>
                    <a:pt x="0" y="18359"/>
                    <a:pt x="1272" y="22404"/>
                    <a:pt x="3947" y="25568"/>
                  </a:cubicBezTo>
                  <a:cubicBezTo>
                    <a:pt x="6655" y="28732"/>
                    <a:pt x="10406" y="30656"/>
                    <a:pt x="14516" y="30983"/>
                  </a:cubicBezTo>
                  <a:cubicBezTo>
                    <a:pt x="14973" y="31015"/>
                    <a:pt x="15397" y="31048"/>
                    <a:pt x="15821" y="31048"/>
                  </a:cubicBezTo>
                  <a:cubicBezTo>
                    <a:pt x="19507" y="31048"/>
                    <a:pt x="22997" y="29776"/>
                    <a:pt x="25835" y="27362"/>
                  </a:cubicBezTo>
                  <a:cubicBezTo>
                    <a:pt x="28999" y="24687"/>
                    <a:pt x="30924" y="20936"/>
                    <a:pt x="31283" y="16793"/>
                  </a:cubicBezTo>
                  <a:cubicBezTo>
                    <a:pt x="31609" y="12683"/>
                    <a:pt x="30337" y="8638"/>
                    <a:pt x="27629" y="5506"/>
                  </a:cubicBezTo>
                  <a:cubicBezTo>
                    <a:pt x="24954" y="2342"/>
                    <a:pt x="21203" y="385"/>
                    <a:pt x="17093" y="59"/>
                  </a:cubicBezTo>
                  <a:cubicBezTo>
                    <a:pt x="16642" y="20"/>
                    <a:pt x="16192" y="1"/>
                    <a:pt x="15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27"/>
            <p:cNvSpPr/>
            <p:nvPr/>
          </p:nvSpPr>
          <p:spPr>
            <a:xfrm>
              <a:off x="2780025" y="996900"/>
              <a:ext cx="690750" cy="616975"/>
            </a:xfrm>
            <a:custGeom>
              <a:avLst/>
              <a:gdLst/>
              <a:ahLst/>
              <a:cxnLst/>
              <a:rect l="l" t="t" r="r" b="b"/>
              <a:pathLst>
                <a:path w="27630" h="24679" extrusionOk="0">
                  <a:moveTo>
                    <a:pt x="13831" y="8140"/>
                  </a:moveTo>
                  <a:cubicBezTo>
                    <a:pt x="15005" y="8140"/>
                    <a:pt x="16180" y="8662"/>
                    <a:pt x="16995" y="9641"/>
                  </a:cubicBezTo>
                  <a:cubicBezTo>
                    <a:pt x="17713" y="10489"/>
                    <a:pt x="18072" y="11566"/>
                    <a:pt x="17974" y="12675"/>
                  </a:cubicBezTo>
                  <a:cubicBezTo>
                    <a:pt x="17876" y="13784"/>
                    <a:pt x="17387" y="14795"/>
                    <a:pt x="16506" y="15513"/>
                  </a:cubicBezTo>
                  <a:cubicBezTo>
                    <a:pt x="15750" y="16152"/>
                    <a:pt x="14812" y="16507"/>
                    <a:pt x="13831" y="16507"/>
                  </a:cubicBezTo>
                  <a:cubicBezTo>
                    <a:pt x="13712" y="16507"/>
                    <a:pt x="13592" y="16502"/>
                    <a:pt x="13472" y="16491"/>
                  </a:cubicBezTo>
                  <a:cubicBezTo>
                    <a:pt x="12363" y="16393"/>
                    <a:pt x="11352" y="15871"/>
                    <a:pt x="10634" y="15023"/>
                  </a:cubicBezTo>
                  <a:cubicBezTo>
                    <a:pt x="9917" y="14175"/>
                    <a:pt x="9558" y="13099"/>
                    <a:pt x="9656" y="11990"/>
                  </a:cubicBezTo>
                  <a:cubicBezTo>
                    <a:pt x="9753" y="10881"/>
                    <a:pt x="10275" y="9869"/>
                    <a:pt x="11123" y="9152"/>
                  </a:cubicBezTo>
                  <a:cubicBezTo>
                    <a:pt x="11906" y="8467"/>
                    <a:pt x="12852" y="8140"/>
                    <a:pt x="13831" y="8140"/>
                  </a:cubicBezTo>
                  <a:close/>
                  <a:moveTo>
                    <a:pt x="13799" y="0"/>
                  </a:moveTo>
                  <a:cubicBezTo>
                    <a:pt x="10981" y="0"/>
                    <a:pt x="8151" y="958"/>
                    <a:pt x="5839" y="2921"/>
                  </a:cubicBezTo>
                  <a:cubicBezTo>
                    <a:pt x="653" y="7325"/>
                    <a:pt x="0" y="15121"/>
                    <a:pt x="4404" y="20308"/>
                  </a:cubicBezTo>
                  <a:cubicBezTo>
                    <a:pt x="6557" y="22819"/>
                    <a:pt x="9525" y="24353"/>
                    <a:pt x="12820" y="24613"/>
                  </a:cubicBezTo>
                  <a:cubicBezTo>
                    <a:pt x="13146" y="24646"/>
                    <a:pt x="13505" y="24679"/>
                    <a:pt x="13831" y="24679"/>
                  </a:cubicBezTo>
                  <a:cubicBezTo>
                    <a:pt x="16767" y="24679"/>
                    <a:pt x="19539" y="23635"/>
                    <a:pt x="21790" y="21743"/>
                  </a:cubicBezTo>
                  <a:cubicBezTo>
                    <a:pt x="26977" y="17339"/>
                    <a:pt x="27629" y="9543"/>
                    <a:pt x="23225" y="4357"/>
                  </a:cubicBezTo>
                  <a:cubicBezTo>
                    <a:pt x="20785" y="1482"/>
                    <a:pt x="17302" y="0"/>
                    <a:pt x="13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27"/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7319" y="0"/>
                  </a:moveTo>
                  <a:cubicBezTo>
                    <a:pt x="58651" y="0"/>
                    <a:pt x="16767" y="34642"/>
                    <a:pt x="7666" y="82365"/>
                  </a:cubicBezTo>
                  <a:cubicBezTo>
                    <a:pt x="7405" y="83800"/>
                    <a:pt x="6361" y="84975"/>
                    <a:pt x="4991" y="85431"/>
                  </a:cubicBezTo>
                  <a:cubicBezTo>
                    <a:pt x="4991" y="85431"/>
                    <a:pt x="4958" y="85464"/>
                    <a:pt x="4958" y="85464"/>
                  </a:cubicBezTo>
                  <a:cubicBezTo>
                    <a:pt x="1990" y="86443"/>
                    <a:pt x="0" y="89215"/>
                    <a:pt x="0" y="92347"/>
                  </a:cubicBezTo>
                  <a:lnTo>
                    <a:pt x="0" y="110549"/>
                  </a:lnTo>
                  <a:cubicBezTo>
                    <a:pt x="0" y="113680"/>
                    <a:pt x="1990" y="116453"/>
                    <a:pt x="4958" y="117432"/>
                  </a:cubicBezTo>
                  <a:cubicBezTo>
                    <a:pt x="6361" y="117921"/>
                    <a:pt x="7405" y="119128"/>
                    <a:pt x="7698" y="120628"/>
                  </a:cubicBezTo>
                  <a:cubicBezTo>
                    <a:pt x="11515" y="140559"/>
                    <a:pt x="21138" y="158728"/>
                    <a:pt x="35588" y="173179"/>
                  </a:cubicBezTo>
                  <a:cubicBezTo>
                    <a:pt x="50039" y="187597"/>
                    <a:pt x="68208" y="197252"/>
                    <a:pt x="88139" y="201069"/>
                  </a:cubicBezTo>
                  <a:cubicBezTo>
                    <a:pt x="89639" y="201362"/>
                    <a:pt x="90846" y="202406"/>
                    <a:pt x="91336" y="203809"/>
                  </a:cubicBezTo>
                  <a:cubicBezTo>
                    <a:pt x="92314" y="206777"/>
                    <a:pt x="95087" y="208767"/>
                    <a:pt x="98251" y="208767"/>
                  </a:cubicBezTo>
                  <a:lnTo>
                    <a:pt x="116420" y="208767"/>
                  </a:lnTo>
                  <a:cubicBezTo>
                    <a:pt x="119552" y="208767"/>
                    <a:pt x="122324" y="206777"/>
                    <a:pt x="123303" y="203809"/>
                  </a:cubicBezTo>
                  <a:cubicBezTo>
                    <a:pt x="123792" y="202406"/>
                    <a:pt x="124967" y="201362"/>
                    <a:pt x="126402" y="201101"/>
                  </a:cubicBezTo>
                  <a:cubicBezTo>
                    <a:pt x="174125" y="192001"/>
                    <a:pt x="208767" y="150117"/>
                    <a:pt x="208767" y="101448"/>
                  </a:cubicBezTo>
                  <a:cubicBezTo>
                    <a:pt x="208767" y="98610"/>
                    <a:pt x="208637" y="95739"/>
                    <a:pt x="208408" y="92934"/>
                  </a:cubicBezTo>
                  <a:cubicBezTo>
                    <a:pt x="208223" y="90804"/>
                    <a:pt x="206460" y="89200"/>
                    <a:pt x="204364" y="89200"/>
                  </a:cubicBezTo>
                  <a:cubicBezTo>
                    <a:pt x="204245" y="89200"/>
                    <a:pt x="204125" y="89205"/>
                    <a:pt x="204005" y="89215"/>
                  </a:cubicBezTo>
                  <a:cubicBezTo>
                    <a:pt x="201754" y="89411"/>
                    <a:pt x="200090" y="91368"/>
                    <a:pt x="200286" y="93619"/>
                  </a:cubicBezTo>
                  <a:cubicBezTo>
                    <a:pt x="200514" y="96196"/>
                    <a:pt x="200612" y="98838"/>
                    <a:pt x="200612" y="101448"/>
                  </a:cubicBezTo>
                  <a:cubicBezTo>
                    <a:pt x="200612" y="146202"/>
                    <a:pt x="168743" y="184726"/>
                    <a:pt x="124869" y="193077"/>
                  </a:cubicBezTo>
                  <a:cubicBezTo>
                    <a:pt x="120759" y="193860"/>
                    <a:pt x="117334" y="196730"/>
                    <a:pt x="115801" y="200612"/>
                  </a:cubicBezTo>
                  <a:lnTo>
                    <a:pt x="98838" y="200612"/>
                  </a:lnTo>
                  <a:cubicBezTo>
                    <a:pt x="97305" y="196730"/>
                    <a:pt x="93847" y="193860"/>
                    <a:pt x="89672" y="193077"/>
                  </a:cubicBezTo>
                  <a:cubicBezTo>
                    <a:pt x="52551" y="185966"/>
                    <a:pt x="22801" y="156217"/>
                    <a:pt x="15690" y="119095"/>
                  </a:cubicBezTo>
                  <a:cubicBezTo>
                    <a:pt x="14907" y="114920"/>
                    <a:pt x="12037" y="111462"/>
                    <a:pt x="8155" y="109929"/>
                  </a:cubicBezTo>
                  <a:lnTo>
                    <a:pt x="8155" y="92967"/>
                  </a:lnTo>
                  <a:cubicBezTo>
                    <a:pt x="12037" y="91433"/>
                    <a:pt x="14907" y="88008"/>
                    <a:pt x="15690" y="83898"/>
                  </a:cubicBezTo>
                  <a:cubicBezTo>
                    <a:pt x="24041" y="40025"/>
                    <a:pt x="62565" y="8155"/>
                    <a:pt x="107319" y="8155"/>
                  </a:cubicBezTo>
                  <a:cubicBezTo>
                    <a:pt x="122357" y="8155"/>
                    <a:pt x="137330" y="11808"/>
                    <a:pt x="150541" y="18756"/>
                  </a:cubicBezTo>
                  <a:cubicBezTo>
                    <a:pt x="153833" y="20478"/>
                    <a:pt x="157468" y="21343"/>
                    <a:pt x="161104" y="21343"/>
                  </a:cubicBezTo>
                  <a:cubicBezTo>
                    <a:pt x="164564" y="21343"/>
                    <a:pt x="168024" y="20559"/>
                    <a:pt x="171189" y="18985"/>
                  </a:cubicBezTo>
                  <a:cubicBezTo>
                    <a:pt x="171339" y="18910"/>
                    <a:pt x="171495" y="18873"/>
                    <a:pt x="171645" y="18873"/>
                  </a:cubicBezTo>
                  <a:cubicBezTo>
                    <a:pt x="171887" y="18873"/>
                    <a:pt x="172117" y="18967"/>
                    <a:pt x="172298" y="19148"/>
                  </a:cubicBezTo>
                  <a:lnTo>
                    <a:pt x="189619" y="36469"/>
                  </a:lnTo>
                  <a:cubicBezTo>
                    <a:pt x="189913" y="36763"/>
                    <a:pt x="189978" y="37187"/>
                    <a:pt x="189782" y="37578"/>
                  </a:cubicBezTo>
                  <a:cubicBezTo>
                    <a:pt x="186553" y="44069"/>
                    <a:pt x="186651" y="51800"/>
                    <a:pt x="190011" y="58226"/>
                  </a:cubicBezTo>
                  <a:cubicBezTo>
                    <a:pt x="190728" y="59596"/>
                    <a:pt x="191413" y="60967"/>
                    <a:pt x="192066" y="62369"/>
                  </a:cubicBezTo>
                  <a:cubicBezTo>
                    <a:pt x="192754" y="63865"/>
                    <a:pt x="194220" y="64739"/>
                    <a:pt x="195760" y="64739"/>
                  </a:cubicBezTo>
                  <a:cubicBezTo>
                    <a:pt x="196335" y="64739"/>
                    <a:pt x="196921" y="64616"/>
                    <a:pt x="197481" y="64359"/>
                  </a:cubicBezTo>
                  <a:cubicBezTo>
                    <a:pt x="199503" y="63413"/>
                    <a:pt x="200416" y="60999"/>
                    <a:pt x="199470" y="58944"/>
                  </a:cubicBezTo>
                  <a:cubicBezTo>
                    <a:pt x="198753" y="57444"/>
                    <a:pt x="198003" y="55910"/>
                    <a:pt x="197220" y="54443"/>
                  </a:cubicBezTo>
                  <a:cubicBezTo>
                    <a:pt x="195067" y="50332"/>
                    <a:pt x="195034" y="45374"/>
                    <a:pt x="197089" y="41199"/>
                  </a:cubicBezTo>
                  <a:cubicBezTo>
                    <a:pt x="198851" y="37676"/>
                    <a:pt x="198166" y="33468"/>
                    <a:pt x="195393" y="30695"/>
                  </a:cubicBezTo>
                  <a:lnTo>
                    <a:pt x="178072" y="13374"/>
                  </a:lnTo>
                  <a:cubicBezTo>
                    <a:pt x="176325" y="11627"/>
                    <a:pt x="174009" y="10709"/>
                    <a:pt x="171653" y="10709"/>
                  </a:cubicBezTo>
                  <a:cubicBezTo>
                    <a:pt x="170269" y="10709"/>
                    <a:pt x="168872" y="11026"/>
                    <a:pt x="167568" y="11678"/>
                  </a:cubicBezTo>
                  <a:cubicBezTo>
                    <a:pt x="165521" y="12686"/>
                    <a:pt x="163286" y="13191"/>
                    <a:pt x="161054" y="13191"/>
                  </a:cubicBezTo>
                  <a:cubicBezTo>
                    <a:pt x="158735" y="13191"/>
                    <a:pt x="156419" y="12645"/>
                    <a:pt x="154325" y="11547"/>
                  </a:cubicBezTo>
                  <a:cubicBezTo>
                    <a:pt x="139939" y="3980"/>
                    <a:pt x="123695" y="0"/>
                    <a:pt x="107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27"/>
            <p:cNvSpPr/>
            <p:nvPr/>
          </p:nvSpPr>
          <p:spPr>
            <a:xfrm>
              <a:off x="6112950" y="2045400"/>
              <a:ext cx="226725" cy="204575"/>
            </a:xfrm>
            <a:custGeom>
              <a:avLst/>
              <a:gdLst/>
              <a:ahLst/>
              <a:cxnLst/>
              <a:rect l="l" t="t" r="r" b="b"/>
              <a:pathLst>
                <a:path w="9069" h="8183" extrusionOk="0">
                  <a:moveTo>
                    <a:pt x="4537" y="1"/>
                  </a:moveTo>
                  <a:cubicBezTo>
                    <a:pt x="4169" y="1"/>
                    <a:pt x="3795" y="51"/>
                    <a:pt x="3426" y="158"/>
                  </a:cubicBezTo>
                  <a:cubicBezTo>
                    <a:pt x="1273" y="745"/>
                    <a:pt x="1" y="2996"/>
                    <a:pt x="588" y="5149"/>
                  </a:cubicBezTo>
                  <a:cubicBezTo>
                    <a:pt x="620" y="5181"/>
                    <a:pt x="620" y="5214"/>
                    <a:pt x="620" y="5214"/>
                  </a:cubicBezTo>
                  <a:cubicBezTo>
                    <a:pt x="1110" y="7008"/>
                    <a:pt x="2741" y="8182"/>
                    <a:pt x="4535" y="8182"/>
                  </a:cubicBezTo>
                  <a:cubicBezTo>
                    <a:pt x="4893" y="8182"/>
                    <a:pt x="5252" y="8150"/>
                    <a:pt x="5611" y="8052"/>
                  </a:cubicBezTo>
                  <a:cubicBezTo>
                    <a:pt x="7764" y="7465"/>
                    <a:pt x="9069" y="5214"/>
                    <a:pt x="8482" y="3061"/>
                  </a:cubicBezTo>
                  <a:cubicBezTo>
                    <a:pt x="8482" y="3028"/>
                    <a:pt x="8449" y="2996"/>
                    <a:pt x="8449" y="2963"/>
                  </a:cubicBezTo>
                  <a:cubicBezTo>
                    <a:pt x="7963" y="1180"/>
                    <a:pt x="6312" y="1"/>
                    <a:pt x="4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27"/>
            <p:cNvSpPr/>
            <p:nvPr/>
          </p:nvSpPr>
          <p:spPr>
            <a:xfrm>
              <a:off x="3698275" y="27474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1" y="0"/>
                    <a:pt x="1957" y="424"/>
                    <a:pt x="1207" y="1175"/>
                  </a:cubicBezTo>
                  <a:cubicBezTo>
                    <a:pt x="424" y="1958"/>
                    <a:pt x="0" y="3001"/>
                    <a:pt x="0" y="4078"/>
                  </a:cubicBezTo>
                  <a:cubicBezTo>
                    <a:pt x="0" y="5154"/>
                    <a:pt x="424" y="6198"/>
                    <a:pt x="1207" y="6948"/>
                  </a:cubicBezTo>
                  <a:cubicBezTo>
                    <a:pt x="1957" y="7699"/>
                    <a:pt x="3001" y="8155"/>
                    <a:pt x="4078" y="8155"/>
                  </a:cubicBezTo>
                  <a:cubicBezTo>
                    <a:pt x="5154" y="8155"/>
                    <a:pt x="6198" y="7699"/>
                    <a:pt x="6948" y="6948"/>
                  </a:cubicBezTo>
                  <a:cubicBezTo>
                    <a:pt x="7731" y="6198"/>
                    <a:pt x="8155" y="5154"/>
                    <a:pt x="8155" y="4078"/>
                  </a:cubicBezTo>
                  <a:cubicBezTo>
                    <a:pt x="8155" y="3001"/>
                    <a:pt x="7731" y="1958"/>
                    <a:pt x="6948" y="1175"/>
                  </a:cubicBezTo>
                  <a:cubicBezTo>
                    <a:pt x="6198" y="424"/>
                    <a:pt x="5154" y="0"/>
                    <a:pt x="4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27"/>
            <p:cNvSpPr/>
            <p:nvPr/>
          </p:nvSpPr>
          <p:spPr>
            <a:xfrm>
              <a:off x="5655450" y="2430175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0"/>
                  </a:moveTo>
                  <a:cubicBezTo>
                    <a:pt x="3002" y="0"/>
                    <a:pt x="1958" y="424"/>
                    <a:pt x="1208" y="1175"/>
                  </a:cubicBezTo>
                  <a:cubicBezTo>
                    <a:pt x="425" y="1925"/>
                    <a:pt x="1" y="3001"/>
                    <a:pt x="1" y="4078"/>
                  </a:cubicBezTo>
                  <a:cubicBezTo>
                    <a:pt x="1" y="5122"/>
                    <a:pt x="425" y="6198"/>
                    <a:pt x="1208" y="6948"/>
                  </a:cubicBezTo>
                  <a:cubicBezTo>
                    <a:pt x="1958" y="7698"/>
                    <a:pt x="3002" y="8155"/>
                    <a:pt x="4078" y="8155"/>
                  </a:cubicBezTo>
                  <a:cubicBezTo>
                    <a:pt x="5155" y="8155"/>
                    <a:pt x="6199" y="7698"/>
                    <a:pt x="6949" y="6948"/>
                  </a:cubicBezTo>
                  <a:cubicBezTo>
                    <a:pt x="7732" y="6198"/>
                    <a:pt x="8156" y="5122"/>
                    <a:pt x="8156" y="4078"/>
                  </a:cubicBezTo>
                  <a:cubicBezTo>
                    <a:pt x="8156" y="3001"/>
                    <a:pt x="7732" y="1925"/>
                    <a:pt x="6949" y="1175"/>
                  </a:cubicBezTo>
                  <a:cubicBezTo>
                    <a:pt x="6199" y="424"/>
                    <a:pt x="5155" y="0"/>
                    <a:pt x="4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27"/>
            <p:cNvSpPr/>
            <p:nvPr/>
          </p:nvSpPr>
          <p:spPr>
            <a:xfrm>
              <a:off x="4137000" y="470295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25" y="425"/>
                    <a:pt x="1175" y="1208"/>
                  </a:cubicBezTo>
                  <a:cubicBezTo>
                    <a:pt x="425" y="1958"/>
                    <a:pt x="1" y="3002"/>
                    <a:pt x="1" y="4078"/>
                  </a:cubicBezTo>
                  <a:cubicBezTo>
                    <a:pt x="1" y="5155"/>
                    <a:pt x="425" y="6199"/>
                    <a:pt x="1175" y="6949"/>
                  </a:cubicBezTo>
                  <a:cubicBezTo>
                    <a:pt x="1925" y="7732"/>
                    <a:pt x="3002" y="8156"/>
                    <a:pt x="4078" y="8156"/>
                  </a:cubicBezTo>
                  <a:cubicBezTo>
                    <a:pt x="5122" y="8156"/>
                    <a:pt x="6198" y="7732"/>
                    <a:pt x="6949" y="6949"/>
                  </a:cubicBezTo>
                  <a:cubicBezTo>
                    <a:pt x="7699" y="6199"/>
                    <a:pt x="8156" y="5155"/>
                    <a:pt x="8156" y="4078"/>
                  </a:cubicBezTo>
                  <a:cubicBezTo>
                    <a:pt x="8156" y="3002"/>
                    <a:pt x="7699" y="1958"/>
                    <a:pt x="6949" y="1208"/>
                  </a:cubicBezTo>
                  <a:cubicBezTo>
                    <a:pt x="6198" y="425"/>
                    <a:pt x="5122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27"/>
            <p:cNvSpPr/>
            <p:nvPr/>
          </p:nvSpPr>
          <p:spPr>
            <a:xfrm>
              <a:off x="2349425" y="1553500"/>
              <a:ext cx="203900" cy="203900"/>
            </a:xfrm>
            <a:custGeom>
              <a:avLst/>
              <a:gdLst/>
              <a:ahLst/>
              <a:cxnLst/>
              <a:rect l="l" t="t" r="r" b="b"/>
              <a:pathLst>
                <a:path w="8156" h="8156" extrusionOk="0">
                  <a:moveTo>
                    <a:pt x="4078" y="1"/>
                  </a:moveTo>
                  <a:cubicBezTo>
                    <a:pt x="3002" y="1"/>
                    <a:pt x="1958" y="425"/>
                    <a:pt x="1208" y="1175"/>
                  </a:cubicBezTo>
                  <a:cubicBezTo>
                    <a:pt x="425" y="1925"/>
                    <a:pt x="1" y="3002"/>
                    <a:pt x="1" y="4078"/>
                  </a:cubicBezTo>
                  <a:cubicBezTo>
                    <a:pt x="1" y="5122"/>
                    <a:pt x="425" y="6199"/>
                    <a:pt x="1208" y="6949"/>
                  </a:cubicBezTo>
                  <a:cubicBezTo>
                    <a:pt x="1958" y="7699"/>
                    <a:pt x="3002" y="8156"/>
                    <a:pt x="4078" y="8156"/>
                  </a:cubicBezTo>
                  <a:cubicBezTo>
                    <a:pt x="5155" y="8156"/>
                    <a:pt x="6199" y="7699"/>
                    <a:pt x="6949" y="6949"/>
                  </a:cubicBezTo>
                  <a:cubicBezTo>
                    <a:pt x="7699" y="6199"/>
                    <a:pt x="8156" y="5122"/>
                    <a:pt x="8156" y="4078"/>
                  </a:cubicBezTo>
                  <a:cubicBezTo>
                    <a:pt x="8156" y="3002"/>
                    <a:pt x="7732" y="1925"/>
                    <a:pt x="6949" y="1175"/>
                  </a:cubicBezTo>
                  <a:cubicBezTo>
                    <a:pt x="6199" y="425"/>
                    <a:pt x="5155" y="1"/>
                    <a:pt x="4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5" name="Google Shape;1015;p27"/>
          <p:cNvGrpSpPr/>
          <p:nvPr/>
        </p:nvGrpSpPr>
        <p:grpSpPr>
          <a:xfrm rot="-5400000">
            <a:off x="-1333998" y="2530847"/>
            <a:ext cx="4587980" cy="667971"/>
            <a:chOff x="238125" y="2296025"/>
            <a:chExt cx="6992450" cy="955700"/>
          </a:xfrm>
        </p:grpSpPr>
        <p:sp>
          <p:nvSpPr>
            <p:cNvPr id="1016" name="Google Shape;1016;p27"/>
            <p:cNvSpPr/>
            <p:nvPr/>
          </p:nvSpPr>
          <p:spPr>
            <a:xfrm>
              <a:off x="4988675" y="2523100"/>
              <a:ext cx="844200" cy="501650"/>
            </a:xfrm>
            <a:custGeom>
              <a:avLst/>
              <a:gdLst/>
              <a:ahLst/>
              <a:cxnLst/>
              <a:rect l="l" t="t" r="r" b="b"/>
              <a:pathLst>
                <a:path w="33768" h="20066" extrusionOk="0">
                  <a:moveTo>
                    <a:pt x="23754" y="2605"/>
                  </a:moveTo>
                  <a:cubicBezTo>
                    <a:pt x="24962" y="2605"/>
                    <a:pt x="26070" y="3062"/>
                    <a:pt x="27078" y="3819"/>
                  </a:cubicBezTo>
                  <a:cubicBezTo>
                    <a:pt x="30741" y="7164"/>
                    <a:pt x="30741" y="12898"/>
                    <a:pt x="27078" y="16243"/>
                  </a:cubicBezTo>
                  <a:cubicBezTo>
                    <a:pt x="26070" y="16999"/>
                    <a:pt x="24962" y="17456"/>
                    <a:pt x="23754" y="17456"/>
                  </a:cubicBezTo>
                  <a:cubicBezTo>
                    <a:pt x="23435" y="17456"/>
                    <a:pt x="23110" y="17424"/>
                    <a:pt x="22777" y="17358"/>
                  </a:cubicBezTo>
                  <a:cubicBezTo>
                    <a:pt x="18795" y="16561"/>
                    <a:pt x="9079" y="12261"/>
                    <a:pt x="4460" y="10031"/>
                  </a:cubicBezTo>
                  <a:cubicBezTo>
                    <a:pt x="9079" y="7960"/>
                    <a:pt x="18795" y="3500"/>
                    <a:pt x="22777" y="2704"/>
                  </a:cubicBezTo>
                  <a:cubicBezTo>
                    <a:pt x="23110" y="2637"/>
                    <a:pt x="23435" y="2605"/>
                    <a:pt x="23754" y="2605"/>
                  </a:cubicBezTo>
                  <a:close/>
                  <a:moveTo>
                    <a:pt x="23770" y="0"/>
                  </a:moveTo>
                  <a:cubicBezTo>
                    <a:pt x="23278" y="0"/>
                    <a:pt x="22785" y="51"/>
                    <a:pt x="22299" y="155"/>
                  </a:cubicBezTo>
                  <a:cubicBezTo>
                    <a:pt x="16565" y="1270"/>
                    <a:pt x="1434" y="8597"/>
                    <a:pt x="797" y="8916"/>
                  </a:cubicBezTo>
                  <a:cubicBezTo>
                    <a:pt x="319" y="9075"/>
                    <a:pt x="0" y="9553"/>
                    <a:pt x="0" y="10031"/>
                  </a:cubicBezTo>
                  <a:cubicBezTo>
                    <a:pt x="0" y="10508"/>
                    <a:pt x="319" y="10986"/>
                    <a:pt x="797" y="11146"/>
                  </a:cubicBezTo>
                  <a:cubicBezTo>
                    <a:pt x="1434" y="11623"/>
                    <a:pt x="16565" y="18791"/>
                    <a:pt x="22299" y="19906"/>
                  </a:cubicBezTo>
                  <a:cubicBezTo>
                    <a:pt x="22777" y="20065"/>
                    <a:pt x="23255" y="20065"/>
                    <a:pt x="23733" y="20065"/>
                  </a:cubicBezTo>
                  <a:cubicBezTo>
                    <a:pt x="25485" y="20065"/>
                    <a:pt x="27237" y="19428"/>
                    <a:pt x="28671" y="18313"/>
                  </a:cubicBezTo>
                  <a:cubicBezTo>
                    <a:pt x="33768" y="14013"/>
                    <a:pt x="33768" y="6049"/>
                    <a:pt x="28671" y="1907"/>
                  </a:cubicBezTo>
                  <a:cubicBezTo>
                    <a:pt x="27300" y="661"/>
                    <a:pt x="25539" y="0"/>
                    <a:pt x="237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27"/>
            <p:cNvSpPr/>
            <p:nvPr/>
          </p:nvSpPr>
          <p:spPr>
            <a:xfrm>
              <a:off x="5840825" y="2296025"/>
              <a:ext cx="1389750" cy="955700"/>
            </a:xfrm>
            <a:custGeom>
              <a:avLst/>
              <a:gdLst/>
              <a:ahLst/>
              <a:cxnLst/>
              <a:rect l="l" t="t" r="r" b="b"/>
              <a:pathLst>
                <a:path w="55590" h="38228" extrusionOk="0">
                  <a:moveTo>
                    <a:pt x="7805" y="2708"/>
                  </a:moveTo>
                  <a:cubicBezTo>
                    <a:pt x="13061" y="2708"/>
                    <a:pt x="17680" y="5734"/>
                    <a:pt x="19751" y="10512"/>
                  </a:cubicBezTo>
                  <a:cubicBezTo>
                    <a:pt x="20229" y="11309"/>
                    <a:pt x="21025" y="11787"/>
                    <a:pt x="21981" y="11787"/>
                  </a:cubicBezTo>
                  <a:lnTo>
                    <a:pt x="45873" y="11787"/>
                  </a:lnTo>
                  <a:cubicBezTo>
                    <a:pt x="55589" y="11787"/>
                    <a:pt x="55589" y="26441"/>
                    <a:pt x="45873" y="26441"/>
                  </a:cubicBezTo>
                  <a:lnTo>
                    <a:pt x="21981" y="26441"/>
                  </a:lnTo>
                  <a:cubicBezTo>
                    <a:pt x="21025" y="26441"/>
                    <a:pt x="20229" y="26918"/>
                    <a:pt x="19751" y="27715"/>
                  </a:cubicBezTo>
                  <a:cubicBezTo>
                    <a:pt x="17680" y="32493"/>
                    <a:pt x="13061" y="35519"/>
                    <a:pt x="7805" y="35519"/>
                  </a:cubicBezTo>
                  <a:lnTo>
                    <a:pt x="7646" y="35519"/>
                  </a:lnTo>
                  <a:lnTo>
                    <a:pt x="7646" y="27715"/>
                  </a:lnTo>
                  <a:cubicBezTo>
                    <a:pt x="7646" y="27078"/>
                    <a:pt x="7009" y="26441"/>
                    <a:pt x="6212" y="26441"/>
                  </a:cubicBezTo>
                  <a:lnTo>
                    <a:pt x="5894" y="26441"/>
                  </a:lnTo>
                  <a:cubicBezTo>
                    <a:pt x="4142" y="26441"/>
                    <a:pt x="2549" y="25007"/>
                    <a:pt x="2708" y="23096"/>
                  </a:cubicBezTo>
                  <a:lnTo>
                    <a:pt x="2708" y="15132"/>
                  </a:lnTo>
                  <a:cubicBezTo>
                    <a:pt x="2549" y="13220"/>
                    <a:pt x="4142" y="11787"/>
                    <a:pt x="5894" y="11787"/>
                  </a:cubicBezTo>
                  <a:lnTo>
                    <a:pt x="6212" y="11787"/>
                  </a:lnTo>
                  <a:cubicBezTo>
                    <a:pt x="7009" y="11787"/>
                    <a:pt x="7646" y="11150"/>
                    <a:pt x="7646" y="10512"/>
                  </a:cubicBezTo>
                  <a:lnTo>
                    <a:pt x="7646" y="2708"/>
                  </a:lnTo>
                  <a:close/>
                  <a:moveTo>
                    <a:pt x="6212" y="0"/>
                  </a:moveTo>
                  <a:cubicBezTo>
                    <a:pt x="5416" y="0"/>
                    <a:pt x="4938" y="478"/>
                    <a:pt x="4938" y="1274"/>
                  </a:cubicBezTo>
                  <a:lnTo>
                    <a:pt x="4938" y="9238"/>
                  </a:lnTo>
                  <a:cubicBezTo>
                    <a:pt x="2071" y="9716"/>
                    <a:pt x="0" y="12265"/>
                    <a:pt x="0" y="15132"/>
                  </a:cubicBezTo>
                  <a:lnTo>
                    <a:pt x="0" y="23096"/>
                  </a:lnTo>
                  <a:cubicBezTo>
                    <a:pt x="0" y="25963"/>
                    <a:pt x="2071" y="28511"/>
                    <a:pt x="4938" y="28989"/>
                  </a:cubicBezTo>
                  <a:lnTo>
                    <a:pt x="4938" y="36953"/>
                  </a:lnTo>
                  <a:cubicBezTo>
                    <a:pt x="4938" y="37590"/>
                    <a:pt x="5575" y="38227"/>
                    <a:pt x="6212" y="38227"/>
                  </a:cubicBezTo>
                  <a:lnTo>
                    <a:pt x="7805" y="38227"/>
                  </a:lnTo>
                  <a:cubicBezTo>
                    <a:pt x="14017" y="38227"/>
                    <a:pt x="19592" y="34564"/>
                    <a:pt x="22140" y="28989"/>
                  </a:cubicBezTo>
                  <a:lnTo>
                    <a:pt x="45714" y="28989"/>
                  </a:lnTo>
                  <a:cubicBezTo>
                    <a:pt x="51129" y="28989"/>
                    <a:pt x="55589" y="24529"/>
                    <a:pt x="55589" y="19114"/>
                  </a:cubicBezTo>
                  <a:cubicBezTo>
                    <a:pt x="55589" y="13539"/>
                    <a:pt x="51129" y="9079"/>
                    <a:pt x="45714" y="9079"/>
                  </a:cubicBezTo>
                  <a:lnTo>
                    <a:pt x="21981" y="9079"/>
                  </a:lnTo>
                  <a:cubicBezTo>
                    <a:pt x="19433" y="3504"/>
                    <a:pt x="13858" y="0"/>
                    <a:pt x="7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27"/>
            <p:cNvSpPr/>
            <p:nvPr/>
          </p:nvSpPr>
          <p:spPr>
            <a:xfrm>
              <a:off x="6450075" y="2607900"/>
              <a:ext cx="390250" cy="337200"/>
            </a:xfrm>
            <a:custGeom>
              <a:avLst/>
              <a:gdLst/>
              <a:ahLst/>
              <a:cxnLst/>
              <a:rect l="l" t="t" r="r" b="b"/>
              <a:pathLst>
                <a:path w="15610" h="13488" extrusionOk="0">
                  <a:moveTo>
                    <a:pt x="8920" y="2657"/>
                  </a:moveTo>
                  <a:cubicBezTo>
                    <a:pt x="11150" y="2657"/>
                    <a:pt x="12902" y="4409"/>
                    <a:pt x="12902" y="6639"/>
                  </a:cubicBezTo>
                  <a:cubicBezTo>
                    <a:pt x="12902" y="9027"/>
                    <a:pt x="10903" y="10676"/>
                    <a:pt x="8824" y="10676"/>
                  </a:cubicBezTo>
                  <a:cubicBezTo>
                    <a:pt x="7853" y="10676"/>
                    <a:pt x="6864" y="10317"/>
                    <a:pt x="6053" y="9506"/>
                  </a:cubicBezTo>
                  <a:cubicBezTo>
                    <a:pt x="3504" y="6957"/>
                    <a:pt x="5257" y="2657"/>
                    <a:pt x="8920" y="2657"/>
                  </a:cubicBezTo>
                  <a:close/>
                  <a:moveTo>
                    <a:pt x="8889" y="1"/>
                  </a:moveTo>
                  <a:cubicBezTo>
                    <a:pt x="7233" y="1"/>
                    <a:pt x="5536" y="625"/>
                    <a:pt x="4142" y="2019"/>
                  </a:cubicBezTo>
                  <a:cubicBezTo>
                    <a:pt x="0" y="6161"/>
                    <a:pt x="2867" y="13488"/>
                    <a:pt x="8920" y="13488"/>
                  </a:cubicBezTo>
                  <a:cubicBezTo>
                    <a:pt x="12583" y="13328"/>
                    <a:pt x="15610" y="10461"/>
                    <a:pt x="15610" y="6798"/>
                  </a:cubicBezTo>
                  <a:cubicBezTo>
                    <a:pt x="15610" y="2708"/>
                    <a:pt x="12338" y="1"/>
                    <a:pt x="88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27"/>
            <p:cNvSpPr/>
            <p:nvPr/>
          </p:nvSpPr>
          <p:spPr>
            <a:xfrm>
              <a:off x="238125" y="2745975"/>
              <a:ext cx="99575" cy="63750"/>
            </a:xfrm>
            <a:custGeom>
              <a:avLst/>
              <a:gdLst/>
              <a:ahLst/>
              <a:cxnLst/>
              <a:rect l="l" t="t" r="r" b="b"/>
              <a:pathLst>
                <a:path w="3983" h="2550" extrusionOk="0">
                  <a:moveTo>
                    <a:pt x="1274" y="1"/>
                  </a:moveTo>
                  <a:cubicBezTo>
                    <a:pt x="637" y="1"/>
                    <a:pt x="0" y="479"/>
                    <a:pt x="0" y="1275"/>
                  </a:cubicBezTo>
                  <a:cubicBezTo>
                    <a:pt x="0" y="1912"/>
                    <a:pt x="637" y="2549"/>
                    <a:pt x="1274" y="2549"/>
                  </a:cubicBezTo>
                  <a:lnTo>
                    <a:pt x="2708" y="2549"/>
                  </a:lnTo>
                  <a:cubicBezTo>
                    <a:pt x="3345" y="2549"/>
                    <a:pt x="3982" y="1912"/>
                    <a:pt x="3982" y="1275"/>
                  </a:cubicBezTo>
                  <a:cubicBezTo>
                    <a:pt x="3982" y="479"/>
                    <a:pt x="3345" y="1"/>
                    <a:pt x="2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27"/>
            <p:cNvSpPr/>
            <p:nvPr/>
          </p:nvSpPr>
          <p:spPr>
            <a:xfrm>
              <a:off x="477025" y="2745375"/>
              <a:ext cx="4240900" cy="64950"/>
            </a:xfrm>
            <a:custGeom>
              <a:avLst/>
              <a:gdLst/>
              <a:ahLst/>
              <a:cxnLst/>
              <a:rect l="l" t="t" r="r" b="b"/>
              <a:pathLst>
                <a:path w="169636" h="2598" extrusionOk="0">
                  <a:moveTo>
                    <a:pt x="1076" y="0"/>
                  </a:moveTo>
                  <a:cubicBezTo>
                    <a:pt x="512" y="0"/>
                    <a:pt x="1" y="586"/>
                    <a:pt x="1" y="1299"/>
                  </a:cubicBezTo>
                  <a:cubicBezTo>
                    <a:pt x="1" y="1936"/>
                    <a:pt x="638" y="2573"/>
                    <a:pt x="1275" y="2573"/>
                  </a:cubicBezTo>
                  <a:lnTo>
                    <a:pt x="4142" y="2573"/>
                  </a:lnTo>
                  <a:cubicBezTo>
                    <a:pt x="4779" y="2573"/>
                    <a:pt x="5416" y="1936"/>
                    <a:pt x="5416" y="1299"/>
                  </a:cubicBezTo>
                  <a:cubicBezTo>
                    <a:pt x="5416" y="503"/>
                    <a:pt x="4779" y="25"/>
                    <a:pt x="4142" y="25"/>
                  </a:cubicBezTo>
                  <a:lnTo>
                    <a:pt x="1275" y="25"/>
                  </a:lnTo>
                  <a:cubicBezTo>
                    <a:pt x="1209" y="8"/>
                    <a:pt x="1142" y="0"/>
                    <a:pt x="1076" y="0"/>
                  </a:cubicBezTo>
                  <a:close/>
                  <a:moveTo>
                    <a:pt x="12425" y="25"/>
                  </a:moveTo>
                  <a:cubicBezTo>
                    <a:pt x="11628" y="25"/>
                    <a:pt x="10991" y="503"/>
                    <a:pt x="10991" y="1299"/>
                  </a:cubicBezTo>
                  <a:cubicBezTo>
                    <a:pt x="10991" y="1936"/>
                    <a:pt x="11628" y="2573"/>
                    <a:pt x="12425" y="2573"/>
                  </a:cubicBezTo>
                  <a:lnTo>
                    <a:pt x="14973" y="2573"/>
                  </a:lnTo>
                  <a:cubicBezTo>
                    <a:pt x="15770" y="2573"/>
                    <a:pt x="16407" y="2095"/>
                    <a:pt x="16407" y="1299"/>
                  </a:cubicBezTo>
                  <a:cubicBezTo>
                    <a:pt x="16407" y="503"/>
                    <a:pt x="15770" y="25"/>
                    <a:pt x="15133" y="25"/>
                  </a:cubicBezTo>
                  <a:close/>
                  <a:moveTo>
                    <a:pt x="23256" y="25"/>
                  </a:moveTo>
                  <a:cubicBezTo>
                    <a:pt x="22459" y="25"/>
                    <a:pt x="21982" y="503"/>
                    <a:pt x="21982" y="1299"/>
                  </a:cubicBezTo>
                  <a:cubicBezTo>
                    <a:pt x="21822" y="1936"/>
                    <a:pt x="22459" y="2573"/>
                    <a:pt x="23256" y="2573"/>
                  </a:cubicBezTo>
                  <a:lnTo>
                    <a:pt x="25964" y="2573"/>
                  </a:lnTo>
                  <a:cubicBezTo>
                    <a:pt x="26760" y="2573"/>
                    <a:pt x="27238" y="1936"/>
                    <a:pt x="27238" y="1299"/>
                  </a:cubicBezTo>
                  <a:cubicBezTo>
                    <a:pt x="27238" y="503"/>
                    <a:pt x="26760" y="25"/>
                    <a:pt x="25964" y="25"/>
                  </a:cubicBezTo>
                  <a:close/>
                  <a:moveTo>
                    <a:pt x="34246" y="25"/>
                  </a:moveTo>
                  <a:cubicBezTo>
                    <a:pt x="33450" y="25"/>
                    <a:pt x="32972" y="503"/>
                    <a:pt x="32972" y="1299"/>
                  </a:cubicBezTo>
                  <a:cubicBezTo>
                    <a:pt x="32972" y="1936"/>
                    <a:pt x="33450" y="2573"/>
                    <a:pt x="34246" y="2573"/>
                  </a:cubicBezTo>
                  <a:lnTo>
                    <a:pt x="36954" y="2573"/>
                  </a:lnTo>
                  <a:cubicBezTo>
                    <a:pt x="37750" y="2573"/>
                    <a:pt x="38388" y="2095"/>
                    <a:pt x="38388" y="1299"/>
                  </a:cubicBezTo>
                  <a:cubicBezTo>
                    <a:pt x="38388" y="503"/>
                    <a:pt x="37750" y="25"/>
                    <a:pt x="36954" y="25"/>
                  </a:cubicBezTo>
                  <a:close/>
                  <a:moveTo>
                    <a:pt x="44879" y="0"/>
                  </a:moveTo>
                  <a:cubicBezTo>
                    <a:pt x="44314" y="0"/>
                    <a:pt x="43803" y="586"/>
                    <a:pt x="43803" y="1299"/>
                  </a:cubicBezTo>
                  <a:cubicBezTo>
                    <a:pt x="43803" y="1936"/>
                    <a:pt x="44440" y="2573"/>
                    <a:pt x="45077" y="2573"/>
                  </a:cubicBezTo>
                  <a:lnTo>
                    <a:pt x="47944" y="2573"/>
                  </a:lnTo>
                  <a:cubicBezTo>
                    <a:pt x="48582" y="2573"/>
                    <a:pt x="49219" y="1936"/>
                    <a:pt x="49219" y="1299"/>
                  </a:cubicBezTo>
                  <a:cubicBezTo>
                    <a:pt x="49219" y="586"/>
                    <a:pt x="48708" y="0"/>
                    <a:pt x="48143" y="0"/>
                  </a:cubicBezTo>
                  <a:cubicBezTo>
                    <a:pt x="48077" y="0"/>
                    <a:pt x="48011" y="8"/>
                    <a:pt x="47944" y="25"/>
                  </a:cubicBezTo>
                  <a:lnTo>
                    <a:pt x="45077" y="25"/>
                  </a:lnTo>
                  <a:cubicBezTo>
                    <a:pt x="45011" y="8"/>
                    <a:pt x="44944" y="0"/>
                    <a:pt x="44879" y="0"/>
                  </a:cubicBezTo>
                  <a:close/>
                  <a:moveTo>
                    <a:pt x="56227" y="25"/>
                  </a:moveTo>
                  <a:cubicBezTo>
                    <a:pt x="55431" y="25"/>
                    <a:pt x="54794" y="503"/>
                    <a:pt x="54794" y="1299"/>
                  </a:cubicBezTo>
                  <a:cubicBezTo>
                    <a:pt x="54794" y="1936"/>
                    <a:pt x="55431" y="2573"/>
                    <a:pt x="56227" y="2573"/>
                  </a:cubicBezTo>
                  <a:lnTo>
                    <a:pt x="58776" y="2573"/>
                  </a:lnTo>
                  <a:cubicBezTo>
                    <a:pt x="59572" y="2573"/>
                    <a:pt x="60209" y="2095"/>
                    <a:pt x="60209" y="1299"/>
                  </a:cubicBezTo>
                  <a:cubicBezTo>
                    <a:pt x="60209" y="503"/>
                    <a:pt x="59572" y="25"/>
                    <a:pt x="58935" y="25"/>
                  </a:cubicBezTo>
                  <a:close/>
                  <a:moveTo>
                    <a:pt x="67058" y="25"/>
                  </a:moveTo>
                  <a:cubicBezTo>
                    <a:pt x="66262" y="25"/>
                    <a:pt x="65625" y="503"/>
                    <a:pt x="65625" y="1299"/>
                  </a:cubicBezTo>
                  <a:cubicBezTo>
                    <a:pt x="65625" y="1936"/>
                    <a:pt x="66262" y="2573"/>
                    <a:pt x="67058" y="2573"/>
                  </a:cubicBezTo>
                  <a:lnTo>
                    <a:pt x="69766" y="2573"/>
                  </a:lnTo>
                  <a:cubicBezTo>
                    <a:pt x="70403" y="2573"/>
                    <a:pt x="71040" y="1936"/>
                    <a:pt x="71040" y="1299"/>
                  </a:cubicBezTo>
                  <a:cubicBezTo>
                    <a:pt x="71040" y="503"/>
                    <a:pt x="70562" y="25"/>
                    <a:pt x="69766" y="25"/>
                  </a:cubicBezTo>
                  <a:close/>
                  <a:moveTo>
                    <a:pt x="78049" y="25"/>
                  </a:moveTo>
                  <a:cubicBezTo>
                    <a:pt x="77252" y="25"/>
                    <a:pt x="76774" y="503"/>
                    <a:pt x="76774" y="1299"/>
                  </a:cubicBezTo>
                  <a:cubicBezTo>
                    <a:pt x="76774" y="1936"/>
                    <a:pt x="77252" y="2573"/>
                    <a:pt x="78049" y="2573"/>
                  </a:cubicBezTo>
                  <a:lnTo>
                    <a:pt x="80756" y="2573"/>
                  </a:lnTo>
                  <a:cubicBezTo>
                    <a:pt x="81393" y="2573"/>
                    <a:pt x="82190" y="2095"/>
                    <a:pt x="82190" y="1299"/>
                  </a:cubicBezTo>
                  <a:cubicBezTo>
                    <a:pt x="82190" y="503"/>
                    <a:pt x="81553" y="25"/>
                    <a:pt x="80756" y="25"/>
                  </a:cubicBezTo>
                  <a:close/>
                  <a:moveTo>
                    <a:pt x="88681" y="0"/>
                  </a:moveTo>
                  <a:cubicBezTo>
                    <a:pt x="88116" y="0"/>
                    <a:pt x="87605" y="586"/>
                    <a:pt x="87605" y="1299"/>
                  </a:cubicBezTo>
                  <a:cubicBezTo>
                    <a:pt x="87605" y="1936"/>
                    <a:pt x="88242" y="2573"/>
                    <a:pt x="88880" y="2573"/>
                  </a:cubicBezTo>
                  <a:lnTo>
                    <a:pt x="91587" y="2573"/>
                  </a:lnTo>
                  <a:cubicBezTo>
                    <a:pt x="92384" y="2573"/>
                    <a:pt x="93021" y="1936"/>
                    <a:pt x="93021" y="1299"/>
                  </a:cubicBezTo>
                  <a:cubicBezTo>
                    <a:pt x="93021" y="503"/>
                    <a:pt x="92384" y="25"/>
                    <a:pt x="91587" y="25"/>
                  </a:cubicBezTo>
                  <a:lnTo>
                    <a:pt x="88880" y="25"/>
                  </a:lnTo>
                  <a:cubicBezTo>
                    <a:pt x="88813" y="8"/>
                    <a:pt x="88747" y="0"/>
                    <a:pt x="88681" y="0"/>
                  </a:cubicBezTo>
                  <a:close/>
                  <a:moveTo>
                    <a:pt x="100029" y="25"/>
                  </a:moveTo>
                  <a:cubicBezTo>
                    <a:pt x="99233" y="25"/>
                    <a:pt x="98596" y="503"/>
                    <a:pt x="98596" y="1299"/>
                  </a:cubicBezTo>
                  <a:cubicBezTo>
                    <a:pt x="98596" y="1936"/>
                    <a:pt x="99233" y="2573"/>
                    <a:pt x="100029" y="2573"/>
                  </a:cubicBezTo>
                  <a:lnTo>
                    <a:pt x="102578" y="2573"/>
                  </a:lnTo>
                  <a:cubicBezTo>
                    <a:pt x="103374" y="2573"/>
                    <a:pt x="104011" y="2095"/>
                    <a:pt x="104011" y="1299"/>
                  </a:cubicBezTo>
                  <a:cubicBezTo>
                    <a:pt x="104011" y="503"/>
                    <a:pt x="103374" y="25"/>
                    <a:pt x="102737" y="25"/>
                  </a:cubicBezTo>
                  <a:close/>
                  <a:moveTo>
                    <a:pt x="110860" y="25"/>
                  </a:moveTo>
                  <a:cubicBezTo>
                    <a:pt x="110064" y="25"/>
                    <a:pt x="109427" y="503"/>
                    <a:pt x="109427" y="1299"/>
                  </a:cubicBezTo>
                  <a:cubicBezTo>
                    <a:pt x="109427" y="1936"/>
                    <a:pt x="110064" y="2573"/>
                    <a:pt x="110860" y="2573"/>
                  </a:cubicBezTo>
                  <a:lnTo>
                    <a:pt x="113568" y="2573"/>
                  </a:lnTo>
                  <a:cubicBezTo>
                    <a:pt x="114205" y="2573"/>
                    <a:pt x="114842" y="1936"/>
                    <a:pt x="114842" y="1299"/>
                  </a:cubicBezTo>
                  <a:cubicBezTo>
                    <a:pt x="114842" y="503"/>
                    <a:pt x="114205" y="25"/>
                    <a:pt x="113568" y="25"/>
                  </a:cubicBezTo>
                  <a:close/>
                  <a:moveTo>
                    <a:pt x="135633" y="0"/>
                  </a:moveTo>
                  <a:cubicBezTo>
                    <a:pt x="135554" y="0"/>
                    <a:pt x="135473" y="8"/>
                    <a:pt x="135390" y="25"/>
                  </a:cubicBezTo>
                  <a:lnTo>
                    <a:pt x="132682" y="25"/>
                  </a:lnTo>
                  <a:cubicBezTo>
                    <a:pt x="131885" y="25"/>
                    <a:pt x="131408" y="503"/>
                    <a:pt x="131408" y="1299"/>
                  </a:cubicBezTo>
                  <a:cubicBezTo>
                    <a:pt x="131408" y="1936"/>
                    <a:pt x="131885" y="2573"/>
                    <a:pt x="132682" y="2573"/>
                  </a:cubicBezTo>
                  <a:lnTo>
                    <a:pt x="135390" y="2573"/>
                  </a:lnTo>
                  <a:cubicBezTo>
                    <a:pt x="136186" y="2573"/>
                    <a:pt x="136823" y="1936"/>
                    <a:pt x="136823" y="1299"/>
                  </a:cubicBezTo>
                  <a:cubicBezTo>
                    <a:pt x="136823" y="586"/>
                    <a:pt x="136312" y="0"/>
                    <a:pt x="135633" y="0"/>
                  </a:cubicBezTo>
                  <a:close/>
                  <a:moveTo>
                    <a:pt x="143672" y="25"/>
                  </a:moveTo>
                  <a:cubicBezTo>
                    <a:pt x="142876" y="25"/>
                    <a:pt x="142239" y="503"/>
                    <a:pt x="142239" y="1299"/>
                  </a:cubicBezTo>
                  <a:cubicBezTo>
                    <a:pt x="142239" y="1936"/>
                    <a:pt x="142876" y="2573"/>
                    <a:pt x="143672" y="2573"/>
                  </a:cubicBezTo>
                  <a:lnTo>
                    <a:pt x="146380" y="2573"/>
                  </a:lnTo>
                  <a:cubicBezTo>
                    <a:pt x="147176" y="2573"/>
                    <a:pt x="147654" y="1936"/>
                    <a:pt x="147654" y="1299"/>
                  </a:cubicBezTo>
                  <a:cubicBezTo>
                    <a:pt x="147654" y="503"/>
                    <a:pt x="147176" y="25"/>
                    <a:pt x="146380" y="25"/>
                  </a:cubicBezTo>
                  <a:close/>
                  <a:moveTo>
                    <a:pt x="157569" y="0"/>
                  </a:moveTo>
                  <a:cubicBezTo>
                    <a:pt x="157503" y="0"/>
                    <a:pt x="157437" y="8"/>
                    <a:pt x="157370" y="25"/>
                  </a:cubicBezTo>
                  <a:lnTo>
                    <a:pt x="154663" y="25"/>
                  </a:lnTo>
                  <a:cubicBezTo>
                    <a:pt x="153866" y="25"/>
                    <a:pt x="153229" y="503"/>
                    <a:pt x="153229" y="1299"/>
                  </a:cubicBezTo>
                  <a:cubicBezTo>
                    <a:pt x="153229" y="1936"/>
                    <a:pt x="153866" y="2573"/>
                    <a:pt x="154663" y="2573"/>
                  </a:cubicBezTo>
                  <a:lnTo>
                    <a:pt x="157370" y="2573"/>
                  </a:lnTo>
                  <a:cubicBezTo>
                    <a:pt x="158008" y="2573"/>
                    <a:pt x="158645" y="1936"/>
                    <a:pt x="158645" y="1299"/>
                  </a:cubicBezTo>
                  <a:cubicBezTo>
                    <a:pt x="158645" y="586"/>
                    <a:pt x="158134" y="0"/>
                    <a:pt x="157569" y="0"/>
                  </a:cubicBezTo>
                  <a:close/>
                  <a:moveTo>
                    <a:pt x="168445" y="0"/>
                  </a:moveTo>
                  <a:cubicBezTo>
                    <a:pt x="168366" y="0"/>
                    <a:pt x="168285" y="8"/>
                    <a:pt x="168202" y="25"/>
                  </a:cubicBezTo>
                  <a:lnTo>
                    <a:pt x="165494" y="25"/>
                  </a:lnTo>
                  <a:cubicBezTo>
                    <a:pt x="164857" y="25"/>
                    <a:pt x="164220" y="503"/>
                    <a:pt x="164220" y="1299"/>
                  </a:cubicBezTo>
                  <a:cubicBezTo>
                    <a:pt x="164220" y="1936"/>
                    <a:pt x="164857" y="2573"/>
                    <a:pt x="165494" y="2573"/>
                  </a:cubicBezTo>
                  <a:lnTo>
                    <a:pt x="168202" y="2573"/>
                  </a:lnTo>
                  <a:cubicBezTo>
                    <a:pt x="168998" y="2573"/>
                    <a:pt x="169635" y="1936"/>
                    <a:pt x="169635" y="1299"/>
                  </a:cubicBezTo>
                  <a:cubicBezTo>
                    <a:pt x="169635" y="586"/>
                    <a:pt x="169124" y="0"/>
                    <a:pt x="168445" y="0"/>
                  </a:cubicBezTo>
                  <a:close/>
                  <a:moveTo>
                    <a:pt x="124802" y="0"/>
                  </a:moveTo>
                  <a:cubicBezTo>
                    <a:pt x="124723" y="0"/>
                    <a:pt x="124642" y="8"/>
                    <a:pt x="124559" y="25"/>
                  </a:cubicBezTo>
                  <a:lnTo>
                    <a:pt x="121851" y="25"/>
                  </a:lnTo>
                  <a:cubicBezTo>
                    <a:pt x="121054" y="25"/>
                    <a:pt x="120577" y="503"/>
                    <a:pt x="120577" y="1299"/>
                  </a:cubicBezTo>
                  <a:cubicBezTo>
                    <a:pt x="120577" y="1936"/>
                    <a:pt x="121054" y="2573"/>
                    <a:pt x="121851" y="2573"/>
                  </a:cubicBezTo>
                  <a:lnTo>
                    <a:pt x="124559" y="2573"/>
                  </a:lnTo>
                  <a:cubicBezTo>
                    <a:pt x="124625" y="2590"/>
                    <a:pt x="124693" y="2598"/>
                    <a:pt x="124762" y="2598"/>
                  </a:cubicBezTo>
                  <a:cubicBezTo>
                    <a:pt x="125353" y="2598"/>
                    <a:pt x="125992" y="2012"/>
                    <a:pt x="125992" y="1299"/>
                  </a:cubicBezTo>
                  <a:cubicBezTo>
                    <a:pt x="125992" y="586"/>
                    <a:pt x="125481" y="0"/>
                    <a:pt x="12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27"/>
            <p:cNvSpPr/>
            <p:nvPr/>
          </p:nvSpPr>
          <p:spPr>
            <a:xfrm>
              <a:off x="4857250" y="2745975"/>
              <a:ext cx="99575" cy="63750"/>
            </a:xfrm>
            <a:custGeom>
              <a:avLst/>
              <a:gdLst/>
              <a:ahLst/>
              <a:cxnLst/>
              <a:rect l="l" t="t" r="r" b="b"/>
              <a:pathLst>
                <a:path w="3983" h="2550" extrusionOk="0">
                  <a:moveTo>
                    <a:pt x="1275" y="1"/>
                  </a:moveTo>
                  <a:cubicBezTo>
                    <a:pt x="479" y="1"/>
                    <a:pt x="1" y="479"/>
                    <a:pt x="1" y="1275"/>
                  </a:cubicBezTo>
                  <a:cubicBezTo>
                    <a:pt x="1" y="1912"/>
                    <a:pt x="479" y="2549"/>
                    <a:pt x="1275" y="2549"/>
                  </a:cubicBezTo>
                  <a:lnTo>
                    <a:pt x="2709" y="2549"/>
                  </a:lnTo>
                  <a:cubicBezTo>
                    <a:pt x="3346" y="2549"/>
                    <a:pt x="3983" y="1912"/>
                    <a:pt x="3983" y="1275"/>
                  </a:cubicBezTo>
                  <a:cubicBezTo>
                    <a:pt x="3983" y="479"/>
                    <a:pt x="3346" y="1"/>
                    <a:pt x="2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653215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843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Title and Body 10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0" name="Google Shape;180;p3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" name="Google Shape;182;p3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4948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7" name="Google Shape;187;p3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9" name="Google Shape;189;p3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4729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1">
  <p:cSld name="Title and Body 1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5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93" name="Google Shape;193;p3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3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5" name="Google Shape;195;p35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7" name="Google Shape;197;p35">
            <a:hlinkClick r:id=""/>
          </p:cNvPr>
          <p:cNvSpPr txBox="1">
            <a:spLocks noGrp="1"/>
          </p:cNvSpPr>
          <p:nvPr>
            <p:ph type="title" idx="2"/>
          </p:nvPr>
        </p:nvSpPr>
        <p:spPr>
          <a:xfrm>
            <a:off x="6319400" y="2524367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8" name="Google Shape;198;p35">
            <a:hlinkClick r:id=""/>
          </p:cNvPr>
          <p:cNvSpPr txBox="1">
            <a:spLocks noGrp="1"/>
          </p:cNvSpPr>
          <p:nvPr>
            <p:ph type="title" idx="3"/>
          </p:nvPr>
        </p:nvSpPr>
        <p:spPr>
          <a:xfrm>
            <a:off x="6319400" y="3509933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9" name="Google Shape;199;p35">
            <a:hlinkClick r:id=""/>
          </p:cNvPr>
          <p:cNvSpPr txBox="1">
            <a:spLocks noGrp="1"/>
          </p:cNvSpPr>
          <p:nvPr>
            <p:ph type="title" idx="4"/>
          </p:nvPr>
        </p:nvSpPr>
        <p:spPr>
          <a:xfrm>
            <a:off x="6319400" y="4495500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14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2">
  <p:cSld name="Title and Body 1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6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202" name="Google Shape;202;p3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3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1809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428665" y="2159833"/>
            <a:ext cx="6640000" cy="664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6686133" y="4625500"/>
            <a:ext cx="3984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Slidesgo, including icons by Flaticon, and infographics &amp; images by Freepik</a:t>
            </a:r>
            <a:endParaRPr sz="1333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360451" y="931667"/>
            <a:ext cx="5465600" cy="7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6931813" y="5233533"/>
            <a:ext cx="3473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3399467" y="2398029"/>
            <a:ext cx="5425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3742402" y="1223367"/>
            <a:ext cx="753717" cy="60162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37"/>
          <p:cNvSpPr/>
          <p:nvPr/>
        </p:nvSpPr>
        <p:spPr>
          <a:xfrm>
            <a:off x="630067" y="719334"/>
            <a:ext cx="1755936" cy="101980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31733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802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471699" y="-457461"/>
            <a:ext cx="12970604" cy="7455428"/>
          </a:xfrm>
          <a:custGeom>
            <a:avLst/>
            <a:gdLst/>
            <a:ahLst/>
            <a:cxnLst/>
            <a:rect l="l" t="t" r="r" b="b"/>
            <a:pathLst>
              <a:path w="325268" h="177948" extrusionOk="0">
                <a:moveTo>
                  <a:pt x="164369" y="0"/>
                </a:moveTo>
                <a:cubicBezTo>
                  <a:pt x="124940" y="0"/>
                  <a:pt x="117839" y="15517"/>
                  <a:pt x="113063" y="24295"/>
                </a:cubicBezTo>
                <a:cubicBezTo>
                  <a:pt x="112323" y="25651"/>
                  <a:pt x="110735" y="26161"/>
                  <a:pt x="108459" y="26161"/>
                </a:cubicBezTo>
                <a:cubicBezTo>
                  <a:pt x="101547" y="26161"/>
                  <a:pt x="88292" y="21456"/>
                  <a:pt x="73188" y="21456"/>
                </a:cubicBezTo>
                <a:cubicBezTo>
                  <a:pt x="60128" y="21456"/>
                  <a:pt x="45685" y="24974"/>
                  <a:pt x="32767" y="38094"/>
                </a:cubicBezTo>
                <a:cubicBezTo>
                  <a:pt x="1" y="71384"/>
                  <a:pt x="18837" y="117044"/>
                  <a:pt x="18837" y="117044"/>
                </a:cubicBezTo>
                <a:cubicBezTo>
                  <a:pt x="22107" y="140216"/>
                  <a:pt x="48895" y="157017"/>
                  <a:pt x="66235" y="157017"/>
                </a:cubicBezTo>
                <a:cubicBezTo>
                  <a:pt x="70608" y="157017"/>
                  <a:pt x="74380" y="155948"/>
                  <a:pt x="77022" y="153644"/>
                </a:cubicBezTo>
                <a:cubicBezTo>
                  <a:pt x="79095" y="151839"/>
                  <a:pt x="81290" y="151068"/>
                  <a:pt x="83592" y="151068"/>
                </a:cubicBezTo>
                <a:cubicBezTo>
                  <a:pt x="95851" y="151068"/>
                  <a:pt x="111135" y="172935"/>
                  <a:pt x="126993" y="176944"/>
                </a:cubicBezTo>
                <a:cubicBezTo>
                  <a:pt x="129738" y="177638"/>
                  <a:pt x="132552" y="177948"/>
                  <a:pt x="135382" y="177948"/>
                </a:cubicBezTo>
                <a:cubicBezTo>
                  <a:pt x="151988" y="177948"/>
                  <a:pt x="169155" y="167278"/>
                  <a:pt x="176154" y="160788"/>
                </a:cubicBezTo>
                <a:cubicBezTo>
                  <a:pt x="176976" y="160022"/>
                  <a:pt x="177947" y="159689"/>
                  <a:pt x="179086" y="159689"/>
                </a:cubicBezTo>
                <a:cubicBezTo>
                  <a:pt x="186763" y="159689"/>
                  <a:pt x="202077" y="174828"/>
                  <a:pt x="230874" y="174828"/>
                </a:cubicBezTo>
                <a:cubicBezTo>
                  <a:pt x="240330" y="174828"/>
                  <a:pt x="251238" y="173196"/>
                  <a:pt x="263808" y="168860"/>
                </a:cubicBezTo>
                <a:cubicBezTo>
                  <a:pt x="320350" y="149370"/>
                  <a:pt x="264629" y="129867"/>
                  <a:pt x="292490" y="127486"/>
                </a:cubicBezTo>
                <a:cubicBezTo>
                  <a:pt x="320350" y="125105"/>
                  <a:pt x="325268" y="68991"/>
                  <a:pt x="293692" y="34713"/>
                </a:cubicBezTo>
                <a:cubicBezTo>
                  <a:pt x="275738" y="15222"/>
                  <a:pt x="259274" y="9293"/>
                  <a:pt x="247504" y="9293"/>
                </a:cubicBezTo>
                <a:cubicBezTo>
                  <a:pt x="238574" y="9293"/>
                  <a:pt x="232347" y="12706"/>
                  <a:pt x="230220" y="16198"/>
                </a:cubicBezTo>
                <a:cubicBezTo>
                  <a:pt x="229494" y="17393"/>
                  <a:pt x="228555" y="17904"/>
                  <a:pt x="227343" y="17904"/>
                </a:cubicBezTo>
                <a:cubicBezTo>
                  <a:pt x="220345" y="17904"/>
                  <a:pt x="204274" y="854"/>
                  <a:pt x="167950" y="42"/>
                </a:cubicBezTo>
                <a:cubicBezTo>
                  <a:pt x="166728" y="14"/>
                  <a:pt x="165534" y="0"/>
                  <a:pt x="164369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647958" y="2191776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1739" y="1"/>
                </a:moveTo>
                <a:cubicBezTo>
                  <a:pt x="1596" y="1"/>
                  <a:pt x="1274" y="1763"/>
                  <a:pt x="1274" y="1763"/>
                </a:cubicBezTo>
                <a:cubicBezTo>
                  <a:pt x="1274" y="1763"/>
                  <a:pt x="167" y="2299"/>
                  <a:pt x="84" y="2418"/>
                </a:cubicBezTo>
                <a:cubicBezTo>
                  <a:pt x="0" y="2561"/>
                  <a:pt x="1298" y="2811"/>
                  <a:pt x="1298" y="2811"/>
                </a:cubicBezTo>
                <a:cubicBezTo>
                  <a:pt x="1298" y="2811"/>
                  <a:pt x="1869" y="4323"/>
                  <a:pt x="1977" y="4418"/>
                </a:cubicBezTo>
                <a:cubicBezTo>
                  <a:pt x="1979" y="4420"/>
                  <a:pt x="1982" y="4421"/>
                  <a:pt x="1985" y="4421"/>
                </a:cubicBezTo>
                <a:cubicBezTo>
                  <a:pt x="2104" y="4421"/>
                  <a:pt x="2503" y="2855"/>
                  <a:pt x="2608" y="2715"/>
                </a:cubicBezTo>
                <a:cubicBezTo>
                  <a:pt x="2703" y="2584"/>
                  <a:pt x="3572" y="2382"/>
                  <a:pt x="3715" y="2168"/>
                </a:cubicBezTo>
                <a:cubicBezTo>
                  <a:pt x="3870" y="1965"/>
                  <a:pt x="2584" y="1763"/>
                  <a:pt x="2465" y="1620"/>
                </a:cubicBezTo>
                <a:cubicBezTo>
                  <a:pt x="2381" y="1525"/>
                  <a:pt x="1893" y="1"/>
                  <a:pt x="17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701746" y="4845972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1751" y="1"/>
                </a:moveTo>
                <a:cubicBezTo>
                  <a:pt x="1596" y="1"/>
                  <a:pt x="1286" y="1775"/>
                  <a:pt x="1286" y="1775"/>
                </a:cubicBezTo>
                <a:cubicBezTo>
                  <a:pt x="1286" y="1775"/>
                  <a:pt x="179" y="2298"/>
                  <a:pt x="96" y="2429"/>
                </a:cubicBezTo>
                <a:cubicBezTo>
                  <a:pt x="1" y="2560"/>
                  <a:pt x="1298" y="2810"/>
                  <a:pt x="1298" y="2810"/>
                </a:cubicBezTo>
                <a:cubicBezTo>
                  <a:pt x="1298" y="2810"/>
                  <a:pt x="1882" y="4334"/>
                  <a:pt x="1977" y="4418"/>
                </a:cubicBezTo>
                <a:cubicBezTo>
                  <a:pt x="1980" y="4420"/>
                  <a:pt x="1983" y="4422"/>
                  <a:pt x="1987" y="4422"/>
                </a:cubicBezTo>
                <a:cubicBezTo>
                  <a:pt x="2107" y="4422"/>
                  <a:pt x="2504" y="2854"/>
                  <a:pt x="2608" y="2727"/>
                </a:cubicBezTo>
                <a:cubicBezTo>
                  <a:pt x="2715" y="2596"/>
                  <a:pt x="3572" y="2382"/>
                  <a:pt x="3727" y="2179"/>
                </a:cubicBezTo>
                <a:cubicBezTo>
                  <a:pt x="3870" y="1965"/>
                  <a:pt x="2596" y="1775"/>
                  <a:pt x="2477" y="1620"/>
                </a:cubicBezTo>
                <a:cubicBezTo>
                  <a:pt x="2382" y="1536"/>
                  <a:pt x="1894" y="1"/>
                  <a:pt x="17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31307" y="3269581"/>
            <a:ext cx="165391" cy="188939"/>
          </a:xfrm>
          <a:custGeom>
            <a:avLst/>
            <a:gdLst/>
            <a:ahLst/>
            <a:cxnLst/>
            <a:rect l="l" t="t" r="r" b="b"/>
            <a:pathLst>
              <a:path w="3870" h="4421" extrusionOk="0">
                <a:moveTo>
                  <a:pt x="1750" y="0"/>
                </a:moveTo>
                <a:cubicBezTo>
                  <a:pt x="1596" y="0"/>
                  <a:pt x="1286" y="1762"/>
                  <a:pt x="1286" y="1762"/>
                </a:cubicBezTo>
                <a:cubicBezTo>
                  <a:pt x="1286" y="1762"/>
                  <a:pt x="179" y="2298"/>
                  <a:pt x="95" y="2417"/>
                </a:cubicBezTo>
                <a:cubicBezTo>
                  <a:pt x="0" y="2560"/>
                  <a:pt x="1298" y="2810"/>
                  <a:pt x="1298" y="2810"/>
                </a:cubicBezTo>
                <a:cubicBezTo>
                  <a:pt x="1298" y="2810"/>
                  <a:pt x="1881" y="4322"/>
                  <a:pt x="1989" y="4418"/>
                </a:cubicBezTo>
                <a:cubicBezTo>
                  <a:pt x="1991" y="4420"/>
                  <a:pt x="1993" y="4421"/>
                  <a:pt x="1996" y="4421"/>
                </a:cubicBezTo>
                <a:cubicBezTo>
                  <a:pt x="2104" y="4421"/>
                  <a:pt x="2503" y="2854"/>
                  <a:pt x="2608" y="2715"/>
                </a:cubicBezTo>
                <a:cubicBezTo>
                  <a:pt x="2715" y="2584"/>
                  <a:pt x="3572" y="2382"/>
                  <a:pt x="3727" y="2167"/>
                </a:cubicBezTo>
                <a:cubicBezTo>
                  <a:pt x="3870" y="1953"/>
                  <a:pt x="2596" y="1762"/>
                  <a:pt x="2477" y="1620"/>
                </a:cubicBezTo>
                <a:cubicBezTo>
                  <a:pt x="2381" y="1524"/>
                  <a:pt x="1893" y="0"/>
                  <a:pt x="17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2046573" y="1873082"/>
            <a:ext cx="165433" cy="189452"/>
          </a:xfrm>
          <a:custGeom>
            <a:avLst/>
            <a:gdLst/>
            <a:ahLst/>
            <a:cxnLst/>
            <a:rect l="l" t="t" r="r" b="b"/>
            <a:pathLst>
              <a:path w="3871" h="4433" extrusionOk="0">
                <a:moveTo>
                  <a:pt x="1739" y="0"/>
                </a:moveTo>
                <a:cubicBezTo>
                  <a:pt x="1596" y="0"/>
                  <a:pt x="1275" y="1774"/>
                  <a:pt x="1275" y="1774"/>
                </a:cubicBezTo>
                <a:cubicBezTo>
                  <a:pt x="1275" y="1774"/>
                  <a:pt x="167" y="2298"/>
                  <a:pt x="84" y="2429"/>
                </a:cubicBezTo>
                <a:cubicBezTo>
                  <a:pt x="1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29"/>
                </a:cubicBezTo>
                <a:cubicBezTo>
                  <a:pt x="1980" y="4431"/>
                  <a:pt x="1983" y="4432"/>
                  <a:pt x="1986" y="4432"/>
                </a:cubicBezTo>
                <a:cubicBezTo>
                  <a:pt x="2105" y="4432"/>
                  <a:pt x="2504" y="2855"/>
                  <a:pt x="2608" y="2727"/>
                </a:cubicBezTo>
                <a:cubicBezTo>
                  <a:pt x="2703" y="2596"/>
                  <a:pt x="3573" y="2393"/>
                  <a:pt x="3715" y="2179"/>
                </a:cubicBezTo>
                <a:cubicBezTo>
                  <a:pt x="3870" y="1965"/>
                  <a:pt x="2584" y="1774"/>
                  <a:pt x="2465" y="1631"/>
                </a:cubicBezTo>
                <a:cubicBezTo>
                  <a:pt x="2382" y="1536"/>
                  <a:pt x="1894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" name="Google Shape;14;p2"/>
          <p:cNvGrpSpPr/>
          <p:nvPr/>
        </p:nvGrpSpPr>
        <p:grpSpPr>
          <a:xfrm rot="-1674015">
            <a:off x="5355779" y="721835"/>
            <a:ext cx="1618279" cy="1053725"/>
            <a:chOff x="5640092" y="225779"/>
            <a:chExt cx="1213796" cy="790351"/>
          </a:xfrm>
        </p:grpSpPr>
        <p:sp>
          <p:nvSpPr>
            <p:cNvPr id="15" name="Google Shape;15;p2"/>
            <p:cNvSpPr/>
            <p:nvPr/>
          </p:nvSpPr>
          <p:spPr>
            <a:xfrm>
              <a:off x="5897545" y="509964"/>
              <a:ext cx="546495" cy="404278"/>
            </a:xfrm>
            <a:custGeom>
              <a:avLst/>
              <a:gdLst/>
              <a:ahLst/>
              <a:cxnLst/>
              <a:rect l="l" t="t" r="r" b="b"/>
              <a:pathLst>
                <a:path w="17050" h="12613" extrusionOk="0">
                  <a:moveTo>
                    <a:pt x="8646" y="0"/>
                  </a:moveTo>
                  <a:cubicBezTo>
                    <a:pt x="4474" y="0"/>
                    <a:pt x="1389" y="3882"/>
                    <a:pt x="0" y="6028"/>
                  </a:cubicBezTo>
                  <a:cubicBezTo>
                    <a:pt x="1119" y="6600"/>
                    <a:pt x="2012" y="6993"/>
                    <a:pt x="2334" y="6993"/>
                  </a:cubicBezTo>
                  <a:cubicBezTo>
                    <a:pt x="3247" y="6983"/>
                    <a:pt x="5961" y="2583"/>
                    <a:pt x="8931" y="2583"/>
                  </a:cubicBezTo>
                  <a:cubicBezTo>
                    <a:pt x="9484" y="2583"/>
                    <a:pt x="10047" y="2736"/>
                    <a:pt x="10609" y="3099"/>
                  </a:cubicBezTo>
                  <a:cubicBezTo>
                    <a:pt x="14180" y="5409"/>
                    <a:pt x="11525" y="10291"/>
                    <a:pt x="12418" y="11434"/>
                  </a:cubicBezTo>
                  <a:cubicBezTo>
                    <a:pt x="12645" y="11731"/>
                    <a:pt x="13287" y="12148"/>
                    <a:pt x="14097" y="12613"/>
                  </a:cubicBezTo>
                  <a:cubicBezTo>
                    <a:pt x="15133" y="9886"/>
                    <a:pt x="17050" y="3052"/>
                    <a:pt x="11633" y="659"/>
                  </a:cubicBezTo>
                  <a:cubicBezTo>
                    <a:pt x="10586" y="198"/>
                    <a:pt x="9588" y="0"/>
                    <a:pt x="8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809751" y="400502"/>
              <a:ext cx="744964" cy="563355"/>
            </a:xfrm>
            <a:custGeom>
              <a:avLst/>
              <a:gdLst/>
              <a:ahLst/>
              <a:cxnLst/>
              <a:rect l="l" t="t" r="r" b="b"/>
              <a:pathLst>
                <a:path w="23242" h="17576" extrusionOk="0">
                  <a:moveTo>
                    <a:pt x="11893" y="1"/>
                  </a:moveTo>
                  <a:cubicBezTo>
                    <a:pt x="5974" y="1"/>
                    <a:pt x="1473" y="5802"/>
                    <a:pt x="1" y="7967"/>
                  </a:cubicBezTo>
                  <a:cubicBezTo>
                    <a:pt x="941" y="8491"/>
                    <a:pt x="1906" y="9015"/>
                    <a:pt x="2739" y="9443"/>
                  </a:cubicBezTo>
                  <a:cubicBezTo>
                    <a:pt x="4128" y="7306"/>
                    <a:pt x="7215" y="3416"/>
                    <a:pt x="11389" y="3416"/>
                  </a:cubicBezTo>
                  <a:cubicBezTo>
                    <a:pt x="12330" y="3416"/>
                    <a:pt x="13327" y="3614"/>
                    <a:pt x="14372" y="4074"/>
                  </a:cubicBezTo>
                  <a:cubicBezTo>
                    <a:pt x="19789" y="6455"/>
                    <a:pt x="17860" y="13301"/>
                    <a:pt x="16848" y="16004"/>
                  </a:cubicBezTo>
                  <a:cubicBezTo>
                    <a:pt x="17765" y="16516"/>
                    <a:pt x="18896" y="17063"/>
                    <a:pt x="20003" y="17575"/>
                  </a:cubicBezTo>
                  <a:cubicBezTo>
                    <a:pt x="20813" y="14849"/>
                    <a:pt x="23242" y="4848"/>
                    <a:pt x="16646" y="1276"/>
                  </a:cubicBezTo>
                  <a:cubicBezTo>
                    <a:pt x="14988" y="374"/>
                    <a:pt x="13395" y="1"/>
                    <a:pt x="1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219" y="305720"/>
              <a:ext cx="903336" cy="695539"/>
            </a:xfrm>
            <a:custGeom>
              <a:avLst/>
              <a:gdLst/>
              <a:ahLst/>
              <a:cxnLst/>
              <a:rect l="l" t="t" r="r" b="b"/>
              <a:pathLst>
                <a:path w="28183" h="21700" extrusionOk="0">
                  <a:moveTo>
                    <a:pt x="14802" y="1"/>
                  </a:moveTo>
                  <a:cubicBezTo>
                    <a:pt x="13783" y="1"/>
                    <a:pt x="12730" y="123"/>
                    <a:pt x="11657" y="387"/>
                  </a:cubicBezTo>
                  <a:cubicBezTo>
                    <a:pt x="5525" y="1911"/>
                    <a:pt x="1286" y="7471"/>
                    <a:pt x="0" y="9340"/>
                  </a:cubicBezTo>
                  <a:cubicBezTo>
                    <a:pt x="762" y="9781"/>
                    <a:pt x="1751" y="10353"/>
                    <a:pt x="2775" y="10912"/>
                  </a:cubicBezTo>
                  <a:cubicBezTo>
                    <a:pt x="4238" y="8755"/>
                    <a:pt x="8749" y="2952"/>
                    <a:pt x="14668" y="2952"/>
                  </a:cubicBezTo>
                  <a:cubicBezTo>
                    <a:pt x="16167" y="2952"/>
                    <a:pt x="17755" y="3324"/>
                    <a:pt x="19408" y="4221"/>
                  </a:cubicBezTo>
                  <a:cubicBezTo>
                    <a:pt x="26004" y="7793"/>
                    <a:pt x="23575" y="17794"/>
                    <a:pt x="22753" y="20532"/>
                  </a:cubicBezTo>
                  <a:cubicBezTo>
                    <a:pt x="23777" y="20985"/>
                    <a:pt x="24777" y="21425"/>
                    <a:pt x="25563" y="21699"/>
                  </a:cubicBezTo>
                  <a:cubicBezTo>
                    <a:pt x="26492" y="18592"/>
                    <a:pt x="28183" y="11257"/>
                    <a:pt x="25706" y="6483"/>
                  </a:cubicBezTo>
                  <a:cubicBezTo>
                    <a:pt x="23796" y="2810"/>
                    <a:pt x="19679" y="1"/>
                    <a:pt x="14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40092" y="225779"/>
              <a:ext cx="1213796" cy="790351"/>
            </a:xfrm>
            <a:custGeom>
              <a:avLst/>
              <a:gdLst/>
              <a:ahLst/>
              <a:cxnLst/>
              <a:rect l="l" t="t" r="r" b="b"/>
              <a:pathLst>
                <a:path w="37869" h="24658" extrusionOk="0">
                  <a:moveTo>
                    <a:pt x="16682" y="0"/>
                  </a:moveTo>
                  <a:cubicBezTo>
                    <a:pt x="6315" y="0"/>
                    <a:pt x="0" y="10284"/>
                    <a:pt x="1067" y="10965"/>
                  </a:cubicBezTo>
                  <a:cubicBezTo>
                    <a:pt x="1067" y="10965"/>
                    <a:pt x="1650" y="11311"/>
                    <a:pt x="2531" y="11834"/>
                  </a:cubicBezTo>
                  <a:cubicBezTo>
                    <a:pt x="3817" y="9965"/>
                    <a:pt x="8032" y="4405"/>
                    <a:pt x="14188" y="2881"/>
                  </a:cubicBezTo>
                  <a:cubicBezTo>
                    <a:pt x="15263" y="2617"/>
                    <a:pt x="16318" y="2494"/>
                    <a:pt x="17340" y="2494"/>
                  </a:cubicBezTo>
                  <a:cubicBezTo>
                    <a:pt x="22213" y="2494"/>
                    <a:pt x="26328" y="5296"/>
                    <a:pt x="28237" y="8977"/>
                  </a:cubicBezTo>
                  <a:cubicBezTo>
                    <a:pt x="30714" y="13763"/>
                    <a:pt x="29023" y="21086"/>
                    <a:pt x="28118" y="24229"/>
                  </a:cubicBezTo>
                  <a:cubicBezTo>
                    <a:pt x="28785" y="24479"/>
                    <a:pt x="29309" y="24646"/>
                    <a:pt x="29523" y="24658"/>
                  </a:cubicBezTo>
                  <a:cubicBezTo>
                    <a:pt x="29525" y="24658"/>
                    <a:pt x="29526" y="24658"/>
                    <a:pt x="29528" y="24658"/>
                  </a:cubicBezTo>
                  <a:cubicBezTo>
                    <a:pt x="30584" y="24658"/>
                    <a:pt x="37868" y="7573"/>
                    <a:pt x="23558" y="1476"/>
                  </a:cubicBezTo>
                  <a:cubicBezTo>
                    <a:pt x="21114" y="435"/>
                    <a:pt x="18812" y="0"/>
                    <a:pt x="16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775931">
            <a:off x="-3566" y="-478027"/>
            <a:ext cx="3992723" cy="2297080"/>
            <a:chOff x="-22388" y="-12378"/>
            <a:chExt cx="2221316" cy="1278053"/>
          </a:xfrm>
        </p:grpSpPr>
        <p:sp>
          <p:nvSpPr>
            <p:cNvPr id="20" name="Google Shape;20;p2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523780" y="3932966"/>
            <a:ext cx="124193" cy="142612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9549891" y="6082414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11467295" y="3243106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9634241" y="5181770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10601219" y="2956243"/>
            <a:ext cx="201973" cy="145091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11206091" y="2191547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10117825" y="1822114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oogle Shape;33;p2"/>
          <p:cNvGrpSpPr/>
          <p:nvPr/>
        </p:nvGrpSpPr>
        <p:grpSpPr>
          <a:xfrm rot="9621805">
            <a:off x="5758824" y="5354716"/>
            <a:ext cx="771101" cy="739931"/>
            <a:chOff x="16870550" y="-1013100"/>
            <a:chExt cx="417325" cy="306025"/>
          </a:xfrm>
        </p:grpSpPr>
        <p:sp>
          <p:nvSpPr>
            <p:cNvPr id="34" name="Google Shape;34;p2"/>
            <p:cNvSpPr/>
            <p:nvPr/>
          </p:nvSpPr>
          <p:spPr>
            <a:xfrm>
              <a:off x="17034250" y="-1013100"/>
              <a:ext cx="120000" cy="306025"/>
            </a:xfrm>
            <a:custGeom>
              <a:avLst/>
              <a:gdLst/>
              <a:ahLst/>
              <a:cxnLst/>
              <a:rect l="l" t="t" r="r" b="b"/>
              <a:pathLst>
                <a:path w="4800" h="12241" extrusionOk="0">
                  <a:moveTo>
                    <a:pt x="2537" y="1"/>
                  </a:moveTo>
                  <a:cubicBezTo>
                    <a:pt x="2406" y="1"/>
                    <a:pt x="2263" y="37"/>
                    <a:pt x="2144" y="84"/>
                  </a:cubicBezTo>
                  <a:cubicBezTo>
                    <a:pt x="1882" y="168"/>
                    <a:pt x="1668" y="346"/>
                    <a:pt x="1465" y="584"/>
                  </a:cubicBezTo>
                  <a:cubicBezTo>
                    <a:pt x="1275" y="822"/>
                    <a:pt x="1108" y="1120"/>
                    <a:pt x="965" y="1489"/>
                  </a:cubicBezTo>
                  <a:cubicBezTo>
                    <a:pt x="811" y="1846"/>
                    <a:pt x="680" y="2251"/>
                    <a:pt x="572" y="2716"/>
                  </a:cubicBezTo>
                  <a:cubicBezTo>
                    <a:pt x="310" y="3799"/>
                    <a:pt x="191" y="4882"/>
                    <a:pt x="132" y="5716"/>
                  </a:cubicBezTo>
                  <a:cubicBezTo>
                    <a:pt x="37" y="6704"/>
                    <a:pt x="1" y="7716"/>
                    <a:pt x="1" y="8835"/>
                  </a:cubicBezTo>
                  <a:cubicBezTo>
                    <a:pt x="1" y="9526"/>
                    <a:pt x="1" y="10216"/>
                    <a:pt x="25" y="10859"/>
                  </a:cubicBezTo>
                  <a:cubicBezTo>
                    <a:pt x="37" y="11109"/>
                    <a:pt x="60" y="11359"/>
                    <a:pt x="72" y="11598"/>
                  </a:cubicBezTo>
                  <a:lnTo>
                    <a:pt x="120" y="12086"/>
                  </a:lnTo>
                  <a:cubicBezTo>
                    <a:pt x="120" y="12121"/>
                    <a:pt x="132" y="12169"/>
                    <a:pt x="156" y="12193"/>
                  </a:cubicBezTo>
                  <a:cubicBezTo>
                    <a:pt x="180" y="12205"/>
                    <a:pt x="203" y="12229"/>
                    <a:pt x="239" y="12241"/>
                  </a:cubicBezTo>
                  <a:cubicBezTo>
                    <a:pt x="358" y="12110"/>
                    <a:pt x="453" y="11967"/>
                    <a:pt x="561" y="11836"/>
                  </a:cubicBezTo>
                  <a:cubicBezTo>
                    <a:pt x="858" y="11359"/>
                    <a:pt x="1192" y="10883"/>
                    <a:pt x="1489" y="10455"/>
                  </a:cubicBezTo>
                  <a:lnTo>
                    <a:pt x="1513" y="10395"/>
                  </a:lnTo>
                  <a:cubicBezTo>
                    <a:pt x="1858" y="9883"/>
                    <a:pt x="2227" y="9347"/>
                    <a:pt x="2573" y="8812"/>
                  </a:cubicBezTo>
                  <a:cubicBezTo>
                    <a:pt x="3037" y="7978"/>
                    <a:pt x="3704" y="6716"/>
                    <a:pt x="4204" y="5347"/>
                  </a:cubicBezTo>
                  <a:cubicBezTo>
                    <a:pt x="4466" y="4680"/>
                    <a:pt x="4621" y="4073"/>
                    <a:pt x="4716" y="3489"/>
                  </a:cubicBezTo>
                  <a:cubicBezTo>
                    <a:pt x="4799" y="2858"/>
                    <a:pt x="4799" y="2346"/>
                    <a:pt x="4680" y="1870"/>
                  </a:cubicBezTo>
                  <a:cubicBezTo>
                    <a:pt x="4621" y="1632"/>
                    <a:pt x="4537" y="1406"/>
                    <a:pt x="4418" y="1180"/>
                  </a:cubicBezTo>
                  <a:cubicBezTo>
                    <a:pt x="4299" y="989"/>
                    <a:pt x="4144" y="799"/>
                    <a:pt x="3954" y="632"/>
                  </a:cubicBezTo>
                  <a:cubicBezTo>
                    <a:pt x="3609" y="322"/>
                    <a:pt x="3299" y="144"/>
                    <a:pt x="2989" y="37"/>
                  </a:cubicBezTo>
                  <a:cubicBezTo>
                    <a:pt x="2811" y="25"/>
                    <a:pt x="268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870550" y="-949975"/>
              <a:ext cx="67600" cy="180700"/>
            </a:xfrm>
            <a:custGeom>
              <a:avLst/>
              <a:gdLst/>
              <a:ahLst/>
              <a:cxnLst/>
              <a:rect l="l" t="t" r="r" b="b"/>
              <a:pathLst>
                <a:path w="2704" h="7228" extrusionOk="0">
                  <a:moveTo>
                    <a:pt x="929" y="0"/>
                  </a:moveTo>
                  <a:cubicBezTo>
                    <a:pt x="893" y="0"/>
                    <a:pt x="858" y="0"/>
                    <a:pt x="810" y="12"/>
                  </a:cubicBezTo>
                  <a:cubicBezTo>
                    <a:pt x="715" y="24"/>
                    <a:pt x="608" y="71"/>
                    <a:pt x="512" y="143"/>
                  </a:cubicBezTo>
                  <a:cubicBezTo>
                    <a:pt x="441" y="202"/>
                    <a:pt x="370" y="298"/>
                    <a:pt x="298" y="417"/>
                  </a:cubicBezTo>
                  <a:cubicBezTo>
                    <a:pt x="239" y="512"/>
                    <a:pt x="191" y="631"/>
                    <a:pt x="143" y="786"/>
                  </a:cubicBezTo>
                  <a:cubicBezTo>
                    <a:pt x="96" y="953"/>
                    <a:pt x="72" y="1131"/>
                    <a:pt x="48" y="1226"/>
                  </a:cubicBezTo>
                  <a:cubicBezTo>
                    <a:pt x="12" y="1548"/>
                    <a:pt x="0" y="1869"/>
                    <a:pt x="12" y="2286"/>
                  </a:cubicBezTo>
                  <a:cubicBezTo>
                    <a:pt x="24" y="2548"/>
                    <a:pt x="48" y="2798"/>
                    <a:pt x="96" y="3048"/>
                  </a:cubicBezTo>
                  <a:cubicBezTo>
                    <a:pt x="167" y="3334"/>
                    <a:pt x="262" y="3584"/>
                    <a:pt x="346" y="3822"/>
                  </a:cubicBezTo>
                  <a:cubicBezTo>
                    <a:pt x="465" y="4120"/>
                    <a:pt x="608" y="4405"/>
                    <a:pt x="751" y="4667"/>
                  </a:cubicBezTo>
                  <a:cubicBezTo>
                    <a:pt x="1036" y="5191"/>
                    <a:pt x="1394" y="5727"/>
                    <a:pt x="1870" y="6358"/>
                  </a:cubicBezTo>
                  <a:cubicBezTo>
                    <a:pt x="2096" y="6656"/>
                    <a:pt x="2334" y="6929"/>
                    <a:pt x="2548" y="7227"/>
                  </a:cubicBezTo>
                  <a:cubicBezTo>
                    <a:pt x="2584" y="6977"/>
                    <a:pt x="2596" y="6751"/>
                    <a:pt x="2608" y="6513"/>
                  </a:cubicBezTo>
                  <a:lnTo>
                    <a:pt x="2656" y="5620"/>
                  </a:lnTo>
                  <a:cubicBezTo>
                    <a:pt x="2703" y="4798"/>
                    <a:pt x="2703" y="4131"/>
                    <a:pt x="2691" y="3524"/>
                  </a:cubicBezTo>
                  <a:cubicBezTo>
                    <a:pt x="2667" y="3131"/>
                    <a:pt x="2644" y="2810"/>
                    <a:pt x="2596" y="2477"/>
                  </a:cubicBezTo>
                  <a:cubicBezTo>
                    <a:pt x="2548" y="2143"/>
                    <a:pt x="2489" y="1822"/>
                    <a:pt x="2417" y="1560"/>
                  </a:cubicBezTo>
                  <a:cubicBezTo>
                    <a:pt x="2346" y="1274"/>
                    <a:pt x="2239" y="1024"/>
                    <a:pt x="2108" y="798"/>
                  </a:cubicBezTo>
                  <a:cubicBezTo>
                    <a:pt x="2060" y="714"/>
                    <a:pt x="1989" y="619"/>
                    <a:pt x="1917" y="512"/>
                  </a:cubicBezTo>
                  <a:cubicBezTo>
                    <a:pt x="1822" y="417"/>
                    <a:pt x="1715" y="321"/>
                    <a:pt x="1620" y="250"/>
                  </a:cubicBezTo>
                  <a:cubicBezTo>
                    <a:pt x="1477" y="143"/>
                    <a:pt x="1334" y="71"/>
                    <a:pt x="1167" y="24"/>
                  </a:cubicBezTo>
                  <a:cubicBezTo>
                    <a:pt x="1096" y="12"/>
                    <a:pt x="1024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36950" y="-883025"/>
              <a:ext cx="150925" cy="167025"/>
            </a:xfrm>
            <a:custGeom>
              <a:avLst/>
              <a:gdLst/>
              <a:ahLst/>
              <a:cxnLst/>
              <a:rect l="l" t="t" r="r" b="b"/>
              <a:pathLst>
                <a:path w="6037" h="6681" extrusionOk="0">
                  <a:moveTo>
                    <a:pt x="5204" y="1"/>
                  </a:moveTo>
                  <a:cubicBezTo>
                    <a:pt x="5073" y="13"/>
                    <a:pt x="4954" y="60"/>
                    <a:pt x="4787" y="132"/>
                  </a:cubicBezTo>
                  <a:cubicBezTo>
                    <a:pt x="4620" y="203"/>
                    <a:pt x="4477" y="310"/>
                    <a:pt x="4358" y="394"/>
                  </a:cubicBezTo>
                  <a:cubicBezTo>
                    <a:pt x="4049" y="632"/>
                    <a:pt x="3751" y="918"/>
                    <a:pt x="3370" y="1311"/>
                  </a:cubicBezTo>
                  <a:cubicBezTo>
                    <a:pt x="3060" y="1656"/>
                    <a:pt x="2751" y="2025"/>
                    <a:pt x="2382" y="2477"/>
                  </a:cubicBezTo>
                  <a:cubicBezTo>
                    <a:pt x="1703" y="3430"/>
                    <a:pt x="929" y="4561"/>
                    <a:pt x="334" y="5835"/>
                  </a:cubicBezTo>
                  <a:cubicBezTo>
                    <a:pt x="203" y="6109"/>
                    <a:pt x="84" y="6383"/>
                    <a:pt x="1" y="6621"/>
                  </a:cubicBezTo>
                  <a:cubicBezTo>
                    <a:pt x="12" y="6645"/>
                    <a:pt x="12" y="6668"/>
                    <a:pt x="24" y="6680"/>
                  </a:cubicBezTo>
                  <a:cubicBezTo>
                    <a:pt x="370" y="6526"/>
                    <a:pt x="691" y="6395"/>
                    <a:pt x="1013" y="6252"/>
                  </a:cubicBezTo>
                  <a:cubicBezTo>
                    <a:pt x="1263" y="6097"/>
                    <a:pt x="1513" y="5954"/>
                    <a:pt x="1751" y="5799"/>
                  </a:cubicBezTo>
                  <a:cubicBezTo>
                    <a:pt x="2453" y="5371"/>
                    <a:pt x="3060" y="4966"/>
                    <a:pt x="3596" y="4549"/>
                  </a:cubicBezTo>
                  <a:cubicBezTo>
                    <a:pt x="4287" y="4037"/>
                    <a:pt x="4799" y="3573"/>
                    <a:pt x="5204" y="3108"/>
                  </a:cubicBezTo>
                  <a:cubicBezTo>
                    <a:pt x="5430" y="2847"/>
                    <a:pt x="5608" y="2585"/>
                    <a:pt x="5739" y="2335"/>
                  </a:cubicBezTo>
                  <a:cubicBezTo>
                    <a:pt x="5799" y="2227"/>
                    <a:pt x="5847" y="2108"/>
                    <a:pt x="5906" y="1954"/>
                  </a:cubicBezTo>
                  <a:cubicBezTo>
                    <a:pt x="5954" y="1823"/>
                    <a:pt x="5978" y="1692"/>
                    <a:pt x="6013" y="1549"/>
                  </a:cubicBezTo>
                  <a:cubicBezTo>
                    <a:pt x="6025" y="1418"/>
                    <a:pt x="6037" y="1299"/>
                    <a:pt x="6025" y="1156"/>
                  </a:cubicBezTo>
                  <a:cubicBezTo>
                    <a:pt x="6025" y="1037"/>
                    <a:pt x="6013" y="918"/>
                    <a:pt x="5978" y="799"/>
                  </a:cubicBezTo>
                  <a:cubicBezTo>
                    <a:pt x="5954" y="620"/>
                    <a:pt x="5894" y="465"/>
                    <a:pt x="5811" y="322"/>
                  </a:cubicBezTo>
                  <a:cubicBezTo>
                    <a:pt x="5739" y="203"/>
                    <a:pt x="5656" y="108"/>
                    <a:pt x="5537" y="49"/>
                  </a:cubicBezTo>
                  <a:cubicBezTo>
                    <a:pt x="5489" y="13"/>
                    <a:pt x="5382" y="1"/>
                    <a:pt x="5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2424400" y="2177867"/>
            <a:ext cx="7343200" cy="1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2711200" y="4088933"/>
            <a:ext cx="6769600" cy="7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 rot="-775931" flipH="1">
            <a:off x="8299601" y="-478027"/>
            <a:ext cx="3992723" cy="2297080"/>
            <a:chOff x="-22388" y="-12378"/>
            <a:chExt cx="2221316" cy="1278053"/>
          </a:xfrm>
        </p:grpSpPr>
        <p:sp>
          <p:nvSpPr>
            <p:cNvPr id="40" name="Google Shape;40;p2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0087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333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309851" y="3437533"/>
            <a:ext cx="47604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7070251" y="3437533"/>
            <a:ext cx="43228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9792095" y="1085165"/>
            <a:ext cx="677300" cy="5404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10557215" y="484002"/>
            <a:ext cx="2068556" cy="120136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539934" y="884267"/>
            <a:ext cx="1481884" cy="860644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/>
          <p:nvPr/>
        </p:nvSpPr>
        <p:spPr>
          <a:xfrm>
            <a:off x="1835569" y="483997"/>
            <a:ext cx="638375" cy="509396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/>
          <p:nvPr/>
        </p:nvSpPr>
        <p:spPr>
          <a:xfrm rot="10800000">
            <a:off x="10267367" y="1935947"/>
            <a:ext cx="1370467" cy="7960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638372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8200125" y="6462381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5534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444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 rot="-5400000" flipH="1">
            <a:off x="1068905" y="4819665"/>
            <a:ext cx="969449" cy="3107252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6"/>
          <p:cNvSpPr/>
          <p:nvPr/>
        </p:nvSpPr>
        <p:spPr>
          <a:xfrm rot="5400000">
            <a:off x="10153638" y="4819665"/>
            <a:ext cx="969449" cy="3107252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49619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subTitle" idx="1"/>
          </p:nvPr>
        </p:nvSpPr>
        <p:spPr>
          <a:xfrm>
            <a:off x="2148000" y="2084333"/>
            <a:ext cx="7896000" cy="3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7961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10360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2489200" y="3429000"/>
            <a:ext cx="5138400" cy="18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-499199" y="-933928"/>
            <a:ext cx="3731185" cy="4261323"/>
          </a:xfrm>
          <a:custGeom>
            <a:avLst/>
            <a:gdLst/>
            <a:ahLst/>
            <a:cxnLst/>
            <a:rect l="l" t="t" r="r" b="b"/>
            <a:pathLst>
              <a:path w="86893" h="99239" extrusionOk="0">
                <a:moveTo>
                  <a:pt x="0" y="0"/>
                </a:moveTo>
                <a:lnTo>
                  <a:pt x="0" y="98012"/>
                </a:lnTo>
                <a:cubicBezTo>
                  <a:pt x="84" y="98036"/>
                  <a:pt x="191" y="98072"/>
                  <a:pt x="298" y="98096"/>
                </a:cubicBezTo>
                <a:cubicBezTo>
                  <a:pt x="369" y="98132"/>
                  <a:pt x="441" y="98143"/>
                  <a:pt x="500" y="98155"/>
                </a:cubicBezTo>
                <a:cubicBezTo>
                  <a:pt x="667" y="98215"/>
                  <a:pt x="846" y="98263"/>
                  <a:pt x="1024" y="98310"/>
                </a:cubicBezTo>
                <a:cubicBezTo>
                  <a:pt x="2810" y="98798"/>
                  <a:pt x="4608" y="99096"/>
                  <a:pt x="6275" y="99203"/>
                </a:cubicBezTo>
                <a:cubicBezTo>
                  <a:pt x="6394" y="99203"/>
                  <a:pt x="6513" y="99215"/>
                  <a:pt x="6632" y="99215"/>
                </a:cubicBezTo>
                <a:cubicBezTo>
                  <a:pt x="7037" y="99239"/>
                  <a:pt x="7406" y="99239"/>
                  <a:pt x="7775" y="99239"/>
                </a:cubicBezTo>
                <a:cubicBezTo>
                  <a:pt x="9966" y="99239"/>
                  <a:pt x="12157" y="98870"/>
                  <a:pt x="14228" y="98167"/>
                </a:cubicBezTo>
                <a:cubicBezTo>
                  <a:pt x="14300" y="98143"/>
                  <a:pt x="14371" y="98132"/>
                  <a:pt x="14443" y="98096"/>
                </a:cubicBezTo>
                <a:lnTo>
                  <a:pt x="14585" y="98048"/>
                </a:lnTo>
                <a:cubicBezTo>
                  <a:pt x="14847" y="97965"/>
                  <a:pt x="15133" y="97858"/>
                  <a:pt x="15395" y="97739"/>
                </a:cubicBezTo>
                <a:cubicBezTo>
                  <a:pt x="16217" y="97417"/>
                  <a:pt x="17002" y="97036"/>
                  <a:pt x="17764" y="96608"/>
                </a:cubicBezTo>
                <a:cubicBezTo>
                  <a:pt x="18169" y="96405"/>
                  <a:pt x="18550" y="96143"/>
                  <a:pt x="18931" y="95905"/>
                </a:cubicBezTo>
                <a:cubicBezTo>
                  <a:pt x="20098" y="95155"/>
                  <a:pt x="21193" y="94262"/>
                  <a:pt x="22158" y="93262"/>
                </a:cubicBezTo>
                <a:cubicBezTo>
                  <a:pt x="22277" y="93131"/>
                  <a:pt x="22396" y="93012"/>
                  <a:pt x="22515" y="92869"/>
                </a:cubicBezTo>
                <a:cubicBezTo>
                  <a:pt x="23098" y="92250"/>
                  <a:pt x="23610" y="91583"/>
                  <a:pt x="24087" y="90869"/>
                </a:cubicBezTo>
                <a:cubicBezTo>
                  <a:pt x="24182" y="90750"/>
                  <a:pt x="24253" y="90631"/>
                  <a:pt x="24325" y="90512"/>
                </a:cubicBezTo>
                <a:cubicBezTo>
                  <a:pt x="24622" y="90035"/>
                  <a:pt x="24908" y="89535"/>
                  <a:pt x="25158" y="89035"/>
                </a:cubicBezTo>
                <a:cubicBezTo>
                  <a:pt x="26015" y="87321"/>
                  <a:pt x="26551" y="85523"/>
                  <a:pt x="26873" y="83677"/>
                </a:cubicBezTo>
                <a:lnTo>
                  <a:pt x="26873" y="83665"/>
                </a:lnTo>
                <a:cubicBezTo>
                  <a:pt x="26908" y="83546"/>
                  <a:pt x="26920" y="83427"/>
                  <a:pt x="26932" y="83308"/>
                </a:cubicBezTo>
                <a:cubicBezTo>
                  <a:pt x="26944" y="83165"/>
                  <a:pt x="26980" y="83034"/>
                  <a:pt x="26992" y="82903"/>
                </a:cubicBezTo>
                <a:cubicBezTo>
                  <a:pt x="27325" y="80784"/>
                  <a:pt x="27408" y="78629"/>
                  <a:pt x="27408" y="76438"/>
                </a:cubicBezTo>
                <a:lnTo>
                  <a:pt x="27408" y="76081"/>
                </a:lnTo>
                <a:cubicBezTo>
                  <a:pt x="27408" y="73902"/>
                  <a:pt x="27349" y="71700"/>
                  <a:pt x="27361" y="69533"/>
                </a:cubicBezTo>
                <a:lnTo>
                  <a:pt x="27361" y="69223"/>
                </a:lnTo>
                <a:lnTo>
                  <a:pt x="27361" y="68866"/>
                </a:lnTo>
                <a:cubicBezTo>
                  <a:pt x="27420" y="66604"/>
                  <a:pt x="27658" y="64235"/>
                  <a:pt x="28182" y="62008"/>
                </a:cubicBezTo>
                <a:lnTo>
                  <a:pt x="28278" y="61651"/>
                </a:lnTo>
                <a:cubicBezTo>
                  <a:pt x="28694" y="59996"/>
                  <a:pt x="29266" y="58400"/>
                  <a:pt x="30040" y="56960"/>
                </a:cubicBezTo>
                <a:cubicBezTo>
                  <a:pt x="30159" y="56757"/>
                  <a:pt x="30266" y="56531"/>
                  <a:pt x="30397" y="56317"/>
                </a:cubicBezTo>
                <a:cubicBezTo>
                  <a:pt x="30718" y="55805"/>
                  <a:pt x="31076" y="55293"/>
                  <a:pt x="31457" y="54805"/>
                </a:cubicBezTo>
                <a:cubicBezTo>
                  <a:pt x="31552" y="54686"/>
                  <a:pt x="31647" y="54567"/>
                  <a:pt x="31754" y="54448"/>
                </a:cubicBezTo>
                <a:cubicBezTo>
                  <a:pt x="32183" y="53936"/>
                  <a:pt x="32659" y="53483"/>
                  <a:pt x="33171" y="53043"/>
                </a:cubicBezTo>
                <a:lnTo>
                  <a:pt x="33397" y="52864"/>
                </a:lnTo>
                <a:cubicBezTo>
                  <a:pt x="33766" y="52566"/>
                  <a:pt x="34147" y="52293"/>
                  <a:pt x="34564" y="52031"/>
                </a:cubicBezTo>
                <a:cubicBezTo>
                  <a:pt x="35267" y="51602"/>
                  <a:pt x="35993" y="51245"/>
                  <a:pt x="36743" y="50983"/>
                </a:cubicBezTo>
                <a:cubicBezTo>
                  <a:pt x="36802" y="50947"/>
                  <a:pt x="36874" y="50923"/>
                  <a:pt x="36933" y="50900"/>
                </a:cubicBezTo>
                <a:cubicBezTo>
                  <a:pt x="37279" y="50780"/>
                  <a:pt x="37624" y="50685"/>
                  <a:pt x="37981" y="50590"/>
                </a:cubicBezTo>
                <a:lnTo>
                  <a:pt x="38338" y="50507"/>
                </a:lnTo>
                <a:cubicBezTo>
                  <a:pt x="39599" y="50206"/>
                  <a:pt x="40908" y="50083"/>
                  <a:pt x="42247" y="50083"/>
                </a:cubicBezTo>
                <a:cubicBezTo>
                  <a:pt x="43450" y="50083"/>
                  <a:pt x="44676" y="50182"/>
                  <a:pt x="45911" y="50340"/>
                </a:cubicBezTo>
                <a:lnTo>
                  <a:pt x="46268" y="50388"/>
                </a:lnTo>
                <a:cubicBezTo>
                  <a:pt x="48792" y="50745"/>
                  <a:pt x="51352" y="51304"/>
                  <a:pt x="53840" y="51793"/>
                </a:cubicBezTo>
                <a:cubicBezTo>
                  <a:pt x="53959" y="51828"/>
                  <a:pt x="54078" y="51840"/>
                  <a:pt x="54197" y="51876"/>
                </a:cubicBezTo>
                <a:lnTo>
                  <a:pt x="54912" y="52007"/>
                </a:lnTo>
                <a:cubicBezTo>
                  <a:pt x="57162" y="52412"/>
                  <a:pt x="59472" y="52674"/>
                  <a:pt x="61770" y="52733"/>
                </a:cubicBezTo>
                <a:lnTo>
                  <a:pt x="62127" y="52733"/>
                </a:lnTo>
                <a:cubicBezTo>
                  <a:pt x="62378" y="52738"/>
                  <a:pt x="62629" y="52740"/>
                  <a:pt x="62880" y="52740"/>
                </a:cubicBezTo>
                <a:cubicBezTo>
                  <a:pt x="65186" y="52740"/>
                  <a:pt x="67478" y="52539"/>
                  <a:pt x="69711" y="52066"/>
                </a:cubicBezTo>
                <a:cubicBezTo>
                  <a:pt x="69830" y="52054"/>
                  <a:pt x="69949" y="52019"/>
                  <a:pt x="70069" y="51995"/>
                </a:cubicBezTo>
                <a:cubicBezTo>
                  <a:pt x="71521" y="51673"/>
                  <a:pt x="72938" y="51245"/>
                  <a:pt x="74319" y="50685"/>
                </a:cubicBezTo>
                <a:lnTo>
                  <a:pt x="74545" y="50590"/>
                </a:lnTo>
                <a:cubicBezTo>
                  <a:pt x="75438" y="50221"/>
                  <a:pt x="76295" y="49804"/>
                  <a:pt x="77129" y="49316"/>
                </a:cubicBezTo>
                <a:cubicBezTo>
                  <a:pt x="77308" y="49221"/>
                  <a:pt x="77474" y="49102"/>
                  <a:pt x="77653" y="48995"/>
                </a:cubicBezTo>
                <a:lnTo>
                  <a:pt x="78010" y="48768"/>
                </a:lnTo>
                <a:cubicBezTo>
                  <a:pt x="78558" y="48411"/>
                  <a:pt x="79093" y="48030"/>
                  <a:pt x="79617" y="47613"/>
                </a:cubicBezTo>
                <a:cubicBezTo>
                  <a:pt x="79772" y="47494"/>
                  <a:pt x="79903" y="47375"/>
                  <a:pt x="80046" y="47256"/>
                </a:cubicBezTo>
                <a:cubicBezTo>
                  <a:pt x="80213" y="47125"/>
                  <a:pt x="80367" y="47006"/>
                  <a:pt x="80510" y="46851"/>
                </a:cubicBezTo>
                <a:cubicBezTo>
                  <a:pt x="80570" y="46816"/>
                  <a:pt x="80617" y="46768"/>
                  <a:pt x="80665" y="46720"/>
                </a:cubicBezTo>
                <a:cubicBezTo>
                  <a:pt x="82606" y="44935"/>
                  <a:pt x="84201" y="42756"/>
                  <a:pt x="85285" y="40398"/>
                </a:cubicBezTo>
                <a:cubicBezTo>
                  <a:pt x="85344" y="40279"/>
                  <a:pt x="85404" y="40160"/>
                  <a:pt x="85451" y="40041"/>
                </a:cubicBezTo>
                <a:cubicBezTo>
                  <a:pt x="85511" y="39934"/>
                  <a:pt x="85559" y="39815"/>
                  <a:pt x="85606" y="39696"/>
                </a:cubicBezTo>
                <a:cubicBezTo>
                  <a:pt x="85725" y="39386"/>
                  <a:pt x="85856" y="39053"/>
                  <a:pt x="85963" y="38743"/>
                </a:cubicBezTo>
                <a:cubicBezTo>
                  <a:pt x="86582" y="36922"/>
                  <a:pt x="86892" y="35052"/>
                  <a:pt x="86833" y="33159"/>
                </a:cubicBezTo>
                <a:cubicBezTo>
                  <a:pt x="86833" y="33040"/>
                  <a:pt x="86821" y="32921"/>
                  <a:pt x="86821" y="32802"/>
                </a:cubicBezTo>
                <a:cubicBezTo>
                  <a:pt x="86773" y="31909"/>
                  <a:pt x="86642" y="31052"/>
                  <a:pt x="86416" y="30171"/>
                </a:cubicBezTo>
                <a:cubicBezTo>
                  <a:pt x="86285" y="29671"/>
                  <a:pt x="86118" y="29159"/>
                  <a:pt x="85940" y="28671"/>
                </a:cubicBezTo>
                <a:cubicBezTo>
                  <a:pt x="85844" y="28373"/>
                  <a:pt x="85725" y="28075"/>
                  <a:pt x="85582" y="27790"/>
                </a:cubicBezTo>
                <a:cubicBezTo>
                  <a:pt x="85320" y="27147"/>
                  <a:pt x="84987" y="26539"/>
                  <a:pt x="84654" y="25944"/>
                </a:cubicBezTo>
                <a:lnTo>
                  <a:pt x="84427" y="25587"/>
                </a:lnTo>
                <a:cubicBezTo>
                  <a:pt x="82868" y="23039"/>
                  <a:pt x="80701" y="20824"/>
                  <a:pt x="78427" y="18729"/>
                </a:cubicBezTo>
                <a:cubicBezTo>
                  <a:pt x="78296" y="18610"/>
                  <a:pt x="78177" y="18491"/>
                  <a:pt x="78046" y="18372"/>
                </a:cubicBezTo>
                <a:lnTo>
                  <a:pt x="78010" y="18336"/>
                </a:lnTo>
                <a:cubicBezTo>
                  <a:pt x="77891" y="18241"/>
                  <a:pt x="77772" y="18134"/>
                  <a:pt x="77653" y="18015"/>
                </a:cubicBezTo>
                <a:cubicBezTo>
                  <a:pt x="77117" y="17526"/>
                  <a:pt x="76581" y="17050"/>
                  <a:pt x="76045" y="16574"/>
                </a:cubicBezTo>
                <a:cubicBezTo>
                  <a:pt x="75986" y="16526"/>
                  <a:pt x="75938" y="16479"/>
                  <a:pt x="75903" y="16431"/>
                </a:cubicBezTo>
                <a:cubicBezTo>
                  <a:pt x="75629" y="16193"/>
                  <a:pt x="75367" y="15955"/>
                  <a:pt x="75105" y="15717"/>
                </a:cubicBezTo>
                <a:cubicBezTo>
                  <a:pt x="73914" y="14645"/>
                  <a:pt x="72712" y="13514"/>
                  <a:pt x="71593" y="12311"/>
                </a:cubicBezTo>
                <a:cubicBezTo>
                  <a:pt x="71557" y="12264"/>
                  <a:pt x="71509" y="12228"/>
                  <a:pt x="71473" y="12181"/>
                </a:cubicBezTo>
                <a:cubicBezTo>
                  <a:pt x="71271" y="11966"/>
                  <a:pt x="71081" y="11728"/>
                  <a:pt x="70866" y="11514"/>
                </a:cubicBezTo>
                <a:lnTo>
                  <a:pt x="70557" y="11157"/>
                </a:lnTo>
                <a:cubicBezTo>
                  <a:pt x="70390" y="10978"/>
                  <a:pt x="70223" y="10776"/>
                  <a:pt x="70080" y="10585"/>
                </a:cubicBezTo>
                <a:cubicBezTo>
                  <a:pt x="69961" y="10418"/>
                  <a:pt x="69830" y="10276"/>
                  <a:pt x="69723" y="10121"/>
                </a:cubicBezTo>
                <a:cubicBezTo>
                  <a:pt x="68294" y="8323"/>
                  <a:pt x="67116" y="6370"/>
                  <a:pt x="66437" y="4287"/>
                </a:cubicBezTo>
                <a:cubicBezTo>
                  <a:pt x="66389" y="4168"/>
                  <a:pt x="66342" y="4049"/>
                  <a:pt x="66318" y="3929"/>
                </a:cubicBezTo>
                <a:cubicBezTo>
                  <a:pt x="65961" y="2763"/>
                  <a:pt x="65747" y="1524"/>
                  <a:pt x="65735" y="262"/>
                </a:cubicBezTo>
                <a:lnTo>
                  <a:pt x="657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9"/>
          <p:cNvSpPr/>
          <p:nvPr/>
        </p:nvSpPr>
        <p:spPr>
          <a:xfrm>
            <a:off x="7924802" y="724967"/>
            <a:ext cx="4267244" cy="6133035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2489200" y="1355200"/>
            <a:ext cx="4038800" cy="1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710967"/>
            <a:ext cx="125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3"/>
          </p:nvPr>
        </p:nvSpPr>
        <p:spPr>
          <a:xfrm>
            <a:off x="2489200" y="2997200"/>
            <a:ext cx="51384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1" name="Google Shape;71;p9"/>
          <p:cNvGrpSpPr/>
          <p:nvPr/>
        </p:nvGrpSpPr>
        <p:grpSpPr>
          <a:xfrm>
            <a:off x="8200124" y="2191547"/>
            <a:ext cx="3724661" cy="4460285"/>
            <a:chOff x="6150093" y="1643660"/>
            <a:chExt cx="2793496" cy="3345214"/>
          </a:xfrm>
        </p:grpSpPr>
        <p:sp>
          <p:nvSpPr>
            <p:cNvPr id="72" name="Google Shape;72;p9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7057643" y="446141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6379580" y="4133852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6150093" y="4846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9931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7809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623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413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2127400" y="593367"/>
            <a:ext cx="79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1102000" y="1576733"/>
            <a:ext cx="9988000" cy="4561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7" name="Google Shape;87;p13"/>
          <p:cNvSpPr/>
          <p:nvPr/>
        </p:nvSpPr>
        <p:spPr>
          <a:xfrm rot="5400000" flipH="1">
            <a:off x="-829730" y="-770453"/>
            <a:ext cx="1648915" cy="3189825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13"/>
          <p:cNvSpPr/>
          <p:nvPr/>
        </p:nvSpPr>
        <p:spPr>
          <a:xfrm rot="8100000" flipH="1">
            <a:off x="9353238" y="5605353"/>
            <a:ext cx="4012135" cy="1065352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111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3007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>
            <a:hlinkClick r:id="rId2" action="ppaction://hlinksldjump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133217" y="2386900"/>
            <a:ext cx="7432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4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4588951" y="2386900"/>
            <a:ext cx="7432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2325584" y="2386900"/>
            <a:ext cx="2016000" cy="75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3"/>
          </p:nvPr>
        </p:nvSpPr>
        <p:spPr>
          <a:xfrm>
            <a:off x="5782551" y="2396567"/>
            <a:ext cx="2016000" cy="75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5" name="Google Shape;95;p14">
            <a:hlinkClick r:id="" action="ppaction://noaction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1133219" y="4587833"/>
            <a:ext cx="7432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4589084" y="4587833"/>
            <a:ext cx="7432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7"/>
          </p:nvPr>
        </p:nvSpPr>
        <p:spPr>
          <a:xfrm>
            <a:off x="2325584" y="4587833"/>
            <a:ext cx="1760400" cy="74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5782551" y="4597367"/>
            <a:ext cx="2016000" cy="74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9" name="Google Shape;99;p14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8053657" y="2386900"/>
            <a:ext cx="7432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3"/>
          </p:nvPr>
        </p:nvSpPr>
        <p:spPr>
          <a:xfrm>
            <a:off x="9247116" y="2396567"/>
            <a:ext cx="2016000" cy="75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1" name="Google Shape;101;p14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8053657" y="4587833"/>
            <a:ext cx="7432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5"/>
          </p:nvPr>
        </p:nvSpPr>
        <p:spPr>
          <a:xfrm>
            <a:off x="9247116" y="4597367"/>
            <a:ext cx="2016000" cy="74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7485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subTitle" idx="1"/>
          </p:nvPr>
        </p:nvSpPr>
        <p:spPr>
          <a:xfrm>
            <a:off x="2148000" y="1550933"/>
            <a:ext cx="78960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134" y="68"/>
            <a:ext cx="2746140" cy="7442073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5"/>
          <p:cNvSpPr/>
          <p:nvPr/>
        </p:nvSpPr>
        <p:spPr>
          <a:xfrm flipH="1">
            <a:off x="9445861" y="68"/>
            <a:ext cx="2746140" cy="7442073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" name="Google Shape;108;p15"/>
          <p:cNvGrpSpPr/>
          <p:nvPr/>
        </p:nvGrpSpPr>
        <p:grpSpPr>
          <a:xfrm>
            <a:off x="10050258" y="813304"/>
            <a:ext cx="1895861" cy="4212929"/>
            <a:chOff x="7521693" y="305177"/>
            <a:chExt cx="1421896" cy="3159697"/>
          </a:xfrm>
        </p:grpSpPr>
        <p:sp>
          <p:nvSpPr>
            <p:cNvPr id="109" name="Google Shape;109;p15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521693" y="3322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15"/>
          <p:cNvGrpSpPr/>
          <p:nvPr/>
        </p:nvGrpSpPr>
        <p:grpSpPr>
          <a:xfrm flipH="1">
            <a:off x="245858" y="813304"/>
            <a:ext cx="1641573" cy="2877409"/>
            <a:chOff x="7712409" y="305177"/>
            <a:chExt cx="1231180" cy="2158057"/>
          </a:xfrm>
        </p:grpSpPr>
        <p:sp>
          <p:nvSpPr>
            <p:cNvPr id="116" name="Google Shape;116;p15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838862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/>
          <p:nvPr/>
        </p:nvSpPr>
        <p:spPr>
          <a:xfrm rot="-5400000">
            <a:off x="9275996" y="-1012116"/>
            <a:ext cx="1987312" cy="3844453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6"/>
          <p:cNvSpPr/>
          <p:nvPr/>
        </p:nvSpPr>
        <p:spPr>
          <a:xfrm rot="5400000" flipH="1">
            <a:off x="928563" y="-947065"/>
            <a:ext cx="1987312" cy="3844453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344600" y="593367"/>
            <a:ext cx="550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77752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 flipH="1">
            <a:off x="9081645" y="-1137128"/>
            <a:ext cx="3731185" cy="4261323"/>
          </a:xfrm>
          <a:custGeom>
            <a:avLst/>
            <a:gdLst/>
            <a:ahLst/>
            <a:cxnLst/>
            <a:rect l="l" t="t" r="r" b="b"/>
            <a:pathLst>
              <a:path w="86893" h="99239" extrusionOk="0">
                <a:moveTo>
                  <a:pt x="0" y="0"/>
                </a:moveTo>
                <a:lnTo>
                  <a:pt x="0" y="98012"/>
                </a:lnTo>
                <a:cubicBezTo>
                  <a:pt x="84" y="98036"/>
                  <a:pt x="191" y="98072"/>
                  <a:pt x="298" y="98096"/>
                </a:cubicBezTo>
                <a:cubicBezTo>
                  <a:pt x="369" y="98132"/>
                  <a:pt x="441" y="98143"/>
                  <a:pt x="500" y="98155"/>
                </a:cubicBezTo>
                <a:cubicBezTo>
                  <a:pt x="667" y="98215"/>
                  <a:pt x="846" y="98263"/>
                  <a:pt x="1024" y="98310"/>
                </a:cubicBezTo>
                <a:cubicBezTo>
                  <a:pt x="2810" y="98798"/>
                  <a:pt x="4608" y="99096"/>
                  <a:pt x="6275" y="99203"/>
                </a:cubicBezTo>
                <a:cubicBezTo>
                  <a:pt x="6394" y="99203"/>
                  <a:pt x="6513" y="99215"/>
                  <a:pt x="6632" y="99215"/>
                </a:cubicBezTo>
                <a:cubicBezTo>
                  <a:pt x="7037" y="99239"/>
                  <a:pt x="7406" y="99239"/>
                  <a:pt x="7775" y="99239"/>
                </a:cubicBezTo>
                <a:cubicBezTo>
                  <a:pt x="9966" y="99239"/>
                  <a:pt x="12157" y="98870"/>
                  <a:pt x="14228" y="98167"/>
                </a:cubicBezTo>
                <a:cubicBezTo>
                  <a:pt x="14300" y="98143"/>
                  <a:pt x="14371" y="98132"/>
                  <a:pt x="14443" y="98096"/>
                </a:cubicBezTo>
                <a:lnTo>
                  <a:pt x="14585" y="98048"/>
                </a:lnTo>
                <a:cubicBezTo>
                  <a:pt x="14847" y="97965"/>
                  <a:pt x="15133" y="97858"/>
                  <a:pt x="15395" y="97739"/>
                </a:cubicBezTo>
                <a:cubicBezTo>
                  <a:pt x="16217" y="97417"/>
                  <a:pt x="17002" y="97036"/>
                  <a:pt x="17764" y="96608"/>
                </a:cubicBezTo>
                <a:cubicBezTo>
                  <a:pt x="18169" y="96405"/>
                  <a:pt x="18550" y="96143"/>
                  <a:pt x="18931" y="95905"/>
                </a:cubicBezTo>
                <a:cubicBezTo>
                  <a:pt x="20098" y="95155"/>
                  <a:pt x="21193" y="94262"/>
                  <a:pt x="22158" y="93262"/>
                </a:cubicBezTo>
                <a:cubicBezTo>
                  <a:pt x="22277" y="93131"/>
                  <a:pt x="22396" y="93012"/>
                  <a:pt x="22515" y="92869"/>
                </a:cubicBezTo>
                <a:cubicBezTo>
                  <a:pt x="23098" y="92250"/>
                  <a:pt x="23610" y="91583"/>
                  <a:pt x="24087" y="90869"/>
                </a:cubicBezTo>
                <a:cubicBezTo>
                  <a:pt x="24182" y="90750"/>
                  <a:pt x="24253" y="90631"/>
                  <a:pt x="24325" y="90512"/>
                </a:cubicBezTo>
                <a:cubicBezTo>
                  <a:pt x="24622" y="90035"/>
                  <a:pt x="24908" y="89535"/>
                  <a:pt x="25158" y="89035"/>
                </a:cubicBezTo>
                <a:cubicBezTo>
                  <a:pt x="26015" y="87321"/>
                  <a:pt x="26551" y="85523"/>
                  <a:pt x="26873" y="83677"/>
                </a:cubicBezTo>
                <a:lnTo>
                  <a:pt x="26873" y="83665"/>
                </a:lnTo>
                <a:cubicBezTo>
                  <a:pt x="26908" y="83546"/>
                  <a:pt x="26920" y="83427"/>
                  <a:pt x="26932" y="83308"/>
                </a:cubicBezTo>
                <a:cubicBezTo>
                  <a:pt x="26944" y="83165"/>
                  <a:pt x="26980" y="83034"/>
                  <a:pt x="26992" y="82903"/>
                </a:cubicBezTo>
                <a:cubicBezTo>
                  <a:pt x="27325" y="80784"/>
                  <a:pt x="27408" y="78629"/>
                  <a:pt x="27408" y="76438"/>
                </a:cubicBezTo>
                <a:lnTo>
                  <a:pt x="27408" y="76081"/>
                </a:lnTo>
                <a:cubicBezTo>
                  <a:pt x="27408" y="73902"/>
                  <a:pt x="27349" y="71700"/>
                  <a:pt x="27361" y="69533"/>
                </a:cubicBezTo>
                <a:lnTo>
                  <a:pt x="27361" y="69223"/>
                </a:lnTo>
                <a:lnTo>
                  <a:pt x="27361" y="68866"/>
                </a:lnTo>
                <a:cubicBezTo>
                  <a:pt x="27420" y="66604"/>
                  <a:pt x="27658" y="64235"/>
                  <a:pt x="28182" y="62008"/>
                </a:cubicBezTo>
                <a:lnTo>
                  <a:pt x="28278" y="61651"/>
                </a:lnTo>
                <a:cubicBezTo>
                  <a:pt x="28694" y="59996"/>
                  <a:pt x="29266" y="58400"/>
                  <a:pt x="30040" y="56960"/>
                </a:cubicBezTo>
                <a:cubicBezTo>
                  <a:pt x="30159" y="56757"/>
                  <a:pt x="30266" y="56531"/>
                  <a:pt x="30397" y="56317"/>
                </a:cubicBezTo>
                <a:cubicBezTo>
                  <a:pt x="30718" y="55805"/>
                  <a:pt x="31076" y="55293"/>
                  <a:pt x="31457" y="54805"/>
                </a:cubicBezTo>
                <a:cubicBezTo>
                  <a:pt x="31552" y="54686"/>
                  <a:pt x="31647" y="54567"/>
                  <a:pt x="31754" y="54448"/>
                </a:cubicBezTo>
                <a:cubicBezTo>
                  <a:pt x="32183" y="53936"/>
                  <a:pt x="32659" y="53483"/>
                  <a:pt x="33171" y="53043"/>
                </a:cubicBezTo>
                <a:lnTo>
                  <a:pt x="33397" y="52864"/>
                </a:lnTo>
                <a:cubicBezTo>
                  <a:pt x="33766" y="52566"/>
                  <a:pt x="34147" y="52293"/>
                  <a:pt x="34564" y="52031"/>
                </a:cubicBezTo>
                <a:cubicBezTo>
                  <a:pt x="35267" y="51602"/>
                  <a:pt x="35993" y="51245"/>
                  <a:pt x="36743" y="50983"/>
                </a:cubicBezTo>
                <a:cubicBezTo>
                  <a:pt x="36802" y="50947"/>
                  <a:pt x="36874" y="50923"/>
                  <a:pt x="36933" y="50900"/>
                </a:cubicBezTo>
                <a:cubicBezTo>
                  <a:pt x="37279" y="50780"/>
                  <a:pt x="37624" y="50685"/>
                  <a:pt x="37981" y="50590"/>
                </a:cubicBezTo>
                <a:lnTo>
                  <a:pt x="38338" y="50507"/>
                </a:lnTo>
                <a:cubicBezTo>
                  <a:pt x="39599" y="50206"/>
                  <a:pt x="40908" y="50083"/>
                  <a:pt x="42247" y="50083"/>
                </a:cubicBezTo>
                <a:cubicBezTo>
                  <a:pt x="43450" y="50083"/>
                  <a:pt x="44676" y="50182"/>
                  <a:pt x="45911" y="50340"/>
                </a:cubicBezTo>
                <a:lnTo>
                  <a:pt x="46268" y="50388"/>
                </a:lnTo>
                <a:cubicBezTo>
                  <a:pt x="48792" y="50745"/>
                  <a:pt x="51352" y="51304"/>
                  <a:pt x="53840" y="51793"/>
                </a:cubicBezTo>
                <a:cubicBezTo>
                  <a:pt x="53959" y="51828"/>
                  <a:pt x="54078" y="51840"/>
                  <a:pt x="54197" y="51876"/>
                </a:cubicBezTo>
                <a:lnTo>
                  <a:pt x="54912" y="52007"/>
                </a:lnTo>
                <a:cubicBezTo>
                  <a:pt x="57162" y="52412"/>
                  <a:pt x="59472" y="52674"/>
                  <a:pt x="61770" y="52733"/>
                </a:cubicBezTo>
                <a:lnTo>
                  <a:pt x="62127" y="52733"/>
                </a:lnTo>
                <a:cubicBezTo>
                  <a:pt x="62378" y="52738"/>
                  <a:pt x="62629" y="52740"/>
                  <a:pt x="62880" y="52740"/>
                </a:cubicBezTo>
                <a:cubicBezTo>
                  <a:pt x="65186" y="52740"/>
                  <a:pt x="67478" y="52539"/>
                  <a:pt x="69711" y="52066"/>
                </a:cubicBezTo>
                <a:cubicBezTo>
                  <a:pt x="69830" y="52054"/>
                  <a:pt x="69949" y="52019"/>
                  <a:pt x="70069" y="51995"/>
                </a:cubicBezTo>
                <a:cubicBezTo>
                  <a:pt x="71521" y="51673"/>
                  <a:pt x="72938" y="51245"/>
                  <a:pt x="74319" y="50685"/>
                </a:cubicBezTo>
                <a:lnTo>
                  <a:pt x="74545" y="50590"/>
                </a:lnTo>
                <a:cubicBezTo>
                  <a:pt x="75438" y="50221"/>
                  <a:pt x="76295" y="49804"/>
                  <a:pt x="77129" y="49316"/>
                </a:cubicBezTo>
                <a:cubicBezTo>
                  <a:pt x="77308" y="49221"/>
                  <a:pt x="77474" y="49102"/>
                  <a:pt x="77653" y="48995"/>
                </a:cubicBezTo>
                <a:lnTo>
                  <a:pt x="78010" y="48768"/>
                </a:lnTo>
                <a:cubicBezTo>
                  <a:pt x="78558" y="48411"/>
                  <a:pt x="79093" y="48030"/>
                  <a:pt x="79617" y="47613"/>
                </a:cubicBezTo>
                <a:cubicBezTo>
                  <a:pt x="79772" y="47494"/>
                  <a:pt x="79903" y="47375"/>
                  <a:pt x="80046" y="47256"/>
                </a:cubicBezTo>
                <a:cubicBezTo>
                  <a:pt x="80213" y="47125"/>
                  <a:pt x="80367" y="47006"/>
                  <a:pt x="80510" y="46851"/>
                </a:cubicBezTo>
                <a:cubicBezTo>
                  <a:pt x="80570" y="46816"/>
                  <a:pt x="80617" y="46768"/>
                  <a:pt x="80665" y="46720"/>
                </a:cubicBezTo>
                <a:cubicBezTo>
                  <a:pt x="82606" y="44935"/>
                  <a:pt x="84201" y="42756"/>
                  <a:pt x="85285" y="40398"/>
                </a:cubicBezTo>
                <a:cubicBezTo>
                  <a:pt x="85344" y="40279"/>
                  <a:pt x="85404" y="40160"/>
                  <a:pt x="85451" y="40041"/>
                </a:cubicBezTo>
                <a:cubicBezTo>
                  <a:pt x="85511" y="39934"/>
                  <a:pt x="85559" y="39815"/>
                  <a:pt x="85606" y="39696"/>
                </a:cubicBezTo>
                <a:cubicBezTo>
                  <a:pt x="85725" y="39386"/>
                  <a:pt x="85856" y="39053"/>
                  <a:pt x="85963" y="38743"/>
                </a:cubicBezTo>
                <a:cubicBezTo>
                  <a:pt x="86582" y="36922"/>
                  <a:pt x="86892" y="35052"/>
                  <a:pt x="86833" y="33159"/>
                </a:cubicBezTo>
                <a:cubicBezTo>
                  <a:pt x="86833" y="33040"/>
                  <a:pt x="86821" y="32921"/>
                  <a:pt x="86821" y="32802"/>
                </a:cubicBezTo>
                <a:cubicBezTo>
                  <a:pt x="86773" y="31909"/>
                  <a:pt x="86642" y="31052"/>
                  <a:pt x="86416" y="30171"/>
                </a:cubicBezTo>
                <a:cubicBezTo>
                  <a:pt x="86285" y="29671"/>
                  <a:pt x="86118" y="29159"/>
                  <a:pt x="85940" y="28671"/>
                </a:cubicBezTo>
                <a:cubicBezTo>
                  <a:pt x="85844" y="28373"/>
                  <a:pt x="85725" y="28075"/>
                  <a:pt x="85582" y="27790"/>
                </a:cubicBezTo>
                <a:cubicBezTo>
                  <a:pt x="85320" y="27147"/>
                  <a:pt x="84987" y="26539"/>
                  <a:pt x="84654" y="25944"/>
                </a:cubicBezTo>
                <a:lnTo>
                  <a:pt x="84427" y="25587"/>
                </a:lnTo>
                <a:cubicBezTo>
                  <a:pt x="82868" y="23039"/>
                  <a:pt x="80701" y="20824"/>
                  <a:pt x="78427" y="18729"/>
                </a:cubicBezTo>
                <a:cubicBezTo>
                  <a:pt x="78296" y="18610"/>
                  <a:pt x="78177" y="18491"/>
                  <a:pt x="78046" y="18372"/>
                </a:cubicBezTo>
                <a:lnTo>
                  <a:pt x="78010" y="18336"/>
                </a:lnTo>
                <a:cubicBezTo>
                  <a:pt x="77891" y="18241"/>
                  <a:pt x="77772" y="18134"/>
                  <a:pt x="77653" y="18015"/>
                </a:cubicBezTo>
                <a:cubicBezTo>
                  <a:pt x="77117" y="17526"/>
                  <a:pt x="76581" y="17050"/>
                  <a:pt x="76045" y="16574"/>
                </a:cubicBezTo>
                <a:cubicBezTo>
                  <a:pt x="75986" y="16526"/>
                  <a:pt x="75938" y="16479"/>
                  <a:pt x="75903" y="16431"/>
                </a:cubicBezTo>
                <a:cubicBezTo>
                  <a:pt x="75629" y="16193"/>
                  <a:pt x="75367" y="15955"/>
                  <a:pt x="75105" y="15717"/>
                </a:cubicBezTo>
                <a:cubicBezTo>
                  <a:pt x="73914" y="14645"/>
                  <a:pt x="72712" y="13514"/>
                  <a:pt x="71593" y="12311"/>
                </a:cubicBezTo>
                <a:cubicBezTo>
                  <a:pt x="71557" y="12264"/>
                  <a:pt x="71509" y="12228"/>
                  <a:pt x="71473" y="12181"/>
                </a:cubicBezTo>
                <a:cubicBezTo>
                  <a:pt x="71271" y="11966"/>
                  <a:pt x="71081" y="11728"/>
                  <a:pt x="70866" y="11514"/>
                </a:cubicBezTo>
                <a:lnTo>
                  <a:pt x="70557" y="11157"/>
                </a:lnTo>
                <a:cubicBezTo>
                  <a:pt x="70390" y="10978"/>
                  <a:pt x="70223" y="10776"/>
                  <a:pt x="70080" y="10585"/>
                </a:cubicBezTo>
                <a:cubicBezTo>
                  <a:pt x="69961" y="10418"/>
                  <a:pt x="69830" y="10276"/>
                  <a:pt x="69723" y="10121"/>
                </a:cubicBezTo>
                <a:cubicBezTo>
                  <a:pt x="68294" y="8323"/>
                  <a:pt x="67116" y="6370"/>
                  <a:pt x="66437" y="4287"/>
                </a:cubicBezTo>
                <a:cubicBezTo>
                  <a:pt x="66389" y="4168"/>
                  <a:pt x="66342" y="4049"/>
                  <a:pt x="66318" y="3929"/>
                </a:cubicBezTo>
                <a:cubicBezTo>
                  <a:pt x="65961" y="2763"/>
                  <a:pt x="65747" y="1524"/>
                  <a:pt x="65735" y="262"/>
                </a:cubicBezTo>
                <a:lnTo>
                  <a:pt x="657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7"/>
          <p:cNvSpPr/>
          <p:nvPr/>
        </p:nvSpPr>
        <p:spPr>
          <a:xfrm flipH="1">
            <a:off x="-499199" y="724967"/>
            <a:ext cx="4267244" cy="6133035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7"/>
          <p:cNvSpPr/>
          <p:nvPr/>
        </p:nvSpPr>
        <p:spPr>
          <a:xfrm flipH="1">
            <a:off x="1285442" y="3141699"/>
            <a:ext cx="124193" cy="142612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7"/>
          <p:cNvSpPr/>
          <p:nvPr/>
        </p:nvSpPr>
        <p:spPr>
          <a:xfrm flipH="1">
            <a:off x="2117265" y="5948547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7"/>
          <p:cNvSpPr/>
          <p:nvPr/>
        </p:nvSpPr>
        <p:spPr>
          <a:xfrm flipH="1">
            <a:off x="-231940" y="2935206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7"/>
          <p:cNvSpPr/>
          <p:nvPr/>
        </p:nvSpPr>
        <p:spPr>
          <a:xfrm flipH="1">
            <a:off x="1715415" y="4826170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7"/>
          <p:cNvSpPr/>
          <p:nvPr/>
        </p:nvSpPr>
        <p:spPr>
          <a:xfrm flipH="1">
            <a:off x="321365" y="2191547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7"/>
          <p:cNvSpPr/>
          <p:nvPr/>
        </p:nvSpPr>
        <p:spPr>
          <a:xfrm flipH="1">
            <a:off x="3327331" y="6462381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1"/>
          </p:nvPr>
        </p:nvSpPr>
        <p:spPr>
          <a:xfrm>
            <a:off x="4564400" y="3429000"/>
            <a:ext cx="5138400" cy="18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5664000" y="1355200"/>
            <a:ext cx="4038800" cy="1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2"/>
          </p:nvPr>
        </p:nvSpPr>
        <p:spPr>
          <a:xfrm>
            <a:off x="4564400" y="2997200"/>
            <a:ext cx="51384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 idx="3" hasCustomPrompt="1"/>
          </p:nvPr>
        </p:nvSpPr>
        <p:spPr>
          <a:xfrm>
            <a:off x="9992033" y="1710967"/>
            <a:ext cx="125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7110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2203800" y="593367"/>
            <a:ext cx="77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8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712293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2203800" y="593367"/>
            <a:ext cx="77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 rot="10800000">
            <a:off x="10388968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9"/>
          <p:cNvSpPr/>
          <p:nvPr/>
        </p:nvSpPr>
        <p:spPr>
          <a:xfrm>
            <a:off x="-177799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74057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2203800" y="593367"/>
            <a:ext cx="77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8" name="Google Shape;148;p20"/>
          <p:cNvSpPr/>
          <p:nvPr/>
        </p:nvSpPr>
        <p:spPr>
          <a:xfrm rot="10800000">
            <a:off x="-403943" y="838112"/>
            <a:ext cx="1878177" cy="6019877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0"/>
          <p:cNvSpPr/>
          <p:nvPr/>
        </p:nvSpPr>
        <p:spPr>
          <a:xfrm rot="-5400000">
            <a:off x="8326788" y="2366545"/>
            <a:ext cx="6282976" cy="1501009"/>
          </a:xfrm>
          <a:custGeom>
            <a:avLst/>
            <a:gdLst/>
            <a:ahLst/>
            <a:cxnLst/>
            <a:rect l="l" t="t" r="r" b="b"/>
            <a:pathLst>
              <a:path w="143055" h="34176" extrusionOk="0">
                <a:moveTo>
                  <a:pt x="36120" y="0"/>
                </a:moveTo>
                <a:cubicBezTo>
                  <a:pt x="34770" y="0"/>
                  <a:pt x="33414" y="77"/>
                  <a:pt x="32076" y="255"/>
                </a:cubicBezTo>
                <a:cubicBezTo>
                  <a:pt x="31088" y="398"/>
                  <a:pt x="30088" y="588"/>
                  <a:pt x="29123" y="826"/>
                </a:cubicBezTo>
                <a:lnTo>
                  <a:pt x="28766" y="910"/>
                </a:lnTo>
                <a:cubicBezTo>
                  <a:pt x="28587" y="957"/>
                  <a:pt x="28409" y="1005"/>
                  <a:pt x="28218" y="1064"/>
                </a:cubicBezTo>
                <a:cubicBezTo>
                  <a:pt x="27825" y="1160"/>
                  <a:pt x="27421" y="1291"/>
                  <a:pt x="27028" y="1421"/>
                </a:cubicBezTo>
                <a:cubicBezTo>
                  <a:pt x="25015" y="2076"/>
                  <a:pt x="23063" y="2934"/>
                  <a:pt x="21205" y="3981"/>
                </a:cubicBezTo>
                <a:cubicBezTo>
                  <a:pt x="21086" y="4053"/>
                  <a:pt x="20967" y="4124"/>
                  <a:pt x="20848" y="4184"/>
                </a:cubicBezTo>
                <a:cubicBezTo>
                  <a:pt x="18824" y="5362"/>
                  <a:pt x="16907" y="6732"/>
                  <a:pt x="15133" y="8279"/>
                </a:cubicBezTo>
                <a:cubicBezTo>
                  <a:pt x="14979" y="8399"/>
                  <a:pt x="14848" y="8518"/>
                  <a:pt x="14717" y="8637"/>
                </a:cubicBezTo>
                <a:cubicBezTo>
                  <a:pt x="14228" y="9065"/>
                  <a:pt x="13752" y="9518"/>
                  <a:pt x="13288" y="9982"/>
                </a:cubicBezTo>
                <a:lnTo>
                  <a:pt x="12931" y="10339"/>
                </a:lnTo>
                <a:cubicBezTo>
                  <a:pt x="12026" y="11244"/>
                  <a:pt x="11169" y="12197"/>
                  <a:pt x="10359" y="13197"/>
                </a:cubicBezTo>
                <a:cubicBezTo>
                  <a:pt x="9740" y="13935"/>
                  <a:pt x="9168" y="14709"/>
                  <a:pt x="8609" y="15483"/>
                </a:cubicBezTo>
                <a:cubicBezTo>
                  <a:pt x="8537" y="15602"/>
                  <a:pt x="8454" y="15721"/>
                  <a:pt x="8359" y="15840"/>
                </a:cubicBezTo>
                <a:cubicBezTo>
                  <a:pt x="7275" y="17388"/>
                  <a:pt x="6275" y="19007"/>
                  <a:pt x="5382" y="20674"/>
                </a:cubicBezTo>
                <a:cubicBezTo>
                  <a:pt x="5263" y="20888"/>
                  <a:pt x="5144" y="21102"/>
                  <a:pt x="5025" y="21329"/>
                </a:cubicBezTo>
                <a:cubicBezTo>
                  <a:pt x="4787" y="21781"/>
                  <a:pt x="4561" y="22222"/>
                  <a:pt x="4346" y="22686"/>
                </a:cubicBezTo>
                <a:lnTo>
                  <a:pt x="4168" y="23043"/>
                </a:lnTo>
                <a:cubicBezTo>
                  <a:pt x="3096" y="25258"/>
                  <a:pt x="2167" y="27556"/>
                  <a:pt x="1346" y="29889"/>
                </a:cubicBezTo>
                <a:cubicBezTo>
                  <a:pt x="1310" y="30008"/>
                  <a:pt x="1263" y="30127"/>
                  <a:pt x="1227" y="30246"/>
                </a:cubicBezTo>
                <a:cubicBezTo>
                  <a:pt x="786" y="31544"/>
                  <a:pt x="370" y="32854"/>
                  <a:pt x="0" y="34176"/>
                </a:cubicBezTo>
                <a:lnTo>
                  <a:pt x="143054" y="34033"/>
                </a:lnTo>
                <a:cubicBezTo>
                  <a:pt x="142875" y="32735"/>
                  <a:pt x="142602" y="31413"/>
                  <a:pt x="142221" y="30127"/>
                </a:cubicBezTo>
                <a:lnTo>
                  <a:pt x="142125" y="29770"/>
                </a:lnTo>
                <a:cubicBezTo>
                  <a:pt x="141590" y="27782"/>
                  <a:pt x="140911" y="25782"/>
                  <a:pt x="140101" y="23853"/>
                </a:cubicBezTo>
                <a:cubicBezTo>
                  <a:pt x="140006" y="23555"/>
                  <a:pt x="139863" y="23269"/>
                  <a:pt x="139744" y="22984"/>
                </a:cubicBezTo>
                <a:cubicBezTo>
                  <a:pt x="139732" y="22972"/>
                  <a:pt x="139720" y="22936"/>
                  <a:pt x="139720" y="22924"/>
                </a:cubicBezTo>
                <a:cubicBezTo>
                  <a:pt x="139661" y="22805"/>
                  <a:pt x="139601" y="22686"/>
                  <a:pt x="139554" y="22567"/>
                </a:cubicBezTo>
                <a:cubicBezTo>
                  <a:pt x="138458" y="20114"/>
                  <a:pt x="137208" y="17781"/>
                  <a:pt x="135898" y="15721"/>
                </a:cubicBezTo>
                <a:lnTo>
                  <a:pt x="135672" y="15364"/>
                </a:lnTo>
                <a:cubicBezTo>
                  <a:pt x="134767" y="13947"/>
                  <a:pt x="133827" y="12673"/>
                  <a:pt x="132898" y="11554"/>
                </a:cubicBezTo>
                <a:cubicBezTo>
                  <a:pt x="132660" y="11256"/>
                  <a:pt x="132410" y="10970"/>
                  <a:pt x="132160" y="10696"/>
                </a:cubicBezTo>
                <a:cubicBezTo>
                  <a:pt x="132041" y="10542"/>
                  <a:pt x="131934" y="10423"/>
                  <a:pt x="131803" y="10292"/>
                </a:cubicBezTo>
                <a:cubicBezTo>
                  <a:pt x="131231" y="9684"/>
                  <a:pt x="130636" y="9089"/>
                  <a:pt x="130017" y="8518"/>
                </a:cubicBezTo>
                <a:lnTo>
                  <a:pt x="129612" y="8160"/>
                </a:lnTo>
                <a:cubicBezTo>
                  <a:pt x="127957" y="6684"/>
                  <a:pt x="126147" y="5398"/>
                  <a:pt x="124230" y="4303"/>
                </a:cubicBezTo>
                <a:cubicBezTo>
                  <a:pt x="124111" y="4231"/>
                  <a:pt x="123992" y="4160"/>
                  <a:pt x="123873" y="4100"/>
                </a:cubicBezTo>
                <a:cubicBezTo>
                  <a:pt x="121635" y="2874"/>
                  <a:pt x="119265" y="1922"/>
                  <a:pt x="116825" y="1326"/>
                </a:cubicBezTo>
                <a:cubicBezTo>
                  <a:pt x="116646" y="1267"/>
                  <a:pt x="116467" y="1231"/>
                  <a:pt x="116289" y="1195"/>
                </a:cubicBezTo>
                <a:cubicBezTo>
                  <a:pt x="116170" y="1171"/>
                  <a:pt x="116051" y="1136"/>
                  <a:pt x="115932" y="1124"/>
                </a:cubicBezTo>
                <a:cubicBezTo>
                  <a:pt x="115682" y="1064"/>
                  <a:pt x="115432" y="1017"/>
                  <a:pt x="115182" y="969"/>
                </a:cubicBezTo>
                <a:cubicBezTo>
                  <a:pt x="113740" y="702"/>
                  <a:pt x="112279" y="567"/>
                  <a:pt x="110821" y="567"/>
                </a:cubicBezTo>
                <a:cubicBezTo>
                  <a:pt x="110002" y="567"/>
                  <a:pt x="109184" y="610"/>
                  <a:pt x="108371" y="695"/>
                </a:cubicBezTo>
                <a:cubicBezTo>
                  <a:pt x="108252" y="695"/>
                  <a:pt x="108133" y="707"/>
                  <a:pt x="108014" y="719"/>
                </a:cubicBezTo>
                <a:cubicBezTo>
                  <a:pt x="107466" y="790"/>
                  <a:pt x="106919" y="874"/>
                  <a:pt x="106371" y="993"/>
                </a:cubicBezTo>
                <a:cubicBezTo>
                  <a:pt x="105859" y="1076"/>
                  <a:pt x="105335" y="1195"/>
                  <a:pt x="104835" y="1350"/>
                </a:cubicBezTo>
                <a:cubicBezTo>
                  <a:pt x="104406" y="1469"/>
                  <a:pt x="103990" y="1588"/>
                  <a:pt x="103573" y="1731"/>
                </a:cubicBezTo>
                <a:cubicBezTo>
                  <a:pt x="102478" y="2100"/>
                  <a:pt x="101454" y="2553"/>
                  <a:pt x="100442" y="3053"/>
                </a:cubicBezTo>
                <a:cubicBezTo>
                  <a:pt x="100323" y="3136"/>
                  <a:pt x="100203" y="3196"/>
                  <a:pt x="100084" y="3255"/>
                </a:cubicBezTo>
                <a:cubicBezTo>
                  <a:pt x="97441" y="4636"/>
                  <a:pt x="95000" y="6410"/>
                  <a:pt x="92560" y="8220"/>
                </a:cubicBezTo>
                <a:cubicBezTo>
                  <a:pt x="92536" y="8220"/>
                  <a:pt x="92524" y="8232"/>
                  <a:pt x="92524" y="8232"/>
                </a:cubicBezTo>
                <a:lnTo>
                  <a:pt x="92167" y="8506"/>
                </a:lnTo>
                <a:cubicBezTo>
                  <a:pt x="92143" y="8529"/>
                  <a:pt x="92107" y="8565"/>
                  <a:pt x="92083" y="8577"/>
                </a:cubicBezTo>
                <a:cubicBezTo>
                  <a:pt x="90809" y="9530"/>
                  <a:pt x="89547" y="10482"/>
                  <a:pt x="88250" y="11375"/>
                </a:cubicBezTo>
                <a:cubicBezTo>
                  <a:pt x="87083" y="12185"/>
                  <a:pt x="85868" y="12971"/>
                  <a:pt x="84606" y="13673"/>
                </a:cubicBezTo>
                <a:cubicBezTo>
                  <a:pt x="84487" y="13744"/>
                  <a:pt x="84368" y="13804"/>
                  <a:pt x="84249" y="13875"/>
                </a:cubicBezTo>
                <a:cubicBezTo>
                  <a:pt x="83154" y="14459"/>
                  <a:pt x="82023" y="14995"/>
                  <a:pt x="80868" y="15435"/>
                </a:cubicBezTo>
                <a:cubicBezTo>
                  <a:pt x="80546" y="15554"/>
                  <a:pt x="80201" y="15697"/>
                  <a:pt x="79879" y="15792"/>
                </a:cubicBezTo>
                <a:cubicBezTo>
                  <a:pt x="78832" y="16138"/>
                  <a:pt x="77760" y="16400"/>
                  <a:pt x="76689" y="16590"/>
                </a:cubicBezTo>
                <a:lnTo>
                  <a:pt x="76331" y="16626"/>
                </a:lnTo>
                <a:cubicBezTo>
                  <a:pt x="75641" y="16716"/>
                  <a:pt x="74940" y="16764"/>
                  <a:pt x="74237" y="16764"/>
                </a:cubicBezTo>
                <a:cubicBezTo>
                  <a:pt x="73278" y="16764"/>
                  <a:pt x="72314" y="16675"/>
                  <a:pt x="71367" y="16483"/>
                </a:cubicBezTo>
                <a:cubicBezTo>
                  <a:pt x="70557" y="16316"/>
                  <a:pt x="69795" y="16078"/>
                  <a:pt x="69057" y="15792"/>
                </a:cubicBezTo>
                <a:cubicBezTo>
                  <a:pt x="68950" y="15745"/>
                  <a:pt x="68842" y="15721"/>
                  <a:pt x="68759" y="15673"/>
                </a:cubicBezTo>
                <a:cubicBezTo>
                  <a:pt x="68640" y="15614"/>
                  <a:pt x="68521" y="15566"/>
                  <a:pt x="68402" y="15507"/>
                </a:cubicBezTo>
                <a:cubicBezTo>
                  <a:pt x="68342" y="15483"/>
                  <a:pt x="68271" y="15447"/>
                  <a:pt x="68211" y="15423"/>
                </a:cubicBezTo>
                <a:cubicBezTo>
                  <a:pt x="65544" y="14221"/>
                  <a:pt x="63175" y="12351"/>
                  <a:pt x="60829" y="10434"/>
                </a:cubicBezTo>
                <a:cubicBezTo>
                  <a:pt x="60710" y="10351"/>
                  <a:pt x="60591" y="10244"/>
                  <a:pt x="60472" y="10137"/>
                </a:cubicBezTo>
                <a:cubicBezTo>
                  <a:pt x="59829" y="9637"/>
                  <a:pt x="59198" y="9101"/>
                  <a:pt x="58543" y="8589"/>
                </a:cubicBezTo>
                <a:cubicBezTo>
                  <a:pt x="58389" y="8470"/>
                  <a:pt x="58234" y="8351"/>
                  <a:pt x="58091" y="8232"/>
                </a:cubicBezTo>
                <a:cubicBezTo>
                  <a:pt x="57793" y="8006"/>
                  <a:pt x="57508" y="7791"/>
                  <a:pt x="57210" y="7565"/>
                </a:cubicBezTo>
                <a:cubicBezTo>
                  <a:pt x="55841" y="6541"/>
                  <a:pt x="54400" y="5601"/>
                  <a:pt x="52888" y="4731"/>
                </a:cubicBezTo>
                <a:cubicBezTo>
                  <a:pt x="52769" y="4660"/>
                  <a:pt x="52650" y="4600"/>
                  <a:pt x="52531" y="4529"/>
                </a:cubicBezTo>
                <a:cubicBezTo>
                  <a:pt x="50197" y="3231"/>
                  <a:pt x="47709" y="2183"/>
                  <a:pt x="45173" y="1410"/>
                </a:cubicBezTo>
                <a:cubicBezTo>
                  <a:pt x="45089" y="1374"/>
                  <a:pt x="45018" y="1362"/>
                  <a:pt x="44958" y="1350"/>
                </a:cubicBezTo>
                <a:cubicBezTo>
                  <a:pt x="44839" y="1302"/>
                  <a:pt x="44720" y="1267"/>
                  <a:pt x="44601" y="1243"/>
                </a:cubicBezTo>
                <a:cubicBezTo>
                  <a:pt x="44363" y="1160"/>
                  <a:pt x="44125" y="1088"/>
                  <a:pt x="43887" y="1029"/>
                </a:cubicBezTo>
                <a:cubicBezTo>
                  <a:pt x="41637" y="457"/>
                  <a:pt x="39351" y="112"/>
                  <a:pt x="37041" y="17"/>
                </a:cubicBezTo>
                <a:cubicBezTo>
                  <a:pt x="36922" y="17"/>
                  <a:pt x="36803" y="5"/>
                  <a:pt x="36684" y="5"/>
                </a:cubicBezTo>
                <a:cubicBezTo>
                  <a:pt x="36496" y="2"/>
                  <a:pt x="36308" y="0"/>
                  <a:pt x="36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664385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subTitle" idx="1"/>
          </p:nvPr>
        </p:nvSpPr>
        <p:spPr>
          <a:xfrm>
            <a:off x="3309316" y="2237333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2"/>
          </p:nvPr>
        </p:nvSpPr>
        <p:spPr>
          <a:xfrm>
            <a:off x="3309316" y="2008733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3"/>
          </p:nvPr>
        </p:nvSpPr>
        <p:spPr>
          <a:xfrm>
            <a:off x="8125515" y="2237333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4"/>
          </p:nvPr>
        </p:nvSpPr>
        <p:spPr>
          <a:xfrm>
            <a:off x="8125515" y="2008733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5"/>
          </p:nvPr>
        </p:nvSpPr>
        <p:spPr>
          <a:xfrm>
            <a:off x="3309316" y="3989267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ubTitle" idx="6"/>
          </p:nvPr>
        </p:nvSpPr>
        <p:spPr>
          <a:xfrm>
            <a:off x="3309316" y="3760667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ubTitle" idx="7"/>
          </p:nvPr>
        </p:nvSpPr>
        <p:spPr>
          <a:xfrm>
            <a:off x="8125515" y="3989267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ubTitle" idx="8"/>
          </p:nvPr>
        </p:nvSpPr>
        <p:spPr>
          <a:xfrm>
            <a:off x="8125515" y="3760667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60" name="Google Shape;160;p21"/>
          <p:cNvSpPr/>
          <p:nvPr/>
        </p:nvSpPr>
        <p:spPr>
          <a:xfrm rot="5400000" flipH="1">
            <a:off x="-672200" y="672167"/>
            <a:ext cx="2903567" cy="15592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1"/>
          <p:cNvSpPr/>
          <p:nvPr/>
        </p:nvSpPr>
        <p:spPr>
          <a:xfrm rot="-5400000" flipH="1">
            <a:off x="9960601" y="4626600"/>
            <a:ext cx="2903567" cy="15592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37396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3193200" y="1808434"/>
            <a:ext cx="5805693" cy="5455655"/>
          </a:xfrm>
          <a:custGeom>
            <a:avLst/>
            <a:gdLst/>
            <a:ahLst/>
            <a:cxnLst/>
            <a:rect l="l" t="t" r="r" b="b"/>
            <a:pathLst>
              <a:path w="30934" h="34401" extrusionOk="0">
                <a:moveTo>
                  <a:pt x="15609" y="1"/>
                </a:moveTo>
                <a:cubicBezTo>
                  <a:pt x="10766" y="1"/>
                  <a:pt x="7680" y="2079"/>
                  <a:pt x="7680" y="2079"/>
                </a:cubicBezTo>
                <a:cubicBezTo>
                  <a:pt x="7680" y="2079"/>
                  <a:pt x="1287" y="7234"/>
                  <a:pt x="4799" y="8401"/>
                </a:cubicBezTo>
                <a:cubicBezTo>
                  <a:pt x="7359" y="9270"/>
                  <a:pt x="1513" y="10223"/>
                  <a:pt x="822" y="14450"/>
                </a:cubicBezTo>
                <a:cubicBezTo>
                  <a:pt x="1" y="19498"/>
                  <a:pt x="3073" y="17331"/>
                  <a:pt x="4335" y="18962"/>
                </a:cubicBezTo>
                <a:cubicBezTo>
                  <a:pt x="5585" y="20581"/>
                  <a:pt x="275" y="22653"/>
                  <a:pt x="1810" y="27154"/>
                </a:cubicBezTo>
                <a:cubicBezTo>
                  <a:pt x="2630" y="29579"/>
                  <a:pt x="3765" y="30154"/>
                  <a:pt x="5328" y="30154"/>
                </a:cubicBezTo>
                <a:cubicBezTo>
                  <a:pt x="6673" y="30154"/>
                  <a:pt x="8334" y="29728"/>
                  <a:pt x="10383" y="29690"/>
                </a:cubicBezTo>
                <a:cubicBezTo>
                  <a:pt x="10490" y="29687"/>
                  <a:pt x="10590" y="29686"/>
                  <a:pt x="10684" y="29686"/>
                </a:cubicBezTo>
                <a:cubicBezTo>
                  <a:pt x="14448" y="29686"/>
                  <a:pt x="7500" y="31533"/>
                  <a:pt x="11288" y="33381"/>
                </a:cubicBezTo>
                <a:cubicBezTo>
                  <a:pt x="12720" y="34081"/>
                  <a:pt x="14192" y="34400"/>
                  <a:pt x="15715" y="34400"/>
                </a:cubicBezTo>
                <a:cubicBezTo>
                  <a:pt x="18306" y="34400"/>
                  <a:pt x="21045" y="33477"/>
                  <a:pt x="23992" y="31940"/>
                </a:cubicBezTo>
                <a:cubicBezTo>
                  <a:pt x="28683" y="29499"/>
                  <a:pt x="22194" y="28070"/>
                  <a:pt x="25349" y="27689"/>
                </a:cubicBezTo>
                <a:cubicBezTo>
                  <a:pt x="28504" y="27320"/>
                  <a:pt x="30933" y="24260"/>
                  <a:pt x="30302" y="20653"/>
                </a:cubicBezTo>
                <a:cubicBezTo>
                  <a:pt x="29842" y="17978"/>
                  <a:pt x="28222" y="17636"/>
                  <a:pt x="27422" y="17636"/>
                </a:cubicBezTo>
                <a:cubicBezTo>
                  <a:pt x="27146" y="17636"/>
                  <a:pt x="26968" y="17676"/>
                  <a:pt x="26968" y="17676"/>
                </a:cubicBezTo>
                <a:cubicBezTo>
                  <a:pt x="26968" y="17676"/>
                  <a:pt x="30588" y="16414"/>
                  <a:pt x="29588" y="10723"/>
                </a:cubicBezTo>
                <a:cubicBezTo>
                  <a:pt x="28600" y="5056"/>
                  <a:pt x="24909" y="6318"/>
                  <a:pt x="23635" y="5508"/>
                </a:cubicBezTo>
                <a:cubicBezTo>
                  <a:pt x="22373" y="4698"/>
                  <a:pt x="26087" y="1817"/>
                  <a:pt x="19134" y="365"/>
                </a:cubicBezTo>
                <a:cubicBezTo>
                  <a:pt x="17880" y="106"/>
                  <a:pt x="16700" y="1"/>
                  <a:pt x="156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5" name="Google Shape;165;p22"/>
          <p:cNvGrpSpPr/>
          <p:nvPr/>
        </p:nvGrpSpPr>
        <p:grpSpPr>
          <a:xfrm>
            <a:off x="3899146" y="1968947"/>
            <a:ext cx="4559103" cy="2360220"/>
            <a:chOff x="2924359" y="1476710"/>
            <a:chExt cx="3419327" cy="1770165"/>
          </a:xfrm>
        </p:grpSpPr>
        <p:sp>
          <p:nvSpPr>
            <p:cNvPr id="166" name="Google Shape;166;p22"/>
            <p:cNvSpPr/>
            <p:nvPr/>
          </p:nvSpPr>
          <p:spPr>
            <a:xfrm>
              <a:off x="3448081" y="1935447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2924359" y="2781266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6219642" y="3105139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6157081" y="2316447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4902731" y="147671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26460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 rot="-5400000">
            <a:off x="9275996" y="-1012116"/>
            <a:ext cx="1987312" cy="3844453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23"/>
          <p:cNvSpPr/>
          <p:nvPr/>
        </p:nvSpPr>
        <p:spPr>
          <a:xfrm rot="5400000" flipH="1">
            <a:off x="928563" y="-947065"/>
            <a:ext cx="1987312" cy="3844453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3344600" y="593367"/>
            <a:ext cx="550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5" name="Google Shape;175;p23"/>
          <p:cNvSpPr/>
          <p:nvPr/>
        </p:nvSpPr>
        <p:spPr>
          <a:xfrm rot="-5400000" flipH="1">
            <a:off x="9275996" y="3942102"/>
            <a:ext cx="1987312" cy="3844453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23"/>
          <p:cNvSpPr/>
          <p:nvPr/>
        </p:nvSpPr>
        <p:spPr>
          <a:xfrm rot="5400000">
            <a:off x="928563" y="3942102"/>
            <a:ext cx="1987312" cy="3844453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787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370740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2356200" y="593367"/>
            <a:ext cx="74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1"/>
          </p:nvPr>
        </p:nvSpPr>
        <p:spPr>
          <a:xfrm>
            <a:off x="3309316" y="2237333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2"/>
          </p:nvPr>
        </p:nvSpPr>
        <p:spPr>
          <a:xfrm>
            <a:off x="3309316" y="2008733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3"/>
          </p:nvPr>
        </p:nvSpPr>
        <p:spPr>
          <a:xfrm>
            <a:off x="8125515" y="2237333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4"/>
          </p:nvPr>
        </p:nvSpPr>
        <p:spPr>
          <a:xfrm>
            <a:off x="8125515" y="2008733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5"/>
          </p:nvPr>
        </p:nvSpPr>
        <p:spPr>
          <a:xfrm>
            <a:off x="3309316" y="3989267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6"/>
          </p:nvPr>
        </p:nvSpPr>
        <p:spPr>
          <a:xfrm>
            <a:off x="3309316" y="3760667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ubTitle" idx="7"/>
          </p:nvPr>
        </p:nvSpPr>
        <p:spPr>
          <a:xfrm>
            <a:off x="8125515" y="3989267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8"/>
          </p:nvPr>
        </p:nvSpPr>
        <p:spPr>
          <a:xfrm>
            <a:off x="8125515" y="3760667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7" name="Google Shape;187;p24"/>
          <p:cNvSpPr/>
          <p:nvPr/>
        </p:nvSpPr>
        <p:spPr>
          <a:xfrm rot="-5400000">
            <a:off x="9960601" y="672167"/>
            <a:ext cx="2903567" cy="15592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4"/>
          <p:cNvSpPr/>
          <p:nvPr/>
        </p:nvSpPr>
        <p:spPr>
          <a:xfrm rot="5400000">
            <a:off x="-672200" y="4626600"/>
            <a:ext cx="2903567" cy="15592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414933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/>
          <p:nvPr/>
        </p:nvSpPr>
        <p:spPr>
          <a:xfrm flipH="1">
            <a:off x="10058416" y="1"/>
            <a:ext cx="2133584" cy="8161828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5"/>
          <p:cNvSpPr/>
          <p:nvPr/>
        </p:nvSpPr>
        <p:spPr>
          <a:xfrm>
            <a:off x="16" y="-50799"/>
            <a:ext cx="2133584" cy="8161828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2356200" y="593367"/>
            <a:ext cx="74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74472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ubTitle" idx="1"/>
          </p:nvPr>
        </p:nvSpPr>
        <p:spPr>
          <a:xfrm>
            <a:off x="1981200" y="2338933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2"/>
          </p:nvPr>
        </p:nvSpPr>
        <p:spPr>
          <a:xfrm>
            <a:off x="1981200" y="2008733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subTitle" idx="3"/>
          </p:nvPr>
        </p:nvSpPr>
        <p:spPr>
          <a:xfrm>
            <a:off x="7813399" y="2338933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subTitle" idx="4"/>
          </p:nvPr>
        </p:nvSpPr>
        <p:spPr>
          <a:xfrm>
            <a:off x="7813399" y="2008733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5"/>
          </p:nvPr>
        </p:nvSpPr>
        <p:spPr>
          <a:xfrm>
            <a:off x="1981200" y="4192467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subTitle" idx="6"/>
          </p:nvPr>
        </p:nvSpPr>
        <p:spPr>
          <a:xfrm>
            <a:off x="1981200" y="3862267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ubTitle" idx="7"/>
          </p:nvPr>
        </p:nvSpPr>
        <p:spPr>
          <a:xfrm>
            <a:off x="7813399" y="4192467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8"/>
          </p:nvPr>
        </p:nvSpPr>
        <p:spPr>
          <a:xfrm>
            <a:off x="7813399" y="3862267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8496667" y="-525634"/>
            <a:ext cx="3695333" cy="2135667"/>
          </a:xfrm>
          <a:custGeom>
            <a:avLst/>
            <a:gdLst/>
            <a:ahLst/>
            <a:cxnLst/>
            <a:rect l="l" t="t" r="r" b="b"/>
            <a:pathLst>
              <a:path w="110860" h="64070" extrusionOk="0">
                <a:moveTo>
                  <a:pt x="110789" y="0"/>
                </a:moveTo>
                <a:lnTo>
                  <a:pt x="1" y="119"/>
                </a:lnTo>
                <a:cubicBezTo>
                  <a:pt x="251" y="1405"/>
                  <a:pt x="584" y="2679"/>
                  <a:pt x="1025" y="3894"/>
                </a:cubicBezTo>
                <a:cubicBezTo>
                  <a:pt x="1049" y="3965"/>
                  <a:pt x="1072" y="4048"/>
                  <a:pt x="1108" y="4120"/>
                </a:cubicBezTo>
                <a:cubicBezTo>
                  <a:pt x="1120" y="4179"/>
                  <a:pt x="1132" y="4227"/>
                  <a:pt x="1144" y="4263"/>
                </a:cubicBezTo>
                <a:cubicBezTo>
                  <a:pt x="1251" y="4525"/>
                  <a:pt x="1358" y="4786"/>
                  <a:pt x="1465" y="5037"/>
                </a:cubicBezTo>
                <a:cubicBezTo>
                  <a:pt x="1680" y="5560"/>
                  <a:pt x="1918" y="6072"/>
                  <a:pt x="2180" y="6572"/>
                </a:cubicBezTo>
                <a:cubicBezTo>
                  <a:pt x="3013" y="8192"/>
                  <a:pt x="4001" y="9716"/>
                  <a:pt x="5168" y="11097"/>
                </a:cubicBezTo>
                <a:cubicBezTo>
                  <a:pt x="5252" y="11216"/>
                  <a:pt x="5359" y="11335"/>
                  <a:pt x="5466" y="11454"/>
                </a:cubicBezTo>
                <a:cubicBezTo>
                  <a:pt x="6537" y="12704"/>
                  <a:pt x="7740" y="13871"/>
                  <a:pt x="9038" y="14907"/>
                </a:cubicBezTo>
                <a:cubicBezTo>
                  <a:pt x="9157" y="15002"/>
                  <a:pt x="9276" y="15097"/>
                  <a:pt x="9395" y="15193"/>
                </a:cubicBezTo>
                <a:cubicBezTo>
                  <a:pt x="10871" y="16371"/>
                  <a:pt x="12479" y="17395"/>
                  <a:pt x="14146" y="18288"/>
                </a:cubicBezTo>
                <a:cubicBezTo>
                  <a:pt x="14360" y="18407"/>
                  <a:pt x="14586" y="18526"/>
                  <a:pt x="14824" y="18645"/>
                </a:cubicBezTo>
                <a:cubicBezTo>
                  <a:pt x="15527" y="19003"/>
                  <a:pt x="16241" y="19324"/>
                  <a:pt x="16955" y="19645"/>
                </a:cubicBezTo>
                <a:cubicBezTo>
                  <a:pt x="17074" y="19705"/>
                  <a:pt x="17194" y="19765"/>
                  <a:pt x="17313" y="19800"/>
                </a:cubicBezTo>
                <a:cubicBezTo>
                  <a:pt x="19777" y="20848"/>
                  <a:pt x="22337" y="21622"/>
                  <a:pt x="24885" y="22158"/>
                </a:cubicBezTo>
                <a:cubicBezTo>
                  <a:pt x="25004" y="22181"/>
                  <a:pt x="25123" y="22217"/>
                  <a:pt x="25242" y="22229"/>
                </a:cubicBezTo>
                <a:lnTo>
                  <a:pt x="25957" y="22360"/>
                </a:lnTo>
                <a:cubicBezTo>
                  <a:pt x="28207" y="22777"/>
                  <a:pt x="30517" y="23039"/>
                  <a:pt x="32815" y="23301"/>
                </a:cubicBezTo>
                <a:lnTo>
                  <a:pt x="33172" y="23348"/>
                </a:lnTo>
                <a:cubicBezTo>
                  <a:pt x="35732" y="23646"/>
                  <a:pt x="38291" y="23967"/>
                  <a:pt x="40756" y="24539"/>
                </a:cubicBezTo>
                <a:lnTo>
                  <a:pt x="41113" y="24634"/>
                </a:lnTo>
                <a:cubicBezTo>
                  <a:pt x="42101" y="24848"/>
                  <a:pt x="43078" y="25134"/>
                  <a:pt x="44030" y="25456"/>
                </a:cubicBezTo>
                <a:cubicBezTo>
                  <a:pt x="44340" y="25587"/>
                  <a:pt x="44661" y="25682"/>
                  <a:pt x="44983" y="25825"/>
                </a:cubicBezTo>
                <a:cubicBezTo>
                  <a:pt x="46269" y="26325"/>
                  <a:pt x="47507" y="26956"/>
                  <a:pt x="48686" y="27730"/>
                </a:cubicBezTo>
                <a:cubicBezTo>
                  <a:pt x="48805" y="27801"/>
                  <a:pt x="48924" y="27873"/>
                  <a:pt x="49043" y="27968"/>
                </a:cubicBezTo>
                <a:cubicBezTo>
                  <a:pt x="49067" y="27992"/>
                  <a:pt x="49114" y="28027"/>
                  <a:pt x="49150" y="28039"/>
                </a:cubicBezTo>
                <a:cubicBezTo>
                  <a:pt x="50995" y="29325"/>
                  <a:pt x="52519" y="30921"/>
                  <a:pt x="53924" y="32671"/>
                </a:cubicBezTo>
                <a:cubicBezTo>
                  <a:pt x="54008" y="32790"/>
                  <a:pt x="54115" y="32897"/>
                  <a:pt x="54210" y="33028"/>
                </a:cubicBezTo>
                <a:cubicBezTo>
                  <a:pt x="55043" y="34112"/>
                  <a:pt x="55829" y="35255"/>
                  <a:pt x="56603" y="36421"/>
                </a:cubicBezTo>
                <a:cubicBezTo>
                  <a:pt x="56722" y="36600"/>
                  <a:pt x="56841" y="36767"/>
                  <a:pt x="56960" y="36969"/>
                </a:cubicBezTo>
                <a:lnTo>
                  <a:pt x="58830" y="39874"/>
                </a:lnTo>
                <a:cubicBezTo>
                  <a:pt x="58913" y="39981"/>
                  <a:pt x="58984" y="40100"/>
                  <a:pt x="59068" y="40219"/>
                </a:cubicBezTo>
                <a:cubicBezTo>
                  <a:pt x="60318" y="42113"/>
                  <a:pt x="61604" y="43994"/>
                  <a:pt x="63092" y="45672"/>
                </a:cubicBezTo>
                <a:cubicBezTo>
                  <a:pt x="63521" y="46149"/>
                  <a:pt x="63949" y="46613"/>
                  <a:pt x="64414" y="47054"/>
                </a:cubicBezTo>
                <a:cubicBezTo>
                  <a:pt x="64461" y="47101"/>
                  <a:pt x="64509" y="47149"/>
                  <a:pt x="64545" y="47173"/>
                </a:cubicBezTo>
                <a:cubicBezTo>
                  <a:pt x="64628" y="47268"/>
                  <a:pt x="64711" y="47339"/>
                  <a:pt x="64783" y="47411"/>
                </a:cubicBezTo>
                <a:cubicBezTo>
                  <a:pt x="64819" y="47458"/>
                  <a:pt x="64866" y="47506"/>
                  <a:pt x="64902" y="47530"/>
                </a:cubicBezTo>
                <a:cubicBezTo>
                  <a:pt x="67188" y="49709"/>
                  <a:pt x="69772" y="51542"/>
                  <a:pt x="72486" y="53185"/>
                </a:cubicBezTo>
                <a:lnTo>
                  <a:pt x="72843" y="53412"/>
                </a:lnTo>
                <a:cubicBezTo>
                  <a:pt x="73320" y="53697"/>
                  <a:pt x="73796" y="53983"/>
                  <a:pt x="74272" y="54245"/>
                </a:cubicBezTo>
                <a:cubicBezTo>
                  <a:pt x="74474" y="54364"/>
                  <a:pt x="74689" y="54483"/>
                  <a:pt x="74903" y="54602"/>
                </a:cubicBezTo>
                <a:cubicBezTo>
                  <a:pt x="76606" y="55567"/>
                  <a:pt x="78368" y="56495"/>
                  <a:pt x="80094" y="57400"/>
                </a:cubicBezTo>
                <a:cubicBezTo>
                  <a:pt x="80189" y="57460"/>
                  <a:pt x="80309" y="57519"/>
                  <a:pt x="80416" y="57579"/>
                </a:cubicBezTo>
                <a:cubicBezTo>
                  <a:pt x="80535" y="57638"/>
                  <a:pt x="80654" y="57710"/>
                  <a:pt x="80773" y="57769"/>
                </a:cubicBezTo>
                <a:cubicBezTo>
                  <a:pt x="83237" y="59067"/>
                  <a:pt x="85774" y="60365"/>
                  <a:pt x="88345" y="61424"/>
                </a:cubicBezTo>
                <a:cubicBezTo>
                  <a:pt x="88381" y="61436"/>
                  <a:pt x="88405" y="61448"/>
                  <a:pt x="88441" y="61448"/>
                </a:cubicBezTo>
                <a:cubicBezTo>
                  <a:pt x="88524" y="61496"/>
                  <a:pt x="88619" y="61520"/>
                  <a:pt x="88702" y="61555"/>
                </a:cubicBezTo>
                <a:cubicBezTo>
                  <a:pt x="88917" y="61639"/>
                  <a:pt x="89119" y="61734"/>
                  <a:pt x="89333" y="61805"/>
                </a:cubicBezTo>
                <a:cubicBezTo>
                  <a:pt x="91596" y="62698"/>
                  <a:pt x="93917" y="63401"/>
                  <a:pt x="96275" y="63770"/>
                </a:cubicBezTo>
                <a:lnTo>
                  <a:pt x="96632" y="63818"/>
                </a:lnTo>
                <a:cubicBezTo>
                  <a:pt x="97382" y="63925"/>
                  <a:pt x="98120" y="64008"/>
                  <a:pt x="98870" y="64044"/>
                </a:cubicBezTo>
                <a:cubicBezTo>
                  <a:pt x="99248" y="64061"/>
                  <a:pt x="99624" y="64070"/>
                  <a:pt x="99999" y="64070"/>
                </a:cubicBezTo>
                <a:cubicBezTo>
                  <a:pt x="101424" y="64070"/>
                  <a:pt x="102836" y="63946"/>
                  <a:pt x="104240" y="63710"/>
                </a:cubicBezTo>
                <a:cubicBezTo>
                  <a:pt x="104359" y="63698"/>
                  <a:pt x="104478" y="63663"/>
                  <a:pt x="104597" y="63651"/>
                </a:cubicBezTo>
                <a:cubicBezTo>
                  <a:pt x="106657" y="63258"/>
                  <a:pt x="108634" y="62639"/>
                  <a:pt x="110550" y="61793"/>
                </a:cubicBezTo>
                <a:cubicBezTo>
                  <a:pt x="110646" y="61746"/>
                  <a:pt x="110765" y="61698"/>
                  <a:pt x="110860" y="61663"/>
                </a:cubicBezTo>
                <a:lnTo>
                  <a:pt x="1107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6"/>
          <p:cNvSpPr/>
          <p:nvPr/>
        </p:nvSpPr>
        <p:spPr>
          <a:xfrm>
            <a:off x="-3217466" y="4952467"/>
            <a:ext cx="4781567" cy="1905533"/>
          </a:xfrm>
          <a:custGeom>
            <a:avLst/>
            <a:gdLst/>
            <a:ahLst/>
            <a:cxnLst/>
            <a:rect l="l" t="t" r="r" b="b"/>
            <a:pathLst>
              <a:path w="143447" h="57166" extrusionOk="0">
                <a:moveTo>
                  <a:pt x="91977" y="0"/>
                </a:moveTo>
                <a:cubicBezTo>
                  <a:pt x="90008" y="0"/>
                  <a:pt x="88029" y="153"/>
                  <a:pt x="85999" y="421"/>
                </a:cubicBezTo>
                <a:cubicBezTo>
                  <a:pt x="85880" y="445"/>
                  <a:pt x="85761" y="457"/>
                  <a:pt x="85642" y="480"/>
                </a:cubicBezTo>
                <a:cubicBezTo>
                  <a:pt x="83106" y="885"/>
                  <a:pt x="80641" y="1540"/>
                  <a:pt x="78260" y="2481"/>
                </a:cubicBezTo>
                <a:cubicBezTo>
                  <a:pt x="78200" y="2504"/>
                  <a:pt x="78129" y="2528"/>
                  <a:pt x="78069" y="2552"/>
                </a:cubicBezTo>
                <a:cubicBezTo>
                  <a:pt x="77950" y="2600"/>
                  <a:pt x="77831" y="2659"/>
                  <a:pt x="77712" y="2707"/>
                </a:cubicBezTo>
                <a:cubicBezTo>
                  <a:pt x="77605" y="2742"/>
                  <a:pt x="77486" y="2802"/>
                  <a:pt x="77379" y="2850"/>
                </a:cubicBezTo>
                <a:cubicBezTo>
                  <a:pt x="76069" y="3397"/>
                  <a:pt x="74795" y="4028"/>
                  <a:pt x="73557" y="4743"/>
                </a:cubicBezTo>
                <a:cubicBezTo>
                  <a:pt x="72378" y="5409"/>
                  <a:pt x="71247" y="6160"/>
                  <a:pt x="70128" y="6933"/>
                </a:cubicBezTo>
                <a:cubicBezTo>
                  <a:pt x="70009" y="7005"/>
                  <a:pt x="69890" y="7100"/>
                  <a:pt x="69771" y="7184"/>
                </a:cubicBezTo>
                <a:cubicBezTo>
                  <a:pt x="68616" y="8005"/>
                  <a:pt x="67473" y="8850"/>
                  <a:pt x="66342" y="9720"/>
                </a:cubicBezTo>
                <a:lnTo>
                  <a:pt x="65842" y="10077"/>
                </a:lnTo>
                <a:cubicBezTo>
                  <a:pt x="64627" y="10994"/>
                  <a:pt x="63425" y="11922"/>
                  <a:pt x="62186" y="12791"/>
                </a:cubicBezTo>
                <a:cubicBezTo>
                  <a:pt x="62067" y="12875"/>
                  <a:pt x="61948" y="12958"/>
                  <a:pt x="61829" y="13053"/>
                </a:cubicBezTo>
                <a:cubicBezTo>
                  <a:pt x="59734" y="14542"/>
                  <a:pt x="57567" y="15887"/>
                  <a:pt x="55245" y="16935"/>
                </a:cubicBezTo>
                <a:lnTo>
                  <a:pt x="54400" y="17292"/>
                </a:lnTo>
                <a:cubicBezTo>
                  <a:pt x="54352" y="17316"/>
                  <a:pt x="54293" y="17340"/>
                  <a:pt x="54257" y="17351"/>
                </a:cubicBezTo>
                <a:cubicBezTo>
                  <a:pt x="54138" y="17411"/>
                  <a:pt x="54019" y="17459"/>
                  <a:pt x="53900" y="17494"/>
                </a:cubicBezTo>
                <a:cubicBezTo>
                  <a:pt x="53400" y="17685"/>
                  <a:pt x="52923" y="17851"/>
                  <a:pt x="52435" y="18006"/>
                </a:cubicBezTo>
                <a:cubicBezTo>
                  <a:pt x="50423" y="18613"/>
                  <a:pt x="48375" y="18947"/>
                  <a:pt x="46303" y="19078"/>
                </a:cubicBezTo>
                <a:cubicBezTo>
                  <a:pt x="46184" y="19090"/>
                  <a:pt x="46065" y="19090"/>
                  <a:pt x="45946" y="19090"/>
                </a:cubicBezTo>
                <a:cubicBezTo>
                  <a:pt x="45378" y="19120"/>
                  <a:pt x="44808" y="19133"/>
                  <a:pt x="44236" y="19133"/>
                </a:cubicBezTo>
                <a:cubicBezTo>
                  <a:pt x="42296" y="19133"/>
                  <a:pt x="40342" y="18974"/>
                  <a:pt x="38374" y="18744"/>
                </a:cubicBezTo>
                <a:lnTo>
                  <a:pt x="38017" y="18709"/>
                </a:lnTo>
                <a:cubicBezTo>
                  <a:pt x="35481" y="18387"/>
                  <a:pt x="32957" y="17959"/>
                  <a:pt x="30444" y="17554"/>
                </a:cubicBezTo>
                <a:cubicBezTo>
                  <a:pt x="30325" y="17530"/>
                  <a:pt x="30206" y="17518"/>
                  <a:pt x="30087" y="17494"/>
                </a:cubicBezTo>
                <a:cubicBezTo>
                  <a:pt x="29670" y="17423"/>
                  <a:pt x="29230" y="17351"/>
                  <a:pt x="28801" y="17292"/>
                </a:cubicBezTo>
                <a:cubicBezTo>
                  <a:pt x="28754" y="17292"/>
                  <a:pt x="28718" y="17280"/>
                  <a:pt x="28670" y="17280"/>
                </a:cubicBezTo>
                <a:cubicBezTo>
                  <a:pt x="27861" y="17161"/>
                  <a:pt x="27051" y="17042"/>
                  <a:pt x="26241" y="16935"/>
                </a:cubicBezTo>
                <a:cubicBezTo>
                  <a:pt x="25003" y="16756"/>
                  <a:pt x="23753" y="16625"/>
                  <a:pt x="22503" y="16506"/>
                </a:cubicBezTo>
                <a:cubicBezTo>
                  <a:pt x="22384" y="16482"/>
                  <a:pt x="22265" y="16470"/>
                  <a:pt x="22146" y="16470"/>
                </a:cubicBezTo>
                <a:cubicBezTo>
                  <a:pt x="19748" y="16243"/>
                  <a:pt x="17339" y="16124"/>
                  <a:pt x="14920" y="16124"/>
                </a:cubicBezTo>
                <a:cubicBezTo>
                  <a:pt x="14804" y="16124"/>
                  <a:pt x="14689" y="16125"/>
                  <a:pt x="14573" y="16125"/>
                </a:cubicBezTo>
                <a:lnTo>
                  <a:pt x="14216" y="16125"/>
                </a:lnTo>
                <a:cubicBezTo>
                  <a:pt x="11692" y="16161"/>
                  <a:pt x="9144" y="16339"/>
                  <a:pt x="6644" y="16697"/>
                </a:cubicBezTo>
                <a:cubicBezTo>
                  <a:pt x="6525" y="16697"/>
                  <a:pt x="6406" y="16720"/>
                  <a:pt x="6287" y="16744"/>
                </a:cubicBezTo>
                <a:cubicBezTo>
                  <a:pt x="5882" y="16804"/>
                  <a:pt x="5501" y="16863"/>
                  <a:pt x="5096" y="16935"/>
                </a:cubicBezTo>
                <a:cubicBezTo>
                  <a:pt x="4465" y="17042"/>
                  <a:pt x="3858" y="17161"/>
                  <a:pt x="3250" y="17292"/>
                </a:cubicBezTo>
                <a:cubicBezTo>
                  <a:pt x="2905" y="17363"/>
                  <a:pt x="2548" y="17459"/>
                  <a:pt x="2203" y="17530"/>
                </a:cubicBezTo>
                <a:cubicBezTo>
                  <a:pt x="1476" y="17709"/>
                  <a:pt x="738" y="17899"/>
                  <a:pt x="0" y="18125"/>
                </a:cubicBezTo>
                <a:lnTo>
                  <a:pt x="0" y="57166"/>
                </a:lnTo>
                <a:lnTo>
                  <a:pt x="143447" y="57166"/>
                </a:lnTo>
                <a:cubicBezTo>
                  <a:pt x="143208" y="55856"/>
                  <a:pt x="142816" y="54570"/>
                  <a:pt x="142256" y="53368"/>
                </a:cubicBezTo>
                <a:lnTo>
                  <a:pt x="142077" y="53011"/>
                </a:lnTo>
                <a:cubicBezTo>
                  <a:pt x="141946" y="52725"/>
                  <a:pt x="141803" y="52463"/>
                  <a:pt x="141649" y="52189"/>
                </a:cubicBezTo>
                <a:cubicBezTo>
                  <a:pt x="141625" y="52177"/>
                  <a:pt x="141625" y="52141"/>
                  <a:pt x="141613" y="52130"/>
                </a:cubicBezTo>
                <a:cubicBezTo>
                  <a:pt x="141506" y="51963"/>
                  <a:pt x="141411" y="51784"/>
                  <a:pt x="141292" y="51618"/>
                </a:cubicBezTo>
                <a:cubicBezTo>
                  <a:pt x="139946" y="49498"/>
                  <a:pt x="138101" y="47772"/>
                  <a:pt x="136124" y="46164"/>
                </a:cubicBezTo>
                <a:cubicBezTo>
                  <a:pt x="135958" y="46045"/>
                  <a:pt x="135815" y="45926"/>
                  <a:pt x="135660" y="45807"/>
                </a:cubicBezTo>
                <a:cubicBezTo>
                  <a:pt x="135017" y="45283"/>
                  <a:pt x="134386" y="44795"/>
                  <a:pt x="133707" y="44295"/>
                </a:cubicBezTo>
                <a:cubicBezTo>
                  <a:pt x="133588" y="44224"/>
                  <a:pt x="133469" y="44129"/>
                  <a:pt x="133350" y="44033"/>
                </a:cubicBezTo>
                <a:cubicBezTo>
                  <a:pt x="132195" y="43164"/>
                  <a:pt x="131028" y="42307"/>
                  <a:pt x="129933" y="41402"/>
                </a:cubicBezTo>
                <a:cubicBezTo>
                  <a:pt x="129004" y="40640"/>
                  <a:pt x="128099" y="39818"/>
                  <a:pt x="127242" y="38961"/>
                </a:cubicBezTo>
                <a:cubicBezTo>
                  <a:pt x="127123" y="38842"/>
                  <a:pt x="127004" y="38723"/>
                  <a:pt x="126897" y="38604"/>
                </a:cubicBezTo>
                <a:cubicBezTo>
                  <a:pt x="126504" y="38199"/>
                  <a:pt x="126135" y="37806"/>
                  <a:pt x="125790" y="37390"/>
                </a:cubicBezTo>
                <a:cubicBezTo>
                  <a:pt x="125671" y="37259"/>
                  <a:pt x="125551" y="37128"/>
                  <a:pt x="125432" y="36985"/>
                </a:cubicBezTo>
                <a:cubicBezTo>
                  <a:pt x="124087" y="35366"/>
                  <a:pt x="122896" y="33615"/>
                  <a:pt x="122003" y="31734"/>
                </a:cubicBezTo>
                <a:lnTo>
                  <a:pt x="121825" y="31377"/>
                </a:lnTo>
                <a:cubicBezTo>
                  <a:pt x="120908" y="29436"/>
                  <a:pt x="120313" y="27365"/>
                  <a:pt x="120158" y="25186"/>
                </a:cubicBezTo>
                <a:cubicBezTo>
                  <a:pt x="120134" y="24971"/>
                  <a:pt x="120122" y="24745"/>
                  <a:pt x="120122" y="24519"/>
                </a:cubicBezTo>
                <a:lnTo>
                  <a:pt x="120122" y="24162"/>
                </a:lnTo>
                <a:cubicBezTo>
                  <a:pt x="120051" y="21888"/>
                  <a:pt x="120337" y="19554"/>
                  <a:pt x="120241" y="17304"/>
                </a:cubicBezTo>
                <a:cubicBezTo>
                  <a:pt x="120241" y="17185"/>
                  <a:pt x="120229" y="17066"/>
                  <a:pt x="120229" y="16947"/>
                </a:cubicBezTo>
                <a:cubicBezTo>
                  <a:pt x="120134" y="15601"/>
                  <a:pt x="119932" y="14315"/>
                  <a:pt x="119408" y="13077"/>
                </a:cubicBezTo>
                <a:cubicBezTo>
                  <a:pt x="119027" y="12148"/>
                  <a:pt x="118491" y="11303"/>
                  <a:pt x="117860" y="10529"/>
                </a:cubicBezTo>
                <a:cubicBezTo>
                  <a:pt x="117741" y="10386"/>
                  <a:pt x="117622" y="10232"/>
                  <a:pt x="117503" y="10101"/>
                </a:cubicBezTo>
                <a:lnTo>
                  <a:pt x="117491" y="10089"/>
                </a:lnTo>
                <a:cubicBezTo>
                  <a:pt x="117384" y="9970"/>
                  <a:pt x="117265" y="9851"/>
                  <a:pt x="117146" y="9731"/>
                </a:cubicBezTo>
                <a:cubicBezTo>
                  <a:pt x="116360" y="8898"/>
                  <a:pt x="115479" y="8148"/>
                  <a:pt x="114574" y="7457"/>
                </a:cubicBezTo>
                <a:cubicBezTo>
                  <a:pt x="113109" y="6338"/>
                  <a:pt x="111550" y="5338"/>
                  <a:pt x="109930" y="4457"/>
                </a:cubicBezTo>
                <a:cubicBezTo>
                  <a:pt x="109811" y="4397"/>
                  <a:pt x="109692" y="4326"/>
                  <a:pt x="109573" y="4266"/>
                </a:cubicBezTo>
                <a:cubicBezTo>
                  <a:pt x="108585" y="3743"/>
                  <a:pt x="107597" y="3290"/>
                  <a:pt x="106585" y="2873"/>
                </a:cubicBezTo>
                <a:cubicBezTo>
                  <a:pt x="106263" y="2754"/>
                  <a:pt x="105966" y="2635"/>
                  <a:pt x="105656" y="2516"/>
                </a:cubicBezTo>
                <a:cubicBezTo>
                  <a:pt x="104454" y="2052"/>
                  <a:pt x="103227" y="1647"/>
                  <a:pt x="101977" y="1326"/>
                </a:cubicBezTo>
                <a:cubicBezTo>
                  <a:pt x="101858" y="1278"/>
                  <a:pt x="101739" y="1242"/>
                  <a:pt x="101620" y="1219"/>
                </a:cubicBezTo>
                <a:cubicBezTo>
                  <a:pt x="99155" y="576"/>
                  <a:pt x="96607" y="195"/>
                  <a:pt x="94048" y="52"/>
                </a:cubicBezTo>
                <a:cubicBezTo>
                  <a:pt x="93928" y="40"/>
                  <a:pt x="93809" y="40"/>
                  <a:pt x="93690" y="40"/>
                </a:cubicBezTo>
                <a:cubicBezTo>
                  <a:pt x="93119" y="13"/>
                  <a:pt x="92549" y="0"/>
                  <a:pt x="919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77371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">
  <p:cSld name="Title and two list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1"/>
          </p:nvPr>
        </p:nvSpPr>
        <p:spPr>
          <a:xfrm>
            <a:off x="2085833" y="2870200"/>
            <a:ext cx="3200400" cy="1840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8" name="Google Shape;208;p27"/>
          <p:cNvSpPr txBox="1">
            <a:spLocks noGrp="1"/>
          </p:cNvSpPr>
          <p:nvPr>
            <p:ph type="subTitle" idx="2"/>
          </p:nvPr>
        </p:nvSpPr>
        <p:spPr>
          <a:xfrm>
            <a:off x="2499999" y="2349500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3"/>
          </p:nvPr>
        </p:nvSpPr>
        <p:spPr>
          <a:xfrm>
            <a:off x="6867051" y="2870200"/>
            <a:ext cx="3200400" cy="1840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0" name="Google Shape;210;p27"/>
          <p:cNvSpPr txBox="1">
            <a:spLocks noGrp="1"/>
          </p:cNvSpPr>
          <p:nvPr>
            <p:ph type="subTitle" idx="4"/>
          </p:nvPr>
        </p:nvSpPr>
        <p:spPr>
          <a:xfrm>
            <a:off x="7281215" y="2349500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431799" y="4852362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7"/>
          <p:cNvSpPr/>
          <p:nvPr/>
        </p:nvSpPr>
        <p:spPr>
          <a:xfrm flipH="1">
            <a:off x="10820752" y="4852362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7"/>
          <p:cNvSpPr/>
          <p:nvPr/>
        </p:nvSpPr>
        <p:spPr>
          <a:xfrm flipH="1">
            <a:off x="10897522" y="-243189"/>
            <a:ext cx="1294493" cy="180335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7"/>
          <p:cNvSpPr/>
          <p:nvPr/>
        </p:nvSpPr>
        <p:spPr>
          <a:xfrm>
            <a:off x="-12" y="-243189"/>
            <a:ext cx="1294493" cy="180335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672665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subTitle" idx="1"/>
          </p:nvPr>
        </p:nvSpPr>
        <p:spPr>
          <a:xfrm>
            <a:off x="4897200" y="3684467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subTitle" idx="2"/>
          </p:nvPr>
        </p:nvSpPr>
        <p:spPr>
          <a:xfrm>
            <a:off x="4897200" y="2846267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subTitle" idx="3"/>
          </p:nvPr>
        </p:nvSpPr>
        <p:spPr>
          <a:xfrm>
            <a:off x="7813399" y="3684467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subTitle" idx="4"/>
          </p:nvPr>
        </p:nvSpPr>
        <p:spPr>
          <a:xfrm>
            <a:off x="7813399" y="2846267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subTitle" idx="5"/>
          </p:nvPr>
        </p:nvSpPr>
        <p:spPr>
          <a:xfrm>
            <a:off x="1980999" y="3684467"/>
            <a:ext cx="23976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ubTitle" idx="6"/>
          </p:nvPr>
        </p:nvSpPr>
        <p:spPr>
          <a:xfrm>
            <a:off x="1980999" y="2846267"/>
            <a:ext cx="23976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3" name="Google Shape;223;p28"/>
          <p:cNvSpPr/>
          <p:nvPr/>
        </p:nvSpPr>
        <p:spPr>
          <a:xfrm rot="10800000" flipH="1">
            <a:off x="-431799" y="-24318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8"/>
          <p:cNvSpPr/>
          <p:nvPr/>
        </p:nvSpPr>
        <p:spPr>
          <a:xfrm rot="10800000">
            <a:off x="10820752" y="-24318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8"/>
          <p:cNvSpPr/>
          <p:nvPr/>
        </p:nvSpPr>
        <p:spPr>
          <a:xfrm rot="10800000">
            <a:off x="10897522" y="5054625"/>
            <a:ext cx="1294493" cy="180335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8"/>
          <p:cNvSpPr/>
          <p:nvPr/>
        </p:nvSpPr>
        <p:spPr>
          <a:xfrm rot="10800000" flipH="1">
            <a:off x="-12" y="5054625"/>
            <a:ext cx="1294493" cy="180335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95823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/>
          <p:nvPr/>
        </p:nvSpPr>
        <p:spPr>
          <a:xfrm rot="1060559">
            <a:off x="1328544" y="-626647"/>
            <a:ext cx="9669597" cy="8501829"/>
          </a:xfrm>
          <a:custGeom>
            <a:avLst/>
            <a:gdLst/>
            <a:ahLst/>
            <a:cxnLst/>
            <a:rect l="l" t="t" r="r" b="b"/>
            <a:pathLst>
              <a:path w="32779" h="31791" extrusionOk="0">
                <a:moveTo>
                  <a:pt x="24410" y="9101"/>
                </a:moveTo>
                <a:cubicBezTo>
                  <a:pt x="24286" y="9351"/>
                  <a:pt x="24201" y="9550"/>
                  <a:pt x="24099" y="9550"/>
                </a:cubicBezTo>
                <a:cubicBezTo>
                  <a:pt x="24034" y="9550"/>
                  <a:pt x="24168" y="9386"/>
                  <a:pt x="24410" y="9101"/>
                </a:cubicBezTo>
                <a:close/>
                <a:moveTo>
                  <a:pt x="17174" y="0"/>
                </a:moveTo>
                <a:cubicBezTo>
                  <a:pt x="8935" y="0"/>
                  <a:pt x="3154" y="3437"/>
                  <a:pt x="1715" y="7347"/>
                </a:cubicBezTo>
                <a:cubicBezTo>
                  <a:pt x="0" y="11967"/>
                  <a:pt x="4691" y="12622"/>
                  <a:pt x="4691" y="12622"/>
                </a:cubicBezTo>
                <a:cubicBezTo>
                  <a:pt x="4691" y="12622"/>
                  <a:pt x="2179" y="14610"/>
                  <a:pt x="1834" y="17789"/>
                </a:cubicBezTo>
                <a:cubicBezTo>
                  <a:pt x="1179" y="23933"/>
                  <a:pt x="5156" y="22968"/>
                  <a:pt x="7204" y="23302"/>
                </a:cubicBezTo>
                <a:cubicBezTo>
                  <a:pt x="9263" y="23635"/>
                  <a:pt x="4453" y="26933"/>
                  <a:pt x="7430" y="30457"/>
                </a:cubicBezTo>
                <a:cubicBezTo>
                  <a:pt x="8190" y="31357"/>
                  <a:pt x="9990" y="31790"/>
                  <a:pt x="12289" y="31790"/>
                </a:cubicBezTo>
                <a:cubicBezTo>
                  <a:pt x="18999" y="31790"/>
                  <a:pt x="29960" y="28101"/>
                  <a:pt x="31742" y="21539"/>
                </a:cubicBezTo>
                <a:cubicBezTo>
                  <a:pt x="32237" y="19764"/>
                  <a:pt x="29928" y="19535"/>
                  <a:pt x="28702" y="19535"/>
                </a:cubicBezTo>
                <a:cubicBezTo>
                  <a:pt x="28276" y="19535"/>
                  <a:pt x="27980" y="19563"/>
                  <a:pt x="27980" y="19563"/>
                </a:cubicBezTo>
                <a:cubicBezTo>
                  <a:pt x="27980" y="19563"/>
                  <a:pt x="32778" y="14503"/>
                  <a:pt x="29230" y="10645"/>
                </a:cubicBezTo>
                <a:cubicBezTo>
                  <a:pt x="27449" y="8701"/>
                  <a:pt x="26345" y="8109"/>
                  <a:pt x="25635" y="8109"/>
                </a:cubicBezTo>
                <a:cubicBezTo>
                  <a:pt x="25441" y="8109"/>
                  <a:pt x="25276" y="8153"/>
                  <a:pt x="25135" y="8225"/>
                </a:cubicBezTo>
                <a:lnTo>
                  <a:pt x="25135" y="8225"/>
                </a:lnTo>
                <a:cubicBezTo>
                  <a:pt x="26938" y="5946"/>
                  <a:pt x="29681" y="1418"/>
                  <a:pt x="21479" y="299"/>
                </a:cubicBezTo>
                <a:cubicBezTo>
                  <a:pt x="19982" y="95"/>
                  <a:pt x="18544" y="0"/>
                  <a:pt x="1717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9"/>
          <p:cNvSpPr txBox="1">
            <a:spLocks noGrp="1"/>
          </p:cNvSpPr>
          <p:nvPr>
            <p:ph type="ctrTitle"/>
          </p:nvPr>
        </p:nvSpPr>
        <p:spPr>
          <a:xfrm>
            <a:off x="2424400" y="1304200"/>
            <a:ext cx="7343200" cy="10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ubTitle" idx="1"/>
          </p:nvPr>
        </p:nvSpPr>
        <p:spPr>
          <a:xfrm>
            <a:off x="3146400" y="2555333"/>
            <a:ext cx="5899200" cy="21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31" name="Google Shape;231;p29"/>
          <p:cNvGrpSpPr/>
          <p:nvPr/>
        </p:nvGrpSpPr>
        <p:grpSpPr>
          <a:xfrm rot="-775931" flipH="1">
            <a:off x="8299601" y="-478027"/>
            <a:ext cx="3992723" cy="2297080"/>
            <a:chOff x="-22388" y="-12378"/>
            <a:chExt cx="2221316" cy="1278053"/>
          </a:xfrm>
        </p:grpSpPr>
        <p:sp>
          <p:nvSpPr>
            <p:cNvPr id="232" name="Google Shape;232;p29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8" name="Google Shape;238;p29"/>
          <p:cNvGrpSpPr/>
          <p:nvPr/>
        </p:nvGrpSpPr>
        <p:grpSpPr>
          <a:xfrm rot="775931">
            <a:off x="-3566" y="-478027"/>
            <a:ext cx="3992723" cy="2297080"/>
            <a:chOff x="-22388" y="-12378"/>
            <a:chExt cx="2221316" cy="1278053"/>
          </a:xfrm>
        </p:grpSpPr>
        <p:sp>
          <p:nvSpPr>
            <p:cNvPr id="239" name="Google Shape;239;p29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" name="Google Shape;245;p29"/>
          <p:cNvSpPr txBox="1"/>
          <p:nvPr/>
        </p:nvSpPr>
        <p:spPr>
          <a:xfrm>
            <a:off x="3893200" y="5417800"/>
            <a:ext cx="4405600" cy="5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, including icons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, and infographics &amp; images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6" name="Google Shape;246;p29"/>
          <p:cNvSpPr/>
          <p:nvPr/>
        </p:nvSpPr>
        <p:spPr>
          <a:xfrm flipH="1">
            <a:off x="2991495" y="6285614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9"/>
          <p:cNvSpPr/>
          <p:nvPr/>
        </p:nvSpPr>
        <p:spPr>
          <a:xfrm flipH="1">
            <a:off x="2463291" y="3243106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9"/>
          <p:cNvSpPr/>
          <p:nvPr/>
        </p:nvSpPr>
        <p:spPr>
          <a:xfrm flipH="1">
            <a:off x="3381946" y="5181770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9"/>
          <p:cNvSpPr/>
          <p:nvPr/>
        </p:nvSpPr>
        <p:spPr>
          <a:xfrm flipH="1">
            <a:off x="1286184" y="3057843"/>
            <a:ext cx="201973" cy="145091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9"/>
          <p:cNvSpPr/>
          <p:nvPr/>
        </p:nvSpPr>
        <p:spPr>
          <a:xfrm flipH="1">
            <a:off x="2826095" y="2496347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9"/>
          <p:cNvSpPr/>
          <p:nvPr/>
        </p:nvSpPr>
        <p:spPr>
          <a:xfrm flipH="1">
            <a:off x="3156895" y="3944714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2" name="Google Shape;252;p29"/>
          <p:cNvGrpSpPr/>
          <p:nvPr/>
        </p:nvGrpSpPr>
        <p:grpSpPr>
          <a:xfrm>
            <a:off x="8523973" y="911548"/>
            <a:ext cx="1084059" cy="5321185"/>
            <a:chOff x="6392980" y="683660"/>
            <a:chExt cx="813044" cy="3990889"/>
          </a:xfrm>
        </p:grpSpPr>
        <p:sp>
          <p:nvSpPr>
            <p:cNvPr id="253" name="Google Shape;253;p29"/>
            <p:cNvSpPr/>
            <p:nvPr/>
          </p:nvSpPr>
          <p:spPr>
            <a:xfrm>
              <a:off x="6660168" y="45324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7081971" y="3003829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6392980" y="388632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6438393" y="68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7081981" y="12244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8" name="Google Shape;258;p29"/>
          <p:cNvSpPr/>
          <p:nvPr/>
        </p:nvSpPr>
        <p:spPr>
          <a:xfrm>
            <a:off x="11946913" y="3802099"/>
            <a:ext cx="124193" cy="142612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9" name="Google Shape;259;p29"/>
          <p:cNvGrpSpPr/>
          <p:nvPr/>
        </p:nvGrpSpPr>
        <p:grpSpPr>
          <a:xfrm rot="1178195" flipH="1">
            <a:off x="5758824" y="325516"/>
            <a:ext cx="771101" cy="739931"/>
            <a:chOff x="16870550" y="-1013100"/>
            <a:chExt cx="417325" cy="306025"/>
          </a:xfrm>
        </p:grpSpPr>
        <p:sp>
          <p:nvSpPr>
            <p:cNvPr id="260" name="Google Shape;260;p29"/>
            <p:cNvSpPr/>
            <p:nvPr/>
          </p:nvSpPr>
          <p:spPr>
            <a:xfrm>
              <a:off x="17034250" y="-1013100"/>
              <a:ext cx="120000" cy="306025"/>
            </a:xfrm>
            <a:custGeom>
              <a:avLst/>
              <a:gdLst/>
              <a:ahLst/>
              <a:cxnLst/>
              <a:rect l="l" t="t" r="r" b="b"/>
              <a:pathLst>
                <a:path w="4800" h="12241" extrusionOk="0">
                  <a:moveTo>
                    <a:pt x="2537" y="1"/>
                  </a:moveTo>
                  <a:cubicBezTo>
                    <a:pt x="2406" y="1"/>
                    <a:pt x="2263" y="37"/>
                    <a:pt x="2144" y="84"/>
                  </a:cubicBezTo>
                  <a:cubicBezTo>
                    <a:pt x="1882" y="168"/>
                    <a:pt x="1668" y="346"/>
                    <a:pt x="1465" y="584"/>
                  </a:cubicBezTo>
                  <a:cubicBezTo>
                    <a:pt x="1275" y="822"/>
                    <a:pt x="1108" y="1120"/>
                    <a:pt x="965" y="1489"/>
                  </a:cubicBezTo>
                  <a:cubicBezTo>
                    <a:pt x="811" y="1846"/>
                    <a:pt x="680" y="2251"/>
                    <a:pt x="572" y="2716"/>
                  </a:cubicBezTo>
                  <a:cubicBezTo>
                    <a:pt x="310" y="3799"/>
                    <a:pt x="191" y="4882"/>
                    <a:pt x="132" y="5716"/>
                  </a:cubicBezTo>
                  <a:cubicBezTo>
                    <a:pt x="37" y="6704"/>
                    <a:pt x="1" y="7716"/>
                    <a:pt x="1" y="8835"/>
                  </a:cubicBezTo>
                  <a:cubicBezTo>
                    <a:pt x="1" y="9526"/>
                    <a:pt x="1" y="10216"/>
                    <a:pt x="25" y="10859"/>
                  </a:cubicBezTo>
                  <a:cubicBezTo>
                    <a:pt x="37" y="11109"/>
                    <a:pt x="60" y="11359"/>
                    <a:pt x="72" y="11598"/>
                  </a:cubicBezTo>
                  <a:lnTo>
                    <a:pt x="120" y="12086"/>
                  </a:lnTo>
                  <a:cubicBezTo>
                    <a:pt x="120" y="12121"/>
                    <a:pt x="132" y="12169"/>
                    <a:pt x="156" y="12193"/>
                  </a:cubicBezTo>
                  <a:cubicBezTo>
                    <a:pt x="180" y="12205"/>
                    <a:pt x="203" y="12229"/>
                    <a:pt x="239" y="12241"/>
                  </a:cubicBezTo>
                  <a:cubicBezTo>
                    <a:pt x="358" y="12110"/>
                    <a:pt x="453" y="11967"/>
                    <a:pt x="561" y="11836"/>
                  </a:cubicBezTo>
                  <a:cubicBezTo>
                    <a:pt x="858" y="11359"/>
                    <a:pt x="1192" y="10883"/>
                    <a:pt x="1489" y="10455"/>
                  </a:cubicBezTo>
                  <a:lnTo>
                    <a:pt x="1513" y="10395"/>
                  </a:lnTo>
                  <a:cubicBezTo>
                    <a:pt x="1858" y="9883"/>
                    <a:pt x="2227" y="9347"/>
                    <a:pt x="2573" y="8812"/>
                  </a:cubicBezTo>
                  <a:cubicBezTo>
                    <a:pt x="3037" y="7978"/>
                    <a:pt x="3704" y="6716"/>
                    <a:pt x="4204" y="5347"/>
                  </a:cubicBezTo>
                  <a:cubicBezTo>
                    <a:pt x="4466" y="4680"/>
                    <a:pt x="4621" y="4073"/>
                    <a:pt x="4716" y="3489"/>
                  </a:cubicBezTo>
                  <a:cubicBezTo>
                    <a:pt x="4799" y="2858"/>
                    <a:pt x="4799" y="2346"/>
                    <a:pt x="4680" y="1870"/>
                  </a:cubicBezTo>
                  <a:cubicBezTo>
                    <a:pt x="4621" y="1632"/>
                    <a:pt x="4537" y="1406"/>
                    <a:pt x="4418" y="1180"/>
                  </a:cubicBezTo>
                  <a:cubicBezTo>
                    <a:pt x="4299" y="989"/>
                    <a:pt x="4144" y="799"/>
                    <a:pt x="3954" y="632"/>
                  </a:cubicBezTo>
                  <a:cubicBezTo>
                    <a:pt x="3609" y="322"/>
                    <a:pt x="3299" y="144"/>
                    <a:pt x="2989" y="37"/>
                  </a:cubicBezTo>
                  <a:cubicBezTo>
                    <a:pt x="2811" y="25"/>
                    <a:pt x="268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6870550" y="-949975"/>
              <a:ext cx="67600" cy="180700"/>
            </a:xfrm>
            <a:custGeom>
              <a:avLst/>
              <a:gdLst/>
              <a:ahLst/>
              <a:cxnLst/>
              <a:rect l="l" t="t" r="r" b="b"/>
              <a:pathLst>
                <a:path w="2704" h="7228" extrusionOk="0">
                  <a:moveTo>
                    <a:pt x="929" y="0"/>
                  </a:moveTo>
                  <a:cubicBezTo>
                    <a:pt x="893" y="0"/>
                    <a:pt x="858" y="0"/>
                    <a:pt x="810" y="12"/>
                  </a:cubicBezTo>
                  <a:cubicBezTo>
                    <a:pt x="715" y="24"/>
                    <a:pt x="608" y="71"/>
                    <a:pt x="512" y="143"/>
                  </a:cubicBezTo>
                  <a:cubicBezTo>
                    <a:pt x="441" y="202"/>
                    <a:pt x="370" y="298"/>
                    <a:pt x="298" y="417"/>
                  </a:cubicBezTo>
                  <a:cubicBezTo>
                    <a:pt x="239" y="512"/>
                    <a:pt x="191" y="631"/>
                    <a:pt x="143" y="786"/>
                  </a:cubicBezTo>
                  <a:cubicBezTo>
                    <a:pt x="96" y="953"/>
                    <a:pt x="72" y="1131"/>
                    <a:pt x="48" y="1226"/>
                  </a:cubicBezTo>
                  <a:cubicBezTo>
                    <a:pt x="12" y="1548"/>
                    <a:pt x="0" y="1869"/>
                    <a:pt x="12" y="2286"/>
                  </a:cubicBezTo>
                  <a:cubicBezTo>
                    <a:pt x="24" y="2548"/>
                    <a:pt x="48" y="2798"/>
                    <a:pt x="96" y="3048"/>
                  </a:cubicBezTo>
                  <a:cubicBezTo>
                    <a:pt x="167" y="3334"/>
                    <a:pt x="262" y="3584"/>
                    <a:pt x="346" y="3822"/>
                  </a:cubicBezTo>
                  <a:cubicBezTo>
                    <a:pt x="465" y="4120"/>
                    <a:pt x="608" y="4405"/>
                    <a:pt x="751" y="4667"/>
                  </a:cubicBezTo>
                  <a:cubicBezTo>
                    <a:pt x="1036" y="5191"/>
                    <a:pt x="1394" y="5727"/>
                    <a:pt x="1870" y="6358"/>
                  </a:cubicBezTo>
                  <a:cubicBezTo>
                    <a:pt x="2096" y="6656"/>
                    <a:pt x="2334" y="6929"/>
                    <a:pt x="2548" y="7227"/>
                  </a:cubicBezTo>
                  <a:cubicBezTo>
                    <a:pt x="2584" y="6977"/>
                    <a:pt x="2596" y="6751"/>
                    <a:pt x="2608" y="6513"/>
                  </a:cubicBezTo>
                  <a:lnTo>
                    <a:pt x="2656" y="5620"/>
                  </a:lnTo>
                  <a:cubicBezTo>
                    <a:pt x="2703" y="4798"/>
                    <a:pt x="2703" y="4131"/>
                    <a:pt x="2691" y="3524"/>
                  </a:cubicBezTo>
                  <a:cubicBezTo>
                    <a:pt x="2667" y="3131"/>
                    <a:pt x="2644" y="2810"/>
                    <a:pt x="2596" y="2477"/>
                  </a:cubicBezTo>
                  <a:cubicBezTo>
                    <a:pt x="2548" y="2143"/>
                    <a:pt x="2489" y="1822"/>
                    <a:pt x="2417" y="1560"/>
                  </a:cubicBezTo>
                  <a:cubicBezTo>
                    <a:pt x="2346" y="1274"/>
                    <a:pt x="2239" y="1024"/>
                    <a:pt x="2108" y="798"/>
                  </a:cubicBezTo>
                  <a:cubicBezTo>
                    <a:pt x="2060" y="714"/>
                    <a:pt x="1989" y="619"/>
                    <a:pt x="1917" y="512"/>
                  </a:cubicBezTo>
                  <a:cubicBezTo>
                    <a:pt x="1822" y="417"/>
                    <a:pt x="1715" y="321"/>
                    <a:pt x="1620" y="250"/>
                  </a:cubicBezTo>
                  <a:cubicBezTo>
                    <a:pt x="1477" y="143"/>
                    <a:pt x="1334" y="71"/>
                    <a:pt x="1167" y="24"/>
                  </a:cubicBezTo>
                  <a:cubicBezTo>
                    <a:pt x="1096" y="12"/>
                    <a:pt x="1024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17136950" y="-883025"/>
              <a:ext cx="150925" cy="167025"/>
            </a:xfrm>
            <a:custGeom>
              <a:avLst/>
              <a:gdLst/>
              <a:ahLst/>
              <a:cxnLst/>
              <a:rect l="l" t="t" r="r" b="b"/>
              <a:pathLst>
                <a:path w="6037" h="6681" extrusionOk="0">
                  <a:moveTo>
                    <a:pt x="5204" y="1"/>
                  </a:moveTo>
                  <a:cubicBezTo>
                    <a:pt x="5073" y="13"/>
                    <a:pt x="4954" y="60"/>
                    <a:pt x="4787" y="132"/>
                  </a:cubicBezTo>
                  <a:cubicBezTo>
                    <a:pt x="4620" y="203"/>
                    <a:pt x="4477" y="310"/>
                    <a:pt x="4358" y="394"/>
                  </a:cubicBezTo>
                  <a:cubicBezTo>
                    <a:pt x="4049" y="632"/>
                    <a:pt x="3751" y="918"/>
                    <a:pt x="3370" y="1311"/>
                  </a:cubicBezTo>
                  <a:cubicBezTo>
                    <a:pt x="3060" y="1656"/>
                    <a:pt x="2751" y="2025"/>
                    <a:pt x="2382" y="2477"/>
                  </a:cubicBezTo>
                  <a:cubicBezTo>
                    <a:pt x="1703" y="3430"/>
                    <a:pt x="929" y="4561"/>
                    <a:pt x="334" y="5835"/>
                  </a:cubicBezTo>
                  <a:cubicBezTo>
                    <a:pt x="203" y="6109"/>
                    <a:pt x="84" y="6383"/>
                    <a:pt x="1" y="6621"/>
                  </a:cubicBezTo>
                  <a:cubicBezTo>
                    <a:pt x="12" y="6645"/>
                    <a:pt x="12" y="6668"/>
                    <a:pt x="24" y="6680"/>
                  </a:cubicBezTo>
                  <a:cubicBezTo>
                    <a:pt x="370" y="6526"/>
                    <a:pt x="691" y="6395"/>
                    <a:pt x="1013" y="6252"/>
                  </a:cubicBezTo>
                  <a:cubicBezTo>
                    <a:pt x="1263" y="6097"/>
                    <a:pt x="1513" y="5954"/>
                    <a:pt x="1751" y="5799"/>
                  </a:cubicBezTo>
                  <a:cubicBezTo>
                    <a:pt x="2453" y="5371"/>
                    <a:pt x="3060" y="4966"/>
                    <a:pt x="3596" y="4549"/>
                  </a:cubicBezTo>
                  <a:cubicBezTo>
                    <a:pt x="4287" y="4037"/>
                    <a:pt x="4799" y="3573"/>
                    <a:pt x="5204" y="3108"/>
                  </a:cubicBezTo>
                  <a:cubicBezTo>
                    <a:pt x="5430" y="2847"/>
                    <a:pt x="5608" y="2585"/>
                    <a:pt x="5739" y="2335"/>
                  </a:cubicBezTo>
                  <a:cubicBezTo>
                    <a:pt x="5799" y="2227"/>
                    <a:pt x="5847" y="2108"/>
                    <a:pt x="5906" y="1954"/>
                  </a:cubicBezTo>
                  <a:cubicBezTo>
                    <a:pt x="5954" y="1823"/>
                    <a:pt x="5978" y="1692"/>
                    <a:pt x="6013" y="1549"/>
                  </a:cubicBezTo>
                  <a:cubicBezTo>
                    <a:pt x="6025" y="1418"/>
                    <a:pt x="6037" y="1299"/>
                    <a:pt x="6025" y="1156"/>
                  </a:cubicBezTo>
                  <a:cubicBezTo>
                    <a:pt x="6025" y="1037"/>
                    <a:pt x="6013" y="918"/>
                    <a:pt x="5978" y="799"/>
                  </a:cubicBezTo>
                  <a:cubicBezTo>
                    <a:pt x="5954" y="620"/>
                    <a:pt x="5894" y="465"/>
                    <a:pt x="5811" y="322"/>
                  </a:cubicBezTo>
                  <a:cubicBezTo>
                    <a:pt x="5739" y="203"/>
                    <a:pt x="5656" y="108"/>
                    <a:pt x="5537" y="49"/>
                  </a:cubicBezTo>
                  <a:cubicBezTo>
                    <a:pt x="5489" y="13"/>
                    <a:pt x="5382" y="1"/>
                    <a:pt x="5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604962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 1">
  <p:cSld name="Title and two lists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1"/>
          </p:nvPr>
        </p:nvSpPr>
        <p:spPr>
          <a:xfrm>
            <a:off x="1323767" y="2209800"/>
            <a:ext cx="4606800" cy="3928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2"/>
          </p:nvPr>
        </p:nvSpPr>
        <p:spPr>
          <a:xfrm>
            <a:off x="6261441" y="2209800"/>
            <a:ext cx="4606800" cy="3928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7" name="Google Shape;267;p30"/>
          <p:cNvSpPr/>
          <p:nvPr/>
        </p:nvSpPr>
        <p:spPr>
          <a:xfrm rot="-5400000" flipH="1">
            <a:off x="9772360" y="4438648"/>
            <a:ext cx="1648915" cy="3189825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30"/>
          <p:cNvSpPr/>
          <p:nvPr/>
        </p:nvSpPr>
        <p:spPr>
          <a:xfrm rot="8518078">
            <a:off x="-1510595" y="560057"/>
            <a:ext cx="4012315" cy="1065399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61872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/>
          <p:nvPr/>
        </p:nvSpPr>
        <p:spPr>
          <a:xfrm>
            <a:off x="134" y="68"/>
            <a:ext cx="2746140" cy="7442073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1"/>
          <p:cNvSpPr/>
          <p:nvPr/>
        </p:nvSpPr>
        <p:spPr>
          <a:xfrm flipH="1">
            <a:off x="9445861" y="68"/>
            <a:ext cx="2746140" cy="7442073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2" name="Google Shape;272;p31"/>
          <p:cNvGrpSpPr/>
          <p:nvPr/>
        </p:nvGrpSpPr>
        <p:grpSpPr>
          <a:xfrm>
            <a:off x="10050258" y="813304"/>
            <a:ext cx="1895861" cy="4212929"/>
            <a:chOff x="7521693" y="305177"/>
            <a:chExt cx="1421896" cy="3159697"/>
          </a:xfrm>
        </p:grpSpPr>
        <p:sp>
          <p:nvSpPr>
            <p:cNvPr id="273" name="Google Shape;273;p31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7521693" y="3322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9" name="Google Shape;279;p31"/>
          <p:cNvGrpSpPr/>
          <p:nvPr/>
        </p:nvGrpSpPr>
        <p:grpSpPr>
          <a:xfrm flipH="1">
            <a:off x="245858" y="813304"/>
            <a:ext cx="1641573" cy="2877409"/>
            <a:chOff x="7712409" y="305177"/>
            <a:chExt cx="1231180" cy="2158057"/>
          </a:xfrm>
        </p:grpSpPr>
        <p:sp>
          <p:nvSpPr>
            <p:cNvPr id="280" name="Google Shape;280;p31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52584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8202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/>
          <p:nvPr/>
        </p:nvSpPr>
        <p:spPr>
          <a:xfrm>
            <a:off x="8496667" y="-525634"/>
            <a:ext cx="3695333" cy="2135667"/>
          </a:xfrm>
          <a:custGeom>
            <a:avLst/>
            <a:gdLst/>
            <a:ahLst/>
            <a:cxnLst/>
            <a:rect l="l" t="t" r="r" b="b"/>
            <a:pathLst>
              <a:path w="110860" h="64070" extrusionOk="0">
                <a:moveTo>
                  <a:pt x="110789" y="0"/>
                </a:moveTo>
                <a:lnTo>
                  <a:pt x="1" y="119"/>
                </a:lnTo>
                <a:cubicBezTo>
                  <a:pt x="251" y="1405"/>
                  <a:pt x="584" y="2679"/>
                  <a:pt x="1025" y="3894"/>
                </a:cubicBezTo>
                <a:cubicBezTo>
                  <a:pt x="1049" y="3965"/>
                  <a:pt x="1072" y="4048"/>
                  <a:pt x="1108" y="4120"/>
                </a:cubicBezTo>
                <a:cubicBezTo>
                  <a:pt x="1120" y="4179"/>
                  <a:pt x="1132" y="4227"/>
                  <a:pt x="1144" y="4263"/>
                </a:cubicBezTo>
                <a:cubicBezTo>
                  <a:pt x="1251" y="4525"/>
                  <a:pt x="1358" y="4786"/>
                  <a:pt x="1465" y="5037"/>
                </a:cubicBezTo>
                <a:cubicBezTo>
                  <a:pt x="1680" y="5560"/>
                  <a:pt x="1918" y="6072"/>
                  <a:pt x="2180" y="6572"/>
                </a:cubicBezTo>
                <a:cubicBezTo>
                  <a:pt x="3013" y="8192"/>
                  <a:pt x="4001" y="9716"/>
                  <a:pt x="5168" y="11097"/>
                </a:cubicBezTo>
                <a:cubicBezTo>
                  <a:pt x="5252" y="11216"/>
                  <a:pt x="5359" y="11335"/>
                  <a:pt x="5466" y="11454"/>
                </a:cubicBezTo>
                <a:cubicBezTo>
                  <a:pt x="6537" y="12704"/>
                  <a:pt x="7740" y="13871"/>
                  <a:pt x="9038" y="14907"/>
                </a:cubicBezTo>
                <a:cubicBezTo>
                  <a:pt x="9157" y="15002"/>
                  <a:pt x="9276" y="15097"/>
                  <a:pt x="9395" y="15193"/>
                </a:cubicBezTo>
                <a:cubicBezTo>
                  <a:pt x="10871" y="16371"/>
                  <a:pt x="12479" y="17395"/>
                  <a:pt x="14146" y="18288"/>
                </a:cubicBezTo>
                <a:cubicBezTo>
                  <a:pt x="14360" y="18407"/>
                  <a:pt x="14586" y="18526"/>
                  <a:pt x="14824" y="18645"/>
                </a:cubicBezTo>
                <a:cubicBezTo>
                  <a:pt x="15527" y="19003"/>
                  <a:pt x="16241" y="19324"/>
                  <a:pt x="16955" y="19645"/>
                </a:cubicBezTo>
                <a:cubicBezTo>
                  <a:pt x="17074" y="19705"/>
                  <a:pt x="17194" y="19765"/>
                  <a:pt x="17313" y="19800"/>
                </a:cubicBezTo>
                <a:cubicBezTo>
                  <a:pt x="19777" y="20848"/>
                  <a:pt x="22337" y="21622"/>
                  <a:pt x="24885" y="22158"/>
                </a:cubicBezTo>
                <a:cubicBezTo>
                  <a:pt x="25004" y="22181"/>
                  <a:pt x="25123" y="22217"/>
                  <a:pt x="25242" y="22229"/>
                </a:cubicBezTo>
                <a:lnTo>
                  <a:pt x="25957" y="22360"/>
                </a:lnTo>
                <a:cubicBezTo>
                  <a:pt x="28207" y="22777"/>
                  <a:pt x="30517" y="23039"/>
                  <a:pt x="32815" y="23301"/>
                </a:cubicBezTo>
                <a:lnTo>
                  <a:pt x="33172" y="23348"/>
                </a:lnTo>
                <a:cubicBezTo>
                  <a:pt x="35732" y="23646"/>
                  <a:pt x="38291" y="23967"/>
                  <a:pt x="40756" y="24539"/>
                </a:cubicBezTo>
                <a:lnTo>
                  <a:pt x="41113" y="24634"/>
                </a:lnTo>
                <a:cubicBezTo>
                  <a:pt x="42101" y="24848"/>
                  <a:pt x="43078" y="25134"/>
                  <a:pt x="44030" y="25456"/>
                </a:cubicBezTo>
                <a:cubicBezTo>
                  <a:pt x="44340" y="25587"/>
                  <a:pt x="44661" y="25682"/>
                  <a:pt x="44983" y="25825"/>
                </a:cubicBezTo>
                <a:cubicBezTo>
                  <a:pt x="46269" y="26325"/>
                  <a:pt x="47507" y="26956"/>
                  <a:pt x="48686" y="27730"/>
                </a:cubicBezTo>
                <a:cubicBezTo>
                  <a:pt x="48805" y="27801"/>
                  <a:pt x="48924" y="27873"/>
                  <a:pt x="49043" y="27968"/>
                </a:cubicBezTo>
                <a:cubicBezTo>
                  <a:pt x="49067" y="27992"/>
                  <a:pt x="49114" y="28027"/>
                  <a:pt x="49150" y="28039"/>
                </a:cubicBezTo>
                <a:cubicBezTo>
                  <a:pt x="50995" y="29325"/>
                  <a:pt x="52519" y="30921"/>
                  <a:pt x="53924" y="32671"/>
                </a:cubicBezTo>
                <a:cubicBezTo>
                  <a:pt x="54008" y="32790"/>
                  <a:pt x="54115" y="32897"/>
                  <a:pt x="54210" y="33028"/>
                </a:cubicBezTo>
                <a:cubicBezTo>
                  <a:pt x="55043" y="34112"/>
                  <a:pt x="55829" y="35255"/>
                  <a:pt x="56603" y="36421"/>
                </a:cubicBezTo>
                <a:cubicBezTo>
                  <a:pt x="56722" y="36600"/>
                  <a:pt x="56841" y="36767"/>
                  <a:pt x="56960" y="36969"/>
                </a:cubicBezTo>
                <a:lnTo>
                  <a:pt x="58830" y="39874"/>
                </a:lnTo>
                <a:cubicBezTo>
                  <a:pt x="58913" y="39981"/>
                  <a:pt x="58984" y="40100"/>
                  <a:pt x="59068" y="40219"/>
                </a:cubicBezTo>
                <a:cubicBezTo>
                  <a:pt x="60318" y="42113"/>
                  <a:pt x="61604" y="43994"/>
                  <a:pt x="63092" y="45672"/>
                </a:cubicBezTo>
                <a:cubicBezTo>
                  <a:pt x="63521" y="46149"/>
                  <a:pt x="63949" y="46613"/>
                  <a:pt x="64414" y="47054"/>
                </a:cubicBezTo>
                <a:cubicBezTo>
                  <a:pt x="64461" y="47101"/>
                  <a:pt x="64509" y="47149"/>
                  <a:pt x="64545" y="47173"/>
                </a:cubicBezTo>
                <a:cubicBezTo>
                  <a:pt x="64628" y="47268"/>
                  <a:pt x="64711" y="47339"/>
                  <a:pt x="64783" y="47411"/>
                </a:cubicBezTo>
                <a:cubicBezTo>
                  <a:pt x="64819" y="47458"/>
                  <a:pt x="64866" y="47506"/>
                  <a:pt x="64902" y="47530"/>
                </a:cubicBezTo>
                <a:cubicBezTo>
                  <a:pt x="67188" y="49709"/>
                  <a:pt x="69772" y="51542"/>
                  <a:pt x="72486" y="53185"/>
                </a:cubicBezTo>
                <a:lnTo>
                  <a:pt x="72843" y="53412"/>
                </a:lnTo>
                <a:cubicBezTo>
                  <a:pt x="73320" y="53697"/>
                  <a:pt x="73796" y="53983"/>
                  <a:pt x="74272" y="54245"/>
                </a:cubicBezTo>
                <a:cubicBezTo>
                  <a:pt x="74474" y="54364"/>
                  <a:pt x="74689" y="54483"/>
                  <a:pt x="74903" y="54602"/>
                </a:cubicBezTo>
                <a:cubicBezTo>
                  <a:pt x="76606" y="55567"/>
                  <a:pt x="78368" y="56495"/>
                  <a:pt x="80094" y="57400"/>
                </a:cubicBezTo>
                <a:cubicBezTo>
                  <a:pt x="80189" y="57460"/>
                  <a:pt x="80309" y="57519"/>
                  <a:pt x="80416" y="57579"/>
                </a:cubicBezTo>
                <a:cubicBezTo>
                  <a:pt x="80535" y="57638"/>
                  <a:pt x="80654" y="57710"/>
                  <a:pt x="80773" y="57769"/>
                </a:cubicBezTo>
                <a:cubicBezTo>
                  <a:pt x="83237" y="59067"/>
                  <a:pt x="85774" y="60365"/>
                  <a:pt x="88345" y="61424"/>
                </a:cubicBezTo>
                <a:cubicBezTo>
                  <a:pt x="88381" y="61436"/>
                  <a:pt x="88405" y="61448"/>
                  <a:pt x="88441" y="61448"/>
                </a:cubicBezTo>
                <a:cubicBezTo>
                  <a:pt x="88524" y="61496"/>
                  <a:pt x="88619" y="61520"/>
                  <a:pt x="88702" y="61555"/>
                </a:cubicBezTo>
                <a:cubicBezTo>
                  <a:pt x="88917" y="61639"/>
                  <a:pt x="89119" y="61734"/>
                  <a:pt x="89333" y="61805"/>
                </a:cubicBezTo>
                <a:cubicBezTo>
                  <a:pt x="91596" y="62698"/>
                  <a:pt x="93917" y="63401"/>
                  <a:pt x="96275" y="63770"/>
                </a:cubicBezTo>
                <a:lnTo>
                  <a:pt x="96632" y="63818"/>
                </a:lnTo>
                <a:cubicBezTo>
                  <a:pt x="97382" y="63925"/>
                  <a:pt x="98120" y="64008"/>
                  <a:pt x="98870" y="64044"/>
                </a:cubicBezTo>
                <a:cubicBezTo>
                  <a:pt x="99248" y="64061"/>
                  <a:pt x="99624" y="64070"/>
                  <a:pt x="99999" y="64070"/>
                </a:cubicBezTo>
                <a:cubicBezTo>
                  <a:pt x="101424" y="64070"/>
                  <a:pt x="102836" y="63946"/>
                  <a:pt x="104240" y="63710"/>
                </a:cubicBezTo>
                <a:cubicBezTo>
                  <a:pt x="104359" y="63698"/>
                  <a:pt x="104478" y="63663"/>
                  <a:pt x="104597" y="63651"/>
                </a:cubicBezTo>
                <a:cubicBezTo>
                  <a:pt x="106657" y="63258"/>
                  <a:pt x="108634" y="62639"/>
                  <a:pt x="110550" y="61793"/>
                </a:cubicBezTo>
                <a:cubicBezTo>
                  <a:pt x="110646" y="61746"/>
                  <a:pt x="110765" y="61698"/>
                  <a:pt x="110860" y="61663"/>
                </a:cubicBezTo>
                <a:lnTo>
                  <a:pt x="1107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33"/>
          <p:cNvSpPr/>
          <p:nvPr/>
        </p:nvSpPr>
        <p:spPr>
          <a:xfrm>
            <a:off x="-3217466" y="4952467"/>
            <a:ext cx="4781567" cy="1905533"/>
          </a:xfrm>
          <a:custGeom>
            <a:avLst/>
            <a:gdLst/>
            <a:ahLst/>
            <a:cxnLst/>
            <a:rect l="l" t="t" r="r" b="b"/>
            <a:pathLst>
              <a:path w="143447" h="57166" extrusionOk="0">
                <a:moveTo>
                  <a:pt x="91977" y="0"/>
                </a:moveTo>
                <a:cubicBezTo>
                  <a:pt x="90008" y="0"/>
                  <a:pt x="88029" y="153"/>
                  <a:pt x="85999" y="421"/>
                </a:cubicBezTo>
                <a:cubicBezTo>
                  <a:pt x="85880" y="445"/>
                  <a:pt x="85761" y="457"/>
                  <a:pt x="85642" y="480"/>
                </a:cubicBezTo>
                <a:cubicBezTo>
                  <a:pt x="83106" y="885"/>
                  <a:pt x="80641" y="1540"/>
                  <a:pt x="78260" y="2481"/>
                </a:cubicBezTo>
                <a:cubicBezTo>
                  <a:pt x="78200" y="2504"/>
                  <a:pt x="78129" y="2528"/>
                  <a:pt x="78069" y="2552"/>
                </a:cubicBezTo>
                <a:cubicBezTo>
                  <a:pt x="77950" y="2600"/>
                  <a:pt x="77831" y="2659"/>
                  <a:pt x="77712" y="2707"/>
                </a:cubicBezTo>
                <a:cubicBezTo>
                  <a:pt x="77605" y="2742"/>
                  <a:pt x="77486" y="2802"/>
                  <a:pt x="77379" y="2850"/>
                </a:cubicBezTo>
                <a:cubicBezTo>
                  <a:pt x="76069" y="3397"/>
                  <a:pt x="74795" y="4028"/>
                  <a:pt x="73557" y="4743"/>
                </a:cubicBezTo>
                <a:cubicBezTo>
                  <a:pt x="72378" y="5409"/>
                  <a:pt x="71247" y="6160"/>
                  <a:pt x="70128" y="6933"/>
                </a:cubicBezTo>
                <a:cubicBezTo>
                  <a:pt x="70009" y="7005"/>
                  <a:pt x="69890" y="7100"/>
                  <a:pt x="69771" y="7184"/>
                </a:cubicBezTo>
                <a:cubicBezTo>
                  <a:pt x="68616" y="8005"/>
                  <a:pt x="67473" y="8850"/>
                  <a:pt x="66342" y="9720"/>
                </a:cubicBezTo>
                <a:lnTo>
                  <a:pt x="65842" y="10077"/>
                </a:lnTo>
                <a:cubicBezTo>
                  <a:pt x="64627" y="10994"/>
                  <a:pt x="63425" y="11922"/>
                  <a:pt x="62186" y="12791"/>
                </a:cubicBezTo>
                <a:cubicBezTo>
                  <a:pt x="62067" y="12875"/>
                  <a:pt x="61948" y="12958"/>
                  <a:pt x="61829" y="13053"/>
                </a:cubicBezTo>
                <a:cubicBezTo>
                  <a:pt x="59734" y="14542"/>
                  <a:pt x="57567" y="15887"/>
                  <a:pt x="55245" y="16935"/>
                </a:cubicBezTo>
                <a:lnTo>
                  <a:pt x="54400" y="17292"/>
                </a:lnTo>
                <a:cubicBezTo>
                  <a:pt x="54352" y="17316"/>
                  <a:pt x="54293" y="17340"/>
                  <a:pt x="54257" y="17351"/>
                </a:cubicBezTo>
                <a:cubicBezTo>
                  <a:pt x="54138" y="17411"/>
                  <a:pt x="54019" y="17459"/>
                  <a:pt x="53900" y="17494"/>
                </a:cubicBezTo>
                <a:cubicBezTo>
                  <a:pt x="53400" y="17685"/>
                  <a:pt x="52923" y="17851"/>
                  <a:pt x="52435" y="18006"/>
                </a:cubicBezTo>
                <a:cubicBezTo>
                  <a:pt x="50423" y="18613"/>
                  <a:pt x="48375" y="18947"/>
                  <a:pt x="46303" y="19078"/>
                </a:cubicBezTo>
                <a:cubicBezTo>
                  <a:pt x="46184" y="19090"/>
                  <a:pt x="46065" y="19090"/>
                  <a:pt x="45946" y="19090"/>
                </a:cubicBezTo>
                <a:cubicBezTo>
                  <a:pt x="45378" y="19120"/>
                  <a:pt x="44808" y="19133"/>
                  <a:pt x="44236" y="19133"/>
                </a:cubicBezTo>
                <a:cubicBezTo>
                  <a:pt x="42296" y="19133"/>
                  <a:pt x="40342" y="18974"/>
                  <a:pt x="38374" y="18744"/>
                </a:cubicBezTo>
                <a:lnTo>
                  <a:pt x="38017" y="18709"/>
                </a:lnTo>
                <a:cubicBezTo>
                  <a:pt x="35481" y="18387"/>
                  <a:pt x="32957" y="17959"/>
                  <a:pt x="30444" y="17554"/>
                </a:cubicBezTo>
                <a:cubicBezTo>
                  <a:pt x="30325" y="17530"/>
                  <a:pt x="30206" y="17518"/>
                  <a:pt x="30087" y="17494"/>
                </a:cubicBezTo>
                <a:cubicBezTo>
                  <a:pt x="29670" y="17423"/>
                  <a:pt x="29230" y="17351"/>
                  <a:pt x="28801" y="17292"/>
                </a:cubicBezTo>
                <a:cubicBezTo>
                  <a:pt x="28754" y="17292"/>
                  <a:pt x="28718" y="17280"/>
                  <a:pt x="28670" y="17280"/>
                </a:cubicBezTo>
                <a:cubicBezTo>
                  <a:pt x="27861" y="17161"/>
                  <a:pt x="27051" y="17042"/>
                  <a:pt x="26241" y="16935"/>
                </a:cubicBezTo>
                <a:cubicBezTo>
                  <a:pt x="25003" y="16756"/>
                  <a:pt x="23753" y="16625"/>
                  <a:pt x="22503" y="16506"/>
                </a:cubicBezTo>
                <a:cubicBezTo>
                  <a:pt x="22384" y="16482"/>
                  <a:pt x="22265" y="16470"/>
                  <a:pt x="22146" y="16470"/>
                </a:cubicBezTo>
                <a:cubicBezTo>
                  <a:pt x="19748" y="16243"/>
                  <a:pt x="17339" y="16124"/>
                  <a:pt x="14920" y="16124"/>
                </a:cubicBezTo>
                <a:cubicBezTo>
                  <a:pt x="14804" y="16124"/>
                  <a:pt x="14689" y="16125"/>
                  <a:pt x="14573" y="16125"/>
                </a:cubicBezTo>
                <a:lnTo>
                  <a:pt x="14216" y="16125"/>
                </a:lnTo>
                <a:cubicBezTo>
                  <a:pt x="11692" y="16161"/>
                  <a:pt x="9144" y="16339"/>
                  <a:pt x="6644" y="16697"/>
                </a:cubicBezTo>
                <a:cubicBezTo>
                  <a:pt x="6525" y="16697"/>
                  <a:pt x="6406" y="16720"/>
                  <a:pt x="6287" y="16744"/>
                </a:cubicBezTo>
                <a:cubicBezTo>
                  <a:pt x="5882" y="16804"/>
                  <a:pt x="5501" y="16863"/>
                  <a:pt x="5096" y="16935"/>
                </a:cubicBezTo>
                <a:cubicBezTo>
                  <a:pt x="4465" y="17042"/>
                  <a:pt x="3858" y="17161"/>
                  <a:pt x="3250" y="17292"/>
                </a:cubicBezTo>
                <a:cubicBezTo>
                  <a:pt x="2905" y="17363"/>
                  <a:pt x="2548" y="17459"/>
                  <a:pt x="2203" y="17530"/>
                </a:cubicBezTo>
                <a:cubicBezTo>
                  <a:pt x="1476" y="17709"/>
                  <a:pt x="738" y="17899"/>
                  <a:pt x="0" y="18125"/>
                </a:cubicBezTo>
                <a:lnTo>
                  <a:pt x="0" y="57166"/>
                </a:lnTo>
                <a:lnTo>
                  <a:pt x="143447" y="57166"/>
                </a:lnTo>
                <a:cubicBezTo>
                  <a:pt x="143208" y="55856"/>
                  <a:pt x="142816" y="54570"/>
                  <a:pt x="142256" y="53368"/>
                </a:cubicBezTo>
                <a:lnTo>
                  <a:pt x="142077" y="53011"/>
                </a:lnTo>
                <a:cubicBezTo>
                  <a:pt x="141946" y="52725"/>
                  <a:pt x="141803" y="52463"/>
                  <a:pt x="141649" y="52189"/>
                </a:cubicBezTo>
                <a:cubicBezTo>
                  <a:pt x="141625" y="52177"/>
                  <a:pt x="141625" y="52141"/>
                  <a:pt x="141613" y="52130"/>
                </a:cubicBezTo>
                <a:cubicBezTo>
                  <a:pt x="141506" y="51963"/>
                  <a:pt x="141411" y="51784"/>
                  <a:pt x="141292" y="51618"/>
                </a:cubicBezTo>
                <a:cubicBezTo>
                  <a:pt x="139946" y="49498"/>
                  <a:pt x="138101" y="47772"/>
                  <a:pt x="136124" y="46164"/>
                </a:cubicBezTo>
                <a:cubicBezTo>
                  <a:pt x="135958" y="46045"/>
                  <a:pt x="135815" y="45926"/>
                  <a:pt x="135660" y="45807"/>
                </a:cubicBezTo>
                <a:cubicBezTo>
                  <a:pt x="135017" y="45283"/>
                  <a:pt x="134386" y="44795"/>
                  <a:pt x="133707" y="44295"/>
                </a:cubicBezTo>
                <a:cubicBezTo>
                  <a:pt x="133588" y="44224"/>
                  <a:pt x="133469" y="44129"/>
                  <a:pt x="133350" y="44033"/>
                </a:cubicBezTo>
                <a:cubicBezTo>
                  <a:pt x="132195" y="43164"/>
                  <a:pt x="131028" y="42307"/>
                  <a:pt x="129933" y="41402"/>
                </a:cubicBezTo>
                <a:cubicBezTo>
                  <a:pt x="129004" y="40640"/>
                  <a:pt x="128099" y="39818"/>
                  <a:pt x="127242" y="38961"/>
                </a:cubicBezTo>
                <a:cubicBezTo>
                  <a:pt x="127123" y="38842"/>
                  <a:pt x="127004" y="38723"/>
                  <a:pt x="126897" y="38604"/>
                </a:cubicBezTo>
                <a:cubicBezTo>
                  <a:pt x="126504" y="38199"/>
                  <a:pt x="126135" y="37806"/>
                  <a:pt x="125790" y="37390"/>
                </a:cubicBezTo>
                <a:cubicBezTo>
                  <a:pt x="125671" y="37259"/>
                  <a:pt x="125551" y="37128"/>
                  <a:pt x="125432" y="36985"/>
                </a:cubicBezTo>
                <a:cubicBezTo>
                  <a:pt x="124087" y="35366"/>
                  <a:pt x="122896" y="33615"/>
                  <a:pt x="122003" y="31734"/>
                </a:cubicBezTo>
                <a:lnTo>
                  <a:pt x="121825" y="31377"/>
                </a:lnTo>
                <a:cubicBezTo>
                  <a:pt x="120908" y="29436"/>
                  <a:pt x="120313" y="27365"/>
                  <a:pt x="120158" y="25186"/>
                </a:cubicBezTo>
                <a:cubicBezTo>
                  <a:pt x="120134" y="24971"/>
                  <a:pt x="120122" y="24745"/>
                  <a:pt x="120122" y="24519"/>
                </a:cubicBezTo>
                <a:lnTo>
                  <a:pt x="120122" y="24162"/>
                </a:lnTo>
                <a:cubicBezTo>
                  <a:pt x="120051" y="21888"/>
                  <a:pt x="120337" y="19554"/>
                  <a:pt x="120241" y="17304"/>
                </a:cubicBezTo>
                <a:cubicBezTo>
                  <a:pt x="120241" y="17185"/>
                  <a:pt x="120229" y="17066"/>
                  <a:pt x="120229" y="16947"/>
                </a:cubicBezTo>
                <a:cubicBezTo>
                  <a:pt x="120134" y="15601"/>
                  <a:pt x="119932" y="14315"/>
                  <a:pt x="119408" y="13077"/>
                </a:cubicBezTo>
                <a:cubicBezTo>
                  <a:pt x="119027" y="12148"/>
                  <a:pt x="118491" y="11303"/>
                  <a:pt x="117860" y="10529"/>
                </a:cubicBezTo>
                <a:cubicBezTo>
                  <a:pt x="117741" y="10386"/>
                  <a:pt x="117622" y="10232"/>
                  <a:pt x="117503" y="10101"/>
                </a:cubicBezTo>
                <a:lnTo>
                  <a:pt x="117491" y="10089"/>
                </a:lnTo>
                <a:cubicBezTo>
                  <a:pt x="117384" y="9970"/>
                  <a:pt x="117265" y="9851"/>
                  <a:pt x="117146" y="9731"/>
                </a:cubicBezTo>
                <a:cubicBezTo>
                  <a:pt x="116360" y="8898"/>
                  <a:pt x="115479" y="8148"/>
                  <a:pt x="114574" y="7457"/>
                </a:cubicBezTo>
                <a:cubicBezTo>
                  <a:pt x="113109" y="6338"/>
                  <a:pt x="111550" y="5338"/>
                  <a:pt x="109930" y="4457"/>
                </a:cubicBezTo>
                <a:cubicBezTo>
                  <a:pt x="109811" y="4397"/>
                  <a:pt x="109692" y="4326"/>
                  <a:pt x="109573" y="4266"/>
                </a:cubicBezTo>
                <a:cubicBezTo>
                  <a:pt x="108585" y="3743"/>
                  <a:pt x="107597" y="3290"/>
                  <a:pt x="106585" y="2873"/>
                </a:cubicBezTo>
                <a:cubicBezTo>
                  <a:pt x="106263" y="2754"/>
                  <a:pt x="105966" y="2635"/>
                  <a:pt x="105656" y="2516"/>
                </a:cubicBezTo>
                <a:cubicBezTo>
                  <a:pt x="104454" y="2052"/>
                  <a:pt x="103227" y="1647"/>
                  <a:pt x="101977" y="1326"/>
                </a:cubicBezTo>
                <a:cubicBezTo>
                  <a:pt x="101858" y="1278"/>
                  <a:pt x="101739" y="1242"/>
                  <a:pt x="101620" y="1219"/>
                </a:cubicBezTo>
                <a:cubicBezTo>
                  <a:pt x="99155" y="576"/>
                  <a:pt x="96607" y="195"/>
                  <a:pt x="94048" y="52"/>
                </a:cubicBezTo>
                <a:cubicBezTo>
                  <a:pt x="93928" y="40"/>
                  <a:pt x="93809" y="40"/>
                  <a:pt x="93690" y="40"/>
                </a:cubicBezTo>
                <a:cubicBezTo>
                  <a:pt x="93119" y="13"/>
                  <a:pt x="92549" y="0"/>
                  <a:pt x="919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505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580960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6076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09138" y="462508"/>
            <a:ext cx="2303803" cy="31208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" name="Google Shape;10;p2"/>
          <p:cNvGrpSpPr/>
          <p:nvPr/>
        </p:nvGrpSpPr>
        <p:grpSpPr>
          <a:xfrm rot="10800000">
            <a:off x="8765082" y="-535423"/>
            <a:ext cx="1972300" cy="1656828"/>
            <a:chOff x="4649450" y="3501085"/>
            <a:chExt cx="1170736" cy="983475"/>
          </a:xfrm>
        </p:grpSpPr>
        <p:sp>
          <p:nvSpPr>
            <p:cNvPr id="11" name="Google Shape;11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231800" y="2558867"/>
            <a:ext cx="7728400" cy="14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080600" y="4544984"/>
            <a:ext cx="6030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-1048958" y="3003468"/>
            <a:ext cx="2668919" cy="2144237"/>
            <a:chOff x="4649450" y="3527425"/>
            <a:chExt cx="1224050" cy="983475"/>
          </a:xfrm>
        </p:grpSpPr>
        <p:sp>
          <p:nvSpPr>
            <p:cNvPr id="17" name="Google Shape;17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-546000" y="4055253"/>
            <a:ext cx="2303803" cy="31208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5400000" flipH="1">
            <a:off x="624119" y="5612739"/>
            <a:ext cx="1517035" cy="205515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-5400000" flipH="1">
            <a:off x="9986175" y="-753763"/>
            <a:ext cx="2302019" cy="31183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2"/>
          <p:cNvGrpSpPr/>
          <p:nvPr/>
        </p:nvGrpSpPr>
        <p:grpSpPr>
          <a:xfrm rot="10800000">
            <a:off x="10737347" y="2237890"/>
            <a:ext cx="1674500" cy="1345393"/>
            <a:chOff x="4649450" y="3527425"/>
            <a:chExt cx="1224050" cy="983475"/>
          </a:xfrm>
        </p:grpSpPr>
        <p:sp>
          <p:nvSpPr>
            <p:cNvPr id="24" name="Google Shape;24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11063834" y="347340"/>
            <a:ext cx="1702996" cy="230693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10800000">
            <a:off x="10676741" y="2895842"/>
            <a:ext cx="2477176" cy="33556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" name="Google Shape;29;p2"/>
          <p:cNvGrpSpPr/>
          <p:nvPr/>
        </p:nvGrpSpPr>
        <p:grpSpPr>
          <a:xfrm>
            <a:off x="1942012" y="6179988"/>
            <a:ext cx="1517005" cy="1218853"/>
            <a:chOff x="4649450" y="3527425"/>
            <a:chExt cx="1224050" cy="983475"/>
          </a:xfrm>
        </p:grpSpPr>
        <p:sp>
          <p:nvSpPr>
            <p:cNvPr id="30" name="Google Shape;30;p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509432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35" name="Google Shape;35;p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2659567" y="2593547"/>
            <a:ext cx="29008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827367" y="2438151"/>
            <a:ext cx="1945600" cy="10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grpSp>
        <p:nvGrpSpPr>
          <p:cNvPr id="58" name="Google Shape;58;p3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59" name="Google Shape;59;p3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0" name="Google Shape;80;p3"/>
          <p:cNvSpPr/>
          <p:nvPr/>
        </p:nvSpPr>
        <p:spPr>
          <a:xfrm flipH="1">
            <a:off x="10402224" y="1036900"/>
            <a:ext cx="1627859" cy="220514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" name="Google Shape;81;p3"/>
          <p:cNvGrpSpPr/>
          <p:nvPr/>
        </p:nvGrpSpPr>
        <p:grpSpPr>
          <a:xfrm flipH="1">
            <a:off x="10455007" y="2832221"/>
            <a:ext cx="1885853" cy="1515076"/>
            <a:chOff x="4649450" y="3527425"/>
            <a:chExt cx="1224050" cy="983475"/>
          </a:xfrm>
        </p:grpSpPr>
        <p:sp>
          <p:nvSpPr>
            <p:cNvPr id="82" name="Google Shape;82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3"/>
          <p:cNvSpPr/>
          <p:nvPr/>
        </p:nvSpPr>
        <p:spPr>
          <a:xfrm flipH="1">
            <a:off x="10551980" y="3458590"/>
            <a:ext cx="1885885" cy="255467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3"/>
          <p:cNvSpPr/>
          <p:nvPr/>
        </p:nvSpPr>
        <p:spPr>
          <a:xfrm rot="-5400000">
            <a:off x="10958942" y="5823171"/>
            <a:ext cx="1071956" cy="145210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3"/>
          <p:cNvSpPr/>
          <p:nvPr/>
        </p:nvSpPr>
        <p:spPr>
          <a:xfrm rot="5400000">
            <a:off x="63122" y="-889618"/>
            <a:ext cx="1570167" cy="212712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8" name="Google Shape;88;p3"/>
          <p:cNvGrpSpPr/>
          <p:nvPr/>
        </p:nvGrpSpPr>
        <p:grpSpPr>
          <a:xfrm rot="10800000" flipH="1">
            <a:off x="-479554" y="959044"/>
            <a:ext cx="1265668" cy="1016913"/>
            <a:chOff x="4649450" y="3527425"/>
            <a:chExt cx="1224050" cy="983475"/>
          </a:xfrm>
        </p:grpSpPr>
        <p:sp>
          <p:nvSpPr>
            <p:cNvPr id="89" name="Google Shape;89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3"/>
          <p:cNvSpPr/>
          <p:nvPr/>
        </p:nvSpPr>
        <p:spPr>
          <a:xfrm rot="10800000" flipH="1">
            <a:off x="-263363" y="-138431"/>
            <a:ext cx="1161665" cy="157349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" name="Google Shape;93;p3"/>
          <p:cNvGrpSpPr/>
          <p:nvPr/>
        </p:nvGrpSpPr>
        <p:grpSpPr>
          <a:xfrm flipH="1">
            <a:off x="11035680" y="5234049"/>
            <a:ext cx="1401945" cy="1126407"/>
            <a:chOff x="4649450" y="3527425"/>
            <a:chExt cx="1224050" cy="983475"/>
          </a:xfrm>
        </p:grpSpPr>
        <p:sp>
          <p:nvSpPr>
            <p:cNvPr id="94" name="Google Shape;94;p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296604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1038000" y="1898667"/>
            <a:ext cx="10198400" cy="45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9" name="Google Shape;99;p4"/>
          <p:cNvGrpSpPr/>
          <p:nvPr/>
        </p:nvGrpSpPr>
        <p:grpSpPr>
          <a:xfrm rot="10800000">
            <a:off x="10047949" y="-359109"/>
            <a:ext cx="1242385" cy="1043664"/>
            <a:chOff x="4649450" y="3501085"/>
            <a:chExt cx="1170736" cy="983475"/>
          </a:xfrm>
        </p:grpSpPr>
        <p:sp>
          <p:nvSpPr>
            <p:cNvPr id="100" name="Google Shape;100;p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4"/>
          <p:cNvSpPr/>
          <p:nvPr/>
        </p:nvSpPr>
        <p:spPr>
          <a:xfrm>
            <a:off x="-369167" y="5140876"/>
            <a:ext cx="1304904" cy="176766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 rot="5400000" flipH="1">
            <a:off x="100882" y="6249749"/>
            <a:ext cx="859229" cy="116407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 rot="-5400000" flipH="1">
            <a:off x="10817691" y="-496163"/>
            <a:ext cx="1449925" cy="196411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6" name="Google Shape;106;p4"/>
          <p:cNvGrpSpPr/>
          <p:nvPr/>
        </p:nvGrpSpPr>
        <p:grpSpPr>
          <a:xfrm rot="10800000">
            <a:off x="11291041" y="1388332"/>
            <a:ext cx="1054641" cy="847363"/>
            <a:chOff x="4649450" y="3527425"/>
            <a:chExt cx="1224050" cy="983475"/>
          </a:xfrm>
        </p:grpSpPr>
        <p:sp>
          <p:nvSpPr>
            <p:cNvPr id="107" name="Google Shape;107;p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4"/>
          <p:cNvSpPr/>
          <p:nvPr/>
        </p:nvSpPr>
        <p:spPr>
          <a:xfrm rot="10800000">
            <a:off x="11496445" y="197358"/>
            <a:ext cx="1072649" cy="145304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10800000">
            <a:off x="11252647" y="1802569"/>
            <a:ext cx="1560253" cy="21135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1241200" y="8069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7657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2466877" y="3131667"/>
            <a:ext cx="27996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2"/>
          </p:nvPr>
        </p:nvSpPr>
        <p:spPr>
          <a:xfrm>
            <a:off x="2571077" y="3659167"/>
            <a:ext cx="2591200" cy="10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6763493" y="3131667"/>
            <a:ext cx="27996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4"/>
          </p:nvPr>
        </p:nvSpPr>
        <p:spPr>
          <a:xfrm>
            <a:off x="6867693" y="3659167"/>
            <a:ext cx="2591200" cy="10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 rot="-5400000" flipH="1">
            <a:off x="8909496" y="-472444"/>
            <a:ext cx="1232937" cy="16701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9" name="Google Shape;119;p5"/>
          <p:cNvGrpSpPr/>
          <p:nvPr/>
        </p:nvGrpSpPr>
        <p:grpSpPr>
          <a:xfrm rot="5400000" flipH="1">
            <a:off x="-410782" y="5070897"/>
            <a:ext cx="914111" cy="767897"/>
            <a:chOff x="4649450" y="3501085"/>
            <a:chExt cx="1170736" cy="983475"/>
          </a:xfrm>
        </p:grpSpPr>
        <p:sp>
          <p:nvSpPr>
            <p:cNvPr id="120" name="Google Shape;120;p5"/>
            <p:cNvSpPr/>
            <p:nvPr/>
          </p:nvSpPr>
          <p:spPr>
            <a:xfrm>
              <a:off x="4649450" y="4098367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814851" y="3573482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5"/>
          <p:cNvGrpSpPr/>
          <p:nvPr/>
        </p:nvGrpSpPr>
        <p:grpSpPr>
          <a:xfrm rot="-5400000" flipH="1">
            <a:off x="9910282" y="-348465"/>
            <a:ext cx="1428385" cy="1147519"/>
            <a:chOff x="4649450" y="3527425"/>
            <a:chExt cx="1224050" cy="983475"/>
          </a:xfrm>
        </p:grpSpPr>
        <p:sp>
          <p:nvSpPr>
            <p:cNvPr id="124" name="Google Shape;124;p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7" name="Google Shape;127;p5"/>
          <p:cNvSpPr/>
          <p:nvPr/>
        </p:nvSpPr>
        <p:spPr>
          <a:xfrm rot="-5400000" flipH="1">
            <a:off x="10832198" y="-438656"/>
            <a:ext cx="1232937" cy="167017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 rot="10800000">
            <a:off x="11591092" y="262129"/>
            <a:ext cx="811848" cy="10998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-199367" y="5593860"/>
            <a:ext cx="1067000" cy="144538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" name="Google Shape;130;p5"/>
          <p:cNvGrpSpPr/>
          <p:nvPr/>
        </p:nvGrpSpPr>
        <p:grpSpPr>
          <a:xfrm rot="5400000" flipH="1">
            <a:off x="922144" y="6207879"/>
            <a:ext cx="776048" cy="623523"/>
            <a:chOff x="4649450" y="3527425"/>
            <a:chExt cx="1224050" cy="983475"/>
          </a:xfrm>
        </p:grpSpPr>
        <p:sp>
          <p:nvSpPr>
            <p:cNvPr id="131" name="Google Shape;131;p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4" name="Google Shape;134;p5"/>
          <p:cNvSpPr/>
          <p:nvPr/>
        </p:nvSpPr>
        <p:spPr>
          <a:xfrm rot="5400000" flipH="1">
            <a:off x="261766" y="6142576"/>
            <a:ext cx="789345" cy="106927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5400000" flipH="1">
            <a:off x="1506627" y="5899524"/>
            <a:ext cx="1148184" cy="155536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6" name="Google Shape;136;p5"/>
          <p:cNvGrpSpPr/>
          <p:nvPr/>
        </p:nvGrpSpPr>
        <p:grpSpPr>
          <a:xfrm rot="-5400000" flipH="1">
            <a:off x="11670726" y="1191020"/>
            <a:ext cx="811789" cy="652240"/>
            <a:chOff x="4649450" y="3527425"/>
            <a:chExt cx="1224050" cy="983475"/>
          </a:xfrm>
        </p:grpSpPr>
        <p:sp>
          <p:nvSpPr>
            <p:cNvPr id="137" name="Google Shape;137;p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6850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>
            <a:off x="9570151" y="6473965"/>
            <a:ext cx="533704" cy="533192"/>
            <a:chOff x="4887569" y="4595026"/>
            <a:chExt cx="381145" cy="381032"/>
          </a:xfrm>
        </p:grpSpPr>
        <p:sp>
          <p:nvSpPr>
            <p:cNvPr id="144" name="Google Shape;144;p6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165" name="Google Shape;165;p6"/>
          <p:cNvSpPr/>
          <p:nvPr/>
        </p:nvSpPr>
        <p:spPr>
          <a:xfrm rot="862056" flipH="1">
            <a:off x="11105210" y="1619417"/>
            <a:ext cx="1737719" cy="235409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6"/>
          <p:cNvGrpSpPr/>
          <p:nvPr/>
        </p:nvGrpSpPr>
        <p:grpSpPr>
          <a:xfrm>
            <a:off x="511228" y="6153933"/>
            <a:ext cx="1176512" cy="988327"/>
            <a:chOff x="4649450" y="3501085"/>
            <a:chExt cx="1170736" cy="983475"/>
          </a:xfrm>
        </p:grpSpPr>
        <p:sp>
          <p:nvSpPr>
            <p:cNvPr id="167" name="Google Shape;167;p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" name="Google Shape;170;p6"/>
          <p:cNvGrpSpPr/>
          <p:nvPr/>
        </p:nvGrpSpPr>
        <p:grpSpPr>
          <a:xfrm rot="2055339" flipH="1">
            <a:off x="10967826" y="3653398"/>
            <a:ext cx="2013095" cy="1617441"/>
            <a:chOff x="4649450" y="3527425"/>
            <a:chExt cx="1224050" cy="983475"/>
          </a:xfrm>
        </p:grpSpPr>
        <p:sp>
          <p:nvSpPr>
            <p:cNvPr id="171" name="Google Shape;171;p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 rot="858393" flipH="1">
            <a:off x="11057594" y="4564071"/>
            <a:ext cx="1737757" cy="235414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6"/>
          <p:cNvSpPr/>
          <p:nvPr/>
        </p:nvSpPr>
        <p:spPr>
          <a:xfrm rot="-5400000">
            <a:off x="10867500" y="5243618"/>
            <a:ext cx="1517629" cy="205596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/>
          <p:nvPr/>
        </p:nvSpPr>
        <p:spPr>
          <a:xfrm rot="5400000" flipH="1">
            <a:off x="-194122" y="5232303"/>
            <a:ext cx="1373201" cy="186004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7" name="Google Shape;177;p6"/>
          <p:cNvGrpSpPr/>
          <p:nvPr/>
        </p:nvGrpSpPr>
        <p:grpSpPr>
          <a:xfrm>
            <a:off x="-225973" y="4673358"/>
            <a:ext cx="998825" cy="802516"/>
            <a:chOff x="4649450" y="3527425"/>
            <a:chExt cx="1224050" cy="983475"/>
          </a:xfrm>
        </p:grpSpPr>
        <p:sp>
          <p:nvSpPr>
            <p:cNvPr id="178" name="Google Shape;178;p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" name="Google Shape;181;p6"/>
          <p:cNvSpPr/>
          <p:nvPr/>
        </p:nvSpPr>
        <p:spPr>
          <a:xfrm>
            <a:off x="-437633" y="5227613"/>
            <a:ext cx="1015751" cy="13759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6"/>
          <p:cNvSpPr/>
          <p:nvPr/>
        </p:nvSpPr>
        <p:spPr>
          <a:xfrm>
            <a:off x="-437625" y="2952934"/>
            <a:ext cx="1477681" cy="200157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3" name="Google Shape;183;p6"/>
          <p:cNvGrpSpPr/>
          <p:nvPr/>
        </p:nvGrpSpPr>
        <p:grpSpPr>
          <a:xfrm flipH="1">
            <a:off x="10598357" y="6466581"/>
            <a:ext cx="1144241" cy="919352"/>
            <a:chOff x="4649450" y="3527425"/>
            <a:chExt cx="1224050" cy="983475"/>
          </a:xfrm>
        </p:grpSpPr>
        <p:sp>
          <p:nvSpPr>
            <p:cNvPr id="184" name="Google Shape;184;p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43072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body" idx="1"/>
          </p:nvPr>
        </p:nvSpPr>
        <p:spPr>
          <a:xfrm>
            <a:off x="1496433" y="1834600"/>
            <a:ext cx="4637600" cy="24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 rot="-5818795">
            <a:off x="8533723" y="5553881"/>
            <a:ext cx="1417709" cy="192047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" name="Google Shape;191;p7"/>
          <p:cNvGrpSpPr/>
          <p:nvPr/>
        </p:nvGrpSpPr>
        <p:grpSpPr>
          <a:xfrm rot="5400000">
            <a:off x="-461522" y="1047860"/>
            <a:ext cx="956177" cy="787829"/>
            <a:chOff x="4626556" y="3501085"/>
            <a:chExt cx="1193630" cy="983475"/>
          </a:xfrm>
        </p:grpSpPr>
        <p:sp>
          <p:nvSpPr>
            <p:cNvPr id="192" name="Google Shape;192;p7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" name="Google Shape;195;p7"/>
          <p:cNvGrpSpPr/>
          <p:nvPr/>
        </p:nvGrpSpPr>
        <p:grpSpPr>
          <a:xfrm rot="-5400000">
            <a:off x="9684780" y="6012897"/>
            <a:ext cx="1642349" cy="1319561"/>
            <a:chOff x="4649450" y="3527425"/>
            <a:chExt cx="1224050" cy="983475"/>
          </a:xfrm>
        </p:grpSpPr>
        <p:sp>
          <p:nvSpPr>
            <p:cNvPr id="196" name="Google Shape;196;p7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" name="Google Shape;199;p7"/>
          <p:cNvSpPr/>
          <p:nvPr/>
        </p:nvSpPr>
        <p:spPr>
          <a:xfrm rot="-3489614">
            <a:off x="10706698" y="5336450"/>
            <a:ext cx="1417717" cy="19204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7"/>
          <p:cNvSpPr/>
          <p:nvPr/>
        </p:nvSpPr>
        <p:spPr>
          <a:xfrm rot="857611" flipH="1">
            <a:off x="11040284" y="3990901"/>
            <a:ext cx="1595571" cy="262879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7"/>
          <p:cNvSpPr/>
          <p:nvPr/>
        </p:nvSpPr>
        <p:spPr>
          <a:xfrm rot="10800000" flipH="1">
            <a:off x="-330943" y="-199092"/>
            <a:ext cx="1094556" cy="14827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2" name="Google Shape;202;p7"/>
          <p:cNvGrpSpPr/>
          <p:nvPr/>
        </p:nvGrpSpPr>
        <p:grpSpPr>
          <a:xfrm rot="5400000">
            <a:off x="629243" y="-174814"/>
            <a:ext cx="796285" cy="639783"/>
            <a:chOff x="4649450" y="3527425"/>
            <a:chExt cx="1224050" cy="983475"/>
          </a:xfrm>
        </p:grpSpPr>
        <p:sp>
          <p:nvSpPr>
            <p:cNvPr id="203" name="Google Shape;203;p7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" name="Google Shape;206;p7"/>
          <p:cNvSpPr/>
          <p:nvPr/>
        </p:nvSpPr>
        <p:spPr>
          <a:xfrm rot="5400000">
            <a:off x="142080" y="-376181"/>
            <a:ext cx="809765" cy="10969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7"/>
          <p:cNvSpPr/>
          <p:nvPr/>
        </p:nvSpPr>
        <p:spPr>
          <a:xfrm rot="5400000">
            <a:off x="1254399" y="-735679"/>
            <a:ext cx="1177823" cy="15955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7"/>
          <p:cNvSpPr/>
          <p:nvPr/>
        </p:nvSpPr>
        <p:spPr>
          <a:xfrm rot="482232">
            <a:off x="-195083" y="4943282"/>
            <a:ext cx="1512963" cy="204950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7"/>
          <p:cNvSpPr/>
          <p:nvPr/>
        </p:nvSpPr>
        <p:spPr>
          <a:xfrm rot="2442351">
            <a:off x="454660" y="5159126"/>
            <a:ext cx="1702787" cy="280567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65476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/>
          <p:nvPr/>
        </p:nvSpPr>
        <p:spPr>
          <a:xfrm rot="1142206" flipH="1">
            <a:off x="11004217" y="3557851"/>
            <a:ext cx="1939835" cy="30091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3400000" y="2007184"/>
            <a:ext cx="5392000" cy="17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13" name="Google Shape;213;p8"/>
          <p:cNvSpPr/>
          <p:nvPr/>
        </p:nvSpPr>
        <p:spPr>
          <a:xfrm rot="-5400000">
            <a:off x="8164189" y="5244045"/>
            <a:ext cx="1495623" cy="20260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" name="Google Shape;214;p8"/>
          <p:cNvGrpSpPr/>
          <p:nvPr/>
        </p:nvGrpSpPr>
        <p:grpSpPr>
          <a:xfrm rot="-5400000">
            <a:off x="9378505" y="5728218"/>
            <a:ext cx="1732601" cy="1392076"/>
            <a:chOff x="4649450" y="3527425"/>
            <a:chExt cx="1224050" cy="983475"/>
          </a:xfrm>
        </p:grpSpPr>
        <p:sp>
          <p:nvSpPr>
            <p:cNvPr id="215" name="Google Shape;215;p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8" name="Google Shape;218;p8"/>
          <p:cNvSpPr/>
          <p:nvPr/>
        </p:nvSpPr>
        <p:spPr>
          <a:xfrm rot="-3298146">
            <a:off x="10703142" y="5114469"/>
            <a:ext cx="1495660" cy="20260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8"/>
          <p:cNvSpPr/>
          <p:nvPr/>
        </p:nvSpPr>
        <p:spPr>
          <a:xfrm rot="10800000" flipH="1">
            <a:off x="-344687" y="-399234"/>
            <a:ext cx="1665625" cy="225630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8"/>
          <p:cNvSpPr/>
          <p:nvPr/>
        </p:nvSpPr>
        <p:spPr>
          <a:xfrm rot="5400000">
            <a:off x="375167" y="-668743"/>
            <a:ext cx="1232244" cy="16692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8"/>
          <p:cNvSpPr/>
          <p:nvPr/>
        </p:nvSpPr>
        <p:spPr>
          <a:xfrm rot="8874477">
            <a:off x="-590963" y="2214999"/>
            <a:ext cx="1792292" cy="242800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8"/>
          <p:cNvSpPr txBox="1">
            <a:spLocks noGrp="1"/>
          </p:cNvSpPr>
          <p:nvPr>
            <p:ph type="body" idx="1"/>
          </p:nvPr>
        </p:nvSpPr>
        <p:spPr>
          <a:xfrm>
            <a:off x="3400000" y="3778417"/>
            <a:ext cx="5392000" cy="10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3" name="Google Shape;223;p8"/>
          <p:cNvGrpSpPr/>
          <p:nvPr/>
        </p:nvGrpSpPr>
        <p:grpSpPr>
          <a:xfrm rot="5400000">
            <a:off x="-556729" y="1236193"/>
            <a:ext cx="1454956" cy="1198791"/>
            <a:chOff x="4626556" y="3501085"/>
            <a:chExt cx="1193630" cy="983475"/>
          </a:xfrm>
        </p:grpSpPr>
        <p:sp>
          <p:nvSpPr>
            <p:cNvPr id="224" name="Google Shape;224;p8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98866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title" hasCustomPrompt="1"/>
          </p:nvPr>
        </p:nvSpPr>
        <p:spPr>
          <a:xfrm>
            <a:off x="3346899" y="656037"/>
            <a:ext cx="1945600" cy="10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grpSp>
        <p:nvGrpSpPr>
          <p:cNvPr id="229" name="Google Shape;229;p9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230" name="Google Shape;230;p9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title" idx="2"/>
          </p:nvPr>
        </p:nvSpPr>
        <p:spPr>
          <a:xfrm>
            <a:off x="5334000" y="806967"/>
            <a:ext cx="35908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52" name="Google Shape;252;p9"/>
          <p:cNvSpPr/>
          <p:nvPr/>
        </p:nvSpPr>
        <p:spPr>
          <a:xfrm rot="10800000" flipH="1">
            <a:off x="-505817" y="2947135"/>
            <a:ext cx="2034972" cy="275650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3" name="Google Shape;253;p9"/>
          <p:cNvGrpSpPr/>
          <p:nvPr/>
        </p:nvGrpSpPr>
        <p:grpSpPr>
          <a:xfrm rot="10800000" flipH="1">
            <a:off x="-828636" y="1721754"/>
            <a:ext cx="2357357" cy="1893911"/>
            <a:chOff x="4649450" y="3527425"/>
            <a:chExt cx="1224050" cy="983475"/>
          </a:xfrm>
        </p:grpSpPr>
        <p:sp>
          <p:nvSpPr>
            <p:cNvPr id="254" name="Google Shape;254;p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" name="Google Shape;257;p9"/>
          <p:cNvSpPr/>
          <p:nvPr/>
        </p:nvSpPr>
        <p:spPr>
          <a:xfrm rot="10800000" flipH="1">
            <a:off x="-384066" y="-70093"/>
            <a:ext cx="2034972" cy="275650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9"/>
          <p:cNvSpPr/>
          <p:nvPr/>
        </p:nvSpPr>
        <p:spPr>
          <a:xfrm rot="5400000">
            <a:off x="437049" y="-877434"/>
            <a:ext cx="1877161" cy="254299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9" name="Google Shape;259;p9"/>
          <p:cNvGrpSpPr/>
          <p:nvPr/>
        </p:nvGrpSpPr>
        <p:grpSpPr>
          <a:xfrm rot="10800000" flipH="1">
            <a:off x="1813447" y="-266851"/>
            <a:ext cx="1339927" cy="1076577"/>
            <a:chOff x="4649450" y="3527425"/>
            <a:chExt cx="1224050" cy="983475"/>
          </a:xfrm>
        </p:grpSpPr>
        <p:sp>
          <p:nvSpPr>
            <p:cNvPr id="260" name="Google Shape;260;p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3" name="Google Shape;263;p9"/>
          <p:cNvSpPr/>
          <p:nvPr/>
        </p:nvSpPr>
        <p:spPr>
          <a:xfrm flipH="1">
            <a:off x="10394850" y="4236435"/>
            <a:ext cx="2034972" cy="275650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587060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0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266" name="Google Shape;266;p10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287" name="Google Shape;287;p10"/>
          <p:cNvSpPr txBox="1">
            <a:spLocks noGrp="1"/>
          </p:cNvSpPr>
          <p:nvPr>
            <p:ph type="title"/>
          </p:nvPr>
        </p:nvSpPr>
        <p:spPr>
          <a:xfrm>
            <a:off x="6870733" y="517367"/>
            <a:ext cx="4586400" cy="1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88" name="Google Shape;288;p10"/>
          <p:cNvSpPr/>
          <p:nvPr/>
        </p:nvSpPr>
        <p:spPr>
          <a:xfrm flipH="1">
            <a:off x="11185860" y="3058234"/>
            <a:ext cx="1377265" cy="186568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9" name="Google Shape;289;p10"/>
          <p:cNvGrpSpPr/>
          <p:nvPr/>
        </p:nvGrpSpPr>
        <p:grpSpPr>
          <a:xfrm flipH="1">
            <a:off x="11230802" y="4577437"/>
            <a:ext cx="1595508" cy="1281927"/>
            <a:chOff x="4649450" y="3527425"/>
            <a:chExt cx="1224050" cy="983475"/>
          </a:xfrm>
        </p:grpSpPr>
        <p:sp>
          <p:nvSpPr>
            <p:cNvPr id="290" name="Google Shape;290;p1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3" name="Google Shape;293;p10"/>
          <p:cNvSpPr/>
          <p:nvPr/>
        </p:nvSpPr>
        <p:spPr>
          <a:xfrm flipH="1">
            <a:off x="11148114" y="5206081"/>
            <a:ext cx="1377265" cy="186568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0"/>
          <p:cNvSpPr/>
          <p:nvPr/>
        </p:nvSpPr>
        <p:spPr>
          <a:xfrm rot="-5400000">
            <a:off x="10872423" y="6048043"/>
            <a:ext cx="906909" cy="122866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0"/>
          <p:cNvSpPr/>
          <p:nvPr/>
        </p:nvSpPr>
        <p:spPr>
          <a:xfrm rot="6446550">
            <a:off x="-13875" y="-463651"/>
            <a:ext cx="1883995" cy="25521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0"/>
          <p:cNvSpPr/>
          <p:nvPr/>
        </p:nvSpPr>
        <p:spPr>
          <a:xfrm rot="9719030" flipH="1">
            <a:off x="-313799" y="450044"/>
            <a:ext cx="1393864" cy="188817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0"/>
          <p:cNvSpPr/>
          <p:nvPr/>
        </p:nvSpPr>
        <p:spPr>
          <a:xfrm rot="-10193601" flipH="1">
            <a:off x="-534750" y="2459606"/>
            <a:ext cx="2027375" cy="274647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" name="Google Shape;298;p10"/>
          <p:cNvGrpSpPr/>
          <p:nvPr/>
        </p:nvGrpSpPr>
        <p:grpSpPr>
          <a:xfrm flipH="1">
            <a:off x="10026269" y="6387376"/>
            <a:ext cx="906940" cy="728689"/>
            <a:chOff x="4649450" y="3527425"/>
            <a:chExt cx="1224050" cy="983475"/>
          </a:xfrm>
        </p:grpSpPr>
        <p:sp>
          <p:nvSpPr>
            <p:cNvPr id="299" name="Google Shape;299;p1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" name="Google Shape;302;p10"/>
          <p:cNvGrpSpPr/>
          <p:nvPr/>
        </p:nvGrpSpPr>
        <p:grpSpPr>
          <a:xfrm rot="10800000" flipH="1">
            <a:off x="-302088" y="1846025"/>
            <a:ext cx="1370447" cy="1101099"/>
            <a:chOff x="4649450" y="3527425"/>
            <a:chExt cx="1224050" cy="983475"/>
          </a:xfrm>
        </p:grpSpPr>
        <p:sp>
          <p:nvSpPr>
            <p:cNvPr id="303" name="Google Shape;303;p1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402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5269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"/>
          <p:cNvSpPr/>
          <p:nvPr/>
        </p:nvSpPr>
        <p:spPr>
          <a:xfrm flipH="1">
            <a:off x="10866654" y="1697802"/>
            <a:ext cx="1769113" cy="365698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11"/>
          <p:cNvSpPr txBox="1">
            <a:spLocks noGrp="1"/>
          </p:cNvSpPr>
          <p:nvPr>
            <p:ph type="title" hasCustomPrompt="1"/>
          </p:nvPr>
        </p:nvSpPr>
        <p:spPr>
          <a:xfrm>
            <a:off x="1093400" y="2351067"/>
            <a:ext cx="10005200" cy="17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9" name="Google Shape;309;p11"/>
          <p:cNvSpPr txBox="1">
            <a:spLocks noGrp="1"/>
          </p:cNvSpPr>
          <p:nvPr>
            <p:ph type="body" idx="1"/>
          </p:nvPr>
        </p:nvSpPr>
        <p:spPr>
          <a:xfrm>
            <a:off x="1847400" y="4178833"/>
            <a:ext cx="8497200" cy="7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310" name="Google Shape;310;p11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311" name="Google Shape;311;p11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332" name="Google Shape;332;p11"/>
          <p:cNvSpPr/>
          <p:nvPr/>
        </p:nvSpPr>
        <p:spPr>
          <a:xfrm rot="10800000" flipH="1">
            <a:off x="-311766" y="2448283"/>
            <a:ext cx="1431092" cy="24138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3" name="Google Shape;333;p11"/>
          <p:cNvGrpSpPr/>
          <p:nvPr/>
        </p:nvGrpSpPr>
        <p:grpSpPr>
          <a:xfrm flipH="1">
            <a:off x="9330524" y="6031008"/>
            <a:ext cx="1436176" cy="1183317"/>
            <a:chOff x="4626556" y="3501085"/>
            <a:chExt cx="1193630" cy="983475"/>
          </a:xfrm>
        </p:grpSpPr>
        <p:sp>
          <p:nvSpPr>
            <p:cNvPr id="334" name="Google Shape;334;p11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" name="Google Shape;337;p11"/>
          <p:cNvGrpSpPr/>
          <p:nvPr/>
        </p:nvGrpSpPr>
        <p:grpSpPr>
          <a:xfrm rot="10800000" flipH="1">
            <a:off x="-605219" y="1385034"/>
            <a:ext cx="2146004" cy="1724228"/>
            <a:chOff x="4649450" y="3527425"/>
            <a:chExt cx="1224050" cy="983475"/>
          </a:xfrm>
        </p:grpSpPr>
        <p:sp>
          <p:nvSpPr>
            <p:cNvPr id="338" name="Google Shape;338;p1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1" name="Google Shape;341;p11"/>
          <p:cNvSpPr/>
          <p:nvPr/>
        </p:nvSpPr>
        <p:spPr>
          <a:xfrm rot="10800000" flipH="1">
            <a:off x="-200523" y="-245647"/>
            <a:ext cx="1852579" cy="250942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 rot="5400000">
            <a:off x="802898" y="-521232"/>
            <a:ext cx="1219853" cy="16525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 rot="-5400000">
            <a:off x="10373437" y="5344142"/>
            <a:ext cx="1644016" cy="22270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4" name="Google Shape;344;p11"/>
          <p:cNvGrpSpPr/>
          <p:nvPr/>
        </p:nvGrpSpPr>
        <p:grpSpPr>
          <a:xfrm flipH="1">
            <a:off x="11153310" y="4612320"/>
            <a:ext cx="1195815" cy="960789"/>
            <a:chOff x="4649450" y="3527425"/>
            <a:chExt cx="1224050" cy="983475"/>
          </a:xfrm>
        </p:grpSpPr>
        <p:sp>
          <p:nvSpPr>
            <p:cNvPr id="345" name="Google Shape;345;p1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8" name="Google Shape;348;p11"/>
          <p:cNvSpPr/>
          <p:nvPr/>
        </p:nvSpPr>
        <p:spPr>
          <a:xfrm flipH="1">
            <a:off x="11143082" y="5137187"/>
            <a:ext cx="1216284" cy="16476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9" name="Google Shape;349;p11"/>
          <p:cNvGrpSpPr/>
          <p:nvPr/>
        </p:nvGrpSpPr>
        <p:grpSpPr>
          <a:xfrm rot="10800000" flipH="1">
            <a:off x="1940813" y="-305027"/>
            <a:ext cx="1219807" cy="980065"/>
            <a:chOff x="4649450" y="3527425"/>
            <a:chExt cx="1224050" cy="983475"/>
          </a:xfrm>
        </p:grpSpPr>
        <p:sp>
          <p:nvSpPr>
            <p:cNvPr id="350" name="Google Shape;350;p1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240804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197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"/>
          <p:cNvSpPr txBox="1">
            <a:spLocks noGrp="1"/>
          </p:cNvSpPr>
          <p:nvPr>
            <p:ph type="subTitle" idx="1"/>
          </p:nvPr>
        </p:nvSpPr>
        <p:spPr>
          <a:xfrm>
            <a:off x="2800763" y="2199067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subTitle" idx="2"/>
          </p:nvPr>
        </p:nvSpPr>
        <p:spPr>
          <a:xfrm>
            <a:off x="2800767" y="2728267"/>
            <a:ext cx="34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3"/>
          </p:nvPr>
        </p:nvSpPr>
        <p:spPr>
          <a:xfrm>
            <a:off x="7958589" y="2199067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subTitle" idx="4"/>
          </p:nvPr>
        </p:nvSpPr>
        <p:spPr>
          <a:xfrm>
            <a:off x="7958600" y="2728267"/>
            <a:ext cx="34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5"/>
          </p:nvPr>
        </p:nvSpPr>
        <p:spPr>
          <a:xfrm>
            <a:off x="2800763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6"/>
          </p:nvPr>
        </p:nvSpPr>
        <p:spPr>
          <a:xfrm>
            <a:off x="2800767" y="4893733"/>
            <a:ext cx="34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7"/>
          </p:nvPr>
        </p:nvSpPr>
        <p:spPr>
          <a:xfrm>
            <a:off x="7958589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8"/>
          </p:nvPr>
        </p:nvSpPr>
        <p:spPr>
          <a:xfrm>
            <a:off x="7958600" y="4893733"/>
            <a:ext cx="34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-441011" y="2584757"/>
            <a:ext cx="1265947" cy="171488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4" name="Google Shape;364;p13"/>
          <p:cNvGrpSpPr/>
          <p:nvPr/>
        </p:nvGrpSpPr>
        <p:grpSpPr>
          <a:xfrm>
            <a:off x="-682754" y="3980793"/>
            <a:ext cx="1466575" cy="1178203"/>
            <a:chOff x="4649450" y="3527425"/>
            <a:chExt cx="1224050" cy="983475"/>
          </a:xfrm>
        </p:grpSpPr>
        <p:sp>
          <p:nvSpPr>
            <p:cNvPr id="365" name="Google Shape;365;p1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8" name="Google Shape;368;p13"/>
          <p:cNvSpPr/>
          <p:nvPr/>
        </p:nvSpPr>
        <p:spPr>
          <a:xfrm>
            <a:off x="-250136" y="4264856"/>
            <a:ext cx="1466579" cy="198667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3"/>
          <p:cNvSpPr/>
          <p:nvPr/>
        </p:nvSpPr>
        <p:spPr>
          <a:xfrm rot="5400000" flipH="1">
            <a:off x="66337" y="6103725"/>
            <a:ext cx="833655" cy="112929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3"/>
          <p:cNvSpPr/>
          <p:nvPr/>
        </p:nvSpPr>
        <p:spPr>
          <a:xfrm rot="-5400000" flipH="1">
            <a:off x="10554447" y="-889618"/>
            <a:ext cx="1570167" cy="212712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13"/>
          <p:cNvGrpSpPr/>
          <p:nvPr/>
        </p:nvGrpSpPr>
        <p:grpSpPr>
          <a:xfrm rot="10800000">
            <a:off x="11401622" y="959044"/>
            <a:ext cx="1265668" cy="1016913"/>
            <a:chOff x="4649450" y="3527425"/>
            <a:chExt cx="1224050" cy="983475"/>
          </a:xfrm>
        </p:grpSpPr>
        <p:sp>
          <p:nvSpPr>
            <p:cNvPr id="372" name="Google Shape;372;p1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13"/>
          <p:cNvSpPr/>
          <p:nvPr/>
        </p:nvSpPr>
        <p:spPr>
          <a:xfrm rot="10800000">
            <a:off x="11289434" y="-138431"/>
            <a:ext cx="1161665" cy="157349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13"/>
          <p:cNvGrpSpPr/>
          <p:nvPr/>
        </p:nvGrpSpPr>
        <p:grpSpPr>
          <a:xfrm>
            <a:off x="-250117" y="5645467"/>
            <a:ext cx="1090220" cy="875948"/>
            <a:chOff x="4649450" y="3527425"/>
            <a:chExt cx="1224050" cy="983475"/>
          </a:xfrm>
        </p:grpSpPr>
        <p:sp>
          <p:nvSpPr>
            <p:cNvPr id="377" name="Google Shape;377;p1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0" name="Google Shape;380;p13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3716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title" idx="9" hasCustomPrompt="1"/>
          </p:nvPr>
        </p:nvSpPr>
        <p:spPr>
          <a:xfrm>
            <a:off x="1787727" y="2824917"/>
            <a:ext cx="740800" cy="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5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13" hasCustomPrompt="1"/>
          </p:nvPr>
        </p:nvSpPr>
        <p:spPr>
          <a:xfrm>
            <a:off x="1787717" y="4948333"/>
            <a:ext cx="740800" cy="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5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14" hasCustomPrompt="1"/>
          </p:nvPr>
        </p:nvSpPr>
        <p:spPr>
          <a:xfrm>
            <a:off x="6917633" y="2824933"/>
            <a:ext cx="814400" cy="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300"/>
              <a:buNone/>
              <a:defRPr sz="5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title" idx="15" hasCustomPrompt="1"/>
          </p:nvPr>
        </p:nvSpPr>
        <p:spPr>
          <a:xfrm>
            <a:off x="6917633" y="4948333"/>
            <a:ext cx="814400" cy="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5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299458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60539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Big words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"/>
          <p:cNvSpPr txBox="1">
            <a:spLocks noGrp="1"/>
          </p:cNvSpPr>
          <p:nvPr>
            <p:ph type="title"/>
          </p:nvPr>
        </p:nvSpPr>
        <p:spPr>
          <a:xfrm>
            <a:off x="1524000" y="1637800"/>
            <a:ext cx="9144000" cy="37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04" name="Google Shape;404;p15"/>
          <p:cNvSpPr/>
          <p:nvPr/>
        </p:nvSpPr>
        <p:spPr>
          <a:xfrm rot="-5400000">
            <a:off x="8164189" y="5244045"/>
            <a:ext cx="1495623" cy="20260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5" name="Google Shape;405;p15"/>
          <p:cNvGrpSpPr/>
          <p:nvPr/>
        </p:nvGrpSpPr>
        <p:grpSpPr>
          <a:xfrm rot="5400000">
            <a:off x="-542962" y="1497859"/>
            <a:ext cx="1454956" cy="1198791"/>
            <a:chOff x="4626556" y="3501085"/>
            <a:chExt cx="1193630" cy="983475"/>
          </a:xfrm>
        </p:grpSpPr>
        <p:sp>
          <p:nvSpPr>
            <p:cNvPr id="406" name="Google Shape;406;p15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9" name="Google Shape;409;p15"/>
          <p:cNvGrpSpPr/>
          <p:nvPr/>
        </p:nvGrpSpPr>
        <p:grpSpPr>
          <a:xfrm rot="-5400000">
            <a:off x="9378505" y="5728218"/>
            <a:ext cx="1732601" cy="1392076"/>
            <a:chOff x="4649450" y="3527425"/>
            <a:chExt cx="1224050" cy="983475"/>
          </a:xfrm>
        </p:grpSpPr>
        <p:sp>
          <p:nvSpPr>
            <p:cNvPr id="410" name="Google Shape;410;p1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5"/>
          <p:cNvSpPr/>
          <p:nvPr/>
        </p:nvSpPr>
        <p:spPr>
          <a:xfrm rot="-5400000">
            <a:off x="10496563" y="5203057"/>
            <a:ext cx="1495623" cy="20260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15"/>
          <p:cNvSpPr/>
          <p:nvPr/>
        </p:nvSpPr>
        <p:spPr>
          <a:xfrm flipH="1">
            <a:off x="11320363" y="4994223"/>
            <a:ext cx="984824" cy="133420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15"/>
          <p:cNvSpPr/>
          <p:nvPr/>
        </p:nvSpPr>
        <p:spPr>
          <a:xfrm rot="10800000" flipH="1">
            <a:off x="-344687" y="-399234"/>
            <a:ext cx="1665625" cy="225630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6" name="Google Shape;416;p15"/>
          <p:cNvGrpSpPr/>
          <p:nvPr/>
        </p:nvGrpSpPr>
        <p:grpSpPr>
          <a:xfrm rot="5400000">
            <a:off x="1405435" y="-74167"/>
            <a:ext cx="1211647" cy="973509"/>
            <a:chOff x="4649450" y="3527425"/>
            <a:chExt cx="1224050" cy="983475"/>
          </a:xfrm>
        </p:grpSpPr>
        <p:sp>
          <p:nvSpPr>
            <p:cNvPr id="417" name="Google Shape;417;p1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" name="Google Shape;420;p15"/>
          <p:cNvSpPr/>
          <p:nvPr/>
        </p:nvSpPr>
        <p:spPr>
          <a:xfrm rot="5400000">
            <a:off x="375167" y="-668743"/>
            <a:ext cx="1232244" cy="16692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15"/>
          <p:cNvSpPr/>
          <p:nvPr/>
        </p:nvSpPr>
        <p:spPr>
          <a:xfrm rot="5400000">
            <a:off x="2444452" y="-946870"/>
            <a:ext cx="1792309" cy="24280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2" name="Google Shape;422;p15"/>
          <p:cNvGrpSpPr/>
          <p:nvPr/>
        </p:nvGrpSpPr>
        <p:grpSpPr>
          <a:xfrm rot="-5400000">
            <a:off x="11286218" y="4171215"/>
            <a:ext cx="1423652" cy="1170467"/>
            <a:chOff x="4649450" y="3527425"/>
            <a:chExt cx="1224050" cy="983475"/>
          </a:xfrm>
        </p:grpSpPr>
        <p:sp>
          <p:nvSpPr>
            <p:cNvPr id="423" name="Google Shape;423;p1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474770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6"/>
          <p:cNvSpPr txBox="1">
            <a:spLocks noGrp="1"/>
          </p:cNvSpPr>
          <p:nvPr>
            <p:ph type="title"/>
          </p:nvPr>
        </p:nvSpPr>
        <p:spPr>
          <a:xfrm>
            <a:off x="3779600" y="4287067"/>
            <a:ext cx="46328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ubTitle" idx="1"/>
          </p:nvPr>
        </p:nvSpPr>
        <p:spPr>
          <a:xfrm>
            <a:off x="2343200" y="2671367"/>
            <a:ext cx="7505600" cy="1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None/>
              <a:defRPr sz="24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29" name="Google Shape;429;p16"/>
          <p:cNvSpPr/>
          <p:nvPr/>
        </p:nvSpPr>
        <p:spPr>
          <a:xfrm rot="5400000" flipH="1">
            <a:off x="2331975" y="5447245"/>
            <a:ext cx="1495623" cy="20260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0" name="Google Shape;430;p16"/>
          <p:cNvGrpSpPr/>
          <p:nvPr/>
        </p:nvGrpSpPr>
        <p:grpSpPr>
          <a:xfrm rot="-5400000" flipH="1">
            <a:off x="11109096" y="1776915"/>
            <a:ext cx="1645777" cy="1356015"/>
            <a:chOff x="4626556" y="3501085"/>
            <a:chExt cx="1193630" cy="983475"/>
          </a:xfrm>
        </p:grpSpPr>
        <p:sp>
          <p:nvSpPr>
            <p:cNvPr id="431" name="Google Shape;431;p16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4" name="Google Shape;434;p16"/>
          <p:cNvGrpSpPr/>
          <p:nvPr/>
        </p:nvGrpSpPr>
        <p:grpSpPr>
          <a:xfrm rot="5400000" flipH="1">
            <a:off x="880681" y="5931418"/>
            <a:ext cx="1732601" cy="1392076"/>
            <a:chOff x="4649450" y="3527425"/>
            <a:chExt cx="1224050" cy="983475"/>
          </a:xfrm>
        </p:grpSpPr>
        <p:sp>
          <p:nvSpPr>
            <p:cNvPr id="435" name="Google Shape;435;p1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8" name="Google Shape;438;p16"/>
          <p:cNvSpPr/>
          <p:nvPr/>
        </p:nvSpPr>
        <p:spPr>
          <a:xfrm rot="5400000" flipH="1">
            <a:off x="-400" y="5406257"/>
            <a:ext cx="1495623" cy="20260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6"/>
          <p:cNvSpPr/>
          <p:nvPr/>
        </p:nvSpPr>
        <p:spPr>
          <a:xfrm>
            <a:off x="-313400" y="5197423"/>
            <a:ext cx="984824" cy="133420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6"/>
          <p:cNvSpPr/>
          <p:nvPr/>
        </p:nvSpPr>
        <p:spPr>
          <a:xfrm rot="10800000">
            <a:off x="10646457" y="-369049"/>
            <a:ext cx="1884001" cy="255212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1" name="Google Shape;441;p16"/>
          <p:cNvGrpSpPr/>
          <p:nvPr/>
        </p:nvGrpSpPr>
        <p:grpSpPr>
          <a:xfrm rot="-5400000" flipH="1">
            <a:off x="9180095" y="-1703"/>
            <a:ext cx="1370447" cy="1101099"/>
            <a:chOff x="4649450" y="3527425"/>
            <a:chExt cx="1224050" cy="983475"/>
          </a:xfrm>
        </p:grpSpPr>
        <p:sp>
          <p:nvSpPr>
            <p:cNvPr id="442" name="Google Shape;442;p1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5" name="Google Shape;445;p16"/>
          <p:cNvSpPr/>
          <p:nvPr/>
        </p:nvSpPr>
        <p:spPr>
          <a:xfrm rot="-5400000" flipH="1">
            <a:off x="10322386" y="-673938"/>
            <a:ext cx="1393820" cy="188811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16"/>
          <p:cNvSpPr/>
          <p:nvPr/>
        </p:nvSpPr>
        <p:spPr>
          <a:xfrm rot="-5400000" flipH="1">
            <a:off x="7348245" y="-988528"/>
            <a:ext cx="2027339" cy="274642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7" name="Google Shape;447;p16"/>
          <p:cNvGrpSpPr/>
          <p:nvPr/>
        </p:nvGrpSpPr>
        <p:grpSpPr>
          <a:xfrm rot="5400000" flipH="1">
            <a:off x="-410180" y="4550353"/>
            <a:ext cx="984789" cy="791239"/>
            <a:chOff x="4649450" y="3527425"/>
            <a:chExt cx="1224050" cy="983475"/>
          </a:xfrm>
        </p:grpSpPr>
        <p:sp>
          <p:nvSpPr>
            <p:cNvPr id="448" name="Google Shape;448;p1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02287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7"/>
          <p:cNvSpPr/>
          <p:nvPr/>
        </p:nvSpPr>
        <p:spPr>
          <a:xfrm rot="-375952">
            <a:off x="-634327" y="4281750"/>
            <a:ext cx="1476789" cy="264798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17"/>
          <p:cNvSpPr/>
          <p:nvPr/>
        </p:nvSpPr>
        <p:spPr>
          <a:xfrm rot="3563752" flipH="1">
            <a:off x="-146721" y="5723515"/>
            <a:ext cx="972373" cy="131738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17"/>
          <p:cNvSpPr/>
          <p:nvPr/>
        </p:nvSpPr>
        <p:spPr>
          <a:xfrm rot="10800000">
            <a:off x="11356745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5" name="Google Shape;455;p17"/>
          <p:cNvGrpSpPr/>
          <p:nvPr/>
        </p:nvGrpSpPr>
        <p:grpSpPr>
          <a:xfrm rot="-5400000" flipH="1">
            <a:off x="10449751" y="-257735"/>
            <a:ext cx="1005843" cy="808155"/>
            <a:chOff x="4649450" y="3527425"/>
            <a:chExt cx="1224050" cy="983475"/>
          </a:xfrm>
        </p:grpSpPr>
        <p:sp>
          <p:nvSpPr>
            <p:cNvPr id="456" name="Google Shape;456;p17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9" name="Google Shape;459;p17"/>
          <p:cNvSpPr/>
          <p:nvPr/>
        </p:nvSpPr>
        <p:spPr>
          <a:xfrm rot="-5400000" flipH="1">
            <a:off x="1111892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17"/>
          <p:cNvSpPr/>
          <p:nvPr/>
        </p:nvSpPr>
        <p:spPr>
          <a:xfrm rot="-5400000" flipH="1">
            <a:off x="9040765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1" name="Google Shape;461;p17"/>
          <p:cNvGrpSpPr/>
          <p:nvPr/>
        </p:nvGrpSpPr>
        <p:grpSpPr>
          <a:xfrm rot="318926">
            <a:off x="234997" y="6385963"/>
            <a:ext cx="972487" cy="781355"/>
            <a:chOff x="4649450" y="3527425"/>
            <a:chExt cx="1224050" cy="983475"/>
          </a:xfrm>
        </p:grpSpPr>
        <p:sp>
          <p:nvSpPr>
            <p:cNvPr id="462" name="Google Shape;462;p17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5" name="Google Shape;465;p17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8562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8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68" name="Google Shape;468;p18"/>
          <p:cNvSpPr/>
          <p:nvPr/>
        </p:nvSpPr>
        <p:spPr>
          <a:xfrm flipH="1">
            <a:off x="11316037" y="1513292"/>
            <a:ext cx="1265947" cy="26974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9" name="Google Shape;469;p18"/>
          <p:cNvGrpSpPr/>
          <p:nvPr/>
        </p:nvGrpSpPr>
        <p:grpSpPr>
          <a:xfrm flipH="1">
            <a:off x="11215731" y="3563993"/>
            <a:ext cx="1466575" cy="1178203"/>
            <a:chOff x="4649450" y="3527425"/>
            <a:chExt cx="1224050" cy="983475"/>
          </a:xfrm>
        </p:grpSpPr>
        <p:sp>
          <p:nvSpPr>
            <p:cNvPr id="470" name="Google Shape;470;p1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3" name="Google Shape;473;p18"/>
          <p:cNvSpPr/>
          <p:nvPr/>
        </p:nvSpPr>
        <p:spPr>
          <a:xfrm flipH="1">
            <a:off x="10971292" y="4264856"/>
            <a:ext cx="1466579" cy="198667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18"/>
          <p:cNvSpPr/>
          <p:nvPr/>
        </p:nvSpPr>
        <p:spPr>
          <a:xfrm rot="-5400000">
            <a:off x="11002033" y="5757258"/>
            <a:ext cx="1092079" cy="189214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18"/>
          <p:cNvSpPr/>
          <p:nvPr/>
        </p:nvSpPr>
        <p:spPr>
          <a:xfrm rot="5400000">
            <a:off x="-127884" y="-449241"/>
            <a:ext cx="990176" cy="134159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6" name="Google Shape;476;p18"/>
          <p:cNvSpPr/>
          <p:nvPr/>
        </p:nvSpPr>
        <p:spPr>
          <a:xfrm rot="10800000" flipH="1">
            <a:off x="-213455" y="892653"/>
            <a:ext cx="824436" cy="169407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7" name="Google Shape;477;p18"/>
          <p:cNvGrpSpPr/>
          <p:nvPr/>
        </p:nvGrpSpPr>
        <p:grpSpPr>
          <a:xfrm flipH="1">
            <a:off x="11403899" y="5797001"/>
            <a:ext cx="1090220" cy="875948"/>
            <a:chOff x="4649450" y="3527425"/>
            <a:chExt cx="1224050" cy="983475"/>
          </a:xfrm>
        </p:grpSpPr>
        <p:sp>
          <p:nvSpPr>
            <p:cNvPr id="478" name="Google Shape;478;p1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1" name="Google Shape;481;p18"/>
          <p:cNvGrpSpPr/>
          <p:nvPr/>
        </p:nvGrpSpPr>
        <p:grpSpPr>
          <a:xfrm rot="10800000" flipH="1">
            <a:off x="-302614" y="387518"/>
            <a:ext cx="1095607" cy="880013"/>
            <a:chOff x="4649450" y="3527425"/>
            <a:chExt cx="1224050" cy="983475"/>
          </a:xfrm>
        </p:grpSpPr>
        <p:sp>
          <p:nvSpPr>
            <p:cNvPr id="482" name="Google Shape;482;p1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83326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le and two columns 2 ">
  <p:cSld name=" Title and two columns 2 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9"/>
          <p:cNvSpPr/>
          <p:nvPr/>
        </p:nvSpPr>
        <p:spPr>
          <a:xfrm rot="10265415">
            <a:off x="10480533" y="2257025"/>
            <a:ext cx="2399468" cy="356615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19"/>
          <p:cNvSpPr txBox="1">
            <a:spLocks noGrp="1"/>
          </p:cNvSpPr>
          <p:nvPr>
            <p:ph type="body" idx="1"/>
          </p:nvPr>
        </p:nvSpPr>
        <p:spPr>
          <a:xfrm>
            <a:off x="1549033" y="2697467"/>
            <a:ext cx="3721600" cy="24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88" name="Google Shape;488;p19"/>
          <p:cNvSpPr txBox="1">
            <a:spLocks noGrp="1"/>
          </p:cNvSpPr>
          <p:nvPr>
            <p:ph type="body" idx="2"/>
          </p:nvPr>
        </p:nvSpPr>
        <p:spPr>
          <a:xfrm>
            <a:off x="6014233" y="2697467"/>
            <a:ext cx="3721600" cy="24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89" name="Google Shape;489;p19"/>
          <p:cNvSpPr txBox="1">
            <a:spLocks noGrp="1"/>
          </p:cNvSpPr>
          <p:nvPr>
            <p:ph type="subTitle" idx="3"/>
          </p:nvPr>
        </p:nvSpPr>
        <p:spPr>
          <a:xfrm>
            <a:off x="1549033" y="2110933"/>
            <a:ext cx="2620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90" name="Google Shape;490;p19"/>
          <p:cNvSpPr txBox="1">
            <a:spLocks noGrp="1"/>
          </p:cNvSpPr>
          <p:nvPr>
            <p:ph type="subTitle" idx="4"/>
          </p:nvPr>
        </p:nvSpPr>
        <p:spPr>
          <a:xfrm>
            <a:off x="6014233" y="2110933"/>
            <a:ext cx="2620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91" name="Google Shape;491;p19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92" name="Google Shape;492;p19"/>
          <p:cNvSpPr/>
          <p:nvPr/>
        </p:nvSpPr>
        <p:spPr>
          <a:xfrm>
            <a:off x="-412876" y="3365400"/>
            <a:ext cx="1331965" cy="18043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3" name="Google Shape;493;p19"/>
          <p:cNvGrpSpPr/>
          <p:nvPr/>
        </p:nvGrpSpPr>
        <p:grpSpPr>
          <a:xfrm rot="-4367854" flipH="1">
            <a:off x="10218887" y="1018837"/>
            <a:ext cx="2433279" cy="2121611"/>
            <a:chOff x="4593050" y="3501085"/>
            <a:chExt cx="1213420" cy="983475"/>
          </a:xfrm>
        </p:grpSpPr>
        <p:sp>
          <p:nvSpPr>
            <p:cNvPr id="494" name="Google Shape;494;p19"/>
            <p:cNvSpPr/>
            <p:nvPr/>
          </p:nvSpPr>
          <p:spPr>
            <a:xfrm>
              <a:off x="4593050" y="4142199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4689046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4754900" y="3612064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7" name="Google Shape;497;p19"/>
          <p:cNvGrpSpPr/>
          <p:nvPr/>
        </p:nvGrpSpPr>
        <p:grpSpPr>
          <a:xfrm>
            <a:off x="-752115" y="4764390"/>
            <a:ext cx="1542956" cy="1239703"/>
            <a:chOff x="4649450" y="3527425"/>
            <a:chExt cx="1224050" cy="983475"/>
          </a:xfrm>
        </p:grpSpPr>
        <p:sp>
          <p:nvSpPr>
            <p:cNvPr id="498" name="Google Shape;498;p1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1" name="Google Shape;501;p19"/>
          <p:cNvSpPr/>
          <p:nvPr/>
        </p:nvSpPr>
        <p:spPr>
          <a:xfrm>
            <a:off x="-460957" y="5372500"/>
            <a:ext cx="1331965" cy="18043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2" name="Google Shape;502;p19"/>
          <p:cNvSpPr/>
          <p:nvPr/>
        </p:nvSpPr>
        <p:spPr>
          <a:xfrm rot="6350552" flipH="1">
            <a:off x="624584" y="5228296"/>
            <a:ext cx="1888528" cy="255842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3" name="Google Shape;503;p19"/>
          <p:cNvSpPr/>
          <p:nvPr/>
        </p:nvSpPr>
        <p:spPr>
          <a:xfrm rot="10800000">
            <a:off x="10964665" y="-207809"/>
            <a:ext cx="1431191" cy="19387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4" name="Google Shape;504;p19"/>
          <p:cNvGrpSpPr/>
          <p:nvPr/>
        </p:nvGrpSpPr>
        <p:grpSpPr>
          <a:xfrm rot="-5400000" flipH="1">
            <a:off x="9874766" y="-46781"/>
            <a:ext cx="1162357" cy="1017044"/>
            <a:chOff x="4649450" y="3527425"/>
            <a:chExt cx="1224050" cy="983475"/>
          </a:xfrm>
        </p:grpSpPr>
        <p:sp>
          <p:nvSpPr>
            <p:cNvPr id="505" name="Google Shape;505;p1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19"/>
          <p:cNvSpPr/>
          <p:nvPr/>
        </p:nvSpPr>
        <p:spPr>
          <a:xfrm rot="-5400000" flipH="1">
            <a:off x="10718474" y="-439454"/>
            <a:ext cx="1058871" cy="143437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19"/>
          <p:cNvSpPr/>
          <p:nvPr/>
        </p:nvSpPr>
        <p:spPr>
          <a:xfrm rot="-5400000" flipH="1">
            <a:off x="8050546" y="-977333"/>
            <a:ext cx="2035071" cy="275690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0" name="Google Shape;510;p19"/>
          <p:cNvGrpSpPr/>
          <p:nvPr/>
        </p:nvGrpSpPr>
        <p:grpSpPr>
          <a:xfrm>
            <a:off x="-42556" y="6391113"/>
            <a:ext cx="877072" cy="704692"/>
            <a:chOff x="4649450" y="3527425"/>
            <a:chExt cx="1224050" cy="983475"/>
          </a:xfrm>
        </p:grpSpPr>
        <p:sp>
          <p:nvSpPr>
            <p:cNvPr id="511" name="Google Shape;511;p1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4656211" y="3734789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393886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0"/>
          <p:cNvSpPr txBox="1">
            <a:spLocks noGrp="1"/>
          </p:cNvSpPr>
          <p:nvPr>
            <p:ph type="subTitle" idx="1"/>
          </p:nvPr>
        </p:nvSpPr>
        <p:spPr>
          <a:xfrm>
            <a:off x="2328533" y="2159231"/>
            <a:ext cx="295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16" name="Google Shape;516;p20"/>
          <p:cNvSpPr txBox="1">
            <a:spLocks noGrp="1"/>
          </p:cNvSpPr>
          <p:nvPr>
            <p:ph type="subTitle" idx="2"/>
          </p:nvPr>
        </p:nvSpPr>
        <p:spPr>
          <a:xfrm>
            <a:off x="2328533" y="4678673"/>
            <a:ext cx="295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17" name="Google Shape;517;p20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18" name="Google Shape;518;p20"/>
          <p:cNvSpPr/>
          <p:nvPr/>
        </p:nvSpPr>
        <p:spPr>
          <a:xfrm>
            <a:off x="-289667" y="5338668"/>
            <a:ext cx="1156709" cy="156691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0"/>
          <p:cNvSpPr/>
          <p:nvPr/>
        </p:nvSpPr>
        <p:spPr>
          <a:xfrm rot="5400000" flipH="1">
            <a:off x="210195" y="5933497"/>
            <a:ext cx="855760" cy="115923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0"/>
          <p:cNvSpPr/>
          <p:nvPr/>
        </p:nvSpPr>
        <p:spPr>
          <a:xfrm rot="5400000" flipH="1">
            <a:off x="1559780" y="5670057"/>
            <a:ext cx="1244733" cy="168615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0"/>
          <p:cNvSpPr/>
          <p:nvPr/>
        </p:nvSpPr>
        <p:spPr>
          <a:xfrm rot="10800000" flipH="1">
            <a:off x="-289667" y="-102566"/>
            <a:ext cx="1156709" cy="156691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2" name="Google Shape;522;p20"/>
          <p:cNvGrpSpPr/>
          <p:nvPr/>
        </p:nvGrpSpPr>
        <p:grpSpPr>
          <a:xfrm rot="5400000" flipH="1">
            <a:off x="786795" y="6089166"/>
            <a:ext cx="1045992" cy="840412"/>
            <a:chOff x="4649450" y="3501095"/>
            <a:chExt cx="1224050" cy="983475"/>
          </a:xfrm>
        </p:grpSpPr>
        <p:sp>
          <p:nvSpPr>
            <p:cNvPr id="523" name="Google Shape;523;p2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4756075" y="350109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6" name="Google Shape;526;p20"/>
          <p:cNvSpPr txBox="1">
            <a:spLocks noGrp="1"/>
          </p:cNvSpPr>
          <p:nvPr>
            <p:ph type="subTitle" idx="3"/>
          </p:nvPr>
        </p:nvSpPr>
        <p:spPr>
          <a:xfrm>
            <a:off x="2328533" y="3418952"/>
            <a:ext cx="295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226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6893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1"/>
          <p:cNvSpPr txBox="1">
            <a:spLocks noGrp="1"/>
          </p:cNvSpPr>
          <p:nvPr>
            <p:ph type="body" idx="1"/>
          </p:nvPr>
        </p:nvSpPr>
        <p:spPr>
          <a:xfrm>
            <a:off x="1038000" y="1865167"/>
            <a:ext cx="4674800" cy="3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29" name="Google Shape;529;p21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30" name="Google Shape;530;p21"/>
          <p:cNvSpPr/>
          <p:nvPr/>
        </p:nvSpPr>
        <p:spPr>
          <a:xfrm rot="10800000">
            <a:off x="10577193" y="2814882"/>
            <a:ext cx="2010784" cy="272386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1" name="Google Shape;531;p21"/>
          <p:cNvGrpSpPr/>
          <p:nvPr/>
        </p:nvGrpSpPr>
        <p:grpSpPr>
          <a:xfrm rot="10800000">
            <a:off x="10577388" y="1603948"/>
            <a:ext cx="2329449" cy="1871488"/>
            <a:chOff x="4649450" y="3527425"/>
            <a:chExt cx="1224050" cy="983475"/>
          </a:xfrm>
        </p:grpSpPr>
        <p:sp>
          <p:nvSpPr>
            <p:cNvPr id="532" name="Google Shape;532;p2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5" name="Google Shape;535;p21"/>
          <p:cNvSpPr/>
          <p:nvPr/>
        </p:nvSpPr>
        <p:spPr>
          <a:xfrm rot="10800000">
            <a:off x="10456887" y="-166580"/>
            <a:ext cx="2010784" cy="272386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1"/>
          <p:cNvSpPr/>
          <p:nvPr/>
        </p:nvSpPr>
        <p:spPr>
          <a:xfrm rot="-5400000" flipH="1">
            <a:off x="9801369" y="-964297"/>
            <a:ext cx="1854859" cy="251278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21"/>
          <p:cNvGrpSpPr/>
          <p:nvPr/>
        </p:nvGrpSpPr>
        <p:grpSpPr>
          <a:xfrm rot="10800000">
            <a:off x="8971912" y="-361154"/>
            <a:ext cx="1324096" cy="1063857"/>
            <a:chOff x="4649450" y="3527425"/>
            <a:chExt cx="1224050" cy="983475"/>
          </a:xfrm>
        </p:grpSpPr>
        <p:sp>
          <p:nvSpPr>
            <p:cNvPr id="538" name="Google Shape;538;p2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1" name="Google Shape;541;p21"/>
          <p:cNvSpPr/>
          <p:nvPr/>
        </p:nvSpPr>
        <p:spPr>
          <a:xfrm>
            <a:off x="-289667" y="5338668"/>
            <a:ext cx="1156709" cy="156691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2" name="Google Shape;542;p21"/>
          <p:cNvGrpSpPr/>
          <p:nvPr/>
        </p:nvGrpSpPr>
        <p:grpSpPr>
          <a:xfrm rot="5400000" flipH="1">
            <a:off x="784220" y="6273423"/>
            <a:ext cx="841493" cy="676107"/>
            <a:chOff x="4649450" y="3527425"/>
            <a:chExt cx="1224050" cy="983475"/>
          </a:xfrm>
        </p:grpSpPr>
        <p:sp>
          <p:nvSpPr>
            <p:cNvPr id="543" name="Google Shape;543;p21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6" name="Google Shape;546;p21"/>
          <p:cNvSpPr/>
          <p:nvPr/>
        </p:nvSpPr>
        <p:spPr>
          <a:xfrm rot="5400000" flipH="1">
            <a:off x="210195" y="5933497"/>
            <a:ext cx="855760" cy="115923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1"/>
          <p:cNvSpPr/>
          <p:nvPr/>
        </p:nvSpPr>
        <p:spPr>
          <a:xfrm rot="5400000" flipH="1">
            <a:off x="1559780" y="5670057"/>
            <a:ext cx="1244733" cy="168615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101301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2"/>
          <p:cNvSpPr/>
          <p:nvPr/>
        </p:nvSpPr>
        <p:spPr>
          <a:xfrm rot="924200" flipH="1">
            <a:off x="11188059" y="3113865"/>
            <a:ext cx="1764493" cy="239023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0" name="Google Shape;550;p22"/>
          <p:cNvGrpSpPr/>
          <p:nvPr/>
        </p:nvGrpSpPr>
        <p:grpSpPr>
          <a:xfrm rot="10800000" flipH="1">
            <a:off x="669997" y="-451401"/>
            <a:ext cx="980452" cy="823628"/>
            <a:chOff x="4649450" y="3501085"/>
            <a:chExt cx="1170736" cy="983475"/>
          </a:xfrm>
        </p:grpSpPr>
        <p:sp>
          <p:nvSpPr>
            <p:cNvPr id="551" name="Google Shape;551;p2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4" name="Google Shape;554;p22"/>
          <p:cNvGrpSpPr/>
          <p:nvPr/>
        </p:nvGrpSpPr>
        <p:grpSpPr>
          <a:xfrm flipH="1">
            <a:off x="11401167" y="5166849"/>
            <a:ext cx="1246899" cy="1001703"/>
            <a:chOff x="4649450" y="3527425"/>
            <a:chExt cx="1224050" cy="983475"/>
          </a:xfrm>
        </p:grpSpPr>
        <p:sp>
          <p:nvSpPr>
            <p:cNvPr id="555" name="Google Shape;555;p2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8" name="Google Shape;558;p22"/>
          <p:cNvSpPr/>
          <p:nvPr/>
        </p:nvSpPr>
        <p:spPr>
          <a:xfrm flipH="1">
            <a:off x="11336928" y="5658362"/>
            <a:ext cx="1076317" cy="1458012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2"/>
          <p:cNvSpPr/>
          <p:nvPr/>
        </p:nvSpPr>
        <p:spPr>
          <a:xfrm rot="-6715076">
            <a:off x="10309646" y="5988741"/>
            <a:ext cx="1221828" cy="165524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22"/>
          <p:cNvSpPr/>
          <p:nvPr/>
        </p:nvSpPr>
        <p:spPr>
          <a:xfrm rot="5400000">
            <a:off x="-124373" y="-536570"/>
            <a:ext cx="1013471" cy="137287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1" name="Google Shape;561;p22"/>
          <p:cNvGrpSpPr/>
          <p:nvPr/>
        </p:nvGrpSpPr>
        <p:grpSpPr>
          <a:xfrm rot="10800000" flipH="1">
            <a:off x="-162619" y="927429"/>
            <a:ext cx="832355" cy="668763"/>
            <a:chOff x="4649450" y="3527425"/>
            <a:chExt cx="1224050" cy="983475"/>
          </a:xfrm>
        </p:grpSpPr>
        <p:sp>
          <p:nvSpPr>
            <p:cNvPr id="562" name="Google Shape;562;p2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5" name="Google Shape;565;p22"/>
          <p:cNvSpPr/>
          <p:nvPr/>
        </p:nvSpPr>
        <p:spPr>
          <a:xfrm rot="10800000" flipH="1">
            <a:off x="-339019" y="-12422"/>
            <a:ext cx="846541" cy="11467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2"/>
          <p:cNvSpPr/>
          <p:nvPr/>
        </p:nvSpPr>
        <p:spPr>
          <a:xfrm rot="10800000" flipH="1">
            <a:off x="-531433" y="1254445"/>
            <a:ext cx="1231352" cy="166802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7" name="Google Shape;567;p22"/>
          <p:cNvGrpSpPr/>
          <p:nvPr/>
        </p:nvGrpSpPr>
        <p:grpSpPr>
          <a:xfrm flipH="1">
            <a:off x="11336983" y="6186135"/>
            <a:ext cx="708644" cy="569367"/>
            <a:chOff x="4649450" y="3527425"/>
            <a:chExt cx="1224050" cy="983475"/>
          </a:xfrm>
        </p:grpSpPr>
        <p:sp>
          <p:nvSpPr>
            <p:cNvPr id="568" name="Google Shape;568;p22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4656211" y="3734789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1" name="Google Shape;571;p22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72" name="Google Shape;572;p22"/>
          <p:cNvSpPr txBox="1">
            <a:spLocks noGrp="1"/>
          </p:cNvSpPr>
          <p:nvPr>
            <p:ph type="subTitle" idx="1"/>
          </p:nvPr>
        </p:nvSpPr>
        <p:spPr>
          <a:xfrm>
            <a:off x="1058456" y="4597675"/>
            <a:ext cx="27432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3" name="Google Shape;573;p22"/>
          <p:cNvSpPr txBox="1">
            <a:spLocks noGrp="1"/>
          </p:cNvSpPr>
          <p:nvPr>
            <p:ph type="subTitle" idx="2"/>
          </p:nvPr>
        </p:nvSpPr>
        <p:spPr>
          <a:xfrm>
            <a:off x="1305856" y="5070908"/>
            <a:ext cx="22484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3"/>
          </p:nvPr>
        </p:nvSpPr>
        <p:spPr>
          <a:xfrm>
            <a:off x="3450223" y="4597675"/>
            <a:ext cx="27432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4"/>
          </p:nvPr>
        </p:nvSpPr>
        <p:spPr>
          <a:xfrm>
            <a:off x="3697623" y="5070908"/>
            <a:ext cx="22484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6" name="Google Shape;576;p22"/>
          <p:cNvSpPr txBox="1">
            <a:spLocks noGrp="1"/>
          </p:cNvSpPr>
          <p:nvPr>
            <p:ph type="subTitle" idx="5"/>
          </p:nvPr>
        </p:nvSpPr>
        <p:spPr>
          <a:xfrm>
            <a:off x="5841989" y="4597675"/>
            <a:ext cx="27432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7" name="Google Shape;577;p22"/>
          <p:cNvSpPr txBox="1">
            <a:spLocks noGrp="1"/>
          </p:cNvSpPr>
          <p:nvPr>
            <p:ph type="subTitle" idx="6"/>
          </p:nvPr>
        </p:nvSpPr>
        <p:spPr>
          <a:xfrm>
            <a:off x="6090989" y="5070908"/>
            <a:ext cx="22452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8" name="Google Shape;578;p22"/>
          <p:cNvSpPr txBox="1">
            <a:spLocks noGrp="1"/>
          </p:cNvSpPr>
          <p:nvPr>
            <p:ph type="subTitle" idx="7"/>
          </p:nvPr>
        </p:nvSpPr>
        <p:spPr>
          <a:xfrm>
            <a:off x="8238523" y="4597675"/>
            <a:ext cx="27432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9" name="Google Shape;579;p22"/>
          <p:cNvSpPr txBox="1">
            <a:spLocks noGrp="1"/>
          </p:cNvSpPr>
          <p:nvPr>
            <p:ph type="subTitle" idx="8"/>
          </p:nvPr>
        </p:nvSpPr>
        <p:spPr>
          <a:xfrm>
            <a:off x="8487523" y="5070908"/>
            <a:ext cx="22452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55666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3"/>
          <p:cNvSpPr txBox="1">
            <a:spLocks noGrp="1"/>
          </p:cNvSpPr>
          <p:nvPr>
            <p:ph type="subTitle" idx="1"/>
          </p:nvPr>
        </p:nvSpPr>
        <p:spPr>
          <a:xfrm>
            <a:off x="1314033" y="4337500"/>
            <a:ext cx="3535600" cy="1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82" name="Google Shape;582;p23"/>
          <p:cNvSpPr txBox="1">
            <a:spLocks noGrp="1"/>
          </p:cNvSpPr>
          <p:nvPr>
            <p:ph type="title" hasCustomPrompt="1"/>
          </p:nvPr>
        </p:nvSpPr>
        <p:spPr>
          <a:xfrm>
            <a:off x="1441817" y="3751367"/>
            <a:ext cx="3280000" cy="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t>xx%</a:t>
            </a:r>
          </a:p>
        </p:txBody>
      </p:sp>
      <p:sp>
        <p:nvSpPr>
          <p:cNvPr id="583" name="Google Shape;583;p23"/>
          <p:cNvSpPr txBox="1">
            <a:spLocks noGrp="1"/>
          </p:cNvSpPr>
          <p:nvPr>
            <p:ph type="subTitle" idx="2"/>
          </p:nvPr>
        </p:nvSpPr>
        <p:spPr>
          <a:xfrm>
            <a:off x="4250600" y="2640300"/>
            <a:ext cx="3690800" cy="1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84" name="Google Shape;584;p23"/>
          <p:cNvSpPr txBox="1">
            <a:spLocks noGrp="1"/>
          </p:cNvSpPr>
          <p:nvPr>
            <p:ph type="title" idx="3" hasCustomPrompt="1"/>
          </p:nvPr>
        </p:nvSpPr>
        <p:spPr>
          <a:xfrm>
            <a:off x="4456000" y="2054300"/>
            <a:ext cx="3280000" cy="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t>xx%</a:t>
            </a:r>
          </a:p>
        </p:txBody>
      </p:sp>
      <p:sp>
        <p:nvSpPr>
          <p:cNvPr id="585" name="Google Shape;585;p23"/>
          <p:cNvSpPr txBox="1">
            <a:spLocks noGrp="1"/>
          </p:cNvSpPr>
          <p:nvPr>
            <p:ph type="subTitle" idx="4"/>
          </p:nvPr>
        </p:nvSpPr>
        <p:spPr>
          <a:xfrm>
            <a:off x="7468379" y="4337500"/>
            <a:ext cx="3409600" cy="1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86" name="Google Shape;586;p23"/>
          <p:cNvSpPr txBox="1">
            <a:spLocks noGrp="1"/>
          </p:cNvSpPr>
          <p:nvPr>
            <p:ph type="title" idx="5" hasCustomPrompt="1"/>
          </p:nvPr>
        </p:nvSpPr>
        <p:spPr>
          <a:xfrm>
            <a:off x="7533183" y="3751367"/>
            <a:ext cx="3280000" cy="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t>xx%</a:t>
            </a:r>
          </a:p>
        </p:txBody>
      </p:sp>
      <p:sp>
        <p:nvSpPr>
          <p:cNvPr id="587" name="Google Shape;587;p23"/>
          <p:cNvSpPr txBox="1">
            <a:spLocks noGrp="1"/>
          </p:cNvSpPr>
          <p:nvPr>
            <p:ph type="title" idx="6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88" name="Google Shape;588;p23"/>
          <p:cNvSpPr/>
          <p:nvPr/>
        </p:nvSpPr>
        <p:spPr>
          <a:xfrm rot="-5400000" flipH="1">
            <a:off x="6941381" y="-771017"/>
            <a:ext cx="1693480" cy="229404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9" name="Google Shape;589;p23"/>
          <p:cNvGrpSpPr/>
          <p:nvPr/>
        </p:nvGrpSpPr>
        <p:grpSpPr>
          <a:xfrm rot="-5400000" flipH="1">
            <a:off x="8315938" y="-601268"/>
            <a:ext cx="1961908" cy="1576183"/>
            <a:chOff x="4649450" y="3527425"/>
            <a:chExt cx="1224050" cy="983475"/>
          </a:xfrm>
        </p:grpSpPr>
        <p:sp>
          <p:nvSpPr>
            <p:cNvPr id="590" name="Google Shape;590;p2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3" name="Google Shape;593;p23"/>
          <p:cNvSpPr/>
          <p:nvPr/>
        </p:nvSpPr>
        <p:spPr>
          <a:xfrm rot="-5400000" flipH="1">
            <a:off x="9328639" y="-547469"/>
            <a:ext cx="1961816" cy="265753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3"/>
          <p:cNvSpPr/>
          <p:nvPr/>
        </p:nvSpPr>
        <p:spPr>
          <a:xfrm rot="9707568">
            <a:off x="10656341" y="-98040"/>
            <a:ext cx="1979335" cy="397521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5" name="Google Shape;595;p23"/>
          <p:cNvGrpSpPr/>
          <p:nvPr/>
        </p:nvGrpSpPr>
        <p:grpSpPr>
          <a:xfrm rot="-5400000" flipH="1">
            <a:off x="10916700" y="-164492"/>
            <a:ext cx="1458577" cy="1171909"/>
            <a:chOff x="4649450" y="3527425"/>
            <a:chExt cx="1224050" cy="983475"/>
          </a:xfrm>
        </p:grpSpPr>
        <p:sp>
          <p:nvSpPr>
            <p:cNvPr id="596" name="Google Shape;596;p2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23"/>
          <p:cNvGrpSpPr/>
          <p:nvPr/>
        </p:nvGrpSpPr>
        <p:grpSpPr>
          <a:xfrm rot="5400000" flipH="1">
            <a:off x="-506508" y="2253677"/>
            <a:ext cx="1609347" cy="1161025"/>
            <a:chOff x="4608571" y="3501085"/>
            <a:chExt cx="1211615" cy="983475"/>
          </a:xfrm>
        </p:grpSpPr>
        <p:sp>
          <p:nvSpPr>
            <p:cNvPr id="600" name="Google Shape;600;p23"/>
            <p:cNvSpPr/>
            <p:nvPr/>
          </p:nvSpPr>
          <p:spPr>
            <a:xfrm>
              <a:off x="4608571" y="4125915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4760365" y="361206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3" name="Google Shape;603;p23"/>
          <p:cNvSpPr/>
          <p:nvPr/>
        </p:nvSpPr>
        <p:spPr>
          <a:xfrm rot="-1347752">
            <a:off x="-852837" y="3147440"/>
            <a:ext cx="2302012" cy="311837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4" name="Google Shape;604;p23"/>
          <p:cNvGrpSpPr/>
          <p:nvPr/>
        </p:nvGrpSpPr>
        <p:grpSpPr>
          <a:xfrm rot="5400000" flipH="1">
            <a:off x="1139921" y="5805703"/>
            <a:ext cx="1239392" cy="1161287"/>
            <a:chOff x="4649450" y="3527425"/>
            <a:chExt cx="1224050" cy="983475"/>
          </a:xfrm>
        </p:grpSpPr>
        <p:sp>
          <p:nvSpPr>
            <p:cNvPr id="605" name="Google Shape;605;p23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8" name="Google Shape;608;p23"/>
          <p:cNvSpPr/>
          <p:nvPr/>
        </p:nvSpPr>
        <p:spPr>
          <a:xfrm rot="6294493" flipH="1">
            <a:off x="-146418" y="5232867"/>
            <a:ext cx="1703027" cy="230697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23"/>
          <p:cNvSpPr/>
          <p:nvPr/>
        </p:nvSpPr>
        <p:spPr>
          <a:xfrm rot="6152593" flipH="1">
            <a:off x="2271645" y="5309625"/>
            <a:ext cx="1922959" cy="260489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12510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4"/>
          <p:cNvSpPr/>
          <p:nvPr/>
        </p:nvSpPr>
        <p:spPr>
          <a:xfrm rot="-10023347" flipH="1">
            <a:off x="-463556" y="1887746"/>
            <a:ext cx="1359880" cy="18421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24"/>
          <p:cNvSpPr txBox="1">
            <a:spLocks noGrp="1"/>
          </p:cNvSpPr>
          <p:nvPr>
            <p:ph type="subTitle" idx="1"/>
          </p:nvPr>
        </p:nvSpPr>
        <p:spPr>
          <a:xfrm>
            <a:off x="1101900" y="2571533"/>
            <a:ext cx="31748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13" name="Google Shape;613;p24"/>
          <p:cNvSpPr txBox="1">
            <a:spLocks noGrp="1"/>
          </p:cNvSpPr>
          <p:nvPr>
            <p:ph type="subTitle" idx="2"/>
          </p:nvPr>
        </p:nvSpPr>
        <p:spPr>
          <a:xfrm>
            <a:off x="1270500" y="3106551"/>
            <a:ext cx="28376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14" name="Google Shape;614;p24"/>
          <p:cNvSpPr txBox="1">
            <a:spLocks noGrp="1"/>
          </p:cNvSpPr>
          <p:nvPr>
            <p:ph type="subTitle" idx="3"/>
          </p:nvPr>
        </p:nvSpPr>
        <p:spPr>
          <a:xfrm>
            <a:off x="4508609" y="2571533"/>
            <a:ext cx="31748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15" name="Google Shape;615;p24"/>
          <p:cNvSpPr txBox="1">
            <a:spLocks noGrp="1"/>
          </p:cNvSpPr>
          <p:nvPr>
            <p:ph type="subTitle" idx="4"/>
          </p:nvPr>
        </p:nvSpPr>
        <p:spPr>
          <a:xfrm>
            <a:off x="4677209" y="3106551"/>
            <a:ext cx="28376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16" name="Google Shape;616;p24"/>
          <p:cNvSpPr txBox="1">
            <a:spLocks noGrp="1"/>
          </p:cNvSpPr>
          <p:nvPr>
            <p:ph type="subTitle" idx="5"/>
          </p:nvPr>
        </p:nvSpPr>
        <p:spPr>
          <a:xfrm>
            <a:off x="7915303" y="2571533"/>
            <a:ext cx="31748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17" name="Google Shape;617;p24"/>
          <p:cNvSpPr txBox="1">
            <a:spLocks noGrp="1"/>
          </p:cNvSpPr>
          <p:nvPr>
            <p:ph type="subTitle" idx="6"/>
          </p:nvPr>
        </p:nvSpPr>
        <p:spPr>
          <a:xfrm>
            <a:off x="8083903" y="3106551"/>
            <a:ext cx="28376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18" name="Google Shape;618;p24"/>
          <p:cNvSpPr txBox="1">
            <a:spLocks noGrp="1"/>
          </p:cNvSpPr>
          <p:nvPr>
            <p:ph type="subTitle" idx="7"/>
          </p:nvPr>
        </p:nvSpPr>
        <p:spPr>
          <a:xfrm>
            <a:off x="1101900" y="4702400"/>
            <a:ext cx="31748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19" name="Google Shape;619;p24"/>
          <p:cNvSpPr txBox="1">
            <a:spLocks noGrp="1"/>
          </p:cNvSpPr>
          <p:nvPr>
            <p:ph type="subTitle" idx="8"/>
          </p:nvPr>
        </p:nvSpPr>
        <p:spPr>
          <a:xfrm>
            <a:off x="1270500" y="5235367"/>
            <a:ext cx="28376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0" name="Google Shape;620;p24"/>
          <p:cNvSpPr txBox="1">
            <a:spLocks noGrp="1"/>
          </p:cNvSpPr>
          <p:nvPr>
            <p:ph type="subTitle" idx="9"/>
          </p:nvPr>
        </p:nvSpPr>
        <p:spPr>
          <a:xfrm>
            <a:off x="4508609" y="4702400"/>
            <a:ext cx="31748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1" name="Google Shape;621;p24"/>
          <p:cNvSpPr txBox="1">
            <a:spLocks noGrp="1"/>
          </p:cNvSpPr>
          <p:nvPr>
            <p:ph type="subTitle" idx="13"/>
          </p:nvPr>
        </p:nvSpPr>
        <p:spPr>
          <a:xfrm>
            <a:off x="4677209" y="5235367"/>
            <a:ext cx="28376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2" name="Google Shape;622;p24"/>
          <p:cNvSpPr txBox="1">
            <a:spLocks noGrp="1"/>
          </p:cNvSpPr>
          <p:nvPr>
            <p:ph type="subTitle" idx="14"/>
          </p:nvPr>
        </p:nvSpPr>
        <p:spPr>
          <a:xfrm>
            <a:off x="7915303" y="4702400"/>
            <a:ext cx="31748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3" name="Google Shape;623;p24"/>
          <p:cNvSpPr txBox="1">
            <a:spLocks noGrp="1"/>
          </p:cNvSpPr>
          <p:nvPr>
            <p:ph type="subTitle" idx="15"/>
          </p:nvPr>
        </p:nvSpPr>
        <p:spPr>
          <a:xfrm>
            <a:off x="8083903" y="5235367"/>
            <a:ext cx="28376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624" name="Google Shape;624;p24"/>
          <p:cNvGrpSpPr/>
          <p:nvPr/>
        </p:nvGrpSpPr>
        <p:grpSpPr>
          <a:xfrm rot="10800000" flipH="1">
            <a:off x="8625957" y="21994"/>
            <a:ext cx="591131" cy="590549"/>
            <a:chOff x="4887569" y="4595026"/>
            <a:chExt cx="381145" cy="381032"/>
          </a:xfrm>
        </p:grpSpPr>
        <p:sp>
          <p:nvSpPr>
            <p:cNvPr id="625" name="Google Shape;625;p2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646" name="Google Shape;646;p24"/>
          <p:cNvSpPr/>
          <p:nvPr/>
        </p:nvSpPr>
        <p:spPr>
          <a:xfrm rot="9549727">
            <a:off x="10903609" y="2066046"/>
            <a:ext cx="1707635" cy="231321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7" name="Google Shape;647;p24"/>
          <p:cNvGrpSpPr/>
          <p:nvPr/>
        </p:nvGrpSpPr>
        <p:grpSpPr>
          <a:xfrm rot="8310808">
            <a:off x="10930847" y="1071391"/>
            <a:ext cx="1679755" cy="1349517"/>
            <a:chOff x="4649450" y="3527425"/>
            <a:chExt cx="1224050" cy="983475"/>
          </a:xfrm>
        </p:grpSpPr>
        <p:sp>
          <p:nvSpPr>
            <p:cNvPr id="648" name="Google Shape;648;p2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1" name="Google Shape;651;p24"/>
          <p:cNvSpPr/>
          <p:nvPr/>
        </p:nvSpPr>
        <p:spPr>
          <a:xfrm rot="10800000">
            <a:off x="10844476" y="-205431"/>
            <a:ext cx="1449925" cy="196424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4"/>
          <p:cNvSpPr/>
          <p:nvPr/>
        </p:nvSpPr>
        <p:spPr>
          <a:xfrm rot="4108836">
            <a:off x="173477" y="-706417"/>
            <a:ext cx="1114451" cy="173496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3" name="Google Shape;653;p24"/>
          <p:cNvGrpSpPr/>
          <p:nvPr/>
        </p:nvGrpSpPr>
        <p:grpSpPr>
          <a:xfrm rot="10800000" flipH="1">
            <a:off x="-407054" y="1190969"/>
            <a:ext cx="1246899" cy="1001833"/>
            <a:chOff x="4649450" y="3527425"/>
            <a:chExt cx="1224050" cy="983475"/>
          </a:xfrm>
        </p:grpSpPr>
        <p:sp>
          <p:nvSpPr>
            <p:cNvPr id="654" name="Google Shape;654;p2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7" name="Google Shape;657;p24"/>
          <p:cNvSpPr/>
          <p:nvPr/>
        </p:nvSpPr>
        <p:spPr>
          <a:xfrm rot="10492658" flipH="1">
            <a:off x="-251025" y="39204"/>
            <a:ext cx="934831" cy="126634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8" name="Google Shape;658;p24"/>
          <p:cNvGrpSpPr/>
          <p:nvPr/>
        </p:nvGrpSpPr>
        <p:grpSpPr>
          <a:xfrm rot="10800000">
            <a:off x="9516794" y="-144643"/>
            <a:ext cx="1161868" cy="789403"/>
            <a:chOff x="4649450" y="3527425"/>
            <a:chExt cx="1224050" cy="983475"/>
          </a:xfrm>
        </p:grpSpPr>
        <p:sp>
          <p:nvSpPr>
            <p:cNvPr id="659" name="Google Shape;659;p2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2" name="Google Shape;662;p24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672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63" name="Google Shape;663;p24"/>
          <p:cNvSpPr/>
          <p:nvPr/>
        </p:nvSpPr>
        <p:spPr>
          <a:xfrm rot="-5400000" flipH="1">
            <a:off x="10585912" y="-662308"/>
            <a:ext cx="1066305" cy="176699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05021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le and two columns 3">
  <p:cSld name=" Title and two columns 3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5"/>
          <p:cNvSpPr txBox="1">
            <a:spLocks noGrp="1"/>
          </p:cNvSpPr>
          <p:nvPr>
            <p:ph type="subTitle" idx="1"/>
          </p:nvPr>
        </p:nvSpPr>
        <p:spPr>
          <a:xfrm>
            <a:off x="2012100" y="436538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66" name="Google Shape;666;p25"/>
          <p:cNvSpPr txBox="1">
            <a:spLocks noGrp="1"/>
          </p:cNvSpPr>
          <p:nvPr>
            <p:ph type="subTitle" idx="2"/>
          </p:nvPr>
        </p:nvSpPr>
        <p:spPr>
          <a:xfrm>
            <a:off x="2460700" y="4891347"/>
            <a:ext cx="3174800" cy="1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67" name="Google Shape;667;p25"/>
          <p:cNvSpPr txBox="1">
            <a:spLocks noGrp="1"/>
          </p:cNvSpPr>
          <p:nvPr>
            <p:ph type="subTitle" idx="3"/>
          </p:nvPr>
        </p:nvSpPr>
        <p:spPr>
          <a:xfrm>
            <a:off x="6084100" y="436538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68" name="Google Shape;668;p25"/>
          <p:cNvSpPr txBox="1">
            <a:spLocks noGrp="1"/>
          </p:cNvSpPr>
          <p:nvPr>
            <p:ph type="subTitle" idx="4"/>
          </p:nvPr>
        </p:nvSpPr>
        <p:spPr>
          <a:xfrm>
            <a:off x="6532700" y="4901213"/>
            <a:ext cx="3174800" cy="1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69" name="Google Shape;669;p25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70" name="Google Shape;670;p25"/>
          <p:cNvSpPr/>
          <p:nvPr/>
        </p:nvSpPr>
        <p:spPr>
          <a:xfrm rot="6409374" flipH="1">
            <a:off x="1785428" y="5492621"/>
            <a:ext cx="1099792" cy="21216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1" name="Google Shape;671;p25"/>
          <p:cNvGrpSpPr/>
          <p:nvPr/>
        </p:nvGrpSpPr>
        <p:grpSpPr>
          <a:xfrm rot="-5400000" flipH="1">
            <a:off x="11509526" y="1152311"/>
            <a:ext cx="956177" cy="787829"/>
            <a:chOff x="4626556" y="3501085"/>
            <a:chExt cx="1193630" cy="983475"/>
          </a:xfrm>
        </p:grpSpPr>
        <p:sp>
          <p:nvSpPr>
            <p:cNvPr id="672" name="Google Shape;672;p25"/>
            <p:cNvSpPr/>
            <p:nvPr/>
          </p:nvSpPr>
          <p:spPr>
            <a:xfrm>
              <a:off x="4626556" y="4118393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4809818" y="3586908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5" name="Google Shape;675;p25"/>
          <p:cNvGrpSpPr/>
          <p:nvPr/>
        </p:nvGrpSpPr>
        <p:grpSpPr>
          <a:xfrm rot="5400000" flipH="1">
            <a:off x="536105" y="6097122"/>
            <a:ext cx="1273991" cy="1023601"/>
            <a:chOff x="4649450" y="3527425"/>
            <a:chExt cx="1224050" cy="983475"/>
          </a:xfrm>
        </p:grpSpPr>
        <p:sp>
          <p:nvSpPr>
            <p:cNvPr id="676" name="Google Shape;676;p2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9" name="Google Shape;679;p25"/>
          <p:cNvSpPr/>
          <p:nvPr/>
        </p:nvSpPr>
        <p:spPr>
          <a:xfrm rot="-857734">
            <a:off x="-254529" y="4211609"/>
            <a:ext cx="1237657" cy="23752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0" name="Google Shape;680;p25"/>
          <p:cNvSpPr/>
          <p:nvPr/>
        </p:nvSpPr>
        <p:spPr>
          <a:xfrm rot="10800000">
            <a:off x="11312686" y="-67109"/>
            <a:ext cx="1094556" cy="14827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1" name="Google Shape;681;p25"/>
          <p:cNvGrpSpPr/>
          <p:nvPr/>
        </p:nvGrpSpPr>
        <p:grpSpPr>
          <a:xfrm rot="-5400000" flipH="1">
            <a:off x="10650770" y="-42832"/>
            <a:ext cx="796285" cy="639783"/>
            <a:chOff x="4649450" y="3527425"/>
            <a:chExt cx="1224050" cy="983475"/>
          </a:xfrm>
        </p:grpSpPr>
        <p:sp>
          <p:nvSpPr>
            <p:cNvPr id="682" name="Google Shape;682;p25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5" name="Google Shape;685;p25"/>
          <p:cNvSpPr/>
          <p:nvPr/>
        </p:nvSpPr>
        <p:spPr>
          <a:xfrm rot="-5400000" flipH="1">
            <a:off x="11124452" y="-244199"/>
            <a:ext cx="809765" cy="10969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6" name="Google Shape;686;p25"/>
          <p:cNvSpPr/>
          <p:nvPr/>
        </p:nvSpPr>
        <p:spPr>
          <a:xfrm rot="-5400000" flipH="1">
            <a:off x="9644075" y="-603696"/>
            <a:ext cx="1177823" cy="159551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7" name="Google Shape;687;p25"/>
          <p:cNvSpPr/>
          <p:nvPr/>
        </p:nvSpPr>
        <p:spPr>
          <a:xfrm rot="2163013" flipH="1">
            <a:off x="11311329" y="5114753"/>
            <a:ext cx="1352583" cy="18322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25"/>
          <p:cNvSpPr/>
          <p:nvPr/>
        </p:nvSpPr>
        <p:spPr>
          <a:xfrm rot="202934" flipH="1">
            <a:off x="10447735" y="4698105"/>
            <a:ext cx="1522263" cy="250828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9" name="Google Shape;689;p25"/>
          <p:cNvSpPr/>
          <p:nvPr/>
        </p:nvSpPr>
        <p:spPr>
          <a:xfrm rot="3489563" flipH="1">
            <a:off x="-82298" y="5572484"/>
            <a:ext cx="1099763" cy="148977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78656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One-column text 3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6"/>
          <p:cNvSpPr txBox="1">
            <a:spLocks noGrp="1"/>
          </p:cNvSpPr>
          <p:nvPr>
            <p:ph type="body" idx="1"/>
          </p:nvPr>
        </p:nvSpPr>
        <p:spPr>
          <a:xfrm>
            <a:off x="1169167" y="3183500"/>
            <a:ext cx="3572400" cy="1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92" name="Google Shape;692;p26"/>
          <p:cNvSpPr txBox="1">
            <a:spLocks noGrp="1"/>
          </p:cNvSpPr>
          <p:nvPr>
            <p:ph type="title"/>
          </p:nvPr>
        </p:nvSpPr>
        <p:spPr>
          <a:xfrm>
            <a:off x="1169167" y="2376133"/>
            <a:ext cx="37100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93" name="Google Shape;693;p26"/>
          <p:cNvSpPr/>
          <p:nvPr/>
        </p:nvSpPr>
        <p:spPr>
          <a:xfrm rot="924198" flipH="1">
            <a:off x="11250214" y="2268028"/>
            <a:ext cx="2312729" cy="313289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4" name="Google Shape;694;p26"/>
          <p:cNvGrpSpPr/>
          <p:nvPr/>
        </p:nvGrpSpPr>
        <p:grpSpPr>
          <a:xfrm rot="10800000" flipH="1">
            <a:off x="1032909" y="-312383"/>
            <a:ext cx="1359147" cy="1141749"/>
            <a:chOff x="4649450" y="3501085"/>
            <a:chExt cx="1170736" cy="983475"/>
          </a:xfrm>
        </p:grpSpPr>
        <p:sp>
          <p:nvSpPr>
            <p:cNvPr id="695" name="Google Shape;695;p2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8" name="Google Shape;698;p26"/>
          <p:cNvGrpSpPr/>
          <p:nvPr/>
        </p:nvGrpSpPr>
        <p:grpSpPr>
          <a:xfrm flipH="1">
            <a:off x="11530021" y="4959187"/>
            <a:ext cx="1634188" cy="1313005"/>
            <a:chOff x="4649450" y="3527425"/>
            <a:chExt cx="1224050" cy="983475"/>
          </a:xfrm>
        </p:grpSpPr>
        <p:sp>
          <p:nvSpPr>
            <p:cNvPr id="699" name="Google Shape;699;p2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2" name="Google Shape;702;p26"/>
          <p:cNvSpPr/>
          <p:nvPr/>
        </p:nvSpPr>
        <p:spPr>
          <a:xfrm flipH="1">
            <a:off x="10781324" y="5115909"/>
            <a:ext cx="1410672" cy="191093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3" name="Google Shape;703;p26"/>
          <p:cNvSpPr/>
          <p:nvPr/>
        </p:nvSpPr>
        <p:spPr>
          <a:xfrm rot="-6715039">
            <a:off x="9832628" y="5769855"/>
            <a:ext cx="1601352" cy="21693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4" name="Google Shape;704;p26"/>
          <p:cNvSpPr/>
          <p:nvPr/>
        </p:nvSpPr>
        <p:spPr>
          <a:xfrm rot="5400000">
            <a:off x="-35923" y="-462706"/>
            <a:ext cx="1586324" cy="21488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" name="Google Shape;705;p26"/>
          <p:cNvGrpSpPr/>
          <p:nvPr/>
        </p:nvGrpSpPr>
        <p:grpSpPr>
          <a:xfrm rot="10800000" flipH="1">
            <a:off x="-121205" y="1598941"/>
            <a:ext cx="1153871" cy="927089"/>
            <a:chOff x="4649450" y="3527425"/>
            <a:chExt cx="1224050" cy="983475"/>
          </a:xfrm>
        </p:grpSpPr>
        <p:sp>
          <p:nvSpPr>
            <p:cNvPr id="706" name="Google Shape;706;p2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9" name="Google Shape;709;p26"/>
          <p:cNvSpPr/>
          <p:nvPr/>
        </p:nvSpPr>
        <p:spPr>
          <a:xfrm rot="10800000" flipH="1">
            <a:off x="-365739" y="296030"/>
            <a:ext cx="1173560" cy="158974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0" name="Google Shape;710;p26"/>
          <p:cNvSpPr/>
          <p:nvPr/>
        </p:nvSpPr>
        <p:spPr>
          <a:xfrm rot="10800000" flipH="1">
            <a:off x="-632478" y="2052185"/>
            <a:ext cx="1707060" cy="231243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1" name="Google Shape;711;p26"/>
          <p:cNvGrpSpPr/>
          <p:nvPr/>
        </p:nvGrpSpPr>
        <p:grpSpPr>
          <a:xfrm flipH="1">
            <a:off x="11445425" y="6294808"/>
            <a:ext cx="928809" cy="746261"/>
            <a:chOff x="4649450" y="3527425"/>
            <a:chExt cx="1224050" cy="983475"/>
          </a:xfrm>
        </p:grpSpPr>
        <p:sp>
          <p:nvSpPr>
            <p:cNvPr id="712" name="Google Shape;712;p26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4656211" y="3734789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380937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4">
  <p:cSld name="One-column text 4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7"/>
          <p:cNvSpPr txBox="1">
            <a:spLocks noGrp="1"/>
          </p:cNvSpPr>
          <p:nvPr>
            <p:ph type="body" idx="1"/>
          </p:nvPr>
        </p:nvSpPr>
        <p:spPr>
          <a:xfrm>
            <a:off x="7300033" y="3183500"/>
            <a:ext cx="3573600" cy="1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1pPr>
            <a:lvl2pPr marL="1219170" lvl="1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17" name="Google Shape;717;p27"/>
          <p:cNvSpPr txBox="1">
            <a:spLocks noGrp="1"/>
          </p:cNvSpPr>
          <p:nvPr>
            <p:ph type="title"/>
          </p:nvPr>
        </p:nvSpPr>
        <p:spPr>
          <a:xfrm>
            <a:off x="7163567" y="2382067"/>
            <a:ext cx="37100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18" name="Google Shape;718;p27"/>
          <p:cNvSpPr/>
          <p:nvPr/>
        </p:nvSpPr>
        <p:spPr>
          <a:xfrm rot="-924198">
            <a:off x="-806082" y="2064828"/>
            <a:ext cx="2312729" cy="313289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9" name="Google Shape;719;p27"/>
          <p:cNvGrpSpPr/>
          <p:nvPr/>
        </p:nvGrpSpPr>
        <p:grpSpPr>
          <a:xfrm rot="10800000">
            <a:off x="9998539" y="-312383"/>
            <a:ext cx="1359147" cy="1141749"/>
            <a:chOff x="4649450" y="3501085"/>
            <a:chExt cx="1170736" cy="983475"/>
          </a:xfrm>
        </p:grpSpPr>
        <p:sp>
          <p:nvSpPr>
            <p:cNvPr id="720" name="Google Shape;720;p27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>
            <a:off x="-773614" y="4755987"/>
            <a:ext cx="1634188" cy="1313005"/>
            <a:chOff x="4649450" y="3527425"/>
            <a:chExt cx="1224050" cy="983475"/>
          </a:xfrm>
        </p:grpSpPr>
        <p:sp>
          <p:nvSpPr>
            <p:cNvPr id="724" name="Google Shape;724;p27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7" name="Google Shape;727;p27"/>
          <p:cNvSpPr/>
          <p:nvPr/>
        </p:nvSpPr>
        <p:spPr>
          <a:xfrm>
            <a:off x="-241500" y="5130143"/>
            <a:ext cx="1410672" cy="191093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8" name="Google Shape;728;p27"/>
          <p:cNvSpPr/>
          <p:nvPr/>
        </p:nvSpPr>
        <p:spPr>
          <a:xfrm rot="6715039" flipH="1">
            <a:off x="504481" y="5583255"/>
            <a:ext cx="1601352" cy="21693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9" name="Google Shape;729;p27"/>
          <p:cNvSpPr/>
          <p:nvPr/>
        </p:nvSpPr>
        <p:spPr>
          <a:xfrm rot="-5400000" flipH="1">
            <a:off x="10840194" y="-462706"/>
            <a:ext cx="1586324" cy="21488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0" name="Google Shape;730;p27"/>
          <p:cNvSpPr/>
          <p:nvPr/>
        </p:nvSpPr>
        <p:spPr>
          <a:xfrm rot="10800000">
            <a:off x="11582772" y="296030"/>
            <a:ext cx="1173560" cy="158974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1" name="Google Shape;731;p27"/>
          <p:cNvSpPr/>
          <p:nvPr/>
        </p:nvSpPr>
        <p:spPr>
          <a:xfrm rot="9703309">
            <a:off x="11193119" y="2234210"/>
            <a:ext cx="1707048" cy="231242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2" name="Google Shape;732;p27"/>
          <p:cNvGrpSpPr/>
          <p:nvPr/>
        </p:nvGrpSpPr>
        <p:grpSpPr>
          <a:xfrm rot="10800000">
            <a:off x="11357929" y="1598941"/>
            <a:ext cx="1153871" cy="927089"/>
            <a:chOff x="4649450" y="3527425"/>
            <a:chExt cx="1224050" cy="983475"/>
          </a:xfrm>
        </p:grpSpPr>
        <p:sp>
          <p:nvSpPr>
            <p:cNvPr id="733" name="Google Shape;733;p27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905932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hanks ">
  <p:cSld name=" Thanks 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 txBox="1">
            <a:spLocks noGrp="1"/>
          </p:cNvSpPr>
          <p:nvPr>
            <p:ph type="ctrTitle"/>
          </p:nvPr>
        </p:nvSpPr>
        <p:spPr>
          <a:xfrm>
            <a:off x="2456000" y="1196133"/>
            <a:ext cx="7280000" cy="12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38" name="Google Shape;738;p28"/>
          <p:cNvSpPr txBox="1">
            <a:spLocks noGrp="1"/>
          </p:cNvSpPr>
          <p:nvPr>
            <p:ph type="body" idx="1"/>
          </p:nvPr>
        </p:nvSpPr>
        <p:spPr>
          <a:xfrm>
            <a:off x="3812600" y="3488600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39" name="Google Shape;739;p28"/>
          <p:cNvSpPr txBox="1"/>
          <p:nvPr/>
        </p:nvSpPr>
        <p:spPr>
          <a:xfrm>
            <a:off x="3779000" y="4952267"/>
            <a:ext cx="46340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infographics &amp; images by</a:t>
            </a:r>
            <a:r>
              <a:rPr lang="en" sz="14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467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40" name="Google Shape;740;p28"/>
          <p:cNvSpPr txBox="1">
            <a:spLocks noGrp="1"/>
          </p:cNvSpPr>
          <p:nvPr>
            <p:ph type="subTitle" idx="2"/>
          </p:nvPr>
        </p:nvSpPr>
        <p:spPr>
          <a:xfrm>
            <a:off x="4132800" y="5687800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41" name="Google Shape;741;p28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742" name="Google Shape;742;p28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grpSp>
        <p:nvGrpSpPr>
          <p:cNvPr id="763" name="Google Shape;763;p28"/>
          <p:cNvGrpSpPr/>
          <p:nvPr/>
        </p:nvGrpSpPr>
        <p:grpSpPr>
          <a:xfrm rot="10800000" flipH="1">
            <a:off x="8625957" y="21994"/>
            <a:ext cx="591131" cy="590549"/>
            <a:chOff x="4887569" y="4595026"/>
            <a:chExt cx="381145" cy="381032"/>
          </a:xfrm>
        </p:grpSpPr>
        <p:sp>
          <p:nvSpPr>
            <p:cNvPr id="764" name="Google Shape;764;p28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785" name="Google Shape;785;p28"/>
          <p:cNvSpPr/>
          <p:nvPr/>
        </p:nvSpPr>
        <p:spPr>
          <a:xfrm rot="10800000">
            <a:off x="10316136" y="3309308"/>
            <a:ext cx="2268117" cy="307259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6" name="Google Shape;786;p28"/>
          <p:cNvGrpSpPr/>
          <p:nvPr/>
        </p:nvGrpSpPr>
        <p:grpSpPr>
          <a:xfrm rot="10800000" flipH="1">
            <a:off x="1323377" y="-535423"/>
            <a:ext cx="2016500" cy="1656828"/>
            <a:chOff x="4623213" y="3501085"/>
            <a:chExt cx="1196973" cy="983475"/>
          </a:xfrm>
        </p:grpSpPr>
        <p:sp>
          <p:nvSpPr>
            <p:cNvPr id="787" name="Google Shape;787;p28"/>
            <p:cNvSpPr/>
            <p:nvPr/>
          </p:nvSpPr>
          <p:spPr>
            <a:xfrm>
              <a:off x="4623213" y="4116714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4804380" y="3597661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0" name="Google Shape;790;p28"/>
          <p:cNvGrpSpPr/>
          <p:nvPr/>
        </p:nvGrpSpPr>
        <p:grpSpPr>
          <a:xfrm rot="9503256">
            <a:off x="10032433" y="1971245"/>
            <a:ext cx="2627607" cy="2111055"/>
            <a:chOff x="4649450" y="3527425"/>
            <a:chExt cx="1224050" cy="983475"/>
          </a:xfrm>
        </p:grpSpPr>
        <p:sp>
          <p:nvSpPr>
            <p:cNvPr id="791" name="Google Shape;791;p2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4" name="Google Shape;794;p28"/>
          <p:cNvSpPr/>
          <p:nvPr/>
        </p:nvSpPr>
        <p:spPr>
          <a:xfrm rot="-10302611">
            <a:off x="10316145" y="-253013"/>
            <a:ext cx="2268124" cy="307262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5" name="Google Shape;795;p28"/>
          <p:cNvSpPr/>
          <p:nvPr/>
        </p:nvSpPr>
        <p:spPr>
          <a:xfrm rot="-5400000" flipH="1">
            <a:off x="10337611" y="-718684"/>
            <a:ext cx="1493541" cy="202333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6" name="Google Shape;796;p28"/>
          <p:cNvSpPr/>
          <p:nvPr/>
        </p:nvSpPr>
        <p:spPr>
          <a:xfrm rot="6366138">
            <a:off x="18824" y="-556321"/>
            <a:ext cx="2302027" cy="311839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28"/>
          <p:cNvSpPr/>
          <p:nvPr/>
        </p:nvSpPr>
        <p:spPr>
          <a:xfrm rot="9622076" flipH="1">
            <a:off x="-238616" y="726251"/>
            <a:ext cx="1702963" cy="230688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28"/>
          <p:cNvSpPr/>
          <p:nvPr/>
        </p:nvSpPr>
        <p:spPr>
          <a:xfrm rot="10800000" flipH="1">
            <a:off x="-708225" y="2967076"/>
            <a:ext cx="2477176" cy="33556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9" name="Google Shape;799;p28"/>
          <p:cNvGrpSpPr/>
          <p:nvPr/>
        </p:nvGrpSpPr>
        <p:grpSpPr>
          <a:xfrm rot="10800000">
            <a:off x="9134923" y="-307010"/>
            <a:ext cx="1493504" cy="1199971"/>
            <a:chOff x="4649450" y="3527425"/>
            <a:chExt cx="1224050" cy="983475"/>
          </a:xfrm>
        </p:grpSpPr>
        <p:sp>
          <p:nvSpPr>
            <p:cNvPr id="800" name="Google Shape;800;p2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3" name="Google Shape;803;p28"/>
          <p:cNvGrpSpPr/>
          <p:nvPr/>
        </p:nvGrpSpPr>
        <p:grpSpPr>
          <a:xfrm rot="10800000" flipH="1">
            <a:off x="-306890" y="2237890"/>
            <a:ext cx="1674500" cy="1345393"/>
            <a:chOff x="4649450" y="3527425"/>
            <a:chExt cx="1224050" cy="983475"/>
          </a:xfrm>
        </p:grpSpPr>
        <p:sp>
          <p:nvSpPr>
            <p:cNvPr id="804" name="Google Shape;804;p28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174956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9"/>
          <p:cNvSpPr/>
          <p:nvPr/>
        </p:nvSpPr>
        <p:spPr>
          <a:xfrm>
            <a:off x="-609138" y="462508"/>
            <a:ext cx="2303803" cy="31208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9" name="Google Shape;809;p29"/>
          <p:cNvGrpSpPr/>
          <p:nvPr/>
        </p:nvGrpSpPr>
        <p:grpSpPr>
          <a:xfrm rot="10800000">
            <a:off x="8765082" y="-535423"/>
            <a:ext cx="1972300" cy="1656828"/>
            <a:chOff x="4649450" y="3501085"/>
            <a:chExt cx="1170736" cy="983475"/>
          </a:xfrm>
        </p:grpSpPr>
        <p:sp>
          <p:nvSpPr>
            <p:cNvPr id="810" name="Google Shape;810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3" name="Google Shape;813;p29"/>
          <p:cNvGrpSpPr/>
          <p:nvPr/>
        </p:nvGrpSpPr>
        <p:grpSpPr>
          <a:xfrm>
            <a:off x="-1048958" y="3003468"/>
            <a:ext cx="2668919" cy="2144237"/>
            <a:chOff x="4649450" y="3527425"/>
            <a:chExt cx="1224050" cy="983475"/>
          </a:xfrm>
        </p:grpSpPr>
        <p:sp>
          <p:nvSpPr>
            <p:cNvPr id="814" name="Google Shape;814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7" name="Google Shape;817;p29"/>
          <p:cNvSpPr/>
          <p:nvPr/>
        </p:nvSpPr>
        <p:spPr>
          <a:xfrm>
            <a:off x="-546000" y="4055253"/>
            <a:ext cx="2303803" cy="31208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29"/>
          <p:cNvSpPr/>
          <p:nvPr/>
        </p:nvSpPr>
        <p:spPr>
          <a:xfrm rot="5400000" flipH="1">
            <a:off x="624119" y="5612739"/>
            <a:ext cx="1517035" cy="205515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29"/>
          <p:cNvSpPr/>
          <p:nvPr/>
        </p:nvSpPr>
        <p:spPr>
          <a:xfrm rot="-5400000" flipH="1">
            <a:off x="9986175" y="-753763"/>
            <a:ext cx="2302019" cy="31183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0" name="Google Shape;820;p29"/>
          <p:cNvGrpSpPr/>
          <p:nvPr/>
        </p:nvGrpSpPr>
        <p:grpSpPr>
          <a:xfrm rot="10800000">
            <a:off x="10737347" y="2237890"/>
            <a:ext cx="1674500" cy="1345393"/>
            <a:chOff x="4649450" y="3527425"/>
            <a:chExt cx="1224050" cy="983475"/>
          </a:xfrm>
        </p:grpSpPr>
        <p:sp>
          <p:nvSpPr>
            <p:cNvPr id="821" name="Google Shape;821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4" name="Google Shape;824;p29"/>
          <p:cNvSpPr/>
          <p:nvPr/>
        </p:nvSpPr>
        <p:spPr>
          <a:xfrm rot="10800000">
            <a:off x="11063834" y="347340"/>
            <a:ext cx="1702996" cy="230693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29"/>
          <p:cNvSpPr/>
          <p:nvPr/>
        </p:nvSpPr>
        <p:spPr>
          <a:xfrm rot="10800000">
            <a:off x="10676741" y="2895842"/>
            <a:ext cx="2477176" cy="33556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6" name="Google Shape;826;p29"/>
          <p:cNvGrpSpPr/>
          <p:nvPr/>
        </p:nvGrpSpPr>
        <p:grpSpPr>
          <a:xfrm>
            <a:off x="1942012" y="6179988"/>
            <a:ext cx="1517005" cy="1218853"/>
            <a:chOff x="4649450" y="3527425"/>
            <a:chExt cx="1224050" cy="983475"/>
          </a:xfrm>
        </p:grpSpPr>
        <p:sp>
          <p:nvSpPr>
            <p:cNvPr id="827" name="Google Shape;827;p29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76213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0"/>
          <p:cNvSpPr/>
          <p:nvPr/>
        </p:nvSpPr>
        <p:spPr>
          <a:xfrm rot="5400000">
            <a:off x="2873881" y="-404407"/>
            <a:ext cx="1803015" cy="244255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2" name="Google Shape;832;p30"/>
          <p:cNvGrpSpPr/>
          <p:nvPr/>
        </p:nvGrpSpPr>
        <p:grpSpPr>
          <a:xfrm rot="10800000">
            <a:off x="8765082" y="-535423"/>
            <a:ext cx="1972300" cy="1656828"/>
            <a:chOff x="4649450" y="3501085"/>
            <a:chExt cx="1170736" cy="983475"/>
          </a:xfrm>
        </p:grpSpPr>
        <p:sp>
          <p:nvSpPr>
            <p:cNvPr id="833" name="Google Shape;833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702761" y="350108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6" name="Google Shape;836;p30"/>
          <p:cNvGrpSpPr/>
          <p:nvPr/>
        </p:nvGrpSpPr>
        <p:grpSpPr>
          <a:xfrm rot="5400000">
            <a:off x="1124933" y="-223732"/>
            <a:ext cx="2088719" cy="1678071"/>
            <a:chOff x="4649450" y="3527425"/>
            <a:chExt cx="1224050" cy="983475"/>
          </a:xfrm>
        </p:grpSpPr>
        <p:sp>
          <p:nvSpPr>
            <p:cNvPr id="837" name="Google Shape;837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0" name="Google Shape;840;p30"/>
          <p:cNvSpPr/>
          <p:nvPr/>
        </p:nvSpPr>
        <p:spPr>
          <a:xfrm rot="5400000">
            <a:off x="62070" y="-354995"/>
            <a:ext cx="1803015" cy="244255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30"/>
          <p:cNvSpPr/>
          <p:nvPr/>
        </p:nvSpPr>
        <p:spPr>
          <a:xfrm rot="10800000" flipH="1">
            <a:off x="-431953" y="669850"/>
            <a:ext cx="1187240" cy="160854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30"/>
          <p:cNvSpPr/>
          <p:nvPr/>
        </p:nvSpPr>
        <p:spPr>
          <a:xfrm rot="-5400000" flipH="1">
            <a:off x="9986175" y="-753763"/>
            <a:ext cx="2302019" cy="31183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3" name="Google Shape;843;p30"/>
          <p:cNvGrpSpPr/>
          <p:nvPr/>
        </p:nvGrpSpPr>
        <p:grpSpPr>
          <a:xfrm rot="10800000">
            <a:off x="10737347" y="2237890"/>
            <a:ext cx="1674500" cy="1345393"/>
            <a:chOff x="4649450" y="3527425"/>
            <a:chExt cx="1224050" cy="983475"/>
          </a:xfrm>
        </p:grpSpPr>
        <p:sp>
          <p:nvSpPr>
            <p:cNvPr id="844" name="Google Shape;844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7" name="Google Shape;847;p30"/>
          <p:cNvSpPr/>
          <p:nvPr/>
        </p:nvSpPr>
        <p:spPr>
          <a:xfrm rot="10800000">
            <a:off x="11063834" y="347340"/>
            <a:ext cx="1702996" cy="230693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30"/>
          <p:cNvSpPr/>
          <p:nvPr/>
        </p:nvSpPr>
        <p:spPr>
          <a:xfrm rot="10800000">
            <a:off x="10676741" y="2895842"/>
            <a:ext cx="2477176" cy="335565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9" name="Google Shape;849;p30"/>
          <p:cNvGrpSpPr/>
          <p:nvPr/>
        </p:nvGrpSpPr>
        <p:grpSpPr>
          <a:xfrm rot="5400000">
            <a:off x="-548880" y="2028932"/>
            <a:ext cx="1187328" cy="953971"/>
            <a:chOff x="4649450" y="3527425"/>
            <a:chExt cx="1224050" cy="983475"/>
          </a:xfrm>
        </p:grpSpPr>
        <p:sp>
          <p:nvSpPr>
            <p:cNvPr id="850" name="Google Shape;850;p30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408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theme" Target="../theme/theme11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6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0" Type="http://schemas.openxmlformats.org/officeDocument/2006/relationships/theme" Target="../theme/theme13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19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8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1.xml"/><Relationship Id="rId21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5.xml"/><Relationship Id="rId25" Type="http://schemas.openxmlformats.org/officeDocument/2006/relationships/theme" Target="../theme/theme15.xml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2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24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23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198.xml"/><Relationship Id="rId19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Relationship Id="rId22" Type="http://schemas.openxmlformats.org/officeDocument/2006/relationships/slideLayout" Target="../slideLayouts/slideLayout210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1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slideLayout" Target="../slideLayouts/slideLayout226.xml"/><Relationship Id="rId18" Type="http://schemas.openxmlformats.org/officeDocument/2006/relationships/slideLayout" Target="../slideLayouts/slideLayout231.xml"/><Relationship Id="rId26" Type="http://schemas.openxmlformats.org/officeDocument/2006/relationships/theme" Target="../theme/theme17.xml"/><Relationship Id="rId3" Type="http://schemas.openxmlformats.org/officeDocument/2006/relationships/slideLayout" Target="../slideLayouts/slideLayout216.xml"/><Relationship Id="rId21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17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15.xml"/><Relationship Id="rId16" Type="http://schemas.openxmlformats.org/officeDocument/2006/relationships/slideLayout" Target="../slideLayouts/slideLayout229.xml"/><Relationship Id="rId20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24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18.xml"/><Relationship Id="rId15" Type="http://schemas.openxmlformats.org/officeDocument/2006/relationships/slideLayout" Target="../slideLayouts/slideLayout228.xml"/><Relationship Id="rId23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23.xml"/><Relationship Id="rId19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slideLayout" Target="../slideLayouts/slideLayout227.xml"/><Relationship Id="rId22" Type="http://schemas.openxmlformats.org/officeDocument/2006/relationships/slideLayout" Target="../slideLayouts/slideLayout235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3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slideLayout" Target="../slideLayouts/slideLayout252.xml"/><Relationship Id="rId18" Type="http://schemas.openxmlformats.org/officeDocument/2006/relationships/slideLayout" Target="../slideLayouts/slideLayout257.xml"/><Relationship Id="rId26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42.xml"/><Relationship Id="rId21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17" Type="http://schemas.openxmlformats.org/officeDocument/2006/relationships/slideLayout" Target="../slideLayouts/slideLayout256.xml"/><Relationship Id="rId25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41.xml"/><Relationship Id="rId16" Type="http://schemas.openxmlformats.org/officeDocument/2006/relationships/slideLayout" Target="../slideLayouts/slideLayout255.xml"/><Relationship Id="rId20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24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44.xml"/><Relationship Id="rId15" Type="http://schemas.openxmlformats.org/officeDocument/2006/relationships/slideLayout" Target="../slideLayouts/slideLayout254.xml"/><Relationship Id="rId23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49.xml"/><Relationship Id="rId19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Relationship Id="rId14" Type="http://schemas.openxmlformats.org/officeDocument/2006/relationships/slideLayout" Target="../slideLayouts/slideLayout253.xml"/><Relationship Id="rId22" Type="http://schemas.openxmlformats.org/officeDocument/2006/relationships/slideLayout" Target="../slideLayouts/slideLayout261.xml"/><Relationship Id="rId27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7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6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9.xml"/><Relationship Id="rId18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8.xml"/><Relationship Id="rId17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68.xml"/><Relationship Id="rId16" Type="http://schemas.openxmlformats.org/officeDocument/2006/relationships/slideLayout" Target="../slideLayouts/slideLayout282.xml"/><Relationship Id="rId20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5" Type="http://schemas.openxmlformats.org/officeDocument/2006/relationships/slideLayout" Target="../slideLayouts/slideLayout281.xml"/><Relationship Id="rId23" Type="http://schemas.openxmlformats.org/officeDocument/2006/relationships/theme" Target="../theme/theme21.xml"/><Relationship Id="rId10" Type="http://schemas.openxmlformats.org/officeDocument/2006/relationships/slideLayout" Target="../slideLayouts/slideLayout276.xml"/><Relationship Id="rId19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80.xml"/><Relationship Id="rId22" Type="http://schemas.openxmlformats.org/officeDocument/2006/relationships/slideLayout" Target="../slideLayouts/slideLayout288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8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292.xml"/><Relationship Id="rId21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1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8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99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26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8431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65499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2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172465" y="975267"/>
            <a:ext cx="7847200" cy="1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854300" y="3166367"/>
            <a:ext cx="5821200" cy="19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5243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35615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49158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21131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3C4B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B7E7C"/>
              </a:buClr>
              <a:buSzPts val="2800"/>
              <a:buFont typeface="Handlee"/>
              <a:buNone/>
              <a:defRPr sz="2800">
                <a:solidFill>
                  <a:srgbClr val="EB7E7C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loo 2"/>
              <a:buChar char="●"/>
              <a:defRPr sz="18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○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■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●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○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■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●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○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Baloo 2"/>
              <a:buChar char="■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995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  <p:sldLayoutId id="2147483880" r:id="rId18"/>
    <p:sldLayoutId id="2147483881" r:id="rId19"/>
    <p:sldLayoutId id="2147483882" r:id="rId20"/>
    <p:sldLayoutId id="2147483883" r:id="rId21"/>
    <p:sldLayoutId id="2147483884" r:id="rId22"/>
    <p:sldLayoutId id="2147483885" r:id="rId23"/>
    <p:sldLayoutId id="2147483886" r:id="rId2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25508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91708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13" r:id="rId24"/>
    <p:sldLayoutId id="2147483914" r:id="rId2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58" name="Google Shape;258;p27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8069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>
            <a:alpha val="477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ukta"/>
              <a:buNone/>
              <a:defRPr sz="2800" b="1">
                <a:solidFill>
                  <a:schemeClr val="accent1"/>
                </a:solidFill>
                <a:latin typeface="Mukta"/>
                <a:ea typeface="Mukta"/>
                <a:cs typeface="Mukta"/>
                <a:sym typeface="Muk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ukta"/>
              <a:buNone/>
              <a:defRPr sz="2800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1110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  <p:sldLayoutId id="2147483936" r:id="rId19"/>
    <p:sldLayoutId id="2147483937" r:id="rId20"/>
    <p:sldLayoutId id="2147483938" r:id="rId21"/>
    <p:sldLayoutId id="2147483939" r:id="rId22"/>
    <p:sldLayoutId id="2147483940" r:id="rId23"/>
    <p:sldLayoutId id="2147483941" r:id="rId24"/>
    <p:sldLayoutId id="2147483942" r:id="rId25"/>
    <p:sldLayoutId id="2147483943" r:id="rId2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70563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8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866" name="Google Shape;866;p28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18580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trick Hand"/>
              <a:buNone/>
              <a:defRPr sz="28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065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  <p:sldLayoutId id="2147483967" r:id="rId21"/>
    <p:sldLayoutId id="2147483968" r:id="rId2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7362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300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965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3397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  <p:sldLayoutId id="2147483990" r:id="rId19"/>
    <p:sldLayoutId id="2147483991" r:id="rId20"/>
    <p:sldLayoutId id="2147483992" r:id="rId21"/>
    <p:sldLayoutId id="2147483993" r:id="rId22"/>
    <p:sldLayoutId id="2147483994" r:id="rId23"/>
    <p:sldLayoutId id="2147483995" r:id="rId24"/>
    <p:sldLayoutId id="2147483996" r:id="rId25"/>
    <p:sldLayoutId id="2147483997" r:id="rId2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8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24" name="Google Shape;1024;p28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3194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Char char="●"/>
              <a:defRPr sz="180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0166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93" name="Google Shape;293;p34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7419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ue Ellen Francisco"/>
              <a:buNone/>
              <a:defRPr sz="3000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ericka the Great"/>
              <a:buNone/>
              <a:defRPr sz="30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4387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3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23" name="Google Shape;923;p33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61573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ork Sans"/>
              <a:buChar char="●"/>
              <a:defRPr sz="1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43420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3798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6131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564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2138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4800" y="2033452"/>
            <a:ext cx="10272000" cy="1239600"/>
          </a:xfrm>
        </p:spPr>
        <p:txBody>
          <a:bodyPr/>
          <a:lstStyle/>
          <a:p>
            <a:r>
              <a:rPr lang="en-US" dirty="0" err="1" smtClean="0"/>
              <a:t>Monosakarida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1600" y="3273052"/>
            <a:ext cx="5938400" cy="519200"/>
          </a:xfrm>
        </p:spPr>
        <p:txBody>
          <a:bodyPr/>
          <a:lstStyle/>
          <a:p>
            <a:r>
              <a:rPr lang="en-US" dirty="0" smtClean="0"/>
              <a:t>Nama : Lisa </a:t>
            </a:r>
            <a:r>
              <a:rPr lang="en-US" dirty="0" err="1" smtClean="0"/>
              <a:t>Merlinta</a:t>
            </a:r>
            <a:endParaRPr lang="en-US" dirty="0" smtClean="0"/>
          </a:p>
          <a:p>
            <a:r>
              <a:rPr lang="en-US" dirty="0" smtClean="0"/>
              <a:t>NPM : 2114231029</a:t>
            </a:r>
          </a:p>
          <a:p>
            <a:r>
              <a:rPr lang="en-US" dirty="0" err="1" smtClean="0"/>
              <a:t>Kelas</a:t>
            </a:r>
            <a:r>
              <a:rPr lang="en-US" dirty="0" smtClean="0"/>
              <a:t> : TIP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8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60000" y="1236187"/>
            <a:ext cx="10272000" cy="4555200"/>
          </a:xfrm>
        </p:spPr>
        <p:txBody>
          <a:bodyPr/>
          <a:lstStyle/>
          <a:p>
            <a:pPr marL="169329" indent="0">
              <a:buNone/>
            </a:pPr>
            <a:r>
              <a:rPr lang="en-US" sz="2000" dirty="0" err="1" smtClean="0"/>
              <a:t>Monosakarida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unit </a:t>
            </a:r>
            <a:r>
              <a:rPr lang="en-US" sz="2000" dirty="0" err="1" smtClean="0"/>
              <a:t>karbohidrat</a:t>
            </a:r>
            <a:r>
              <a:rPr lang="en-US" sz="2000" dirty="0" smtClean="0"/>
              <a:t> </a:t>
            </a:r>
            <a:r>
              <a:rPr lang="en-US" sz="2000" dirty="0" err="1" smtClean="0"/>
              <a:t>terkecil</a:t>
            </a:r>
            <a:r>
              <a:rPr lang="en-US" sz="2000" dirty="0" smtClean="0"/>
              <a:t>. Mono </a:t>
            </a:r>
            <a:r>
              <a:rPr lang="en-US" sz="2000" dirty="0" err="1" smtClean="0"/>
              <a:t>artinya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sakarida</a:t>
            </a:r>
            <a:r>
              <a:rPr lang="en-US" sz="2000" dirty="0" smtClean="0"/>
              <a:t> </a:t>
            </a:r>
            <a:r>
              <a:rPr lang="en-US" sz="2000" dirty="0" err="1" smtClean="0"/>
              <a:t>artinya</a:t>
            </a:r>
            <a:r>
              <a:rPr lang="en-US" sz="2000" dirty="0" smtClean="0"/>
              <a:t> </a:t>
            </a:r>
            <a:r>
              <a:rPr lang="en-US" sz="2000" dirty="0" err="1" smtClean="0"/>
              <a:t>gula</a:t>
            </a:r>
            <a:r>
              <a:rPr lang="en-US" sz="2000" dirty="0" smtClean="0"/>
              <a:t>. </a:t>
            </a:r>
          </a:p>
          <a:p>
            <a:pPr marL="169329" indent="0">
              <a:buNone/>
            </a:pPr>
            <a:endParaRPr lang="en-US" sz="2000" dirty="0"/>
          </a:p>
          <a:p>
            <a:pPr marL="169329" indent="0">
              <a:buNone/>
            </a:pP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molekul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monosakarida</a:t>
            </a:r>
            <a:r>
              <a:rPr lang="en-US" sz="2000" dirty="0" smtClean="0"/>
              <a:t> </a:t>
            </a:r>
            <a:r>
              <a:rPr lang="en-US" sz="2000" dirty="0" err="1" smtClean="0"/>
              <a:t>tersusun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gugus</a:t>
            </a:r>
            <a:r>
              <a:rPr lang="en-US" sz="2000" dirty="0" smtClean="0"/>
              <a:t> </a:t>
            </a:r>
            <a:r>
              <a:rPr lang="en-US" sz="2000" dirty="0" err="1" smtClean="0"/>
              <a:t>aldehid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gugus</a:t>
            </a:r>
            <a:r>
              <a:rPr lang="en-US" sz="2000" dirty="0" smtClean="0"/>
              <a:t> </a:t>
            </a:r>
            <a:r>
              <a:rPr lang="en-US" sz="2000" dirty="0" err="1" smtClean="0"/>
              <a:t>keton</a:t>
            </a:r>
            <a:r>
              <a:rPr lang="en-US" sz="2000" dirty="0" smtClean="0"/>
              <a:t> yang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rantainya</a:t>
            </a:r>
            <a:r>
              <a:rPr lang="en-US" sz="2000" dirty="0" smtClean="0"/>
              <a:t> </a:t>
            </a:r>
            <a:r>
              <a:rPr lang="en-US" sz="2000" dirty="0" err="1" smtClean="0"/>
              <a:t>terikat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molekul</a:t>
            </a:r>
            <a:r>
              <a:rPr lang="en-US" sz="2000" dirty="0" smtClean="0"/>
              <a:t> </a:t>
            </a:r>
            <a:r>
              <a:rPr lang="en-US" sz="2000" dirty="0" err="1" smtClean="0"/>
              <a:t>hidroksil</a:t>
            </a:r>
            <a:r>
              <a:rPr lang="en-US" sz="2000" dirty="0" smtClean="0"/>
              <a:t>.</a:t>
            </a:r>
          </a:p>
          <a:p>
            <a:pPr marL="169329" indent="0">
              <a:buNone/>
            </a:pPr>
            <a:endParaRPr lang="en-US" dirty="0"/>
          </a:p>
          <a:p>
            <a:pPr marL="169329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0000" y="581632"/>
            <a:ext cx="5986400" cy="763600"/>
          </a:xfrm>
        </p:spPr>
        <p:txBody>
          <a:bodyPr/>
          <a:lstStyle/>
          <a:p>
            <a:r>
              <a:rPr lang="en-US" b="1" dirty="0" err="1" smtClean="0"/>
              <a:t>Monosakarida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25" y="3038209"/>
            <a:ext cx="6061150" cy="34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7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685" y="156487"/>
            <a:ext cx="10272000" cy="763600"/>
          </a:xfrm>
        </p:spPr>
        <p:txBody>
          <a:bodyPr/>
          <a:lstStyle/>
          <a:p>
            <a:pPr algn="ctr"/>
            <a:r>
              <a:rPr lang="en-US" b="1" dirty="0" err="1" smtClean="0"/>
              <a:t>Penamaan</a:t>
            </a:r>
            <a:r>
              <a:rPr lang="en-US" b="1" dirty="0" smtClean="0"/>
              <a:t> </a:t>
            </a:r>
            <a:r>
              <a:rPr lang="en-US" b="1" dirty="0" err="1" smtClean="0"/>
              <a:t>Monosakarida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599" y="3814233"/>
            <a:ext cx="5333200" cy="2277600"/>
          </a:xfrm>
        </p:spPr>
        <p:txBody>
          <a:bodyPr/>
          <a:lstStyle/>
          <a:p>
            <a:pPr marL="186262" indent="0">
              <a:buNone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aldehida</a:t>
            </a:r>
            <a:r>
              <a:rPr lang="en-US" sz="2000" dirty="0" smtClean="0"/>
              <a:t>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awalan</a:t>
            </a:r>
            <a:r>
              <a:rPr lang="en-US" sz="2000" dirty="0" smtClean="0"/>
              <a:t> </a:t>
            </a:r>
            <a:r>
              <a:rPr lang="en-US" sz="2000" b="1" dirty="0" smtClean="0"/>
              <a:t>Aldo </a:t>
            </a:r>
            <a:r>
              <a:rPr lang="en-US" sz="2000" dirty="0" err="1" smtClean="0"/>
              <a:t>sedangkan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keton</a:t>
            </a:r>
            <a:r>
              <a:rPr lang="en-US" sz="2000" dirty="0" smtClean="0"/>
              <a:t>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awalan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Keto</a:t>
            </a:r>
            <a:r>
              <a:rPr lang="en-US" sz="2000" dirty="0" smtClean="0"/>
              <a:t>.</a:t>
            </a:r>
          </a:p>
          <a:p>
            <a:pPr marL="186262" indent="0">
              <a:buNone/>
            </a:pPr>
            <a:r>
              <a:rPr lang="en-US" sz="2000" dirty="0" err="1" smtClean="0"/>
              <a:t>Contoh</a:t>
            </a:r>
            <a:r>
              <a:rPr lang="en-US" sz="2000" dirty="0" smtClean="0"/>
              <a:t> :</a:t>
            </a:r>
          </a:p>
          <a:p>
            <a:pPr marL="186262" indent="0">
              <a:buNone/>
            </a:pPr>
            <a:r>
              <a:rPr lang="en-US" sz="2000" dirty="0" err="1" smtClean="0"/>
              <a:t>Terdapat</a:t>
            </a:r>
            <a:r>
              <a:rPr lang="en-US" sz="2000" dirty="0" smtClean="0"/>
              <a:t> 4 atom c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aldehid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namanya</a:t>
            </a:r>
            <a:r>
              <a:rPr lang="en-US" sz="2000" dirty="0" smtClean="0"/>
              <a:t> : </a:t>
            </a:r>
            <a:r>
              <a:rPr lang="en-US" sz="2000" dirty="0" err="1" smtClean="0"/>
              <a:t>Aldotetrosa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443200" y="3814233"/>
            <a:ext cx="5333200" cy="2277600"/>
          </a:xfrm>
        </p:spPr>
        <p:txBody>
          <a:bodyPr/>
          <a:lstStyle/>
          <a:p>
            <a:pPr marL="186262" indent="0">
              <a:buNone/>
            </a:pP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diatas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aldehida</a:t>
            </a:r>
            <a:r>
              <a:rPr lang="en-US" sz="2000" dirty="0" smtClean="0"/>
              <a:t>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3 atom c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namanya</a:t>
            </a:r>
            <a:r>
              <a:rPr lang="en-US" sz="2000" dirty="0" smtClean="0"/>
              <a:t> : </a:t>
            </a:r>
            <a:r>
              <a:rPr lang="en-US" sz="2000" dirty="0" err="1" smtClean="0"/>
              <a:t>Aldotriosa</a:t>
            </a:r>
            <a:endParaRPr lang="en-US" sz="2000" dirty="0" smtClean="0"/>
          </a:p>
          <a:p>
            <a:pPr marL="186262" indent="0">
              <a:buNone/>
            </a:pPr>
            <a:endParaRPr lang="en-US" sz="2000" dirty="0"/>
          </a:p>
          <a:p>
            <a:pPr marL="186262" indent="0">
              <a:buNone/>
            </a:pPr>
            <a:r>
              <a:rPr lang="en-US" sz="2000" dirty="0" err="1" smtClean="0"/>
              <a:t>Sedangkan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Keton</a:t>
            </a:r>
            <a:r>
              <a:rPr lang="en-US" sz="2000" dirty="0" smtClean="0"/>
              <a:t>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3 atom c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namanya</a:t>
            </a:r>
            <a:r>
              <a:rPr lang="en-US" sz="2000" dirty="0" smtClean="0"/>
              <a:t> : </a:t>
            </a:r>
            <a:r>
              <a:rPr lang="en-US" sz="2000" dirty="0" err="1" smtClean="0"/>
              <a:t>Ketotriosa</a:t>
            </a:r>
            <a:endParaRPr lang="en-US" sz="2000" dirty="0" smtClean="0"/>
          </a:p>
          <a:p>
            <a:pPr marL="186262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1" y="920087"/>
            <a:ext cx="4667097" cy="2623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74" y="1182150"/>
            <a:ext cx="4624251" cy="2599872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2" idx="2"/>
          </p:cNvCxnSpPr>
          <p:nvPr/>
        </p:nvCxnSpPr>
        <p:spPr>
          <a:xfrm>
            <a:off x="6030685" y="920087"/>
            <a:ext cx="0" cy="566359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 Placeholder 3"/>
          <p:cNvSpPr txBox="1">
            <a:spLocks/>
          </p:cNvSpPr>
          <p:nvPr/>
        </p:nvSpPr>
        <p:spPr>
          <a:xfrm>
            <a:off x="6312572" y="760824"/>
            <a:ext cx="5333200" cy="679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 sz="1867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219170" marR="0" lvl="1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○"/>
              <a:defRPr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754" marR="0" lvl="2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■"/>
              <a:defRPr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339" marR="0" lvl="3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●"/>
              <a:defRPr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7924" marR="0" lvl="4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○"/>
              <a:defRPr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509" marR="0" lvl="5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■"/>
              <a:defRPr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267093" marR="0" lvl="6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●"/>
              <a:defRPr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4876678" marR="0" lvl="7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Char char="○"/>
              <a:defRPr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5486263" marR="0" lvl="8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200"/>
              <a:buFont typeface="Open Sans"/>
              <a:buChar char="■"/>
              <a:defRPr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86262" indent="0">
              <a:buFont typeface="Open Sans"/>
              <a:buNone/>
            </a:pPr>
            <a:r>
              <a:rPr lang="en-US" kern="0" smtClean="0"/>
              <a:t>Contoh :</a:t>
            </a:r>
          </a:p>
          <a:p>
            <a:pPr marL="186262" indent="0">
              <a:buFont typeface="Open Sans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0445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60000" y="1536633"/>
            <a:ext cx="5136000" cy="4555200"/>
          </a:xfrm>
        </p:spPr>
        <p:txBody>
          <a:bodyPr/>
          <a:lstStyle/>
          <a:p>
            <a:pPr marL="169329" indent="0">
              <a:buNone/>
            </a:pPr>
            <a:r>
              <a:rPr lang="en-US" sz="2000" dirty="0" err="1" smtClean="0"/>
              <a:t>Monosakarida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atom </a:t>
            </a:r>
            <a:r>
              <a:rPr lang="en-US" sz="2000" dirty="0" err="1" smtClean="0"/>
              <a:t>karbon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mengikat</a:t>
            </a:r>
            <a:r>
              <a:rPr lang="en-US" sz="2000" dirty="0" smtClean="0"/>
              <a:t> </a:t>
            </a:r>
            <a:r>
              <a:rPr lang="en-US" sz="2000" dirty="0" err="1" smtClean="0"/>
              <a:t>empat</a:t>
            </a:r>
            <a:r>
              <a:rPr lang="en-US" sz="2000" dirty="0" smtClean="0"/>
              <a:t> </a:t>
            </a:r>
            <a:r>
              <a:rPr lang="en-US" sz="2000" dirty="0" err="1" smtClean="0"/>
              <a:t>gugus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keempat</a:t>
            </a:r>
            <a:r>
              <a:rPr lang="en-US" sz="2000" dirty="0" smtClean="0"/>
              <a:t> </a:t>
            </a:r>
            <a:r>
              <a:rPr lang="en-US" sz="2000" dirty="0" err="1" smtClean="0"/>
              <a:t>tangannya</a:t>
            </a:r>
            <a:r>
              <a:rPr lang="en-US" sz="2000" dirty="0" smtClean="0"/>
              <a:t>, atom </a:t>
            </a:r>
            <a:r>
              <a:rPr lang="en-US" sz="2000" dirty="0" err="1" smtClean="0"/>
              <a:t>karbon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atom </a:t>
            </a:r>
            <a:r>
              <a:rPr lang="en-US" sz="2000" dirty="0" err="1" smtClean="0"/>
              <a:t>asimetrik</a:t>
            </a:r>
            <a:r>
              <a:rPr lang="en-US" sz="2000" dirty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atom </a:t>
            </a:r>
            <a:r>
              <a:rPr lang="en-US" sz="2000" dirty="0" err="1" smtClean="0"/>
              <a:t>kiral</a:t>
            </a:r>
            <a:r>
              <a:rPr lang="en-US" sz="2000" dirty="0" smtClean="0"/>
              <a:t>.</a:t>
            </a:r>
          </a:p>
          <a:p>
            <a:pPr marL="169329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Atom </a:t>
            </a:r>
            <a:r>
              <a:rPr lang="en-US" b="1" dirty="0" err="1" smtClean="0"/>
              <a:t>Asimetrik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Atom </a:t>
            </a:r>
            <a:r>
              <a:rPr lang="en-US" b="1" dirty="0" err="1" smtClean="0"/>
              <a:t>Kiral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1" t="26655" r="10535"/>
          <a:stretch/>
        </p:blipFill>
        <p:spPr>
          <a:xfrm>
            <a:off x="1117902" y="3253821"/>
            <a:ext cx="4820195" cy="2551798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6411805" y="1560167"/>
            <a:ext cx="5466926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50799" lvl="0" indent="-44025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swald Regular"/>
              <a:buAutoNum type="arabicPeriod"/>
              <a:defRPr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219170" marR="0" lvl="1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754" marR="0" lvl="2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67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339" marR="0" lvl="3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867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7924" marR="0" lvl="4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509" marR="0" lvl="5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67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267093" marR="0" lvl="6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867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4876678" marR="0" lvl="7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5486263" marR="0" lvl="8" indent="-406390" algn="l" rtl="0" eaLnBrk="1" hangingPunct="1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67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69329" indent="0">
              <a:buFont typeface="Oswald Regular"/>
              <a:buNone/>
            </a:pPr>
            <a:r>
              <a:rPr lang="en-US" kern="0" dirty="0" err="1" smtClean="0"/>
              <a:t>Contoh</a:t>
            </a:r>
            <a:r>
              <a:rPr lang="en-US" kern="0" dirty="0" smtClean="0"/>
              <a:t> :</a:t>
            </a:r>
          </a:p>
          <a:p>
            <a:pPr marL="169329" indent="0">
              <a:buFont typeface="Oswald Regular"/>
              <a:buNone/>
            </a:pPr>
            <a:endParaRPr lang="en-US" kern="0" dirty="0"/>
          </a:p>
          <a:p>
            <a:pPr marL="169329" indent="0">
              <a:buFont typeface="Oswald Regular"/>
              <a:buNone/>
            </a:pP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0" r="11928"/>
          <a:stretch/>
        </p:blipFill>
        <p:spPr>
          <a:xfrm>
            <a:off x="6762325" y="2041166"/>
            <a:ext cx="4765885" cy="35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4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1939714" y="326571"/>
            <a:ext cx="9734126" cy="10972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69329"/>
            <a:r>
              <a:rPr lang="en-US" sz="2000" kern="0" dirty="0" err="1" smtClean="0">
                <a:solidFill>
                  <a:schemeClr val="bg1"/>
                </a:solidFill>
              </a:rPr>
              <a:t>Monosakarida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memiliki</a:t>
            </a:r>
            <a:r>
              <a:rPr lang="en-US" sz="2000" kern="0" dirty="0" smtClean="0">
                <a:solidFill>
                  <a:schemeClr val="bg1"/>
                </a:solidFill>
              </a:rPr>
              <a:t> atom c </a:t>
            </a:r>
            <a:r>
              <a:rPr lang="en-US" sz="2000" kern="0" dirty="0" err="1" smtClean="0">
                <a:solidFill>
                  <a:schemeClr val="bg1"/>
                </a:solidFill>
              </a:rPr>
              <a:t>asimetri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maka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secara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fisika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monosakarida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memiliki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sifat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sebagai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senyawa</a:t>
            </a:r>
            <a:r>
              <a:rPr lang="en-US" sz="2000" kern="0" dirty="0" smtClean="0">
                <a:solidFill>
                  <a:schemeClr val="bg1"/>
                </a:solidFill>
              </a:rPr>
              <a:t> yang </a:t>
            </a:r>
            <a:r>
              <a:rPr lang="en-US" sz="2000" kern="0" dirty="0" err="1" smtClean="0">
                <a:solidFill>
                  <a:schemeClr val="bg1"/>
                </a:solidFill>
              </a:rPr>
              <a:t>dapat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memutar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polarisasi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cahaya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atau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dengan</a:t>
            </a:r>
            <a:r>
              <a:rPr lang="en-US" sz="2000" kern="0" dirty="0" smtClean="0">
                <a:solidFill>
                  <a:schemeClr val="bg1"/>
                </a:solidFill>
              </a:rPr>
              <a:t> kata lain </a:t>
            </a:r>
            <a:r>
              <a:rPr lang="en-US" sz="2000" kern="0" dirty="0" err="1" smtClean="0">
                <a:solidFill>
                  <a:schemeClr val="bg1"/>
                </a:solidFill>
              </a:rPr>
              <a:t>monsakarida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bersifat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optik</a:t>
            </a:r>
            <a:r>
              <a:rPr lang="en-US" sz="2000" kern="0" dirty="0" smtClean="0">
                <a:solidFill>
                  <a:schemeClr val="bg1"/>
                </a:solidFill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</a:rPr>
              <a:t>aktif</a:t>
            </a:r>
            <a:r>
              <a:rPr lang="en-US" sz="2000" kern="0" dirty="0" smtClean="0">
                <a:solidFill>
                  <a:schemeClr val="bg1"/>
                </a:solidFill>
              </a:rPr>
              <a:t>.</a:t>
            </a:r>
          </a:p>
          <a:p>
            <a:pPr marL="169329"/>
            <a:endParaRPr lang="en-US" sz="2000" kern="0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298641" y="1626984"/>
            <a:ext cx="4356583" cy="70965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69329"/>
            <a:r>
              <a:rPr lang="en-US" kern="0" dirty="0" err="1" smtClean="0">
                <a:solidFill>
                  <a:schemeClr val="bg1"/>
                </a:solidFill>
              </a:rPr>
              <a:t>Contoh</a:t>
            </a:r>
            <a:r>
              <a:rPr lang="en-US" kern="0" dirty="0" smtClean="0">
                <a:solidFill>
                  <a:schemeClr val="bg1"/>
                </a:solidFill>
              </a:rPr>
              <a:t> :</a:t>
            </a:r>
            <a:endParaRPr lang="en-US" kern="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t="27253" r="7060"/>
          <a:stretch/>
        </p:blipFill>
        <p:spPr>
          <a:xfrm>
            <a:off x="712668" y="1525606"/>
            <a:ext cx="4982452" cy="2323676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435718" y="3645574"/>
            <a:ext cx="5259402" cy="207595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69329"/>
            <a:endParaRPr lang="en-US" kern="0" dirty="0" smtClean="0"/>
          </a:p>
          <a:p>
            <a:pPr marL="169329"/>
            <a:r>
              <a:rPr lang="en-US" kern="0" dirty="0" err="1" smtClean="0">
                <a:solidFill>
                  <a:schemeClr val="bg1"/>
                </a:solidFill>
              </a:rPr>
              <a:t>Pada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</a:rPr>
              <a:t>struktur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</a:rPr>
              <a:t>sebelah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</a:rPr>
              <a:t>kiri</a:t>
            </a:r>
            <a:r>
              <a:rPr lang="en-US" kern="0" dirty="0" smtClean="0">
                <a:solidFill>
                  <a:schemeClr val="bg1"/>
                </a:solidFill>
              </a:rPr>
              <a:t> atom CHO </a:t>
            </a:r>
            <a:r>
              <a:rPr lang="en-US" kern="0" dirty="0" err="1" smtClean="0">
                <a:solidFill>
                  <a:schemeClr val="bg1"/>
                </a:solidFill>
              </a:rPr>
              <a:t>mengikat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</a:rPr>
              <a:t>hidroksil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</a:rPr>
              <a:t>pada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</a:rPr>
              <a:t>sebelah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</a:rPr>
              <a:t>kanan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</a:rPr>
              <a:t>dari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</a:rPr>
              <a:t>gugus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</a:rPr>
              <a:t>karbonil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</a:rPr>
              <a:t>terjauhnya</a:t>
            </a:r>
            <a:r>
              <a:rPr lang="en-US" kern="0" dirty="0" smtClean="0">
                <a:solidFill>
                  <a:schemeClr val="bg1"/>
                </a:solidFill>
              </a:rPr>
              <a:t>. </a:t>
            </a:r>
            <a:r>
              <a:rPr lang="en-US" kern="0" dirty="0" err="1" smtClean="0">
                <a:solidFill>
                  <a:schemeClr val="bg1"/>
                </a:solidFill>
              </a:rPr>
              <a:t>Maka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</a:rPr>
              <a:t>nama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</a:rPr>
              <a:t>nya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</a:p>
          <a:p>
            <a:pPr marL="169329"/>
            <a:r>
              <a:rPr lang="en-US" kern="0" dirty="0" smtClean="0">
                <a:solidFill>
                  <a:schemeClr val="bg1"/>
                </a:solidFill>
              </a:rPr>
              <a:t>D-</a:t>
            </a:r>
            <a:r>
              <a:rPr lang="en-US" kern="0" dirty="0" err="1" smtClean="0">
                <a:solidFill>
                  <a:schemeClr val="bg1"/>
                </a:solidFill>
              </a:rPr>
              <a:t>Gliseralhida</a:t>
            </a:r>
            <a:r>
              <a:rPr lang="en-US" kern="0" dirty="0" smtClean="0">
                <a:solidFill>
                  <a:schemeClr val="bg1"/>
                </a:solidFill>
              </a:rPr>
              <a:t>. </a:t>
            </a:r>
          </a:p>
          <a:p>
            <a:pPr marL="169329"/>
            <a:endParaRPr lang="en-US" kern="0" dirty="0">
              <a:solidFill>
                <a:schemeClr val="bg1"/>
              </a:solidFill>
            </a:endParaRPr>
          </a:p>
          <a:p>
            <a:pPr marL="169329"/>
            <a:r>
              <a:rPr lang="en-US" kern="0" dirty="0" err="1">
                <a:solidFill>
                  <a:schemeClr val="bg1"/>
                </a:solidFill>
              </a:rPr>
              <a:t>Pada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struktur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sebelah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</a:rPr>
              <a:t>kanan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  <a:r>
              <a:rPr lang="en-US" kern="0" dirty="0">
                <a:solidFill>
                  <a:schemeClr val="bg1"/>
                </a:solidFill>
              </a:rPr>
              <a:t>atom CHO </a:t>
            </a:r>
            <a:r>
              <a:rPr lang="en-US" kern="0" dirty="0" err="1">
                <a:solidFill>
                  <a:schemeClr val="bg1"/>
                </a:solidFill>
              </a:rPr>
              <a:t>mengikat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hidroksil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pada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sebelah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</a:rPr>
              <a:t>kiri</a:t>
            </a:r>
            <a:r>
              <a:rPr lang="en-US" kern="0" dirty="0" smtClean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dari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gugus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karbonil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terjauhnya</a:t>
            </a:r>
            <a:r>
              <a:rPr lang="en-US" kern="0" dirty="0">
                <a:solidFill>
                  <a:schemeClr val="bg1"/>
                </a:solidFill>
              </a:rPr>
              <a:t>. </a:t>
            </a:r>
            <a:r>
              <a:rPr lang="en-US" kern="0" dirty="0" err="1">
                <a:solidFill>
                  <a:schemeClr val="bg1"/>
                </a:solidFill>
              </a:rPr>
              <a:t>Maka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nama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nya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</a:p>
          <a:p>
            <a:pPr marL="169329"/>
            <a:r>
              <a:rPr lang="en-US" kern="0" dirty="0" smtClean="0">
                <a:solidFill>
                  <a:schemeClr val="bg1"/>
                </a:solidFill>
              </a:rPr>
              <a:t>L-</a:t>
            </a:r>
            <a:r>
              <a:rPr lang="en-US" kern="0" dirty="0" err="1" smtClean="0">
                <a:solidFill>
                  <a:schemeClr val="bg1"/>
                </a:solidFill>
              </a:rPr>
              <a:t>Gliseralhida</a:t>
            </a:r>
            <a:r>
              <a:rPr lang="en-US" kern="0" dirty="0">
                <a:solidFill>
                  <a:schemeClr val="bg1"/>
                </a:solidFill>
              </a:rPr>
              <a:t>. </a:t>
            </a:r>
          </a:p>
          <a:p>
            <a:pPr marL="169329"/>
            <a:endParaRPr lang="en-US" kern="0" dirty="0" smtClean="0">
              <a:solidFill>
                <a:schemeClr val="bg1"/>
              </a:solidFill>
            </a:endParaRPr>
          </a:p>
          <a:p>
            <a:pPr marL="169329"/>
            <a:endParaRPr lang="en-US" kern="0" dirty="0">
              <a:solidFill>
                <a:schemeClr val="bg1"/>
              </a:solidFill>
            </a:endParaRPr>
          </a:p>
          <a:p>
            <a:pPr marL="169329"/>
            <a:endParaRPr lang="en-US" kern="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r="15742"/>
          <a:stretch/>
        </p:blipFill>
        <p:spPr>
          <a:xfrm>
            <a:off x="6557554" y="2179885"/>
            <a:ext cx="4650377" cy="35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83891"/>
      </p:ext>
    </p:extLst>
  </p:cSld>
  <p:clrMapOvr>
    <a:masterClrMapping/>
  </p:clrMapOvr>
</p:sld>
</file>

<file path=ppt/theme/theme1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rity Lesson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FFFFFF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B7B7B7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8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Curie Breakthrough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E4776"/>
      </a:accent1>
      <a:accent2>
        <a:srgbClr val="02ACD0"/>
      </a:accent2>
      <a:accent3>
        <a:srgbClr val="AADBEE"/>
      </a:accent3>
      <a:accent4>
        <a:srgbClr val="F5AD9A"/>
      </a:accent4>
      <a:accent5>
        <a:srgbClr val="ED8984"/>
      </a:accent5>
      <a:accent6>
        <a:srgbClr val="EC686A"/>
      </a:accent6>
      <a:hlink>
        <a:srgbClr val="02AC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9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Lettering Portfoli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4D4D4D"/>
      </a:accent1>
      <a:accent2>
        <a:srgbClr val="FFFFFF"/>
      </a:accent2>
      <a:accent3>
        <a:srgbClr val="F1C36A"/>
      </a:accent3>
      <a:accent4>
        <a:srgbClr val="ABE5D9"/>
      </a:accent4>
      <a:accent5>
        <a:srgbClr val="FF9E98"/>
      </a:accent5>
      <a:accent6>
        <a:srgbClr val="3333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0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Galaxy Calendar by Slidesgo">
  <a:themeElements>
    <a:clrScheme name="Simple Light">
      <a:dk1>
        <a:srgbClr val="4300A1"/>
      </a:dk1>
      <a:lt1>
        <a:srgbClr val="FFFFFF"/>
      </a:lt1>
      <a:dk2>
        <a:srgbClr val="000066"/>
      </a:dk2>
      <a:lt2>
        <a:srgbClr val="00FFCC"/>
      </a:lt2>
      <a:accent1>
        <a:srgbClr val="4300A1"/>
      </a:accent1>
      <a:accent2>
        <a:srgbClr val="FFFFFF"/>
      </a:accent2>
      <a:accent3>
        <a:srgbClr val="000066"/>
      </a:accent3>
      <a:accent4>
        <a:srgbClr val="4300A1"/>
      </a:accent4>
      <a:accent5>
        <a:srgbClr val="00FFCC"/>
      </a:accent5>
      <a:accent6>
        <a:srgbClr val="00006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ippy Cute Daily Activities by Slidesgo">
  <a:themeElements>
    <a:clrScheme name="Simple Light">
      <a:dk1>
        <a:srgbClr val="786992"/>
      </a:dk1>
      <a:lt1>
        <a:srgbClr val="FFFFFF"/>
      </a:lt1>
      <a:dk2>
        <a:srgbClr val="261E35"/>
      </a:dk2>
      <a:lt2>
        <a:srgbClr val="C9DAF8"/>
      </a:lt2>
      <a:accent1>
        <a:srgbClr val="CA666F"/>
      </a:accent1>
      <a:accent2>
        <a:srgbClr val="D47D95"/>
      </a:accent2>
      <a:accent3>
        <a:srgbClr val="E7BF61"/>
      </a:accent3>
      <a:accent4>
        <a:srgbClr val="6E9094"/>
      </a:accent4>
      <a:accent5>
        <a:srgbClr val="D4782A"/>
      </a:accent5>
      <a:accent6>
        <a:srgbClr val="F2D9C9"/>
      </a:accent6>
      <a:hlink>
        <a:srgbClr val="261E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tudying Organizer by Slidesgo">
  <a:themeElements>
    <a:clrScheme name="Simple Light">
      <a:dk1>
        <a:srgbClr val="000000"/>
      </a:dk1>
      <a:lt1>
        <a:srgbClr val="981D04"/>
      </a:lt1>
      <a:dk2>
        <a:srgbClr val="027268"/>
      </a:dk2>
      <a:lt2>
        <a:srgbClr val="F7BA9C"/>
      </a:lt2>
      <a:accent1>
        <a:srgbClr val="E1A28D"/>
      </a:accent1>
      <a:accent2>
        <a:srgbClr val="D74A2E"/>
      </a:accent2>
      <a:accent3>
        <a:srgbClr val="00C3B1"/>
      </a:accent3>
      <a:accent4>
        <a:srgbClr val="029083"/>
      </a:accent4>
      <a:accent5>
        <a:srgbClr val="C18A78"/>
      </a:accent5>
      <a:accent6>
        <a:srgbClr val="764B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pelling Workshop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FD230"/>
      </a:accent1>
      <a:accent2>
        <a:srgbClr val="39BAB0"/>
      </a:accent2>
      <a:accent3>
        <a:srgbClr val="FA4F2F"/>
      </a:accent3>
      <a:accent4>
        <a:srgbClr val="AEE63F"/>
      </a:accent4>
      <a:accent5>
        <a:srgbClr val="F95771"/>
      </a:accent5>
      <a:accent6>
        <a:srgbClr val="F68CB7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end-of-course-jeopardy</Template>
  <TotalTime>60</TotalTime>
  <Words>212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37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5</vt:i4>
      </vt:variant>
    </vt:vector>
  </HeadingPairs>
  <TitlesOfParts>
    <vt:vector size="66" baseType="lpstr">
      <vt:lpstr>Arial</vt:lpstr>
      <vt:lpstr>Baloo 2</vt:lpstr>
      <vt:lpstr>Barlow Semi Condensed</vt:lpstr>
      <vt:lpstr>Barlow Semi Condensed Light</vt:lpstr>
      <vt:lpstr>Barrio</vt:lpstr>
      <vt:lpstr>BenchNine</vt:lpstr>
      <vt:lpstr>Bowlby One SC</vt:lpstr>
      <vt:lpstr>Catamaran</vt:lpstr>
      <vt:lpstr>Catamaran ExtraLight</vt:lpstr>
      <vt:lpstr>Catamaran Light</vt:lpstr>
      <vt:lpstr>Clicker Script</vt:lpstr>
      <vt:lpstr>Comfortaa</vt:lpstr>
      <vt:lpstr>Delius Unicase</vt:lpstr>
      <vt:lpstr>Fredericka the Great</vt:lpstr>
      <vt:lpstr>Handlee</vt:lpstr>
      <vt:lpstr>Josefin Slab SemiBold</vt:lpstr>
      <vt:lpstr>Joti One</vt:lpstr>
      <vt:lpstr>Lato</vt:lpstr>
      <vt:lpstr>Maven Pro</vt:lpstr>
      <vt:lpstr>Montserrat</vt:lpstr>
      <vt:lpstr>Mukta</vt:lpstr>
      <vt:lpstr>Open Sans</vt:lpstr>
      <vt:lpstr>Oswald Regular</vt:lpstr>
      <vt:lpstr>Patrick Hand</vt:lpstr>
      <vt:lpstr>Permanent Marker</vt:lpstr>
      <vt:lpstr>Proxima Nova</vt:lpstr>
      <vt:lpstr>Proxima Nova Semibold</vt:lpstr>
      <vt:lpstr>Quicksand</vt:lpstr>
      <vt:lpstr>Quicksand Light</vt:lpstr>
      <vt:lpstr>Roboto</vt:lpstr>
      <vt:lpstr>Roboto Condensed</vt:lpstr>
      <vt:lpstr>Roboto Condensed Light</vt:lpstr>
      <vt:lpstr>Spartan</vt:lpstr>
      <vt:lpstr>Staatliches</vt:lpstr>
      <vt:lpstr>Sue Ellen Francisco</vt:lpstr>
      <vt:lpstr>Titan One</vt:lpstr>
      <vt:lpstr>Work Sans</vt:lpstr>
      <vt:lpstr>End of Course Jeopardy by Slidesgo</vt:lpstr>
      <vt:lpstr>Slidesgo Final Pages</vt:lpstr>
      <vt:lpstr>Flippy Cute Daily Activities by Slidesgo</vt:lpstr>
      <vt:lpstr>1_Slidesgo Final Pages</vt:lpstr>
      <vt:lpstr>Studying Organizer by Slidesgo</vt:lpstr>
      <vt:lpstr>2_Slidesgo Final Pages</vt:lpstr>
      <vt:lpstr>Spelling Workshop</vt:lpstr>
      <vt:lpstr>3_Slidesgo Final Pages</vt:lpstr>
      <vt:lpstr>Pedagogical Education by Slidesgo</vt:lpstr>
      <vt:lpstr>4_Slidesgo Final Pages</vt:lpstr>
      <vt:lpstr>Chalkboard by Slidesgo</vt:lpstr>
      <vt:lpstr>5_Slidesgo Final Pages</vt:lpstr>
      <vt:lpstr>SKETCH LESSON</vt:lpstr>
      <vt:lpstr>6_Slidesgo Final Pages</vt:lpstr>
      <vt:lpstr>Trity Lesson Plan by Slidesgo</vt:lpstr>
      <vt:lpstr>7_Slidesgo Final Pages</vt:lpstr>
      <vt:lpstr>Preschool End of the Year Awards by Slidesgo</vt:lpstr>
      <vt:lpstr>8_Slidesgo Final Pages</vt:lpstr>
      <vt:lpstr>Curie Breakthrough by Slidesgo</vt:lpstr>
      <vt:lpstr>9_Slidesgo Final Pages</vt:lpstr>
      <vt:lpstr>Lettering Portfolio</vt:lpstr>
      <vt:lpstr>10_Slidesgo Final Pages</vt:lpstr>
      <vt:lpstr>Galaxy Calendar by Slidesgo</vt:lpstr>
      <vt:lpstr>11_Slidesgo Final Pages</vt:lpstr>
      <vt:lpstr>Monosakarida</vt:lpstr>
      <vt:lpstr>Monosakarida</vt:lpstr>
      <vt:lpstr>Penamaan Monosakarida</vt:lpstr>
      <vt:lpstr>Atom Asimetrik atau Atom Kiral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</dc:title>
  <dc:creator>asus</dc:creator>
  <cp:lastModifiedBy>asus</cp:lastModifiedBy>
  <cp:revision>8</cp:revision>
  <dcterms:created xsi:type="dcterms:W3CDTF">2022-03-02T21:27:05Z</dcterms:created>
  <dcterms:modified xsi:type="dcterms:W3CDTF">2022-03-02T22:31:05Z</dcterms:modified>
</cp:coreProperties>
</file>