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4" r:id="rId3"/>
    <p:sldId id="257" r:id="rId4"/>
    <p:sldId id="261" r:id="rId5"/>
    <p:sldId id="263" r:id="rId6"/>
  </p:sldIdLst>
  <p:sldSz cx="9144000" cy="5143500" type="screen16x9"/>
  <p:notesSz cx="6858000" cy="9144000"/>
  <p:embeddedFontLst>
    <p:embeddedFont>
      <p:font typeface="Nixie One" panose="020B0604020202020204" charset="0"/>
      <p:regular r:id="rId8"/>
    </p:embeddedFont>
    <p:embeddedFont>
      <p:font typeface="Roboto Slab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CEBAF2-A0B9-41F5-855D-340B4F70AB4A}">
  <a:tblStyle styleId="{98CEBAF2-A0B9-41F5-855D-340B4F70AB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ED7BB8-C791-43B9-B544-FB8657F4FD4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90" d="100"/>
          <a:sy n="90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4" name="Google Shape;34;p5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5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marL="1828800" lvl="3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marL="2286000" lvl="4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marL="2743200" lvl="5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marL="3200400" lvl="6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marL="3657600" lvl="7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marL="4114800" lvl="8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7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body" idx="2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3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ellosehat.com/nutrisi/fakta-gizi/tanda-kekurangan-karbohidr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>
            <a:spLocks noGrp="1"/>
          </p:cNvSpPr>
          <p:nvPr>
            <p:ph type="ctrTitle"/>
          </p:nvPr>
        </p:nvSpPr>
        <p:spPr>
          <a:xfrm>
            <a:off x="1741049" y="1029784"/>
            <a:ext cx="6358561" cy="411371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Nama	: Emerson </a:t>
            </a:r>
            <a:r>
              <a:rPr lang="en-US" sz="3200" dirty="0" err="1"/>
              <a:t>Suta</a:t>
            </a:r>
            <a:r>
              <a:rPr lang="en-US" sz="3200" dirty="0"/>
              <a:t> Wijaya</a:t>
            </a:r>
            <a:br>
              <a:rPr lang="en-US" sz="3200" dirty="0"/>
            </a:br>
            <a:r>
              <a:rPr lang="en-US" sz="3200" dirty="0"/>
              <a:t>NPM	: 2114231011</a:t>
            </a:r>
            <a:br>
              <a:rPr lang="en-US" sz="3200" dirty="0"/>
            </a:br>
            <a:r>
              <a:rPr lang="en-US" sz="3200" dirty="0"/>
              <a:t>Kelas	: TIP A</a:t>
            </a:r>
            <a:br>
              <a:rPr lang="en-US" sz="3200" dirty="0"/>
            </a:b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br>
              <a:rPr lang="en-US" dirty="0"/>
            </a:br>
            <a:br>
              <a:rPr lang="en-US" dirty="0"/>
            </a:br>
            <a:endParaRPr dirty="0"/>
          </a:p>
        </p:txBody>
      </p:sp>
      <p:grpSp>
        <p:nvGrpSpPr>
          <p:cNvPr id="106" name="Google Shape;106;p13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7" name="Google Shape;107;p13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Karbohidrat</a:t>
            </a:r>
            <a:endParaRPr dirty="0"/>
          </a:p>
        </p:txBody>
      </p:sp>
      <p:sp>
        <p:nvSpPr>
          <p:cNvPr id="204" name="Google Shape;204;p21"/>
          <p:cNvSpPr txBox="1">
            <a:spLocks noGrp="1"/>
          </p:cNvSpPr>
          <p:nvPr>
            <p:ph type="body" idx="1"/>
          </p:nvPr>
        </p:nvSpPr>
        <p:spPr>
          <a:xfrm>
            <a:off x="573649" y="1773300"/>
            <a:ext cx="8134416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ID" sz="2400" dirty="0" err="1"/>
              <a:t>Karbohidrat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zat</a:t>
            </a:r>
            <a:r>
              <a:rPr lang="en-ID" sz="2400" dirty="0"/>
              <a:t> </a:t>
            </a:r>
            <a:r>
              <a:rPr lang="en-ID" sz="2400" dirty="0" err="1"/>
              <a:t>gizi</a:t>
            </a:r>
            <a:r>
              <a:rPr lang="en-ID" sz="2400" dirty="0"/>
              <a:t> yang </a:t>
            </a:r>
            <a:r>
              <a:rPr lang="en-ID" sz="2400" dirty="0" err="1"/>
              <a:t>berfungsi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sumber</a:t>
            </a:r>
            <a:r>
              <a:rPr lang="en-ID" sz="2400" dirty="0"/>
              <a:t> </a:t>
            </a:r>
            <a:r>
              <a:rPr lang="en-ID" sz="2400" dirty="0" err="1"/>
              <a:t>energi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. </a:t>
            </a:r>
            <a:r>
              <a:rPr lang="en-ID" sz="2400" dirty="0" err="1"/>
              <a:t>Sumber</a:t>
            </a:r>
            <a:r>
              <a:rPr lang="en-ID" sz="2400" dirty="0"/>
              <a:t> </a:t>
            </a:r>
            <a:r>
              <a:rPr lang="en-ID" sz="2400" dirty="0" err="1"/>
              <a:t>energi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makanan</a:t>
            </a:r>
            <a:r>
              <a:rPr lang="en-ID" sz="2400" dirty="0"/>
              <a:t> </a:t>
            </a:r>
            <a:r>
              <a:rPr lang="en-ID" sz="2400" dirty="0" err="1"/>
              <a:t>utama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otak</a:t>
            </a:r>
            <a:r>
              <a:rPr lang="en-ID" sz="2400" dirty="0"/>
              <a:t>. Oleh </a:t>
            </a:r>
            <a:r>
              <a:rPr lang="en-ID" sz="2400" dirty="0" err="1"/>
              <a:t>sebab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, </a:t>
            </a:r>
            <a:r>
              <a:rPr lang="en-ID" sz="2400" dirty="0" err="1">
                <a:hlinkClick r:id="rId3"/>
              </a:rPr>
              <a:t>kekurangan</a:t>
            </a:r>
            <a:r>
              <a:rPr lang="en-ID" sz="2400" dirty="0">
                <a:hlinkClick r:id="rId3"/>
              </a:rPr>
              <a:t> </a:t>
            </a:r>
            <a:r>
              <a:rPr lang="en-ID" sz="2400" dirty="0" err="1">
                <a:hlinkClick r:id="rId3"/>
              </a:rPr>
              <a:t>karbohidrat</a:t>
            </a:r>
            <a:r>
              <a:rPr lang="en-ID" sz="2400" dirty="0"/>
              <a:t> </a:t>
            </a:r>
            <a:r>
              <a:rPr lang="en-ID" sz="2400" dirty="0" err="1"/>
              <a:t>justru</a:t>
            </a:r>
            <a:r>
              <a:rPr lang="en-ID" sz="2400" dirty="0"/>
              <a:t> </a:t>
            </a:r>
            <a:r>
              <a:rPr lang="en-ID" sz="2400" dirty="0" err="1"/>
              <a:t>bisa</a:t>
            </a:r>
            <a:r>
              <a:rPr lang="en-ID" sz="2400" dirty="0"/>
              <a:t> </a:t>
            </a:r>
            <a:r>
              <a:rPr lang="en-ID" sz="2400" dirty="0" err="1"/>
              <a:t>memicu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</a:t>
            </a:r>
            <a:r>
              <a:rPr lang="en-ID" sz="2400" dirty="0" err="1"/>
              <a:t>kesehatan</a:t>
            </a:r>
            <a:r>
              <a:rPr lang="en-ID" sz="2400" dirty="0"/>
              <a:t>, </a:t>
            </a:r>
            <a:r>
              <a:rPr lang="en-ID" sz="2400" dirty="0" err="1"/>
              <a:t>sehingga</a:t>
            </a:r>
            <a:r>
              <a:rPr lang="en-ID" sz="2400" dirty="0"/>
              <a:t> </a:t>
            </a:r>
            <a:r>
              <a:rPr lang="en-ID" sz="2400" dirty="0" err="1"/>
              <a:t>kita</a:t>
            </a:r>
            <a:r>
              <a:rPr lang="en-ID" sz="2400" dirty="0"/>
              <a:t> 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bisa</a:t>
            </a:r>
            <a:r>
              <a:rPr lang="en-ID" sz="2400" dirty="0"/>
              <a:t> </a:t>
            </a:r>
            <a:r>
              <a:rPr lang="en-ID" sz="2400" dirty="0" err="1"/>
              <a:t>menghindarinya</a:t>
            </a:r>
            <a:r>
              <a:rPr lang="en-ID" sz="2400" dirty="0"/>
              <a:t>.</a:t>
            </a:r>
            <a:endParaRPr sz="2400" dirty="0"/>
          </a:p>
        </p:txBody>
      </p:sp>
      <p:grpSp>
        <p:nvGrpSpPr>
          <p:cNvPr id="207" name="Google Shape;207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08" name="Google Shape;208;p21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1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1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21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Monosakarida</a:t>
            </a:r>
            <a:endParaRPr dirty="0"/>
          </a:p>
        </p:txBody>
      </p:sp>
      <p:sp>
        <p:nvSpPr>
          <p:cNvPr id="126" name="Google Shape;126;p14"/>
          <p:cNvSpPr txBox="1"/>
          <p:nvPr/>
        </p:nvSpPr>
        <p:spPr>
          <a:xfrm>
            <a:off x="476722" y="1738470"/>
            <a:ext cx="8412097" cy="3242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Monosakarida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merupakan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unit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karbohidrat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terkecil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,mono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artinya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satu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.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Sedangkan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sakarida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artinya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gula,jadi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dapat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diartikan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satu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gula.Berdasarkan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struktur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molekul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kimianya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monosakarida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terdiri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dari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1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aldehida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dan 1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keton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yang pada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rantainya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terikat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dua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atau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lebih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hidroksil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.Pada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glukosa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terdapat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aldehida,sedangkan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pada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fruktosa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terdapat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keton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dan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kedua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molekul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tersebut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memiliki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6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karbon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dan 5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gugus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 </a:t>
            </a:r>
            <a:r>
              <a:rPr lang="en-US" sz="1800" dirty="0" err="1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hidroksil</a:t>
            </a:r>
            <a:r>
              <a:rPr lang="en-US" sz="1800" dirty="0">
                <a:solidFill>
                  <a:srgbClr val="114454"/>
                </a:solidFill>
                <a:latin typeface="Times New Roman" panose="02020603050405020304" pitchFamily="18" charset="0"/>
                <a:ea typeface="Nixie One"/>
                <a:cs typeface="Times New Roman" panose="02020603050405020304" pitchFamily="18" charset="0"/>
                <a:sym typeface="Nixie One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endParaRPr lang="en-US" dirty="0">
              <a:solidFill>
                <a:srgbClr val="114454"/>
              </a:solidFill>
              <a:latin typeface="Times New Roman" panose="02020603050405020304" pitchFamily="18" charset="0"/>
              <a:ea typeface="Nixie One"/>
              <a:cs typeface="Times New Roman" panose="02020603050405020304" pitchFamily="18" charset="0"/>
              <a:sym typeface="Nixie One"/>
            </a:endParaRPr>
          </a:p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endParaRPr lang="en-US" dirty="0">
              <a:solidFill>
                <a:srgbClr val="114454"/>
              </a:solidFill>
              <a:latin typeface="Times New Roman" panose="02020603050405020304" pitchFamily="18" charset="0"/>
              <a:ea typeface="Nixie One"/>
              <a:cs typeface="Times New Roman" panose="02020603050405020304" pitchFamily="18" charset="0"/>
              <a:sym typeface="Nixie One"/>
            </a:endParaRPr>
          </a:p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endParaRPr lang="en-US" dirty="0">
              <a:solidFill>
                <a:srgbClr val="114454"/>
              </a:solidFill>
              <a:latin typeface="Times New Roman" panose="02020603050405020304" pitchFamily="18" charset="0"/>
              <a:ea typeface="Nixie One"/>
              <a:cs typeface="Times New Roman" panose="02020603050405020304" pitchFamily="18" charset="0"/>
              <a:sym typeface="Nixie One"/>
            </a:endParaRPr>
          </a:p>
        </p:txBody>
      </p:sp>
      <p:sp>
        <p:nvSpPr>
          <p:cNvPr id="129" name="Google Shape;129;p14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4" name="Google Shape;887;p48">
            <a:extLst>
              <a:ext uri="{FF2B5EF4-FFF2-40B4-BE49-F238E27FC236}">
                <a16:creationId xmlns:a16="http://schemas.microsoft.com/office/drawing/2014/main" id="{AF74A8FC-8839-41B6-BE00-FA1C18A11C29}"/>
              </a:ext>
            </a:extLst>
          </p:cNvPr>
          <p:cNvSpPr/>
          <p:nvPr/>
        </p:nvSpPr>
        <p:spPr>
          <a:xfrm>
            <a:off x="476722" y="893778"/>
            <a:ext cx="302593" cy="302593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noFill/>
          <a:ln w="952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endParaRPr dirty="0"/>
          </a:p>
        </p:txBody>
      </p:sp>
      <p:sp>
        <p:nvSpPr>
          <p:cNvPr id="157" name="Google Shape;157;p18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berwarna</a:t>
            </a:r>
            <a:endParaRPr lang="en-ID" dirty="0"/>
          </a:p>
          <a:p>
            <a:r>
              <a:rPr lang="en-ID" dirty="0" err="1"/>
              <a:t>Berbentuk</a:t>
            </a:r>
            <a:r>
              <a:rPr lang="en-ID" dirty="0"/>
              <a:t> </a:t>
            </a:r>
            <a:r>
              <a:rPr lang="en-ID" dirty="0" err="1"/>
              <a:t>padatan</a:t>
            </a:r>
            <a:r>
              <a:rPr lang="en-ID" dirty="0"/>
              <a:t> </a:t>
            </a:r>
            <a:r>
              <a:rPr lang="en-ID" dirty="0" err="1"/>
              <a:t>kristal</a:t>
            </a:r>
            <a:endParaRPr lang="en-ID" dirty="0"/>
          </a:p>
          <a:p>
            <a:r>
              <a:rPr lang="en-ID" dirty="0" err="1"/>
              <a:t>Larut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air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larut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larutan</a:t>
            </a:r>
            <a:r>
              <a:rPr lang="en-ID" dirty="0"/>
              <a:t> nonpolar</a:t>
            </a:r>
          </a:p>
          <a:p>
            <a:pPr marL="2336800" lvl="5" indent="0">
              <a:spcBef>
                <a:spcPts val="600"/>
              </a:spcBef>
              <a:buNone/>
            </a:pPr>
            <a:endParaRPr dirty="0"/>
          </a:p>
        </p:txBody>
      </p:sp>
      <p:grpSp>
        <p:nvGrpSpPr>
          <p:cNvPr id="158" name="Google Shape;158;p1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59" name="Google Shape;159;p18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8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0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Aldehida</a:t>
            </a:r>
          </a:p>
          <a:p>
            <a:pPr marL="0" lvl="0" indent="0">
              <a:buNone/>
            </a:pPr>
            <a:r>
              <a:rPr lang="en-ID" dirty="0" err="1"/>
              <a:t>Aldehida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bereaksi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alkohol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hemiasetal</a:t>
            </a:r>
            <a:r>
              <a:rPr lang="en-ID" dirty="0"/>
              <a:t>.</a:t>
            </a:r>
            <a:endParaRPr b="1" dirty="0"/>
          </a:p>
        </p:txBody>
      </p:sp>
      <p:sp>
        <p:nvSpPr>
          <p:cNvPr id="189" name="Google Shape;189;p20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Aldehida</a:t>
            </a:r>
            <a:r>
              <a:rPr lang="en-US" dirty="0"/>
              <a:t> Dan </a:t>
            </a:r>
            <a:r>
              <a:rPr lang="en-US" dirty="0" err="1"/>
              <a:t>Keton</a:t>
            </a:r>
            <a:endParaRPr dirty="0"/>
          </a:p>
        </p:txBody>
      </p:sp>
      <p:sp>
        <p:nvSpPr>
          <p:cNvPr id="190" name="Google Shape;190;p20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Keton</a:t>
            </a:r>
          </a:p>
          <a:p>
            <a:pPr marL="0" lvl="0" indent="0">
              <a:buNone/>
            </a:pPr>
            <a:r>
              <a:rPr lang="en-ID" dirty="0" err="1"/>
              <a:t>Keton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bereaksi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alkohol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hemiketal.</a:t>
            </a:r>
            <a:endParaRPr b="1" dirty="0"/>
          </a:p>
        </p:txBody>
      </p:sp>
      <p:grpSp>
        <p:nvGrpSpPr>
          <p:cNvPr id="191" name="Google Shape;191;p20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92" name="Google Shape;192;p20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0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0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0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20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114454"/>
      </a:dk1>
      <a:lt1>
        <a:srgbClr val="FFFFFF"/>
      </a:lt1>
      <a:dk2>
        <a:srgbClr val="5F6C70"/>
      </a:dk2>
      <a:lt2>
        <a:srgbClr val="CED5D8"/>
      </a:lt2>
      <a:accent1>
        <a:srgbClr val="114454"/>
      </a:accent1>
      <a:accent2>
        <a:srgbClr val="18637B"/>
      </a:accent2>
      <a:accent3>
        <a:srgbClr val="309AAD"/>
      </a:accent3>
      <a:accent4>
        <a:srgbClr val="165751"/>
      </a:accent4>
      <a:accent5>
        <a:srgbClr val="3B8D61"/>
      </a:accent5>
      <a:accent6>
        <a:srgbClr val="94BF6E"/>
      </a:accent6>
      <a:hlink>
        <a:srgbClr val="11445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On-screen Show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Roboto Slab</vt:lpstr>
      <vt:lpstr>Nixie One</vt:lpstr>
      <vt:lpstr>Warwick template</vt:lpstr>
      <vt:lpstr>Nama : Emerson Suta Wijaya NPM : 2114231011 Kelas : TIP A Karbohidrat Monosakarida  </vt:lpstr>
      <vt:lpstr>Karbohidrat</vt:lpstr>
      <vt:lpstr>Monosakarida</vt:lpstr>
      <vt:lpstr>Ciri-Ciri Monosakarida</vt:lpstr>
      <vt:lpstr>Aldehida Dan Keton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 : Emerson Suta Wijaya NPM : 2114231011 Kelas : TIP A Karbohidrat Monosakarida  </dc:title>
  <dc:creator>DELL Latitude E5270</dc:creator>
  <cp:lastModifiedBy>DELL Latitude E5270</cp:lastModifiedBy>
  <cp:revision>1</cp:revision>
  <dcterms:modified xsi:type="dcterms:W3CDTF">2022-03-02T07:45:33Z</dcterms:modified>
</cp:coreProperties>
</file>