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7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6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9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0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4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9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0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1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0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F0D9-EF63-4E9B-98B0-979A8C124F2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FFD86-D7F8-4E0B-91C0-D74F2F2C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64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2667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Nama</a:t>
            </a:r>
            <a:r>
              <a:rPr lang="en-US" dirty="0" smtClean="0"/>
              <a:t> : Reni </a:t>
            </a:r>
            <a:r>
              <a:rPr lang="en-US" dirty="0" err="1" smtClean="0"/>
              <a:t>Widi</a:t>
            </a:r>
            <a:r>
              <a:rPr lang="en-US" dirty="0" smtClean="0"/>
              <a:t> </a:t>
            </a:r>
            <a:r>
              <a:rPr lang="en-US" dirty="0" err="1" smtClean="0"/>
              <a:t>Astuti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NPM : 2114231045</a:t>
            </a:r>
            <a:br>
              <a:rPr lang="en-US" dirty="0" smtClean="0"/>
            </a:br>
            <a:r>
              <a:rPr lang="en-US" dirty="0" err="1" smtClean="0"/>
              <a:t>Kelas</a:t>
            </a:r>
            <a:r>
              <a:rPr lang="en-US" dirty="0" smtClean="0"/>
              <a:t> : TIP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3505200"/>
            <a:ext cx="9601200" cy="2819400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Karbohidrat</a:t>
            </a:r>
            <a:r>
              <a:rPr lang="en-US" sz="4400" dirty="0" smtClean="0"/>
              <a:t> </a:t>
            </a:r>
            <a:r>
              <a:rPr lang="en-US" sz="4400" dirty="0" err="1" smtClean="0"/>
              <a:t>Monosakarida</a:t>
            </a:r>
            <a:endParaRPr lang="en-US" sz="4400" dirty="0" smtClean="0"/>
          </a:p>
          <a:p>
            <a:r>
              <a:rPr lang="en-US" sz="4400" dirty="0" smtClean="0"/>
              <a:t>Summary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5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Monosakarida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dirty="0" err="1" smtClean="0"/>
              <a:t>Monosakarida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unit </a:t>
            </a:r>
            <a:r>
              <a:rPr lang="en-US" sz="2600" dirty="0" err="1" smtClean="0"/>
              <a:t>karbohidrat</a:t>
            </a:r>
            <a:r>
              <a:rPr lang="en-US" sz="2600" dirty="0" smtClean="0"/>
              <a:t> </a:t>
            </a:r>
            <a:r>
              <a:rPr lang="en-US" sz="2600" dirty="0" err="1" smtClean="0"/>
              <a:t>terkecil</a:t>
            </a:r>
            <a:r>
              <a:rPr lang="en-US" sz="2600" dirty="0" smtClean="0"/>
              <a:t>. </a:t>
            </a:r>
            <a:r>
              <a:rPr lang="en-US" sz="2600" dirty="0" err="1" smtClean="0"/>
              <a:t>Monosakarida</a:t>
            </a:r>
            <a:r>
              <a:rPr lang="en-US" sz="2600" dirty="0" smtClean="0"/>
              <a:t>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kata mono yang </a:t>
            </a:r>
            <a:r>
              <a:rPr lang="en-US" sz="2600" dirty="0" err="1" smtClean="0"/>
              <a:t>berarti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sakarida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berarti</a:t>
            </a:r>
            <a:r>
              <a:rPr lang="en-US" sz="2600" dirty="0" smtClean="0"/>
              <a:t> </a:t>
            </a:r>
            <a:r>
              <a:rPr lang="en-US" sz="2600" dirty="0" err="1" smtClean="0"/>
              <a:t>gula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Struktur</a:t>
            </a:r>
            <a:r>
              <a:rPr lang="en-US" sz="2600" dirty="0" smtClean="0"/>
              <a:t> </a:t>
            </a:r>
            <a:r>
              <a:rPr lang="en-US" sz="2600" dirty="0" err="1" smtClean="0"/>
              <a:t>kimianya</a:t>
            </a:r>
            <a:r>
              <a:rPr lang="en-US" sz="2600" dirty="0" smtClean="0"/>
              <a:t> </a:t>
            </a:r>
            <a:r>
              <a:rPr lang="en-US" sz="2600" dirty="0" err="1" smtClean="0"/>
              <a:t>tersusun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gugus</a:t>
            </a:r>
            <a:r>
              <a:rPr lang="en-US" sz="2600" dirty="0" smtClean="0"/>
              <a:t> </a:t>
            </a:r>
            <a:r>
              <a:rPr lang="en-US" sz="2600" dirty="0" err="1" smtClean="0"/>
              <a:t>aldehid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gugus</a:t>
            </a:r>
            <a:r>
              <a:rPr lang="en-US" sz="2600" dirty="0" smtClean="0"/>
              <a:t> </a:t>
            </a:r>
            <a:r>
              <a:rPr lang="en-US" sz="2600" dirty="0" err="1" smtClean="0"/>
              <a:t>keton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terikat</a:t>
            </a:r>
            <a:r>
              <a:rPr lang="en-US" sz="2600" dirty="0" smtClean="0"/>
              <a:t> </a:t>
            </a:r>
            <a:r>
              <a:rPr lang="en-US" sz="2600" dirty="0" err="1" smtClean="0"/>
              <a:t>rantai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gugus</a:t>
            </a:r>
            <a:r>
              <a:rPr lang="en-US" sz="2600" dirty="0" smtClean="0"/>
              <a:t> </a:t>
            </a:r>
            <a:r>
              <a:rPr lang="en-US" sz="2600" dirty="0" err="1" smtClean="0"/>
              <a:t>hidroksil</a:t>
            </a:r>
            <a:r>
              <a:rPr lang="en-US" sz="2600" dirty="0" smtClean="0"/>
              <a:t>. </a:t>
            </a:r>
            <a:r>
              <a:rPr lang="en-US" sz="2600" dirty="0" err="1" smtClean="0"/>
              <a:t>Misalnya</a:t>
            </a:r>
            <a:r>
              <a:rPr lang="en-US" sz="2600" dirty="0" smtClean="0"/>
              <a:t> </a:t>
            </a:r>
            <a:r>
              <a:rPr lang="en-US" sz="2600" dirty="0" err="1" smtClean="0"/>
              <a:t>glukosa</a:t>
            </a:r>
            <a:r>
              <a:rPr lang="en-US" sz="2600" dirty="0" smtClean="0"/>
              <a:t> </a:t>
            </a:r>
            <a:r>
              <a:rPr lang="en-US" sz="2600" dirty="0" err="1" smtClean="0"/>
              <a:t>mengandung</a:t>
            </a:r>
            <a:r>
              <a:rPr lang="en-US" sz="2600" dirty="0" smtClean="0"/>
              <a:t> </a:t>
            </a:r>
            <a:r>
              <a:rPr lang="en-US" sz="2600" dirty="0" err="1" smtClean="0"/>
              <a:t>gugus</a:t>
            </a:r>
            <a:r>
              <a:rPr lang="en-US" sz="2600" dirty="0" smtClean="0"/>
              <a:t> </a:t>
            </a:r>
            <a:r>
              <a:rPr lang="en-US" sz="2600" dirty="0" err="1" smtClean="0"/>
              <a:t>aldehid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fruktosa</a:t>
            </a:r>
            <a:r>
              <a:rPr lang="en-US" sz="2600" dirty="0" smtClean="0"/>
              <a:t> </a:t>
            </a:r>
            <a:r>
              <a:rPr lang="en-US" sz="2600" dirty="0" err="1" smtClean="0"/>
              <a:t>mengandung</a:t>
            </a:r>
            <a:r>
              <a:rPr lang="en-US" sz="2600" dirty="0" smtClean="0"/>
              <a:t> </a:t>
            </a:r>
            <a:r>
              <a:rPr lang="en-US" sz="2600" dirty="0" err="1" smtClean="0"/>
              <a:t>gugus</a:t>
            </a:r>
            <a:r>
              <a:rPr lang="en-US" sz="2600" dirty="0" smtClean="0"/>
              <a:t> </a:t>
            </a:r>
            <a:r>
              <a:rPr lang="en-US" sz="2600" dirty="0" err="1" smtClean="0"/>
              <a:t>keton</a:t>
            </a:r>
            <a:r>
              <a:rPr lang="en-US" sz="2600" dirty="0" smtClean="0"/>
              <a:t>. </a:t>
            </a:r>
          </a:p>
          <a:p>
            <a:r>
              <a:rPr lang="en-US" sz="2600" dirty="0" err="1" smtClean="0"/>
              <a:t>Monosakarida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atom </a:t>
            </a:r>
            <a:r>
              <a:rPr lang="en-US" sz="2600" dirty="0" err="1" smtClean="0"/>
              <a:t>karbon</a:t>
            </a:r>
            <a:r>
              <a:rPr lang="en-US" sz="2600" dirty="0" smtClean="0"/>
              <a:t> </a:t>
            </a:r>
            <a:r>
              <a:rPr lang="en-US" sz="2600" dirty="0" err="1" smtClean="0"/>
              <a:t>mengikat</a:t>
            </a:r>
            <a:r>
              <a:rPr lang="en-US" sz="2600" dirty="0" smtClean="0"/>
              <a:t> 4 </a:t>
            </a:r>
            <a:r>
              <a:rPr lang="en-US" sz="2600" dirty="0" err="1" smtClean="0"/>
              <a:t>gugus</a:t>
            </a:r>
            <a:r>
              <a:rPr lang="en-US" sz="2600" dirty="0" smtClean="0"/>
              <a:t> </a:t>
            </a:r>
            <a:r>
              <a:rPr lang="en-US" sz="2600" dirty="0" err="1" smtClean="0"/>
              <a:t>berbeda</a:t>
            </a:r>
            <a:r>
              <a:rPr lang="en-US" sz="2600" dirty="0" smtClean="0"/>
              <a:t>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 atom </a:t>
            </a:r>
            <a:r>
              <a:rPr lang="en-US" sz="2600" dirty="0" err="1" smtClean="0"/>
              <a:t>karbon</a:t>
            </a:r>
            <a:r>
              <a:rPr lang="en-US" sz="2600" dirty="0" smtClean="0"/>
              <a:t> </a:t>
            </a:r>
            <a:r>
              <a:rPr lang="en-US" sz="2600" dirty="0" err="1" smtClean="0"/>
              <a:t>asimetrik</a:t>
            </a:r>
            <a:r>
              <a:rPr lang="en-US" sz="2600" dirty="0" smtClean="0"/>
              <a:t>. </a:t>
            </a:r>
            <a:r>
              <a:rPr lang="en-US" sz="2600" dirty="0" err="1" smtClean="0"/>
              <a:t>Penamaan</a:t>
            </a:r>
            <a:r>
              <a:rPr lang="en-US" sz="2600" dirty="0" smtClean="0"/>
              <a:t> </a:t>
            </a:r>
            <a:r>
              <a:rPr lang="en-US" sz="2600" dirty="0" err="1" smtClean="0"/>
              <a:t>gula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atom C </a:t>
            </a:r>
            <a:r>
              <a:rPr lang="en-US" sz="2600" dirty="0" err="1" smtClean="0"/>
              <a:t>asimetrik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1, </a:t>
            </a:r>
            <a:r>
              <a:rPr lang="en-US" sz="2600" dirty="0" err="1" smtClean="0"/>
              <a:t>notasi</a:t>
            </a:r>
            <a:r>
              <a:rPr lang="en-US" sz="2600" dirty="0" smtClean="0"/>
              <a:t> D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smtClean="0"/>
              <a:t>L </a:t>
            </a:r>
            <a:r>
              <a:rPr lang="en-US" sz="2600" dirty="0" err="1" smtClean="0"/>
              <a:t>ditentukan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atom C </a:t>
            </a:r>
            <a:r>
              <a:rPr lang="en-US" sz="2600" dirty="0" err="1" smtClean="0"/>
              <a:t>asimetrik</a:t>
            </a:r>
            <a:r>
              <a:rPr lang="en-US" sz="2600" dirty="0" smtClean="0"/>
              <a:t> </a:t>
            </a:r>
            <a:r>
              <a:rPr lang="en-US" sz="2600" dirty="0" err="1" smtClean="0"/>
              <a:t>terjauh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gugus</a:t>
            </a:r>
            <a:r>
              <a:rPr lang="en-US" sz="2600" dirty="0" smtClean="0"/>
              <a:t> </a:t>
            </a:r>
            <a:r>
              <a:rPr lang="en-US" sz="2600" dirty="0" err="1" smtClean="0"/>
              <a:t>aldehida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keto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Aldehida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bereaksi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alkohol</a:t>
            </a:r>
            <a:r>
              <a:rPr lang="en-US" sz="2600" dirty="0" smtClean="0"/>
              <a:t> </a:t>
            </a:r>
            <a:r>
              <a:rPr lang="en-US" sz="2600" dirty="0" err="1" smtClean="0"/>
              <a:t>membentuk</a:t>
            </a:r>
            <a:r>
              <a:rPr lang="en-US" sz="2600" dirty="0" smtClean="0"/>
              <a:t> </a:t>
            </a:r>
            <a:r>
              <a:rPr lang="en-US" sz="2600" dirty="0" err="1" smtClean="0"/>
              <a:t>hemiasetal</a:t>
            </a:r>
            <a:r>
              <a:rPr lang="en-US" sz="2600" dirty="0" smtClean="0"/>
              <a:t>. </a:t>
            </a:r>
            <a:r>
              <a:rPr lang="en-US" sz="2600" dirty="0" err="1" smtClean="0"/>
              <a:t>Sedangkan</a:t>
            </a:r>
            <a:r>
              <a:rPr lang="en-US" sz="2600" dirty="0" smtClean="0"/>
              <a:t>, </a:t>
            </a:r>
            <a:r>
              <a:rPr lang="en-US" sz="2600" dirty="0" err="1"/>
              <a:t>k</a:t>
            </a:r>
            <a:r>
              <a:rPr lang="en-US" sz="2600" dirty="0" err="1" smtClean="0"/>
              <a:t>eton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bereaksi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alkohol</a:t>
            </a:r>
            <a:r>
              <a:rPr lang="en-US" sz="2600" dirty="0" smtClean="0"/>
              <a:t> </a:t>
            </a:r>
            <a:r>
              <a:rPr lang="en-US" sz="2600" dirty="0" err="1" smtClean="0"/>
              <a:t>membentuk</a:t>
            </a:r>
            <a:r>
              <a:rPr lang="en-US" sz="2600" dirty="0" smtClean="0"/>
              <a:t> </a:t>
            </a:r>
            <a:r>
              <a:rPr lang="en-US" sz="2600" dirty="0" err="1" smtClean="0"/>
              <a:t>hemiketal</a:t>
            </a:r>
            <a:r>
              <a:rPr lang="en-US" sz="26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96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/>
              <a:t> </a:t>
            </a:r>
            <a:r>
              <a:rPr lang="en-US" sz="3200" dirty="0" err="1" smtClean="0"/>
              <a:t>monosakarida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Aldehid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Aldo + </a:t>
            </a:r>
            <a:r>
              <a:rPr lang="en-US" dirty="0" err="1" smtClean="0"/>
              <a:t>jumlah</a:t>
            </a:r>
            <a:r>
              <a:rPr lang="en-US" dirty="0" smtClean="0"/>
              <a:t> atom </a:t>
            </a:r>
            <a:r>
              <a:rPr lang="en-US" dirty="0" err="1" smtClean="0"/>
              <a:t>karbon</a:t>
            </a:r>
            <a:endParaRPr lang="en-US" dirty="0" smtClean="0"/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atom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Aldotriosa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1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aldehid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6 atom </a:t>
            </a:r>
            <a:r>
              <a:rPr lang="en-US" dirty="0" err="1" smtClean="0"/>
              <a:t>karbon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aldoheksosa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Keton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Keto</a:t>
            </a:r>
            <a:r>
              <a:rPr lang="en-US" dirty="0" smtClean="0"/>
              <a:t> + </a:t>
            </a:r>
            <a:r>
              <a:rPr lang="en-US" dirty="0" err="1" smtClean="0"/>
              <a:t>jumlah</a:t>
            </a:r>
            <a:r>
              <a:rPr lang="en-US" dirty="0" smtClean="0"/>
              <a:t> atom </a:t>
            </a:r>
            <a:r>
              <a:rPr lang="en-US" dirty="0" err="1" smtClean="0"/>
              <a:t>karbon</a:t>
            </a:r>
            <a:endParaRPr lang="en-US" dirty="0" smtClean="0"/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4 atom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Ketotetrosa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Fruktosa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1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6 atom </a:t>
            </a:r>
            <a:r>
              <a:rPr lang="en-US" dirty="0" err="1" smtClean="0"/>
              <a:t>karbon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ketoheksosa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2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Glikosida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Ikatan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molekul</a:t>
            </a:r>
            <a:r>
              <a:rPr lang="en-US" sz="2800" dirty="0" smtClean="0"/>
              <a:t> </a:t>
            </a:r>
            <a:r>
              <a:rPr lang="en-US" sz="2800" dirty="0" err="1" smtClean="0"/>
              <a:t>monosakarida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ikatan</a:t>
            </a:r>
            <a:r>
              <a:rPr lang="en-US" sz="2800" dirty="0" smtClean="0"/>
              <a:t> </a:t>
            </a:r>
            <a:r>
              <a:rPr lang="en-US" sz="2800" dirty="0" err="1" smtClean="0"/>
              <a:t>glikosidik</a:t>
            </a:r>
            <a:r>
              <a:rPr lang="en-US" sz="2800" dirty="0" smtClean="0"/>
              <a:t>.  </a:t>
            </a:r>
            <a:r>
              <a:rPr lang="en-US" sz="2800" dirty="0" err="1" smtClean="0"/>
              <a:t>Ikatan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terbentuk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gugus</a:t>
            </a:r>
            <a:r>
              <a:rPr lang="en-US" sz="2800" dirty="0" smtClean="0"/>
              <a:t> </a:t>
            </a:r>
            <a:r>
              <a:rPr lang="en-US" sz="2800" dirty="0" err="1" smtClean="0"/>
              <a:t>hidroksil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atom C </a:t>
            </a:r>
            <a:r>
              <a:rPr lang="en-US" sz="2800" dirty="0" err="1" smtClean="0"/>
              <a:t>nomor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karbon</a:t>
            </a:r>
            <a:r>
              <a:rPr lang="en-US" sz="2800" dirty="0" smtClean="0"/>
              <a:t> </a:t>
            </a:r>
            <a:r>
              <a:rPr lang="en-US" sz="2800" dirty="0" err="1" smtClean="0"/>
              <a:t>anomerik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gugus</a:t>
            </a:r>
            <a:r>
              <a:rPr lang="en-US" sz="2800" dirty="0" smtClean="0"/>
              <a:t> </a:t>
            </a:r>
            <a:r>
              <a:rPr lang="en-US" sz="2800" dirty="0" err="1" smtClean="0"/>
              <a:t>hidroksil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atom C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molekul</a:t>
            </a:r>
            <a:r>
              <a:rPr lang="en-US" sz="2800" dirty="0" smtClean="0"/>
              <a:t> </a:t>
            </a:r>
            <a:r>
              <a:rPr lang="en-US" sz="2800" dirty="0" err="1" smtClean="0"/>
              <a:t>gula</a:t>
            </a:r>
            <a:r>
              <a:rPr lang="en-US" sz="2800" dirty="0" smtClean="0"/>
              <a:t> yang lain.</a:t>
            </a:r>
          </a:p>
          <a:p>
            <a:r>
              <a:rPr lang="en-US" sz="2800" dirty="0" err="1" smtClean="0"/>
              <a:t>Ikatan</a:t>
            </a:r>
            <a:r>
              <a:rPr lang="en-US" sz="2800" dirty="0" smtClean="0"/>
              <a:t> </a:t>
            </a:r>
            <a:r>
              <a:rPr lang="en-US" sz="2800" dirty="0" err="1" smtClean="0"/>
              <a:t>glikosidik</a:t>
            </a:r>
            <a:r>
              <a:rPr lang="en-US" sz="2800" dirty="0" smtClean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atom C no. 1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atom C no. 4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melepaskan</a:t>
            </a:r>
            <a:r>
              <a:rPr lang="en-US" sz="2800" dirty="0" smtClean="0"/>
              <a:t> 1 </a:t>
            </a:r>
            <a:r>
              <a:rPr lang="en-US" sz="2800" dirty="0" err="1" smtClean="0"/>
              <a:t>mol</a:t>
            </a:r>
            <a:r>
              <a:rPr lang="en-US" sz="2800" dirty="0" smtClean="0"/>
              <a:t> air.</a:t>
            </a:r>
          </a:p>
          <a:p>
            <a:r>
              <a:rPr lang="en-US" sz="2800" dirty="0" err="1" smtClean="0"/>
              <a:t>Ikatan</a:t>
            </a:r>
            <a:r>
              <a:rPr lang="en-US" sz="2800" dirty="0" smtClean="0"/>
              <a:t> </a:t>
            </a:r>
            <a:r>
              <a:rPr lang="en-US" sz="2800" dirty="0" err="1" smtClean="0"/>
              <a:t>glikosida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monosakarida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oligosakarida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polisakarida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670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Konfigurasi</a:t>
            </a:r>
            <a:r>
              <a:rPr lang="en-US" sz="3200" dirty="0" smtClean="0"/>
              <a:t> </a:t>
            </a:r>
            <a:r>
              <a:rPr lang="en-US" sz="3200" dirty="0"/>
              <a:t>A</a:t>
            </a:r>
            <a:r>
              <a:rPr lang="en-US" sz="3200" dirty="0" smtClean="0"/>
              <a:t>lfa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Konfigurasi</a:t>
            </a:r>
            <a:r>
              <a:rPr lang="en-US" sz="3200" dirty="0" smtClean="0"/>
              <a:t> Beta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0" dirty="0" err="1" smtClean="0"/>
              <a:t>Konfigurasi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alfa</a:t>
            </a:r>
            <a:endParaRPr lang="en-US" sz="2800" b="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3733800" cy="3352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0" dirty="0" err="1" smtClean="0"/>
              <a:t>Konfigurasi</a:t>
            </a:r>
            <a:r>
              <a:rPr lang="en-US" sz="2800" b="0" dirty="0" smtClean="0"/>
              <a:t> beta</a:t>
            </a:r>
            <a:endParaRPr lang="en-US" sz="2800" b="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62200"/>
            <a:ext cx="3965575" cy="3352800"/>
          </a:xfrm>
        </p:spPr>
      </p:pic>
    </p:spTree>
    <p:extLst>
      <p:ext uri="{BB962C8B-B14F-4D97-AF65-F5344CB8AC3E}">
        <p14:creationId xmlns:p14="http://schemas.microsoft.com/office/powerpoint/2010/main" val="142062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</TotalTime>
  <Words>262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Nama : Reni Widi Astuti NPM : 2114231045 Kelas : TIP A</vt:lpstr>
      <vt:lpstr>Monosakarida</vt:lpstr>
      <vt:lpstr>Pemberian nama kelompok monosakarida</vt:lpstr>
      <vt:lpstr>Ikatan Glikosida </vt:lpstr>
      <vt:lpstr>Konfigurasi Alfa dan Konfigurasi Beta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: Reni Widi Astuti NPM : 2114231045 Kelas : TIP A</dc:title>
  <dc:creator>ASUS</dc:creator>
  <cp:lastModifiedBy>ASUS</cp:lastModifiedBy>
  <cp:revision>11</cp:revision>
  <dcterms:created xsi:type="dcterms:W3CDTF">2022-03-02T06:23:32Z</dcterms:created>
  <dcterms:modified xsi:type="dcterms:W3CDTF">2022-03-02T07:35:24Z</dcterms:modified>
</cp:coreProperties>
</file>