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6"/>
  </p:notesMasterIdLst>
  <p:sldIdLst>
    <p:sldId id="256" r:id="rId2"/>
    <p:sldId id="305" r:id="rId3"/>
    <p:sldId id="306" r:id="rId4"/>
    <p:sldId id="307" r:id="rId5"/>
  </p:sldIdLst>
  <p:sldSz cx="9144000" cy="5143500" type="screen16x9"/>
  <p:notesSz cx="6858000" cy="9144000"/>
  <p:embeddedFontLst>
    <p:embeddedFont>
      <p:font typeface="Nunito SemiBold" charset="0"/>
      <p:regular r:id="rId7"/>
      <p:bold r:id="rId8"/>
      <p:italic r:id="rId9"/>
      <p:boldItalic r:id="rId10"/>
    </p:embeddedFont>
    <p:embeddedFont>
      <p:font typeface="Nunito" charset="0"/>
      <p:regular r:id="rId11"/>
      <p:bold r:id="rId12"/>
      <p:italic r:id="rId13"/>
      <p:boldItalic r:id="rId14"/>
    </p:embeddedFont>
    <p:embeddedFont>
      <p:font typeface="Goldie Boxing" pitchFamily="2" charset="0"/>
      <p:regular r:id="rId15"/>
    </p:embeddedFont>
    <p:embeddedFont>
      <p:font typeface="Montserrat" charset="0"/>
      <p:regular r:id="rId16"/>
      <p:bold r:id="rId17"/>
      <p:italic r:id="rId18"/>
      <p:boldItalic r:id="rId19"/>
    </p:embeddedFont>
    <p:embeddedFont>
      <p:font typeface="Chewy" charset="0"/>
      <p:regular r:id="rId20"/>
    </p:embeddedFont>
    <p:embeddedFont>
      <p:font typeface="Glamori" pitchFamily="2"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016690B-C4DA-4356-A2C1-A2DD6AB5B4C2}">
  <a:tblStyle styleId="{2016690B-C4DA-4356-A2C1-A2DD6AB5B4C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140" y="-2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viewProps" Target="viewProp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762432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4"/>
        <p:cNvGrpSpPr/>
        <p:nvPr/>
      </p:nvGrpSpPr>
      <p:grpSpPr>
        <a:xfrm>
          <a:off x="0" y="0"/>
          <a:ext cx="0" cy="0"/>
          <a:chOff x="0" y="0"/>
          <a:chExt cx="0" cy="0"/>
        </a:xfrm>
      </p:grpSpPr>
      <p:sp>
        <p:nvSpPr>
          <p:cNvPr id="7895" name="Google Shape;78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6" name="Google Shape;78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14300" y="1275288"/>
            <a:ext cx="5915400" cy="19842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023950" y="3332023"/>
            <a:ext cx="5096100" cy="477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Nunito SemiBold"/>
                <a:ea typeface="Nunito SemiBold"/>
                <a:cs typeface="Nunito SemiBold"/>
                <a:sym typeface="Nunito SemiBo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8927991" y="816641"/>
            <a:ext cx="161913" cy="145916"/>
            <a:chOff x="7737341" y="1046941"/>
            <a:chExt cx="161913" cy="145916"/>
          </a:xfrm>
        </p:grpSpPr>
        <p:sp>
          <p:nvSpPr>
            <p:cNvPr id="12" name="Google Shape;12;p2"/>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121236" y="680018"/>
            <a:ext cx="134340" cy="121912"/>
            <a:chOff x="737385" y="1492952"/>
            <a:chExt cx="161913" cy="146935"/>
          </a:xfrm>
        </p:grpSpPr>
        <p:sp>
          <p:nvSpPr>
            <p:cNvPr id="16" name="Google Shape;16;p2"/>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2"/>
          <p:cNvSpPr/>
          <p:nvPr/>
        </p:nvSpPr>
        <p:spPr>
          <a:xfrm>
            <a:off x="-171525" y="4556624"/>
            <a:ext cx="4086310" cy="637730"/>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571525" y="-47200"/>
            <a:ext cx="4656952" cy="727225"/>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1416117" y="-251591"/>
            <a:ext cx="359392" cy="931707"/>
            <a:chOff x="1823086" y="-208516"/>
            <a:chExt cx="433159" cy="1122944"/>
          </a:xfrm>
        </p:grpSpPr>
        <p:sp>
          <p:nvSpPr>
            <p:cNvPr id="22" name="Google Shape;22;p2"/>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267638" y="216535"/>
            <a:ext cx="1166826" cy="746025"/>
            <a:chOff x="-206267" y="355694"/>
            <a:chExt cx="1406323" cy="899150"/>
          </a:xfrm>
        </p:grpSpPr>
        <p:sp>
          <p:nvSpPr>
            <p:cNvPr id="31" name="Google Shape;31;p2"/>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2"/>
          <p:cNvGrpSpPr/>
          <p:nvPr/>
        </p:nvGrpSpPr>
        <p:grpSpPr>
          <a:xfrm>
            <a:off x="-139161" y="-170594"/>
            <a:ext cx="747610" cy="722927"/>
            <a:chOff x="-168381" y="-168706"/>
            <a:chExt cx="901061" cy="871312"/>
          </a:xfrm>
        </p:grpSpPr>
        <p:sp>
          <p:nvSpPr>
            <p:cNvPr id="40" name="Google Shape;40;p2"/>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a:off x="653946" y="-280695"/>
            <a:ext cx="363800" cy="984632"/>
            <a:chOff x="904476" y="-243594"/>
            <a:chExt cx="438472" cy="1186732"/>
          </a:xfrm>
        </p:grpSpPr>
        <p:sp>
          <p:nvSpPr>
            <p:cNvPr id="60" name="Google Shape;60;p2"/>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2"/>
          <p:cNvGrpSpPr/>
          <p:nvPr/>
        </p:nvGrpSpPr>
        <p:grpSpPr>
          <a:xfrm>
            <a:off x="1111408" y="-436182"/>
            <a:ext cx="548163" cy="942251"/>
            <a:chOff x="1455834" y="-430995"/>
            <a:chExt cx="660677" cy="1135653"/>
          </a:xfrm>
        </p:grpSpPr>
        <p:sp>
          <p:nvSpPr>
            <p:cNvPr id="88" name="Google Shape;88;p2"/>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2"/>
          <p:cNvGrpSpPr/>
          <p:nvPr/>
        </p:nvGrpSpPr>
        <p:grpSpPr>
          <a:xfrm>
            <a:off x="1477854" y="-461408"/>
            <a:ext cx="676573" cy="945704"/>
            <a:chOff x="1897495" y="-461400"/>
            <a:chExt cx="815443" cy="1139815"/>
          </a:xfrm>
        </p:grpSpPr>
        <p:sp>
          <p:nvSpPr>
            <p:cNvPr id="109" name="Google Shape;109;p2"/>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2"/>
          <p:cNvGrpSpPr/>
          <p:nvPr/>
        </p:nvGrpSpPr>
        <p:grpSpPr>
          <a:xfrm rot="10800000" flipH="1">
            <a:off x="439672" y="1377176"/>
            <a:ext cx="362172" cy="472552"/>
            <a:chOff x="1304140" y="978228"/>
            <a:chExt cx="436509" cy="569545"/>
          </a:xfrm>
        </p:grpSpPr>
        <p:sp>
          <p:nvSpPr>
            <p:cNvPr id="132" name="Google Shape;132;p2"/>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2"/>
          <p:cNvGrpSpPr/>
          <p:nvPr/>
        </p:nvGrpSpPr>
        <p:grpSpPr>
          <a:xfrm>
            <a:off x="8319280" y="3604392"/>
            <a:ext cx="1190020" cy="757074"/>
            <a:chOff x="7742212" y="3926048"/>
            <a:chExt cx="1414838" cy="900099"/>
          </a:xfrm>
        </p:grpSpPr>
        <p:sp>
          <p:nvSpPr>
            <p:cNvPr id="155" name="Google Shape;155;p2"/>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2"/>
          <p:cNvGrpSpPr/>
          <p:nvPr/>
        </p:nvGrpSpPr>
        <p:grpSpPr>
          <a:xfrm>
            <a:off x="8595113" y="3913437"/>
            <a:ext cx="1042259" cy="1047013"/>
            <a:chOff x="8276926" y="3750868"/>
            <a:chExt cx="1239162" cy="1244814"/>
          </a:xfrm>
        </p:grpSpPr>
        <p:sp>
          <p:nvSpPr>
            <p:cNvPr id="164" name="Google Shape;164;p2"/>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2"/>
          <p:cNvGrpSpPr/>
          <p:nvPr/>
        </p:nvGrpSpPr>
        <p:grpSpPr>
          <a:xfrm>
            <a:off x="8533748" y="4427406"/>
            <a:ext cx="368416" cy="997931"/>
            <a:chOff x="7607455" y="4238363"/>
            <a:chExt cx="438017" cy="1186459"/>
          </a:xfrm>
        </p:grpSpPr>
        <p:sp>
          <p:nvSpPr>
            <p:cNvPr id="192" name="Google Shape;192;p2"/>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16;p2"/>
          <p:cNvGrpSpPr/>
          <p:nvPr/>
        </p:nvGrpSpPr>
        <p:grpSpPr>
          <a:xfrm rot="-5400000" flipH="1">
            <a:off x="7396851" y="4455227"/>
            <a:ext cx="364299" cy="944465"/>
            <a:chOff x="7916001" y="4222802"/>
            <a:chExt cx="364299" cy="944465"/>
          </a:xfrm>
        </p:grpSpPr>
        <p:sp>
          <p:nvSpPr>
            <p:cNvPr id="217" name="Google Shape;217;p2"/>
            <p:cNvSpPr/>
            <p:nvPr/>
          </p:nvSpPr>
          <p:spPr>
            <a:xfrm>
              <a:off x="7954650" y="4270825"/>
              <a:ext cx="325649" cy="896443"/>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8159489" y="4463672"/>
              <a:ext cx="54905" cy="89148"/>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8053845" y="4468005"/>
              <a:ext cx="86578" cy="46917"/>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8092495" y="4353366"/>
              <a:ext cx="52133"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8010231" y="4260999"/>
              <a:ext cx="36914" cy="74130"/>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7937845" y="4303554"/>
              <a:ext cx="68965"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7916001" y="4222802"/>
              <a:ext cx="62237"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2"/>
          <p:cNvSpPr/>
          <p:nvPr/>
        </p:nvSpPr>
        <p:spPr>
          <a:xfrm>
            <a:off x="8040390" y="4399826"/>
            <a:ext cx="548040" cy="880090"/>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8033285" y="4463142"/>
            <a:ext cx="486030" cy="891554"/>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8361733" y="4537746"/>
            <a:ext cx="170031" cy="140575"/>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8296729" y="4616986"/>
            <a:ext cx="236123" cy="182680"/>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8214365" y="4704389"/>
            <a:ext cx="326204" cy="223500"/>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8148302" y="4871637"/>
            <a:ext cx="376296" cy="20966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8131598" y="5055187"/>
            <a:ext cx="235216" cy="149420"/>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8172339" y="4788971"/>
            <a:ext cx="26911" cy="21040"/>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8142936" y="4816686"/>
            <a:ext cx="26079" cy="21040"/>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8131170" y="4767101"/>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8452210" y="4915024"/>
            <a:ext cx="26079" cy="21040"/>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8419430" y="4940245"/>
            <a:ext cx="26079" cy="20208"/>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8326132" y="5156246"/>
            <a:ext cx="26079" cy="21040"/>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8290833" y="5183986"/>
            <a:ext cx="26079" cy="20183"/>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8284962" y="4748633"/>
            <a:ext cx="26079" cy="20183"/>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8265638" y="4699023"/>
            <a:ext cx="26911" cy="20208"/>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8504314" y="4660373"/>
            <a:ext cx="26079" cy="21040"/>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8463144" y="4690633"/>
            <a:ext cx="26079" cy="21040"/>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8413560" y="4512450"/>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8441275" y="4468761"/>
            <a:ext cx="26079" cy="2101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7531922" y="4421091"/>
            <a:ext cx="686121" cy="861015"/>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7594759" y="4498038"/>
            <a:ext cx="483359" cy="881979"/>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7896449" y="5115051"/>
            <a:ext cx="139769" cy="133369"/>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7788033" y="4912504"/>
            <a:ext cx="192734" cy="191827"/>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7708164" y="4730139"/>
            <a:ext cx="216293" cy="274020"/>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7722248" y="4724244"/>
            <a:ext cx="111422" cy="144531"/>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7612673" y="4568762"/>
            <a:ext cx="142843" cy="171089"/>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7590476" y="4515826"/>
            <a:ext cx="101998" cy="118528"/>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8034495" y="4736010"/>
            <a:ext cx="28624" cy="2187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8005092" y="4700711"/>
            <a:ext cx="28599" cy="2187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7993325" y="4750296"/>
            <a:ext cx="28599"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7594104" y="4958738"/>
            <a:ext cx="28599" cy="2187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7602519" y="4911673"/>
            <a:ext cx="28599"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7649584" y="4946972"/>
            <a:ext cx="28599"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7720182" y="4477151"/>
            <a:ext cx="28599" cy="2187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7688234" y="4462865"/>
            <a:ext cx="27767" cy="2187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7564701" y="4641879"/>
            <a:ext cx="28599" cy="2187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7564701" y="4671308"/>
            <a:ext cx="28599" cy="2187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8005092" y="5011674"/>
            <a:ext cx="28599"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7834468" y="5143623"/>
            <a:ext cx="28624" cy="22728"/>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7737819" y="4885621"/>
            <a:ext cx="28624" cy="2187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7958027" y="4864608"/>
            <a:ext cx="28599" cy="22703"/>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2"/>
          <p:cNvGrpSpPr/>
          <p:nvPr/>
        </p:nvGrpSpPr>
        <p:grpSpPr>
          <a:xfrm>
            <a:off x="7221362" y="247799"/>
            <a:ext cx="436502" cy="569243"/>
            <a:chOff x="3289399" y="3455662"/>
            <a:chExt cx="436502" cy="569243"/>
          </a:xfrm>
        </p:grpSpPr>
        <p:sp>
          <p:nvSpPr>
            <p:cNvPr id="268" name="Google Shape;268;p2"/>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2"/>
          <p:cNvGrpSpPr/>
          <p:nvPr/>
        </p:nvGrpSpPr>
        <p:grpSpPr>
          <a:xfrm>
            <a:off x="-181020" y="4253777"/>
            <a:ext cx="1117161" cy="1087511"/>
            <a:chOff x="-181020" y="4253777"/>
            <a:chExt cx="1117161" cy="1087511"/>
          </a:xfrm>
        </p:grpSpPr>
        <p:sp>
          <p:nvSpPr>
            <p:cNvPr id="291" name="Google Shape;291;p2"/>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2"/>
          <p:cNvGrpSpPr/>
          <p:nvPr/>
        </p:nvGrpSpPr>
        <p:grpSpPr>
          <a:xfrm>
            <a:off x="-207387" y="3879385"/>
            <a:ext cx="884073" cy="1185979"/>
            <a:chOff x="-168050" y="4195214"/>
            <a:chExt cx="719519" cy="965231"/>
          </a:xfrm>
        </p:grpSpPr>
        <p:sp>
          <p:nvSpPr>
            <p:cNvPr id="306" name="Google Shape;306;p2"/>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2"/>
          <p:cNvGrpSpPr/>
          <p:nvPr/>
        </p:nvGrpSpPr>
        <p:grpSpPr>
          <a:xfrm>
            <a:off x="7973149" y="-201092"/>
            <a:ext cx="1116750" cy="1145263"/>
            <a:chOff x="7973149" y="-201092"/>
            <a:chExt cx="1116750" cy="1145263"/>
          </a:xfrm>
        </p:grpSpPr>
        <p:sp>
          <p:nvSpPr>
            <p:cNvPr id="354" name="Google Shape;354;p2"/>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2"/>
          <p:cNvGrpSpPr/>
          <p:nvPr/>
        </p:nvGrpSpPr>
        <p:grpSpPr>
          <a:xfrm rot="-5400000" flipH="1">
            <a:off x="5611844" y="-217762"/>
            <a:ext cx="1007000" cy="841746"/>
            <a:chOff x="3579657" y="4246288"/>
            <a:chExt cx="1007000" cy="841746"/>
          </a:xfrm>
        </p:grpSpPr>
        <p:sp>
          <p:nvSpPr>
            <p:cNvPr id="416" name="Google Shape;416;p2"/>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 name="Google Shape;447;p2"/>
          <p:cNvGrpSpPr/>
          <p:nvPr/>
        </p:nvGrpSpPr>
        <p:grpSpPr>
          <a:xfrm rot="-5400000">
            <a:off x="6963891" y="93879"/>
            <a:ext cx="161913" cy="145916"/>
            <a:chOff x="7737341" y="1046941"/>
            <a:chExt cx="161913" cy="145916"/>
          </a:xfrm>
        </p:grpSpPr>
        <p:sp>
          <p:nvSpPr>
            <p:cNvPr id="448" name="Google Shape;448;p2"/>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1"/>
        <p:cNvGrpSpPr/>
        <p:nvPr/>
      </p:nvGrpSpPr>
      <p:grpSpPr>
        <a:xfrm>
          <a:off x="0" y="0"/>
          <a:ext cx="0" cy="0"/>
          <a:chOff x="0" y="0"/>
          <a:chExt cx="0" cy="0"/>
        </a:xfrm>
      </p:grpSpPr>
      <p:sp>
        <p:nvSpPr>
          <p:cNvPr id="452" name="Google Shape;452;p3"/>
          <p:cNvSpPr txBox="1">
            <a:spLocks noGrp="1"/>
          </p:cNvSpPr>
          <p:nvPr>
            <p:ph type="subTitle" idx="1"/>
          </p:nvPr>
        </p:nvSpPr>
        <p:spPr>
          <a:xfrm>
            <a:off x="4926486" y="2565993"/>
            <a:ext cx="3013800" cy="654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None/>
              <a:defRPr sz="3000"/>
            </a:lvl1pPr>
            <a:lvl2pPr lvl="1" algn="ctr" rtl="0">
              <a:lnSpc>
                <a:spcPct val="90000"/>
              </a:lnSpc>
              <a:spcBef>
                <a:spcPts val="0"/>
              </a:spcBef>
              <a:spcAft>
                <a:spcPts val="0"/>
              </a:spcAft>
              <a:buNone/>
              <a:defRPr sz="3000"/>
            </a:lvl2pPr>
            <a:lvl3pPr lvl="2" algn="ctr" rtl="0">
              <a:lnSpc>
                <a:spcPct val="90000"/>
              </a:lnSpc>
              <a:spcBef>
                <a:spcPts val="0"/>
              </a:spcBef>
              <a:spcAft>
                <a:spcPts val="0"/>
              </a:spcAft>
              <a:buNone/>
              <a:defRPr sz="3000"/>
            </a:lvl3pPr>
            <a:lvl4pPr lvl="3" algn="ctr" rtl="0">
              <a:lnSpc>
                <a:spcPct val="90000"/>
              </a:lnSpc>
              <a:spcBef>
                <a:spcPts val="0"/>
              </a:spcBef>
              <a:spcAft>
                <a:spcPts val="0"/>
              </a:spcAft>
              <a:buNone/>
              <a:defRPr sz="3000"/>
            </a:lvl4pPr>
            <a:lvl5pPr lvl="4" algn="ctr" rtl="0">
              <a:lnSpc>
                <a:spcPct val="90000"/>
              </a:lnSpc>
              <a:spcBef>
                <a:spcPts val="0"/>
              </a:spcBef>
              <a:spcAft>
                <a:spcPts val="0"/>
              </a:spcAft>
              <a:buNone/>
              <a:defRPr sz="3000"/>
            </a:lvl5pPr>
            <a:lvl6pPr lvl="5" algn="ctr" rtl="0">
              <a:lnSpc>
                <a:spcPct val="90000"/>
              </a:lnSpc>
              <a:spcBef>
                <a:spcPts val="0"/>
              </a:spcBef>
              <a:spcAft>
                <a:spcPts val="0"/>
              </a:spcAft>
              <a:buNone/>
              <a:defRPr sz="3000"/>
            </a:lvl6pPr>
            <a:lvl7pPr lvl="6" algn="ctr" rtl="0">
              <a:lnSpc>
                <a:spcPct val="90000"/>
              </a:lnSpc>
              <a:spcBef>
                <a:spcPts val="0"/>
              </a:spcBef>
              <a:spcAft>
                <a:spcPts val="0"/>
              </a:spcAft>
              <a:buNone/>
              <a:defRPr sz="3000"/>
            </a:lvl7pPr>
            <a:lvl8pPr lvl="7" algn="ctr" rtl="0">
              <a:lnSpc>
                <a:spcPct val="90000"/>
              </a:lnSpc>
              <a:spcBef>
                <a:spcPts val="0"/>
              </a:spcBef>
              <a:spcAft>
                <a:spcPts val="0"/>
              </a:spcAft>
              <a:buNone/>
              <a:defRPr sz="3000"/>
            </a:lvl8pPr>
            <a:lvl9pPr lvl="8" algn="ctr" rtl="0">
              <a:lnSpc>
                <a:spcPct val="90000"/>
              </a:lnSpc>
              <a:spcBef>
                <a:spcPts val="0"/>
              </a:spcBef>
              <a:spcAft>
                <a:spcPts val="0"/>
              </a:spcAft>
              <a:buNone/>
              <a:defRPr sz="3000"/>
            </a:lvl9pPr>
          </a:lstStyle>
          <a:p>
            <a:endParaRPr/>
          </a:p>
        </p:txBody>
      </p:sp>
      <p:sp>
        <p:nvSpPr>
          <p:cNvPr id="453" name="Google Shape;453;p3"/>
          <p:cNvSpPr txBox="1">
            <a:spLocks noGrp="1"/>
          </p:cNvSpPr>
          <p:nvPr>
            <p:ph type="subTitle" idx="2"/>
          </p:nvPr>
        </p:nvSpPr>
        <p:spPr>
          <a:xfrm>
            <a:off x="4677036" y="3350093"/>
            <a:ext cx="3512700" cy="591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atin typeface="Montserrat"/>
                <a:ea typeface="Montserrat"/>
                <a:cs typeface="Montserrat"/>
                <a:sym typeface="Montserrat"/>
              </a:defRPr>
            </a:lvl1pPr>
            <a:lvl2pPr lvl="1" algn="ctr" rtl="0">
              <a:spcBef>
                <a:spcPts val="0"/>
              </a:spcBef>
              <a:spcAft>
                <a:spcPts val="0"/>
              </a:spcAft>
              <a:buNone/>
              <a:defRPr>
                <a:solidFill>
                  <a:schemeClr val="dk2"/>
                </a:solidFill>
                <a:latin typeface="Montserrat"/>
                <a:ea typeface="Montserrat"/>
                <a:cs typeface="Montserrat"/>
                <a:sym typeface="Montserrat"/>
              </a:defRPr>
            </a:lvl2pPr>
            <a:lvl3pPr lvl="2" algn="ctr" rtl="0">
              <a:spcBef>
                <a:spcPts val="0"/>
              </a:spcBef>
              <a:spcAft>
                <a:spcPts val="0"/>
              </a:spcAft>
              <a:buNone/>
              <a:defRPr>
                <a:solidFill>
                  <a:schemeClr val="dk2"/>
                </a:solidFill>
                <a:latin typeface="Montserrat"/>
                <a:ea typeface="Montserrat"/>
                <a:cs typeface="Montserrat"/>
                <a:sym typeface="Montserrat"/>
              </a:defRPr>
            </a:lvl3pPr>
            <a:lvl4pPr lvl="3" algn="ctr" rtl="0">
              <a:spcBef>
                <a:spcPts val="0"/>
              </a:spcBef>
              <a:spcAft>
                <a:spcPts val="0"/>
              </a:spcAft>
              <a:buNone/>
              <a:defRPr>
                <a:solidFill>
                  <a:schemeClr val="dk2"/>
                </a:solidFill>
                <a:latin typeface="Montserrat"/>
                <a:ea typeface="Montserrat"/>
                <a:cs typeface="Montserrat"/>
                <a:sym typeface="Montserrat"/>
              </a:defRPr>
            </a:lvl4pPr>
            <a:lvl5pPr lvl="4" algn="ctr" rtl="0">
              <a:spcBef>
                <a:spcPts val="0"/>
              </a:spcBef>
              <a:spcAft>
                <a:spcPts val="0"/>
              </a:spcAft>
              <a:buNone/>
              <a:defRPr>
                <a:solidFill>
                  <a:schemeClr val="dk2"/>
                </a:solidFill>
                <a:latin typeface="Montserrat"/>
                <a:ea typeface="Montserrat"/>
                <a:cs typeface="Montserrat"/>
                <a:sym typeface="Montserrat"/>
              </a:defRPr>
            </a:lvl5pPr>
            <a:lvl6pPr lvl="5" algn="ctr" rtl="0">
              <a:spcBef>
                <a:spcPts val="0"/>
              </a:spcBef>
              <a:spcAft>
                <a:spcPts val="0"/>
              </a:spcAft>
              <a:buNone/>
              <a:defRPr>
                <a:solidFill>
                  <a:schemeClr val="dk2"/>
                </a:solidFill>
                <a:latin typeface="Montserrat"/>
                <a:ea typeface="Montserrat"/>
                <a:cs typeface="Montserrat"/>
                <a:sym typeface="Montserrat"/>
              </a:defRPr>
            </a:lvl6pPr>
            <a:lvl7pPr lvl="6" algn="ctr" rtl="0">
              <a:spcBef>
                <a:spcPts val="0"/>
              </a:spcBef>
              <a:spcAft>
                <a:spcPts val="0"/>
              </a:spcAft>
              <a:buNone/>
              <a:defRPr>
                <a:solidFill>
                  <a:schemeClr val="dk2"/>
                </a:solidFill>
                <a:latin typeface="Montserrat"/>
                <a:ea typeface="Montserrat"/>
                <a:cs typeface="Montserrat"/>
                <a:sym typeface="Montserrat"/>
              </a:defRPr>
            </a:lvl7pPr>
            <a:lvl8pPr lvl="7" algn="ctr" rtl="0">
              <a:spcBef>
                <a:spcPts val="0"/>
              </a:spcBef>
              <a:spcAft>
                <a:spcPts val="0"/>
              </a:spcAft>
              <a:buNone/>
              <a:defRPr>
                <a:solidFill>
                  <a:schemeClr val="dk2"/>
                </a:solidFill>
                <a:latin typeface="Montserrat"/>
                <a:ea typeface="Montserrat"/>
                <a:cs typeface="Montserrat"/>
                <a:sym typeface="Montserrat"/>
              </a:defRPr>
            </a:lvl8pPr>
            <a:lvl9pPr lvl="8" algn="ctr" rtl="0">
              <a:spcBef>
                <a:spcPts val="0"/>
              </a:spcBef>
              <a:spcAft>
                <a:spcPts val="0"/>
              </a:spcAft>
              <a:buNone/>
              <a:defRPr>
                <a:solidFill>
                  <a:schemeClr val="dk2"/>
                </a:solidFill>
                <a:latin typeface="Montserrat"/>
                <a:ea typeface="Montserrat"/>
                <a:cs typeface="Montserrat"/>
                <a:sym typeface="Montserrat"/>
              </a:defRPr>
            </a:lvl9pPr>
          </a:lstStyle>
          <a:p>
            <a:endParaRPr/>
          </a:p>
        </p:txBody>
      </p:sp>
      <p:sp>
        <p:nvSpPr>
          <p:cNvPr id="454" name="Google Shape;454;p3"/>
          <p:cNvSpPr txBox="1">
            <a:spLocks noGrp="1"/>
          </p:cNvSpPr>
          <p:nvPr>
            <p:ph type="title" hasCustomPrompt="1"/>
          </p:nvPr>
        </p:nvSpPr>
        <p:spPr>
          <a:xfrm>
            <a:off x="5195586" y="1139607"/>
            <a:ext cx="2475600" cy="115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400"/>
              <a:buNone/>
              <a:defRPr sz="12400"/>
            </a:lvl1pPr>
            <a:lvl2pPr lvl="1" algn="ctr" rtl="0">
              <a:spcBef>
                <a:spcPts val="0"/>
              </a:spcBef>
              <a:spcAft>
                <a:spcPts val="0"/>
              </a:spcAft>
              <a:buClr>
                <a:schemeClr val="accent4"/>
              </a:buClr>
              <a:buSzPts val="12400"/>
              <a:buNone/>
              <a:defRPr sz="12400">
                <a:solidFill>
                  <a:schemeClr val="accent4"/>
                </a:solidFill>
              </a:defRPr>
            </a:lvl2pPr>
            <a:lvl3pPr lvl="2" algn="ctr" rtl="0">
              <a:spcBef>
                <a:spcPts val="0"/>
              </a:spcBef>
              <a:spcAft>
                <a:spcPts val="0"/>
              </a:spcAft>
              <a:buClr>
                <a:schemeClr val="accent4"/>
              </a:buClr>
              <a:buSzPts val="12400"/>
              <a:buNone/>
              <a:defRPr sz="12400">
                <a:solidFill>
                  <a:schemeClr val="accent4"/>
                </a:solidFill>
              </a:defRPr>
            </a:lvl3pPr>
            <a:lvl4pPr lvl="3" algn="ctr" rtl="0">
              <a:spcBef>
                <a:spcPts val="0"/>
              </a:spcBef>
              <a:spcAft>
                <a:spcPts val="0"/>
              </a:spcAft>
              <a:buClr>
                <a:schemeClr val="accent4"/>
              </a:buClr>
              <a:buSzPts val="12400"/>
              <a:buNone/>
              <a:defRPr sz="12400">
                <a:solidFill>
                  <a:schemeClr val="accent4"/>
                </a:solidFill>
              </a:defRPr>
            </a:lvl4pPr>
            <a:lvl5pPr lvl="4" algn="ctr" rtl="0">
              <a:spcBef>
                <a:spcPts val="0"/>
              </a:spcBef>
              <a:spcAft>
                <a:spcPts val="0"/>
              </a:spcAft>
              <a:buClr>
                <a:schemeClr val="accent4"/>
              </a:buClr>
              <a:buSzPts val="12400"/>
              <a:buNone/>
              <a:defRPr sz="12400">
                <a:solidFill>
                  <a:schemeClr val="accent4"/>
                </a:solidFill>
              </a:defRPr>
            </a:lvl5pPr>
            <a:lvl6pPr lvl="5" algn="ctr" rtl="0">
              <a:spcBef>
                <a:spcPts val="0"/>
              </a:spcBef>
              <a:spcAft>
                <a:spcPts val="0"/>
              </a:spcAft>
              <a:buClr>
                <a:schemeClr val="accent4"/>
              </a:buClr>
              <a:buSzPts val="12400"/>
              <a:buNone/>
              <a:defRPr sz="12400">
                <a:solidFill>
                  <a:schemeClr val="accent4"/>
                </a:solidFill>
              </a:defRPr>
            </a:lvl6pPr>
            <a:lvl7pPr lvl="6" algn="ctr" rtl="0">
              <a:spcBef>
                <a:spcPts val="0"/>
              </a:spcBef>
              <a:spcAft>
                <a:spcPts val="0"/>
              </a:spcAft>
              <a:buClr>
                <a:schemeClr val="accent4"/>
              </a:buClr>
              <a:buSzPts val="12400"/>
              <a:buNone/>
              <a:defRPr sz="12400">
                <a:solidFill>
                  <a:schemeClr val="accent4"/>
                </a:solidFill>
              </a:defRPr>
            </a:lvl7pPr>
            <a:lvl8pPr lvl="7" algn="ctr" rtl="0">
              <a:spcBef>
                <a:spcPts val="0"/>
              </a:spcBef>
              <a:spcAft>
                <a:spcPts val="0"/>
              </a:spcAft>
              <a:buClr>
                <a:schemeClr val="accent4"/>
              </a:buClr>
              <a:buSzPts val="12400"/>
              <a:buNone/>
              <a:defRPr sz="12400">
                <a:solidFill>
                  <a:schemeClr val="accent4"/>
                </a:solidFill>
              </a:defRPr>
            </a:lvl8pPr>
            <a:lvl9pPr lvl="8" algn="ctr" rtl="0">
              <a:spcBef>
                <a:spcPts val="0"/>
              </a:spcBef>
              <a:spcAft>
                <a:spcPts val="0"/>
              </a:spcAft>
              <a:buClr>
                <a:schemeClr val="accent4"/>
              </a:buClr>
              <a:buSzPts val="12400"/>
              <a:buNone/>
              <a:defRPr sz="12400">
                <a:solidFill>
                  <a:schemeClr val="accent4"/>
                </a:solidFill>
              </a:defRPr>
            </a:lvl9pPr>
          </a:lstStyle>
          <a:p>
            <a:r>
              <a:t>xx%</a:t>
            </a:r>
          </a:p>
        </p:txBody>
      </p:sp>
      <p:grpSp>
        <p:nvGrpSpPr>
          <p:cNvPr id="455" name="Google Shape;455;p3"/>
          <p:cNvGrpSpPr/>
          <p:nvPr/>
        </p:nvGrpSpPr>
        <p:grpSpPr>
          <a:xfrm>
            <a:off x="6529833" y="4777398"/>
            <a:ext cx="149592" cy="135726"/>
            <a:chOff x="7894217" y="3432112"/>
            <a:chExt cx="161913" cy="146905"/>
          </a:xfrm>
        </p:grpSpPr>
        <p:sp>
          <p:nvSpPr>
            <p:cNvPr id="456" name="Google Shape;456;p3"/>
            <p:cNvSpPr/>
            <p:nvPr/>
          </p:nvSpPr>
          <p:spPr>
            <a:xfrm>
              <a:off x="7894217" y="3526023"/>
              <a:ext cx="67974" cy="52995"/>
            </a:xfrm>
            <a:custGeom>
              <a:avLst/>
              <a:gdLst/>
              <a:ahLst/>
              <a:cxnLst/>
              <a:rect l="l" t="t" r="r" b="b"/>
              <a:pathLst>
                <a:path w="2269" h="1769" extrusionOk="0">
                  <a:moveTo>
                    <a:pt x="1135" y="1"/>
                  </a:moveTo>
                  <a:cubicBezTo>
                    <a:pt x="1" y="1"/>
                    <a:pt x="1" y="1769"/>
                    <a:pt x="1135" y="1769"/>
                  </a:cubicBezTo>
                  <a:cubicBezTo>
                    <a:pt x="2269" y="1769"/>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7947178" y="3432112"/>
              <a:ext cx="66985" cy="51976"/>
            </a:xfrm>
            <a:custGeom>
              <a:avLst/>
              <a:gdLst/>
              <a:ahLst/>
              <a:cxnLst/>
              <a:rect l="l" t="t" r="r" b="b"/>
              <a:pathLst>
                <a:path w="2236" h="1735" extrusionOk="0">
                  <a:moveTo>
                    <a:pt x="1101" y="0"/>
                  </a:moveTo>
                  <a:cubicBezTo>
                    <a:pt x="0" y="0"/>
                    <a:pt x="0" y="1735"/>
                    <a:pt x="1101" y="1735"/>
                  </a:cubicBezTo>
                  <a:cubicBezTo>
                    <a:pt x="2235" y="1735"/>
                    <a:pt x="2235" y="0"/>
                    <a:pt x="1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7989146" y="3526023"/>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9" name="Google Shape;459;p3"/>
          <p:cNvSpPr/>
          <p:nvPr/>
        </p:nvSpPr>
        <p:spPr>
          <a:xfrm rot="10800000">
            <a:off x="5045130" y="4574461"/>
            <a:ext cx="4302661" cy="671891"/>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0" name="Google Shape;460;p3"/>
          <p:cNvGrpSpPr/>
          <p:nvPr/>
        </p:nvGrpSpPr>
        <p:grpSpPr>
          <a:xfrm>
            <a:off x="136982" y="3909079"/>
            <a:ext cx="305120" cy="398169"/>
            <a:chOff x="1304140" y="978228"/>
            <a:chExt cx="436509" cy="569545"/>
          </a:xfrm>
        </p:grpSpPr>
        <p:sp>
          <p:nvSpPr>
            <p:cNvPr id="461" name="Google Shape;461;p3"/>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 name="Google Shape;483;p3"/>
          <p:cNvGrpSpPr/>
          <p:nvPr/>
        </p:nvGrpSpPr>
        <p:grpSpPr>
          <a:xfrm rot="-5400000">
            <a:off x="7709956" y="4669021"/>
            <a:ext cx="312963" cy="847725"/>
            <a:chOff x="7607455" y="4238363"/>
            <a:chExt cx="438017" cy="1186459"/>
          </a:xfrm>
        </p:grpSpPr>
        <p:sp>
          <p:nvSpPr>
            <p:cNvPr id="484" name="Google Shape;484;p3"/>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3"/>
          <p:cNvGrpSpPr/>
          <p:nvPr/>
        </p:nvGrpSpPr>
        <p:grpSpPr>
          <a:xfrm>
            <a:off x="8150120" y="4315687"/>
            <a:ext cx="897486" cy="983034"/>
            <a:chOff x="2318158" y="4088320"/>
            <a:chExt cx="1256104" cy="1375835"/>
          </a:xfrm>
        </p:grpSpPr>
        <p:sp>
          <p:nvSpPr>
            <p:cNvPr id="509" name="Google Shape;509;p3"/>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9" name="Google Shape;559;p3"/>
          <p:cNvGrpSpPr/>
          <p:nvPr/>
        </p:nvGrpSpPr>
        <p:grpSpPr>
          <a:xfrm>
            <a:off x="7861294" y="-67332"/>
            <a:ext cx="344269" cy="448962"/>
            <a:chOff x="3289399" y="3455662"/>
            <a:chExt cx="436502" cy="569243"/>
          </a:xfrm>
        </p:grpSpPr>
        <p:sp>
          <p:nvSpPr>
            <p:cNvPr id="560" name="Google Shape;560;p3"/>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
          <p:cNvGrpSpPr/>
          <p:nvPr/>
        </p:nvGrpSpPr>
        <p:grpSpPr>
          <a:xfrm>
            <a:off x="8702358" y="4163752"/>
            <a:ext cx="508380" cy="228117"/>
            <a:chOff x="8502760" y="3542528"/>
            <a:chExt cx="711519" cy="319269"/>
          </a:xfrm>
        </p:grpSpPr>
        <p:sp>
          <p:nvSpPr>
            <p:cNvPr id="583" name="Google Shape;583;p3"/>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3"/>
          <p:cNvGrpSpPr/>
          <p:nvPr/>
        </p:nvGrpSpPr>
        <p:grpSpPr>
          <a:xfrm>
            <a:off x="8241496" y="67305"/>
            <a:ext cx="1125920" cy="841327"/>
            <a:chOff x="7809743" y="1407245"/>
            <a:chExt cx="1427565" cy="1066727"/>
          </a:xfrm>
        </p:grpSpPr>
        <p:sp>
          <p:nvSpPr>
            <p:cNvPr id="593" name="Google Shape;593;p3"/>
            <p:cNvSpPr/>
            <p:nvPr/>
          </p:nvSpPr>
          <p:spPr>
            <a:xfrm>
              <a:off x="7809743" y="1407245"/>
              <a:ext cx="1427565" cy="1066727"/>
            </a:xfrm>
            <a:custGeom>
              <a:avLst/>
              <a:gdLst/>
              <a:ahLst/>
              <a:cxnLst/>
              <a:rect l="l" t="t" r="r" b="b"/>
              <a:pathLst>
                <a:path w="47653" h="35608" extrusionOk="0">
                  <a:moveTo>
                    <a:pt x="10687" y="0"/>
                  </a:moveTo>
                  <a:cubicBezTo>
                    <a:pt x="9318" y="0"/>
                    <a:pt x="8106" y="427"/>
                    <a:pt x="7557" y="1782"/>
                  </a:cubicBezTo>
                  <a:cubicBezTo>
                    <a:pt x="6156" y="5285"/>
                    <a:pt x="11960" y="7853"/>
                    <a:pt x="14062" y="9021"/>
                  </a:cubicBezTo>
                  <a:cubicBezTo>
                    <a:pt x="19199" y="12490"/>
                    <a:pt x="25270" y="14358"/>
                    <a:pt x="30407" y="17861"/>
                  </a:cubicBezTo>
                  <a:cubicBezTo>
                    <a:pt x="28067" y="17276"/>
                    <a:pt x="16214" y="14414"/>
                    <a:pt x="8199" y="14414"/>
                  </a:cubicBezTo>
                  <a:cubicBezTo>
                    <a:pt x="3417" y="14414"/>
                    <a:pt x="0" y="15432"/>
                    <a:pt x="786" y="18561"/>
                  </a:cubicBezTo>
                  <a:cubicBezTo>
                    <a:pt x="2187" y="24399"/>
                    <a:pt x="24569" y="22998"/>
                    <a:pt x="29706" y="24632"/>
                  </a:cubicBezTo>
                  <a:cubicBezTo>
                    <a:pt x="29466" y="24623"/>
                    <a:pt x="29220" y="24619"/>
                    <a:pt x="28971" y="24619"/>
                  </a:cubicBezTo>
                  <a:cubicBezTo>
                    <a:pt x="22677" y="24619"/>
                    <a:pt x="13625" y="27407"/>
                    <a:pt x="8491" y="30937"/>
                  </a:cubicBezTo>
                  <a:cubicBezTo>
                    <a:pt x="3921" y="34058"/>
                    <a:pt x="5815" y="35607"/>
                    <a:pt x="9677" y="35607"/>
                  </a:cubicBezTo>
                  <a:cubicBezTo>
                    <a:pt x="12129" y="35607"/>
                    <a:pt x="15376" y="34982"/>
                    <a:pt x="18265" y="33739"/>
                  </a:cubicBezTo>
                  <a:cubicBezTo>
                    <a:pt x="27138" y="29869"/>
                    <a:pt x="37379" y="29069"/>
                    <a:pt x="46952" y="29069"/>
                  </a:cubicBezTo>
                  <a:lnTo>
                    <a:pt x="47653" y="29069"/>
                  </a:lnTo>
                  <a:lnTo>
                    <a:pt x="47653" y="18328"/>
                  </a:lnTo>
                  <a:cubicBezTo>
                    <a:pt x="37612" y="12490"/>
                    <a:pt x="26204" y="3650"/>
                    <a:pt x="14996" y="848"/>
                  </a:cubicBezTo>
                  <a:cubicBezTo>
                    <a:pt x="13790" y="487"/>
                    <a:pt x="12149" y="0"/>
                    <a:pt x="106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8923422" y="2140105"/>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8804500" y="2063149"/>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8700585" y="2224040"/>
              <a:ext cx="66985" cy="51976"/>
            </a:xfrm>
            <a:custGeom>
              <a:avLst/>
              <a:gdLst/>
              <a:ahLst/>
              <a:cxnLst/>
              <a:rect l="l" t="t" r="r" b="b"/>
              <a:pathLst>
                <a:path w="2236" h="1735" extrusionOk="0">
                  <a:moveTo>
                    <a:pt x="1102" y="0"/>
                  </a:moveTo>
                  <a:cubicBezTo>
                    <a:pt x="1" y="0"/>
                    <a:pt x="1" y="1735"/>
                    <a:pt x="1102" y="1735"/>
                  </a:cubicBezTo>
                  <a:cubicBezTo>
                    <a:pt x="2236" y="1735"/>
                    <a:pt x="2236" y="0"/>
                    <a:pt x="1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8518726" y="2182072"/>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8406813" y="2292967"/>
              <a:ext cx="68004" cy="52995"/>
            </a:xfrm>
            <a:custGeom>
              <a:avLst/>
              <a:gdLst/>
              <a:ahLst/>
              <a:cxnLst/>
              <a:rect l="l" t="t" r="r" b="b"/>
              <a:pathLst>
                <a:path w="2270" h="1769" extrusionOk="0">
                  <a:moveTo>
                    <a:pt x="1135" y="1"/>
                  </a:moveTo>
                  <a:cubicBezTo>
                    <a:pt x="1" y="1"/>
                    <a:pt x="1" y="1769"/>
                    <a:pt x="1135" y="1769"/>
                  </a:cubicBezTo>
                  <a:cubicBezTo>
                    <a:pt x="2269" y="1769"/>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8259942" y="2264989"/>
              <a:ext cx="67974" cy="52995"/>
            </a:xfrm>
            <a:custGeom>
              <a:avLst/>
              <a:gdLst/>
              <a:ahLst/>
              <a:cxnLst/>
              <a:rect l="l" t="t" r="r" b="b"/>
              <a:pathLst>
                <a:path w="2269" h="1769" extrusionOk="0">
                  <a:moveTo>
                    <a:pt x="1134" y="1"/>
                  </a:moveTo>
                  <a:cubicBezTo>
                    <a:pt x="0" y="1"/>
                    <a:pt x="0" y="1769"/>
                    <a:pt x="1134" y="1769"/>
                  </a:cubicBezTo>
                  <a:cubicBezTo>
                    <a:pt x="2269" y="1769"/>
                    <a:pt x="2269" y="1"/>
                    <a:pt x="1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8378834" y="202118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8294900" y="1909268"/>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8128048" y="2021182"/>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8051093" y="1881290"/>
              <a:ext cx="66985" cy="52006"/>
            </a:xfrm>
            <a:custGeom>
              <a:avLst/>
              <a:gdLst/>
              <a:ahLst/>
              <a:cxnLst/>
              <a:rect l="l" t="t" r="r" b="b"/>
              <a:pathLst>
                <a:path w="2236" h="1736" extrusionOk="0">
                  <a:moveTo>
                    <a:pt x="1101" y="1"/>
                  </a:moveTo>
                  <a:cubicBezTo>
                    <a:pt x="1" y="1"/>
                    <a:pt x="1" y="1735"/>
                    <a:pt x="1101" y="1735"/>
                  </a:cubicBezTo>
                  <a:cubicBezTo>
                    <a:pt x="2236" y="1735"/>
                    <a:pt x="2236"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7904222" y="1930267"/>
              <a:ext cx="66985" cy="51976"/>
            </a:xfrm>
            <a:custGeom>
              <a:avLst/>
              <a:gdLst/>
              <a:ahLst/>
              <a:cxnLst/>
              <a:rect l="l" t="t" r="r" b="b"/>
              <a:pathLst>
                <a:path w="2236" h="1735" extrusionOk="0">
                  <a:moveTo>
                    <a:pt x="1134" y="0"/>
                  </a:moveTo>
                  <a:cubicBezTo>
                    <a:pt x="0" y="0"/>
                    <a:pt x="0" y="1735"/>
                    <a:pt x="1134" y="1735"/>
                  </a:cubicBezTo>
                  <a:cubicBezTo>
                    <a:pt x="2235" y="1735"/>
                    <a:pt x="2235"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8881455" y="1944256"/>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8364845" y="1553548"/>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8196976" y="1581526"/>
              <a:ext cx="68004" cy="52006"/>
            </a:xfrm>
            <a:custGeom>
              <a:avLst/>
              <a:gdLst/>
              <a:ahLst/>
              <a:cxnLst/>
              <a:rect l="l" t="t" r="r" b="b"/>
              <a:pathLst>
                <a:path w="2270" h="1736" extrusionOk="0">
                  <a:moveTo>
                    <a:pt x="1103" y="0"/>
                  </a:moveTo>
                  <a:cubicBezTo>
                    <a:pt x="1" y="0"/>
                    <a:pt x="11" y="1735"/>
                    <a:pt x="1135" y="1735"/>
                  </a:cubicBezTo>
                  <a:cubicBezTo>
                    <a:pt x="2269" y="1735"/>
                    <a:pt x="2269" y="1"/>
                    <a:pt x="1135" y="1"/>
                  </a:cubicBezTo>
                  <a:cubicBezTo>
                    <a:pt x="1124" y="0"/>
                    <a:pt x="1114" y="0"/>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8114059" y="1455623"/>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9127268" y="1974721"/>
              <a:ext cx="51976" cy="55991"/>
            </a:xfrm>
            <a:custGeom>
              <a:avLst/>
              <a:gdLst/>
              <a:ahLst/>
              <a:cxnLst/>
              <a:rect l="l" t="t" r="r" b="b"/>
              <a:pathLst>
                <a:path w="1735" h="1869" extrusionOk="0">
                  <a:moveTo>
                    <a:pt x="868" y="1"/>
                  </a:moveTo>
                  <a:cubicBezTo>
                    <a:pt x="434" y="1"/>
                    <a:pt x="0" y="284"/>
                    <a:pt x="0" y="851"/>
                  </a:cubicBezTo>
                  <a:lnTo>
                    <a:pt x="0" y="1018"/>
                  </a:lnTo>
                  <a:cubicBezTo>
                    <a:pt x="0" y="1585"/>
                    <a:pt x="434" y="1869"/>
                    <a:pt x="868" y="1869"/>
                  </a:cubicBezTo>
                  <a:cubicBezTo>
                    <a:pt x="1301" y="1869"/>
                    <a:pt x="1735" y="1585"/>
                    <a:pt x="1735" y="1018"/>
                  </a:cubicBezTo>
                  <a:lnTo>
                    <a:pt x="1735" y="851"/>
                  </a:lnTo>
                  <a:cubicBezTo>
                    <a:pt x="1735" y="284"/>
                    <a:pt x="1301" y="1"/>
                    <a:pt x="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9119270" y="2161074"/>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 name="Google Shape;611;p3"/>
          <p:cNvGrpSpPr/>
          <p:nvPr/>
        </p:nvGrpSpPr>
        <p:grpSpPr>
          <a:xfrm>
            <a:off x="-28467" y="4581438"/>
            <a:ext cx="780895" cy="760279"/>
            <a:chOff x="-181020" y="4253777"/>
            <a:chExt cx="1117161" cy="1087511"/>
          </a:xfrm>
        </p:grpSpPr>
        <p:sp>
          <p:nvSpPr>
            <p:cNvPr id="612" name="Google Shape;612;p3"/>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 name="Google Shape;626;p3"/>
          <p:cNvGrpSpPr/>
          <p:nvPr/>
        </p:nvGrpSpPr>
        <p:grpSpPr>
          <a:xfrm>
            <a:off x="-19406" y="4385961"/>
            <a:ext cx="617995" cy="829037"/>
            <a:chOff x="-168050" y="4195214"/>
            <a:chExt cx="719519" cy="965231"/>
          </a:xfrm>
        </p:grpSpPr>
        <p:sp>
          <p:nvSpPr>
            <p:cNvPr id="627" name="Google Shape;627;p3"/>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 name="Google Shape;674;p3"/>
          <p:cNvGrpSpPr/>
          <p:nvPr/>
        </p:nvGrpSpPr>
        <p:grpSpPr>
          <a:xfrm>
            <a:off x="8267905" y="-201102"/>
            <a:ext cx="880781" cy="903269"/>
            <a:chOff x="7973149" y="-201092"/>
            <a:chExt cx="1116750" cy="1145263"/>
          </a:xfrm>
        </p:grpSpPr>
        <p:sp>
          <p:nvSpPr>
            <p:cNvPr id="675" name="Google Shape;675;p3"/>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3"/>
          <p:cNvGrpSpPr/>
          <p:nvPr/>
        </p:nvGrpSpPr>
        <p:grpSpPr>
          <a:xfrm>
            <a:off x="8598076" y="819274"/>
            <a:ext cx="736229" cy="431627"/>
            <a:chOff x="8365864" y="2993835"/>
            <a:chExt cx="933472" cy="547264"/>
          </a:xfrm>
        </p:grpSpPr>
        <p:sp>
          <p:nvSpPr>
            <p:cNvPr id="737" name="Google Shape;737;p3"/>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 name="Google Shape;744;p3"/>
          <p:cNvGrpSpPr/>
          <p:nvPr/>
        </p:nvGrpSpPr>
        <p:grpSpPr>
          <a:xfrm rot="-5400000">
            <a:off x="7560641" y="73929"/>
            <a:ext cx="161913" cy="145916"/>
            <a:chOff x="7737341" y="1046941"/>
            <a:chExt cx="161913" cy="145916"/>
          </a:xfrm>
        </p:grpSpPr>
        <p:sp>
          <p:nvSpPr>
            <p:cNvPr id="745" name="Google Shape;745;p3"/>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247"/>
        <p:cNvGrpSpPr/>
        <p:nvPr/>
      </p:nvGrpSpPr>
      <p:grpSpPr>
        <a:xfrm>
          <a:off x="0" y="0"/>
          <a:ext cx="0" cy="0"/>
          <a:chOff x="0" y="0"/>
          <a:chExt cx="0" cy="0"/>
        </a:xfrm>
      </p:grpSpPr>
      <p:sp>
        <p:nvSpPr>
          <p:cNvPr id="2248" name="Google Shape;2248;p9"/>
          <p:cNvSpPr txBox="1">
            <a:spLocks noGrp="1"/>
          </p:cNvSpPr>
          <p:nvPr>
            <p:ph type="title"/>
          </p:nvPr>
        </p:nvSpPr>
        <p:spPr>
          <a:xfrm>
            <a:off x="778875" y="1903675"/>
            <a:ext cx="4045200" cy="6003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249" name="Google Shape;2249;p9"/>
          <p:cNvSpPr txBox="1">
            <a:spLocks noGrp="1"/>
          </p:cNvSpPr>
          <p:nvPr>
            <p:ph type="subTitle" idx="1"/>
          </p:nvPr>
        </p:nvSpPr>
        <p:spPr>
          <a:xfrm>
            <a:off x="778875" y="2496780"/>
            <a:ext cx="3663000" cy="909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atin typeface="Nunito"/>
                <a:ea typeface="Nunito"/>
                <a:cs typeface="Nunito"/>
                <a:sym typeface="Nunito"/>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2250" name="Google Shape;2250;p9"/>
          <p:cNvGrpSpPr/>
          <p:nvPr/>
        </p:nvGrpSpPr>
        <p:grpSpPr>
          <a:xfrm rot="5400000">
            <a:off x="8671068" y="4133682"/>
            <a:ext cx="585438" cy="262694"/>
            <a:chOff x="8502760" y="3542528"/>
            <a:chExt cx="711519" cy="319269"/>
          </a:xfrm>
        </p:grpSpPr>
        <p:sp>
          <p:nvSpPr>
            <p:cNvPr id="2251" name="Google Shape;2251;p9"/>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9"/>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9"/>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9"/>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9"/>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9"/>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9"/>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9"/>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9"/>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0" name="Google Shape;2260;p9"/>
          <p:cNvSpPr/>
          <p:nvPr/>
        </p:nvSpPr>
        <p:spPr>
          <a:xfrm>
            <a:off x="5641740" y="4752388"/>
            <a:ext cx="3517727" cy="4760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9"/>
          <p:cNvSpPr/>
          <p:nvPr/>
        </p:nvSpPr>
        <p:spPr>
          <a:xfrm rot="-5400000">
            <a:off x="-1146619" y="981999"/>
            <a:ext cx="2707986" cy="61220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2" name="Google Shape;2262;p9"/>
          <p:cNvGrpSpPr/>
          <p:nvPr/>
        </p:nvGrpSpPr>
        <p:grpSpPr>
          <a:xfrm rot="-8956076">
            <a:off x="-287897" y="356283"/>
            <a:ext cx="439072" cy="1138273"/>
            <a:chOff x="1823086" y="-208516"/>
            <a:chExt cx="433159" cy="1122944"/>
          </a:xfrm>
        </p:grpSpPr>
        <p:sp>
          <p:nvSpPr>
            <p:cNvPr id="2263" name="Google Shape;2263;p9"/>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9"/>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9"/>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9"/>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9"/>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9"/>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9"/>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9"/>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1" name="Google Shape;2271;p9"/>
          <p:cNvGrpSpPr/>
          <p:nvPr/>
        </p:nvGrpSpPr>
        <p:grpSpPr>
          <a:xfrm rot="-8956076">
            <a:off x="-35410" y="287396"/>
            <a:ext cx="444458" cy="1202932"/>
            <a:chOff x="904476" y="-243594"/>
            <a:chExt cx="438472" cy="1186732"/>
          </a:xfrm>
        </p:grpSpPr>
        <p:sp>
          <p:nvSpPr>
            <p:cNvPr id="2272" name="Google Shape;2272;p9"/>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9"/>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9"/>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9"/>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9"/>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9"/>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9"/>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9"/>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9"/>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9"/>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9"/>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9"/>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9"/>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9"/>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9"/>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9"/>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9"/>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9"/>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9"/>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9"/>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9"/>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9"/>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9"/>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9"/>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9"/>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9"/>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9"/>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9" name="Google Shape;2299;p9"/>
          <p:cNvGrpSpPr/>
          <p:nvPr/>
        </p:nvGrpSpPr>
        <p:grpSpPr>
          <a:xfrm>
            <a:off x="8267204" y="4381245"/>
            <a:ext cx="876802" cy="561032"/>
            <a:chOff x="7750342" y="3926048"/>
            <a:chExt cx="1406709" cy="900099"/>
          </a:xfrm>
        </p:grpSpPr>
        <p:sp>
          <p:nvSpPr>
            <p:cNvPr id="2300" name="Google Shape;2300;p9"/>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9"/>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9"/>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9"/>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9"/>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9"/>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9"/>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9"/>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8" name="Google Shape;2308;p9"/>
          <p:cNvGrpSpPr/>
          <p:nvPr/>
        </p:nvGrpSpPr>
        <p:grpSpPr>
          <a:xfrm>
            <a:off x="8662288" y="4231517"/>
            <a:ext cx="772370" cy="775893"/>
            <a:chOff x="8276926" y="3750868"/>
            <a:chExt cx="1239162" cy="1244814"/>
          </a:xfrm>
        </p:grpSpPr>
        <p:sp>
          <p:nvSpPr>
            <p:cNvPr id="2309" name="Google Shape;2309;p9"/>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9"/>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9"/>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9"/>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9"/>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9"/>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9"/>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9"/>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9"/>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9"/>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9"/>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9"/>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9"/>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9"/>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9"/>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9"/>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9"/>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9"/>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9"/>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9"/>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9"/>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9"/>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9"/>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9"/>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9"/>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9"/>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9"/>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6" name="Google Shape;2336;p9"/>
          <p:cNvGrpSpPr/>
          <p:nvPr/>
        </p:nvGrpSpPr>
        <p:grpSpPr>
          <a:xfrm rot="-5400000">
            <a:off x="8320410" y="4607546"/>
            <a:ext cx="273016" cy="739520"/>
            <a:chOff x="7607455" y="4238363"/>
            <a:chExt cx="438017" cy="1186459"/>
          </a:xfrm>
        </p:grpSpPr>
        <p:sp>
          <p:nvSpPr>
            <p:cNvPr id="2337" name="Google Shape;2337;p9"/>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9"/>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9"/>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9"/>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9"/>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9"/>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9"/>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9"/>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9"/>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9"/>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9"/>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9"/>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9"/>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9"/>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9"/>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9"/>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9"/>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9"/>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9"/>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9"/>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9"/>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9"/>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9"/>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9"/>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1" name="Google Shape;2361;p9"/>
          <p:cNvGrpSpPr/>
          <p:nvPr/>
        </p:nvGrpSpPr>
        <p:grpSpPr>
          <a:xfrm>
            <a:off x="7297766" y="197739"/>
            <a:ext cx="633267" cy="380075"/>
            <a:chOff x="8365864" y="2993835"/>
            <a:chExt cx="933472" cy="547264"/>
          </a:xfrm>
        </p:grpSpPr>
        <p:sp>
          <p:nvSpPr>
            <p:cNvPr id="2362" name="Google Shape;2362;p9"/>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9"/>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9"/>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9"/>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9"/>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9"/>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9"/>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9" name="Google Shape;2369;p9"/>
          <p:cNvGrpSpPr/>
          <p:nvPr/>
        </p:nvGrpSpPr>
        <p:grpSpPr>
          <a:xfrm rot="-1533248">
            <a:off x="7908954" y="39658"/>
            <a:ext cx="800077" cy="592343"/>
            <a:chOff x="8118223" y="2202382"/>
            <a:chExt cx="1151949" cy="873156"/>
          </a:xfrm>
        </p:grpSpPr>
        <p:sp>
          <p:nvSpPr>
            <p:cNvPr id="2370" name="Google Shape;2370;p9"/>
            <p:cNvSpPr/>
            <p:nvPr/>
          </p:nvSpPr>
          <p:spPr>
            <a:xfrm>
              <a:off x="8162018" y="2369923"/>
              <a:ext cx="67974" cy="52995"/>
            </a:xfrm>
            <a:custGeom>
              <a:avLst/>
              <a:gdLst/>
              <a:ahLst/>
              <a:cxnLst/>
              <a:rect l="l" t="t" r="r" b="b"/>
              <a:pathLst>
                <a:path w="2269" h="1769" extrusionOk="0">
                  <a:moveTo>
                    <a:pt x="1134" y="0"/>
                  </a:moveTo>
                  <a:cubicBezTo>
                    <a:pt x="34" y="0"/>
                    <a:pt x="0" y="1768"/>
                    <a:pt x="1134" y="1768"/>
                  </a:cubicBezTo>
                  <a:cubicBezTo>
                    <a:pt x="2269" y="1768"/>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9"/>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9"/>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9"/>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9"/>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9"/>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9"/>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9"/>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9"/>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9"/>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9"/>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9"/>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9"/>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9"/>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9"/>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9"/>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9"/>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9"/>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9"/>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9"/>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9"/>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1" name="Google Shape;2391;p9"/>
          <p:cNvGrpSpPr/>
          <p:nvPr/>
        </p:nvGrpSpPr>
        <p:grpSpPr>
          <a:xfrm>
            <a:off x="-212567" y="3972291"/>
            <a:ext cx="1146207" cy="1063803"/>
            <a:chOff x="-181020" y="4253777"/>
            <a:chExt cx="1117161" cy="1087511"/>
          </a:xfrm>
        </p:grpSpPr>
        <p:sp>
          <p:nvSpPr>
            <p:cNvPr id="2392" name="Google Shape;2392;p9"/>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9"/>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9"/>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9"/>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9"/>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9"/>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9"/>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9"/>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9"/>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9"/>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9"/>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9"/>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9"/>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9"/>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6" name="Google Shape;2406;p9"/>
          <p:cNvGrpSpPr/>
          <p:nvPr/>
        </p:nvGrpSpPr>
        <p:grpSpPr>
          <a:xfrm>
            <a:off x="-199238" y="3699426"/>
            <a:ext cx="906954" cy="1160207"/>
            <a:chOff x="-168050" y="4195214"/>
            <a:chExt cx="719519" cy="965231"/>
          </a:xfrm>
        </p:grpSpPr>
        <p:sp>
          <p:nvSpPr>
            <p:cNvPr id="2407" name="Google Shape;2407;p9"/>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9"/>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9"/>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9"/>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9"/>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9"/>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9"/>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9"/>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9"/>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9"/>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9"/>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9"/>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9"/>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9"/>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9"/>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9"/>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9"/>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9"/>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9"/>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9"/>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9"/>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9"/>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9"/>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9"/>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9"/>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9"/>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9"/>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9"/>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9"/>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9"/>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9"/>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9"/>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9"/>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9"/>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9"/>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9"/>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9"/>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9"/>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9"/>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9"/>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9"/>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9"/>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9"/>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9"/>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9"/>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9"/>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9"/>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4" name="Google Shape;2454;p9"/>
          <p:cNvGrpSpPr/>
          <p:nvPr/>
        </p:nvGrpSpPr>
        <p:grpSpPr>
          <a:xfrm rot="5400000">
            <a:off x="8497833" y="-690"/>
            <a:ext cx="775583" cy="776946"/>
            <a:chOff x="7973149" y="-201092"/>
            <a:chExt cx="1116750" cy="1145263"/>
          </a:xfrm>
        </p:grpSpPr>
        <p:sp>
          <p:nvSpPr>
            <p:cNvPr id="2455" name="Google Shape;2455;p9"/>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9"/>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9"/>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9"/>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9"/>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9"/>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9"/>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9"/>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9"/>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9"/>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9"/>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9"/>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9"/>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9"/>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9"/>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9"/>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9"/>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9"/>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9"/>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9"/>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9"/>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9"/>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9"/>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9"/>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9"/>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9"/>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9"/>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9"/>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9"/>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9"/>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9"/>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9"/>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9"/>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9"/>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9"/>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9"/>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9"/>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9"/>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9"/>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9"/>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9"/>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9"/>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9"/>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9"/>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9"/>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9"/>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9"/>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9"/>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9"/>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9"/>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9"/>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9"/>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9"/>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9"/>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9"/>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9"/>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9"/>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9"/>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9"/>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9"/>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9"/>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6" name="Google Shape;2516;p9"/>
          <p:cNvGrpSpPr/>
          <p:nvPr/>
        </p:nvGrpSpPr>
        <p:grpSpPr>
          <a:xfrm rot="5400000">
            <a:off x="295700" y="4213030"/>
            <a:ext cx="428468" cy="1217307"/>
            <a:chOff x="7607455" y="4238363"/>
            <a:chExt cx="438017" cy="1186459"/>
          </a:xfrm>
        </p:grpSpPr>
        <p:sp>
          <p:nvSpPr>
            <p:cNvPr id="2517" name="Google Shape;2517;p9"/>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9"/>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9"/>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9"/>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9"/>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9"/>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9"/>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9"/>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9"/>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9"/>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9"/>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9"/>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9"/>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9"/>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9"/>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9"/>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9"/>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9"/>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9"/>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9"/>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9"/>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9"/>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9"/>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9"/>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1" name="Google Shape;2541;p9"/>
          <p:cNvGrpSpPr/>
          <p:nvPr/>
        </p:nvGrpSpPr>
        <p:grpSpPr>
          <a:xfrm>
            <a:off x="8616189" y="4684966"/>
            <a:ext cx="561571" cy="543421"/>
            <a:chOff x="8202967" y="4478366"/>
            <a:chExt cx="900965" cy="871845"/>
          </a:xfrm>
        </p:grpSpPr>
        <p:sp>
          <p:nvSpPr>
            <p:cNvPr id="2542" name="Google Shape;2542;p9"/>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9"/>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9"/>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9"/>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9"/>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9"/>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9"/>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9"/>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9"/>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9"/>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9"/>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9"/>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9"/>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9"/>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9"/>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9"/>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9"/>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9"/>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9"/>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61"/>
        <p:cNvGrpSpPr/>
        <p:nvPr/>
      </p:nvGrpSpPr>
      <p:grpSpPr>
        <a:xfrm>
          <a:off x="0" y="0"/>
          <a:ext cx="0" cy="0"/>
          <a:chOff x="0" y="0"/>
          <a:chExt cx="0" cy="0"/>
        </a:xfrm>
      </p:grpSpPr>
      <p:sp>
        <p:nvSpPr>
          <p:cNvPr id="2562" name="Google Shape;2562;p10"/>
          <p:cNvSpPr txBox="1">
            <a:spLocks noGrp="1"/>
          </p:cNvSpPr>
          <p:nvPr>
            <p:ph type="title"/>
          </p:nvPr>
        </p:nvSpPr>
        <p:spPr>
          <a:xfrm>
            <a:off x="5332850" y="689450"/>
            <a:ext cx="3048000" cy="767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sz="2100"/>
            </a:lvl1pPr>
            <a:lvl2pPr lvl="1" rtl="0">
              <a:spcBef>
                <a:spcPts val="0"/>
              </a:spcBef>
              <a:spcAft>
                <a:spcPts val="0"/>
              </a:spcAft>
              <a:buSzPts val="1400"/>
              <a:buFont typeface="Montserrat"/>
              <a:buNone/>
              <a:defRPr b="0">
                <a:latin typeface="Montserrat"/>
                <a:ea typeface="Montserrat"/>
                <a:cs typeface="Montserrat"/>
                <a:sym typeface="Montserrat"/>
              </a:defRPr>
            </a:lvl2pPr>
            <a:lvl3pPr lvl="2" rtl="0">
              <a:spcBef>
                <a:spcPts val="0"/>
              </a:spcBef>
              <a:spcAft>
                <a:spcPts val="0"/>
              </a:spcAft>
              <a:buSzPts val="1400"/>
              <a:buFont typeface="Montserrat"/>
              <a:buNone/>
              <a:defRPr b="0">
                <a:latin typeface="Montserrat"/>
                <a:ea typeface="Montserrat"/>
                <a:cs typeface="Montserrat"/>
                <a:sym typeface="Montserrat"/>
              </a:defRPr>
            </a:lvl3pPr>
            <a:lvl4pPr lvl="3" rtl="0">
              <a:spcBef>
                <a:spcPts val="0"/>
              </a:spcBef>
              <a:spcAft>
                <a:spcPts val="0"/>
              </a:spcAft>
              <a:buSzPts val="1400"/>
              <a:buFont typeface="Montserrat"/>
              <a:buNone/>
              <a:defRPr b="0">
                <a:latin typeface="Montserrat"/>
                <a:ea typeface="Montserrat"/>
                <a:cs typeface="Montserrat"/>
                <a:sym typeface="Montserrat"/>
              </a:defRPr>
            </a:lvl4pPr>
            <a:lvl5pPr lvl="4" rtl="0">
              <a:spcBef>
                <a:spcPts val="0"/>
              </a:spcBef>
              <a:spcAft>
                <a:spcPts val="0"/>
              </a:spcAft>
              <a:buSzPts val="1400"/>
              <a:buFont typeface="Montserrat"/>
              <a:buNone/>
              <a:defRPr b="0">
                <a:latin typeface="Montserrat"/>
                <a:ea typeface="Montserrat"/>
                <a:cs typeface="Montserrat"/>
                <a:sym typeface="Montserrat"/>
              </a:defRPr>
            </a:lvl5pPr>
            <a:lvl6pPr lvl="5" rtl="0">
              <a:spcBef>
                <a:spcPts val="0"/>
              </a:spcBef>
              <a:spcAft>
                <a:spcPts val="0"/>
              </a:spcAft>
              <a:buSzPts val="1400"/>
              <a:buFont typeface="Montserrat"/>
              <a:buNone/>
              <a:defRPr b="0">
                <a:latin typeface="Montserrat"/>
                <a:ea typeface="Montserrat"/>
                <a:cs typeface="Montserrat"/>
                <a:sym typeface="Montserrat"/>
              </a:defRPr>
            </a:lvl6pPr>
            <a:lvl7pPr lvl="6" rtl="0">
              <a:spcBef>
                <a:spcPts val="0"/>
              </a:spcBef>
              <a:spcAft>
                <a:spcPts val="0"/>
              </a:spcAft>
              <a:buSzPts val="1400"/>
              <a:buFont typeface="Montserrat"/>
              <a:buNone/>
              <a:defRPr b="0">
                <a:latin typeface="Montserrat"/>
                <a:ea typeface="Montserrat"/>
                <a:cs typeface="Montserrat"/>
                <a:sym typeface="Montserrat"/>
              </a:defRPr>
            </a:lvl7pPr>
            <a:lvl8pPr lvl="7" rtl="0">
              <a:spcBef>
                <a:spcPts val="0"/>
              </a:spcBef>
              <a:spcAft>
                <a:spcPts val="0"/>
              </a:spcAft>
              <a:buSzPts val="1400"/>
              <a:buFont typeface="Montserrat"/>
              <a:buNone/>
              <a:defRPr b="0">
                <a:latin typeface="Montserrat"/>
                <a:ea typeface="Montserrat"/>
                <a:cs typeface="Montserrat"/>
                <a:sym typeface="Montserrat"/>
              </a:defRPr>
            </a:lvl8pPr>
            <a:lvl9pPr lvl="8" rtl="0">
              <a:spcBef>
                <a:spcPts val="0"/>
              </a:spcBef>
              <a:spcAft>
                <a:spcPts val="0"/>
              </a:spcAft>
              <a:buSzPts val="1400"/>
              <a:buFont typeface="Montserrat"/>
              <a:buNone/>
              <a:defRPr b="0">
                <a:latin typeface="Montserrat"/>
                <a:ea typeface="Montserrat"/>
                <a:cs typeface="Montserrat"/>
                <a:sym typeface="Montserrat"/>
              </a:defRPr>
            </a:lvl9pPr>
          </a:lstStyle>
          <a:p>
            <a:endParaRPr/>
          </a:p>
        </p:txBody>
      </p:sp>
      <p:grpSp>
        <p:nvGrpSpPr>
          <p:cNvPr id="2563" name="Google Shape;2563;p10"/>
          <p:cNvGrpSpPr/>
          <p:nvPr/>
        </p:nvGrpSpPr>
        <p:grpSpPr>
          <a:xfrm rot="5400000">
            <a:off x="8724366" y="4177020"/>
            <a:ext cx="516634" cy="231821"/>
            <a:chOff x="8502760" y="3542528"/>
            <a:chExt cx="711519" cy="319269"/>
          </a:xfrm>
        </p:grpSpPr>
        <p:sp>
          <p:nvSpPr>
            <p:cNvPr id="2564" name="Google Shape;2564;p10"/>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10"/>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10"/>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10"/>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10"/>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10"/>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10"/>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10"/>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10"/>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3" name="Google Shape;2573;p10"/>
          <p:cNvSpPr/>
          <p:nvPr/>
        </p:nvSpPr>
        <p:spPr>
          <a:xfrm>
            <a:off x="6092292" y="4774896"/>
            <a:ext cx="3104323" cy="420073"/>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10"/>
          <p:cNvSpPr/>
          <p:nvPr/>
        </p:nvSpPr>
        <p:spPr>
          <a:xfrm rot="-5400000">
            <a:off x="-937311" y="830529"/>
            <a:ext cx="2146311" cy="48524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5" name="Google Shape;2575;p10"/>
          <p:cNvGrpSpPr/>
          <p:nvPr/>
        </p:nvGrpSpPr>
        <p:grpSpPr>
          <a:xfrm rot="-8955970">
            <a:off x="-256706" y="334482"/>
            <a:ext cx="348019" cy="902222"/>
            <a:chOff x="1823086" y="-208516"/>
            <a:chExt cx="433159" cy="1122944"/>
          </a:xfrm>
        </p:grpSpPr>
        <p:sp>
          <p:nvSpPr>
            <p:cNvPr id="2576" name="Google Shape;2576;p10"/>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10"/>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10"/>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10"/>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10"/>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10"/>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10"/>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10"/>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4" name="Google Shape;2584;p10"/>
          <p:cNvGrpSpPr/>
          <p:nvPr/>
        </p:nvGrpSpPr>
        <p:grpSpPr>
          <a:xfrm rot="-8955970">
            <a:off x="-56584" y="279901"/>
            <a:ext cx="352287" cy="953472"/>
            <a:chOff x="904476" y="-243594"/>
            <a:chExt cx="438472" cy="1186732"/>
          </a:xfrm>
        </p:grpSpPr>
        <p:sp>
          <p:nvSpPr>
            <p:cNvPr id="2585" name="Google Shape;2585;p10"/>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10"/>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10"/>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10"/>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10"/>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10"/>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10"/>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10"/>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10"/>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10"/>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10"/>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10"/>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10"/>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10"/>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10"/>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10"/>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10"/>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10"/>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10"/>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10"/>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10"/>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10"/>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10"/>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10"/>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10"/>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10"/>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10"/>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2" name="Google Shape;2612;p10"/>
          <p:cNvGrpSpPr/>
          <p:nvPr/>
        </p:nvGrpSpPr>
        <p:grpSpPr>
          <a:xfrm>
            <a:off x="8380853" y="4358524"/>
            <a:ext cx="773830" cy="495145"/>
            <a:chOff x="7750342" y="3926048"/>
            <a:chExt cx="1406709" cy="900099"/>
          </a:xfrm>
        </p:grpSpPr>
        <p:sp>
          <p:nvSpPr>
            <p:cNvPr id="2613" name="Google Shape;2613;p10"/>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10"/>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10"/>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10"/>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10"/>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10"/>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10"/>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10"/>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1" name="Google Shape;2621;p10"/>
          <p:cNvGrpSpPr/>
          <p:nvPr/>
        </p:nvGrpSpPr>
        <p:grpSpPr>
          <a:xfrm>
            <a:off x="8716936" y="4263706"/>
            <a:ext cx="681663" cy="684772"/>
            <a:chOff x="8276926" y="3750868"/>
            <a:chExt cx="1239162" cy="1244814"/>
          </a:xfrm>
        </p:grpSpPr>
        <p:sp>
          <p:nvSpPr>
            <p:cNvPr id="2622" name="Google Shape;2622;p10"/>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10"/>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10"/>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10"/>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10"/>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10"/>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10"/>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10"/>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10"/>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10"/>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10"/>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10"/>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10"/>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10"/>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10"/>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10"/>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10"/>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10"/>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10"/>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10"/>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10"/>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10"/>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10"/>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10"/>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10"/>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10"/>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10"/>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9" name="Google Shape;2649;p10"/>
          <p:cNvGrpSpPr/>
          <p:nvPr/>
        </p:nvGrpSpPr>
        <p:grpSpPr>
          <a:xfrm>
            <a:off x="8676251" y="4663902"/>
            <a:ext cx="495621" cy="479602"/>
            <a:chOff x="8202967" y="4478366"/>
            <a:chExt cx="900965" cy="871845"/>
          </a:xfrm>
        </p:grpSpPr>
        <p:sp>
          <p:nvSpPr>
            <p:cNvPr id="2650" name="Google Shape;2650;p10"/>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10"/>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10"/>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0"/>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0"/>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10"/>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10"/>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10"/>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10"/>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10"/>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10"/>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10"/>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10"/>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0"/>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0"/>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0"/>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0"/>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0"/>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0"/>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9" name="Google Shape;2669;p10"/>
          <p:cNvGrpSpPr/>
          <p:nvPr/>
        </p:nvGrpSpPr>
        <p:grpSpPr>
          <a:xfrm rot="-5400000">
            <a:off x="8415070" y="4595129"/>
            <a:ext cx="240953" cy="652671"/>
            <a:chOff x="7607455" y="4238363"/>
            <a:chExt cx="438017" cy="1186459"/>
          </a:xfrm>
        </p:grpSpPr>
        <p:sp>
          <p:nvSpPr>
            <p:cNvPr id="2670" name="Google Shape;2670;p10"/>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0"/>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0"/>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0"/>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0"/>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0"/>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0"/>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0"/>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10"/>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10"/>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0"/>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0"/>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0"/>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0"/>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0"/>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0"/>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10"/>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10"/>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0"/>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0"/>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10"/>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10"/>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0"/>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10"/>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4" name="Google Shape;2694;p10"/>
          <p:cNvGrpSpPr/>
          <p:nvPr/>
        </p:nvGrpSpPr>
        <p:grpSpPr>
          <a:xfrm>
            <a:off x="7297766" y="197739"/>
            <a:ext cx="633267" cy="380075"/>
            <a:chOff x="8365864" y="2993835"/>
            <a:chExt cx="933472" cy="547264"/>
          </a:xfrm>
        </p:grpSpPr>
        <p:sp>
          <p:nvSpPr>
            <p:cNvPr id="2695" name="Google Shape;2695;p10"/>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10"/>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10"/>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10"/>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0"/>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0"/>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10"/>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2" name="Google Shape;2702;p10"/>
          <p:cNvGrpSpPr/>
          <p:nvPr/>
        </p:nvGrpSpPr>
        <p:grpSpPr>
          <a:xfrm rot="-1533248">
            <a:off x="7908954" y="39658"/>
            <a:ext cx="800077" cy="592343"/>
            <a:chOff x="8118223" y="2202382"/>
            <a:chExt cx="1151949" cy="873156"/>
          </a:xfrm>
        </p:grpSpPr>
        <p:sp>
          <p:nvSpPr>
            <p:cNvPr id="2703" name="Google Shape;2703;p10"/>
            <p:cNvSpPr/>
            <p:nvPr/>
          </p:nvSpPr>
          <p:spPr>
            <a:xfrm>
              <a:off x="8162018" y="2369923"/>
              <a:ext cx="67974" cy="52995"/>
            </a:xfrm>
            <a:custGeom>
              <a:avLst/>
              <a:gdLst/>
              <a:ahLst/>
              <a:cxnLst/>
              <a:rect l="l" t="t" r="r" b="b"/>
              <a:pathLst>
                <a:path w="2269" h="1769" extrusionOk="0">
                  <a:moveTo>
                    <a:pt x="1134" y="0"/>
                  </a:moveTo>
                  <a:cubicBezTo>
                    <a:pt x="34" y="0"/>
                    <a:pt x="0" y="1768"/>
                    <a:pt x="1134" y="1768"/>
                  </a:cubicBezTo>
                  <a:cubicBezTo>
                    <a:pt x="2269" y="1768"/>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0"/>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10"/>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0"/>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10"/>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0"/>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0"/>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10"/>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0"/>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0"/>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0"/>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0"/>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10"/>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10"/>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10"/>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0"/>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10"/>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10"/>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0"/>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0"/>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0"/>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4" name="Google Shape;2724;p10"/>
          <p:cNvGrpSpPr/>
          <p:nvPr/>
        </p:nvGrpSpPr>
        <p:grpSpPr>
          <a:xfrm rot="-943149">
            <a:off x="-122473" y="4391270"/>
            <a:ext cx="952127" cy="883611"/>
            <a:chOff x="-181020" y="4253777"/>
            <a:chExt cx="1117161" cy="1087511"/>
          </a:xfrm>
        </p:grpSpPr>
        <p:sp>
          <p:nvSpPr>
            <p:cNvPr id="2725" name="Google Shape;2725;p10"/>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0"/>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10"/>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0"/>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0"/>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0"/>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0"/>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0"/>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0"/>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0"/>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0"/>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0"/>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0"/>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0"/>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9" name="Google Shape;2739;p10"/>
          <p:cNvGrpSpPr/>
          <p:nvPr/>
        </p:nvGrpSpPr>
        <p:grpSpPr>
          <a:xfrm rot="-943328">
            <a:off x="-159031" y="4195769"/>
            <a:ext cx="753315" cy="963725"/>
            <a:chOff x="-168050" y="4195214"/>
            <a:chExt cx="719519" cy="965231"/>
          </a:xfrm>
        </p:grpSpPr>
        <p:sp>
          <p:nvSpPr>
            <p:cNvPr id="2740" name="Google Shape;2740;p10"/>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0"/>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0"/>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0"/>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0"/>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0"/>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0"/>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0"/>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0"/>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10"/>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10"/>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0"/>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0"/>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0"/>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0"/>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0"/>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0"/>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0"/>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0"/>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0"/>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10"/>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10"/>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10"/>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10"/>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10"/>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10"/>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0"/>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10"/>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10"/>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10"/>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10"/>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10"/>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10"/>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10"/>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10"/>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10"/>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10"/>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10"/>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10"/>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10"/>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10"/>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10"/>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10"/>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10"/>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10"/>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10"/>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10"/>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7" name="Google Shape;2787;p10"/>
          <p:cNvGrpSpPr/>
          <p:nvPr/>
        </p:nvGrpSpPr>
        <p:grpSpPr>
          <a:xfrm rot="5400000">
            <a:off x="8497833" y="-690"/>
            <a:ext cx="775583" cy="776946"/>
            <a:chOff x="7973149" y="-201092"/>
            <a:chExt cx="1116750" cy="1145263"/>
          </a:xfrm>
        </p:grpSpPr>
        <p:sp>
          <p:nvSpPr>
            <p:cNvPr id="2788" name="Google Shape;2788;p10"/>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10"/>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10"/>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10"/>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10"/>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10"/>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10"/>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10"/>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10"/>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10"/>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10"/>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10"/>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10"/>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10"/>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10"/>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10"/>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10"/>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10"/>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10"/>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10"/>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10"/>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10"/>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10"/>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10"/>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10"/>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10"/>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10"/>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10"/>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10"/>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10"/>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10"/>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10"/>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10"/>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10"/>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10"/>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10"/>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10"/>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10"/>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10"/>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10"/>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10"/>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10"/>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10"/>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10"/>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10"/>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10"/>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10"/>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10"/>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10"/>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10"/>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10"/>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10"/>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10"/>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10"/>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10"/>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10"/>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10"/>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10"/>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10"/>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10"/>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10"/>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9" name="Google Shape;2849;p10"/>
          <p:cNvGrpSpPr/>
          <p:nvPr/>
        </p:nvGrpSpPr>
        <p:grpSpPr>
          <a:xfrm rot="4456527">
            <a:off x="366386" y="4547299"/>
            <a:ext cx="355892" cy="1011188"/>
            <a:chOff x="7607455" y="4238363"/>
            <a:chExt cx="438017" cy="1186459"/>
          </a:xfrm>
        </p:grpSpPr>
        <p:sp>
          <p:nvSpPr>
            <p:cNvPr id="2850" name="Google Shape;2850;p10"/>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10"/>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10"/>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10"/>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10"/>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10"/>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10"/>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10"/>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10"/>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10"/>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10"/>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10"/>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10"/>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10"/>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10"/>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10"/>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10"/>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10"/>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10"/>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10"/>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10"/>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10"/>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10"/>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10"/>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3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80250" y="528000"/>
            <a:ext cx="6983400" cy="968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1pPr>
            <a:lvl2pPr lvl="1">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2pPr>
            <a:lvl3pPr lvl="2">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3pPr>
            <a:lvl4pPr lvl="3">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4pPr>
            <a:lvl5pPr lvl="4">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5pPr>
            <a:lvl6pPr lvl="5">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6pPr>
            <a:lvl7pPr lvl="6">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7pPr>
            <a:lvl8pPr lvl="7">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8pPr>
            <a:lvl9pPr lvl="8">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566325" y="2615525"/>
            <a:ext cx="6897300" cy="2047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1pPr>
            <a:lvl2pPr marL="914400" lvl="1"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2pPr>
            <a:lvl3pPr marL="1371600" lvl="2"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3pPr>
            <a:lvl4pPr marL="1828800" lvl="3"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4pPr>
            <a:lvl5pPr marL="2286000" lvl="4"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5pPr>
            <a:lvl6pPr marL="2743200" lvl="5"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6pPr>
            <a:lvl7pPr marL="3200400" lvl="6"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7pPr>
            <a:lvl8pPr marL="3657600" lvl="7"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8pPr>
            <a:lvl9pPr marL="4114800" lvl="8"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6" r:id="rId4"/>
    <p:sldLayoutId id="214748365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97"/>
        <p:cNvGrpSpPr/>
        <p:nvPr/>
      </p:nvGrpSpPr>
      <p:grpSpPr>
        <a:xfrm>
          <a:off x="0" y="0"/>
          <a:ext cx="0" cy="0"/>
          <a:chOff x="0" y="0"/>
          <a:chExt cx="0" cy="0"/>
        </a:xfrm>
      </p:grpSpPr>
      <p:grpSp>
        <p:nvGrpSpPr>
          <p:cNvPr id="7898" name="Google Shape;7898;p32"/>
          <p:cNvGrpSpPr/>
          <p:nvPr/>
        </p:nvGrpSpPr>
        <p:grpSpPr>
          <a:xfrm>
            <a:off x="2040384" y="3174845"/>
            <a:ext cx="5096097" cy="477025"/>
            <a:chOff x="2023945" y="2856088"/>
            <a:chExt cx="5096097" cy="477025"/>
          </a:xfrm>
        </p:grpSpPr>
        <p:sp>
          <p:nvSpPr>
            <p:cNvPr id="7899" name="Google Shape;7899;p32"/>
            <p:cNvSpPr/>
            <p:nvPr/>
          </p:nvSpPr>
          <p:spPr>
            <a:xfrm>
              <a:off x="2023945" y="2856088"/>
              <a:ext cx="2370647" cy="477025"/>
            </a:xfrm>
            <a:custGeom>
              <a:avLst/>
              <a:gdLst/>
              <a:ahLst/>
              <a:cxnLst/>
              <a:rect l="l" t="t" r="r" b="b"/>
              <a:pathLst>
                <a:path w="77289" h="19081" extrusionOk="0">
                  <a:moveTo>
                    <a:pt x="0" y="0"/>
                  </a:moveTo>
                  <a:lnTo>
                    <a:pt x="6105" y="9540"/>
                  </a:lnTo>
                  <a:lnTo>
                    <a:pt x="0" y="19080"/>
                  </a:lnTo>
                  <a:lnTo>
                    <a:pt x="77289" y="19080"/>
                  </a:lnTo>
                  <a:lnTo>
                    <a:pt x="72052" y="9540"/>
                  </a:lnTo>
                  <a:lnTo>
                    <a:pt x="772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32"/>
            <p:cNvSpPr/>
            <p:nvPr/>
          </p:nvSpPr>
          <p:spPr>
            <a:xfrm>
              <a:off x="4749395" y="2856088"/>
              <a:ext cx="2370647" cy="477025"/>
            </a:xfrm>
            <a:custGeom>
              <a:avLst/>
              <a:gdLst/>
              <a:ahLst/>
              <a:cxnLst/>
              <a:rect l="l" t="t" r="r" b="b"/>
              <a:pathLst>
                <a:path w="77289" h="19081" extrusionOk="0">
                  <a:moveTo>
                    <a:pt x="0" y="0"/>
                  </a:moveTo>
                  <a:lnTo>
                    <a:pt x="6105" y="9540"/>
                  </a:lnTo>
                  <a:lnTo>
                    <a:pt x="0" y="19080"/>
                  </a:lnTo>
                  <a:lnTo>
                    <a:pt x="77289" y="19080"/>
                  </a:lnTo>
                  <a:lnTo>
                    <a:pt x="72052" y="9540"/>
                  </a:lnTo>
                  <a:lnTo>
                    <a:pt x="772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32"/>
            <p:cNvSpPr/>
            <p:nvPr/>
          </p:nvSpPr>
          <p:spPr>
            <a:xfrm>
              <a:off x="3512770" y="2856088"/>
              <a:ext cx="2370647" cy="477025"/>
            </a:xfrm>
            <a:custGeom>
              <a:avLst/>
              <a:gdLst/>
              <a:ahLst/>
              <a:cxnLst/>
              <a:rect l="l" t="t" r="r" b="b"/>
              <a:pathLst>
                <a:path w="77289" h="19081" extrusionOk="0">
                  <a:moveTo>
                    <a:pt x="0" y="0"/>
                  </a:moveTo>
                  <a:lnTo>
                    <a:pt x="6105" y="9540"/>
                  </a:lnTo>
                  <a:lnTo>
                    <a:pt x="0" y="19080"/>
                  </a:lnTo>
                  <a:lnTo>
                    <a:pt x="77289" y="19080"/>
                  </a:lnTo>
                  <a:lnTo>
                    <a:pt x="72052" y="9540"/>
                  </a:lnTo>
                  <a:lnTo>
                    <a:pt x="772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02" name="Google Shape;7902;p32"/>
          <p:cNvSpPr txBox="1">
            <a:spLocks noGrp="1"/>
          </p:cNvSpPr>
          <p:nvPr>
            <p:ph type="ctrTitle"/>
          </p:nvPr>
        </p:nvSpPr>
        <p:spPr>
          <a:xfrm>
            <a:off x="1259632" y="1565976"/>
            <a:ext cx="6480720" cy="162384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sz="7200" dirty="0" smtClean="0">
                <a:latin typeface="Glamori" pitchFamily="2" charset="0"/>
              </a:rPr>
              <a:t>Karbohidrat </a:t>
            </a:r>
            <a:r>
              <a:rPr lang="en" sz="7200" dirty="0" smtClean="0">
                <a:latin typeface="Glamori" pitchFamily="2" charset="0"/>
              </a:rPr>
              <a:t>M</a:t>
            </a:r>
            <a:r>
              <a:rPr lang="id-ID" sz="7200" dirty="0" smtClean="0">
                <a:latin typeface="Glamori" pitchFamily="2" charset="0"/>
              </a:rPr>
              <a:t>onosakarida</a:t>
            </a:r>
            <a:endParaRPr sz="7200" dirty="0">
              <a:latin typeface="Glamori" pitchFamily="2" charset="0"/>
            </a:endParaRPr>
          </a:p>
        </p:txBody>
      </p:sp>
      <p:sp>
        <p:nvSpPr>
          <p:cNvPr id="7903" name="Google Shape;7903;p32"/>
          <p:cNvSpPr txBox="1">
            <a:spLocks noGrp="1"/>
          </p:cNvSpPr>
          <p:nvPr>
            <p:ph type="subTitle" idx="1"/>
          </p:nvPr>
        </p:nvSpPr>
        <p:spPr>
          <a:xfrm>
            <a:off x="2040382" y="3145368"/>
            <a:ext cx="5096100" cy="47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sz="2000" dirty="0" smtClean="0">
                <a:solidFill>
                  <a:schemeClr val="tx2">
                    <a:lumMod val="50000"/>
                  </a:schemeClr>
                </a:solidFill>
                <a:latin typeface="Goldie Boxing" pitchFamily="2" charset="0"/>
              </a:rPr>
              <a:t>Ghina Syifa Hanun (2154231005) TIP A</a:t>
            </a:r>
            <a:endParaRPr sz="2000" dirty="0">
              <a:solidFill>
                <a:schemeClr val="tx2">
                  <a:lumMod val="50000"/>
                </a:schemeClr>
              </a:solidFill>
              <a:latin typeface="Goldie Boxing"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8024" y="265395"/>
            <a:ext cx="8424936" cy="1754326"/>
          </a:xfrm>
          <a:prstGeom prst="rect">
            <a:avLst/>
          </a:prstGeom>
          <a:noFill/>
        </p:spPr>
        <p:txBody>
          <a:bodyPr wrap="square" rtlCol="0">
            <a:spAutoFit/>
          </a:bodyPr>
          <a:lstStyle/>
          <a:p>
            <a:pPr>
              <a:lnSpc>
                <a:spcPct val="150000"/>
              </a:lnSpc>
            </a:pPr>
            <a:r>
              <a:rPr lang="id-ID" sz="1800" dirty="0" smtClean="0">
                <a:solidFill>
                  <a:schemeClr val="bg2">
                    <a:lumMod val="25000"/>
                  </a:schemeClr>
                </a:solidFill>
                <a:latin typeface="Arca Majora 3 Bold" pitchFamily="50" charset="0"/>
              </a:rPr>
              <a:t>Monosakarida merupakan unit karbohidrat terkecil. Mono artinya satu, sedangkan sakarida artinya gula. Monosakarida tersusun atas satu gugus aldehid dan satu gugus keton yang pada rantainya terikat dua atau lebih gugus hidroksil.</a:t>
            </a:r>
            <a:endParaRPr lang="id-ID" sz="1800" dirty="0">
              <a:solidFill>
                <a:schemeClr val="bg2">
                  <a:lumMod val="25000"/>
                </a:schemeClr>
              </a:solidFill>
              <a:latin typeface="Arca Majora 3 Bold" pitchFamily="50"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406" t="5158" r="10150" b="4953"/>
          <a:stretch/>
        </p:blipFill>
        <p:spPr bwMode="auto">
          <a:xfrm>
            <a:off x="872951" y="2399506"/>
            <a:ext cx="1371601"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798" t="5467" r="12804" b="11925"/>
          <a:stretch/>
        </p:blipFill>
        <p:spPr bwMode="auto">
          <a:xfrm>
            <a:off x="3617218" y="2399506"/>
            <a:ext cx="1333500" cy="238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01688" y="2119649"/>
            <a:ext cx="2714128" cy="307777"/>
          </a:xfrm>
          <a:prstGeom prst="rect">
            <a:avLst/>
          </a:prstGeom>
          <a:noFill/>
        </p:spPr>
        <p:txBody>
          <a:bodyPr wrap="square" rtlCol="0">
            <a:spAutoFit/>
          </a:bodyPr>
          <a:lstStyle/>
          <a:p>
            <a:pPr algn="ctr"/>
            <a:r>
              <a:rPr lang="id-ID" dirty="0" smtClean="0">
                <a:latin typeface="Arca Majora 3 Bold" pitchFamily="50" charset="0"/>
              </a:rPr>
              <a:t>Contoh Pada Gugus Aldehid</a:t>
            </a:r>
            <a:endParaRPr lang="id-ID" dirty="0">
              <a:latin typeface="Arca Majora 3 Bold" pitchFamily="50" charset="0"/>
            </a:endParaRPr>
          </a:p>
        </p:txBody>
      </p:sp>
      <p:sp>
        <p:nvSpPr>
          <p:cNvPr id="9" name="TextBox 8"/>
          <p:cNvSpPr txBox="1"/>
          <p:nvPr/>
        </p:nvSpPr>
        <p:spPr>
          <a:xfrm>
            <a:off x="2987824" y="2091729"/>
            <a:ext cx="2592288" cy="307777"/>
          </a:xfrm>
          <a:prstGeom prst="rect">
            <a:avLst/>
          </a:prstGeom>
          <a:noFill/>
        </p:spPr>
        <p:txBody>
          <a:bodyPr wrap="square" rtlCol="0">
            <a:spAutoFit/>
          </a:bodyPr>
          <a:lstStyle/>
          <a:p>
            <a:r>
              <a:rPr lang="id-ID" dirty="0" smtClean="0">
                <a:latin typeface="Arca Majora 3 Bold" pitchFamily="50" charset="0"/>
              </a:rPr>
              <a:t>Contoh Pada Gugus Keton</a:t>
            </a:r>
            <a:endParaRPr lang="id-ID" dirty="0">
              <a:latin typeface="Arca Majora 3 Bold" pitchFamily="50" charset="0"/>
            </a:endParaRPr>
          </a:p>
        </p:txBody>
      </p:sp>
      <p:sp>
        <p:nvSpPr>
          <p:cNvPr id="7" name="TextBox 6"/>
          <p:cNvSpPr txBox="1"/>
          <p:nvPr/>
        </p:nvSpPr>
        <p:spPr>
          <a:xfrm>
            <a:off x="5868144" y="2277545"/>
            <a:ext cx="2808312" cy="2169825"/>
          </a:xfrm>
          <a:prstGeom prst="rect">
            <a:avLst/>
          </a:prstGeom>
          <a:noFill/>
        </p:spPr>
        <p:txBody>
          <a:bodyPr wrap="square" rtlCol="0">
            <a:spAutoFit/>
          </a:bodyPr>
          <a:lstStyle/>
          <a:p>
            <a:pPr>
              <a:lnSpc>
                <a:spcPct val="150000"/>
              </a:lnSpc>
            </a:pPr>
            <a:r>
              <a:rPr lang="id-ID" sz="1800" dirty="0" smtClean="0">
                <a:solidFill>
                  <a:schemeClr val="bg2">
                    <a:lumMod val="25000"/>
                  </a:schemeClr>
                </a:solidFill>
                <a:latin typeface="Arca Majora 3 Bold" pitchFamily="50" charset="0"/>
              </a:rPr>
              <a:t>Kedua molekul disamping memiliki 6 atom karbon dan terikat 5 gugus hidroksil.</a:t>
            </a:r>
            <a:endParaRPr lang="id-ID" sz="1800" dirty="0">
              <a:solidFill>
                <a:schemeClr val="bg2">
                  <a:lumMod val="25000"/>
                </a:schemeClr>
              </a:solidFill>
              <a:latin typeface="Arca Majora 3 Bold" pitchFamily="50" charset="0"/>
            </a:endParaRPr>
          </a:p>
        </p:txBody>
      </p:sp>
    </p:spTree>
    <p:extLst>
      <p:ext uri="{BB962C8B-B14F-4D97-AF65-F5344CB8AC3E}">
        <p14:creationId xmlns:p14="http://schemas.microsoft.com/office/powerpoint/2010/main" val="1488914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296818"/>
            <a:ext cx="7416824" cy="1338828"/>
          </a:xfrm>
          <a:prstGeom prst="rect">
            <a:avLst/>
          </a:prstGeom>
        </p:spPr>
        <p:txBody>
          <a:bodyPr wrap="square">
            <a:spAutoFit/>
          </a:bodyPr>
          <a:lstStyle/>
          <a:p>
            <a:pPr>
              <a:lnSpc>
                <a:spcPct val="150000"/>
              </a:lnSpc>
            </a:pPr>
            <a:r>
              <a:rPr lang="id-ID" sz="1800" dirty="0" smtClean="0">
                <a:solidFill>
                  <a:schemeClr val="bg2">
                    <a:lumMod val="25000"/>
                  </a:schemeClr>
                </a:solidFill>
                <a:latin typeface="Arca Majora 3 Bold" pitchFamily="50" charset="0"/>
              </a:rPr>
              <a:t>Monosakarida </a:t>
            </a:r>
            <a:r>
              <a:rPr lang="id-ID" sz="1800" dirty="0">
                <a:solidFill>
                  <a:schemeClr val="bg2">
                    <a:lumMod val="25000"/>
                  </a:schemeClr>
                </a:solidFill>
                <a:latin typeface="Arca Majora 3 Bold" pitchFamily="50" charset="0"/>
              </a:rPr>
              <a:t>memiliki atom karbon </a:t>
            </a:r>
            <a:r>
              <a:rPr lang="id-ID" sz="1800" dirty="0" smtClean="0">
                <a:solidFill>
                  <a:schemeClr val="bg2">
                    <a:lumMod val="25000"/>
                  </a:schemeClr>
                </a:solidFill>
                <a:latin typeface="Arca Majora 3 Bold" pitchFamily="50" charset="0"/>
              </a:rPr>
              <a:t>yang mengikat </a:t>
            </a:r>
            <a:r>
              <a:rPr lang="id-ID" sz="1800" dirty="0">
                <a:solidFill>
                  <a:schemeClr val="bg2">
                    <a:lumMod val="25000"/>
                  </a:schemeClr>
                </a:solidFill>
                <a:latin typeface="Arca Majora 3 Bold" pitchFamily="50" charset="0"/>
              </a:rPr>
              <a:t>empat gugus yang berbeda </a:t>
            </a:r>
            <a:r>
              <a:rPr lang="id-ID" sz="1800" dirty="0" smtClean="0">
                <a:solidFill>
                  <a:schemeClr val="bg2">
                    <a:lumMod val="25000"/>
                  </a:schemeClr>
                </a:solidFill>
                <a:latin typeface="Arca Majora 3 Bold" pitchFamily="50" charset="0"/>
              </a:rPr>
              <a:t>pada keempat tangannya. Atom </a:t>
            </a:r>
            <a:r>
              <a:rPr lang="id-ID" sz="1800" dirty="0">
                <a:solidFill>
                  <a:schemeClr val="bg2">
                    <a:lumMod val="25000"/>
                  </a:schemeClr>
                </a:solidFill>
                <a:latin typeface="Arca Majora 3 Bold" pitchFamily="50" charset="0"/>
              </a:rPr>
              <a:t>karbon </a:t>
            </a:r>
            <a:r>
              <a:rPr lang="id-ID" sz="1800" dirty="0" smtClean="0">
                <a:solidFill>
                  <a:schemeClr val="bg2">
                    <a:lumMod val="25000"/>
                  </a:schemeClr>
                </a:solidFill>
                <a:latin typeface="Arca Majora 3 Bold" pitchFamily="50" charset="0"/>
              </a:rPr>
              <a:t>ini dinamakan </a:t>
            </a:r>
            <a:r>
              <a:rPr lang="id-ID" sz="1800" dirty="0">
                <a:solidFill>
                  <a:schemeClr val="bg2">
                    <a:lumMod val="25000"/>
                  </a:schemeClr>
                </a:solidFill>
                <a:latin typeface="Arca Majora 3 Bold" pitchFamily="50" charset="0"/>
              </a:rPr>
              <a:t>atom karbon </a:t>
            </a:r>
            <a:r>
              <a:rPr lang="id-ID" sz="1800" dirty="0" smtClean="0">
                <a:solidFill>
                  <a:schemeClr val="bg2">
                    <a:lumMod val="25000"/>
                  </a:schemeClr>
                </a:solidFill>
                <a:latin typeface="Arca Majora 3 Bold" pitchFamily="50" charset="0"/>
              </a:rPr>
              <a:t>asimetrik.</a:t>
            </a:r>
            <a:endParaRPr lang="id-ID" sz="1800" dirty="0">
              <a:solidFill>
                <a:schemeClr val="bg2">
                  <a:lumMod val="25000"/>
                </a:schemeClr>
              </a:solidFill>
              <a:latin typeface="Arca Majora 3 Bold" pitchFamily="50" charset="0"/>
            </a:endParaRPr>
          </a:p>
        </p:txBody>
      </p:sp>
      <p:sp>
        <p:nvSpPr>
          <p:cNvPr id="4" name="Rectangle 3"/>
          <p:cNvSpPr/>
          <p:nvPr/>
        </p:nvSpPr>
        <p:spPr>
          <a:xfrm>
            <a:off x="5292080" y="1679654"/>
            <a:ext cx="3528392" cy="2646878"/>
          </a:xfrm>
          <a:prstGeom prst="rect">
            <a:avLst/>
          </a:prstGeom>
        </p:spPr>
        <p:txBody>
          <a:bodyPr wrap="square">
            <a:spAutoFit/>
          </a:bodyPr>
          <a:lstStyle/>
          <a:p>
            <a:pPr>
              <a:lnSpc>
                <a:spcPct val="150000"/>
              </a:lnSpc>
            </a:pPr>
            <a:r>
              <a:rPr lang="id-ID" sz="1600" dirty="0" smtClean="0">
                <a:solidFill>
                  <a:schemeClr val="bg2">
                    <a:lumMod val="25000"/>
                  </a:schemeClr>
                </a:solidFill>
                <a:latin typeface="Arca Majora 3 Bold" pitchFamily="50" charset="0"/>
              </a:rPr>
              <a:t>Atom </a:t>
            </a:r>
            <a:r>
              <a:rPr lang="id-ID" sz="1600" dirty="0">
                <a:solidFill>
                  <a:schemeClr val="bg2">
                    <a:lumMod val="25000"/>
                  </a:schemeClr>
                </a:solidFill>
                <a:latin typeface="Arca Majora 3 Bold" pitchFamily="50" charset="0"/>
              </a:rPr>
              <a:t>karbon yang ditandai </a:t>
            </a:r>
            <a:r>
              <a:rPr lang="id-ID" sz="1600" dirty="0" smtClean="0">
                <a:solidFill>
                  <a:schemeClr val="bg2">
                    <a:lumMod val="25000"/>
                  </a:schemeClr>
                </a:solidFill>
                <a:latin typeface="Arca Majora 3 Bold" pitchFamily="50" charset="0"/>
              </a:rPr>
              <a:t>bintang pada </a:t>
            </a:r>
            <a:r>
              <a:rPr lang="id-ID" sz="1600" dirty="0">
                <a:solidFill>
                  <a:schemeClr val="bg2">
                    <a:lumMod val="25000"/>
                  </a:schemeClr>
                </a:solidFill>
                <a:latin typeface="Arca Majora 3 Bold" pitchFamily="50" charset="0"/>
              </a:rPr>
              <a:t>kedua </a:t>
            </a:r>
            <a:r>
              <a:rPr lang="id-ID" sz="1600" dirty="0" smtClean="0">
                <a:solidFill>
                  <a:schemeClr val="bg2">
                    <a:lumMod val="25000"/>
                  </a:schemeClr>
                </a:solidFill>
                <a:latin typeface="Arca Majora 3 Bold" pitchFamily="50" charset="0"/>
              </a:rPr>
              <a:t>molekul disamping </a:t>
            </a:r>
            <a:r>
              <a:rPr lang="id-ID" sz="1600" dirty="0">
                <a:solidFill>
                  <a:schemeClr val="bg2">
                    <a:lumMod val="25000"/>
                  </a:schemeClr>
                </a:solidFill>
                <a:latin typeface="Arca Majora 3 Bold" pitchFamily="50" charset="0"/>
              </a:rPr>
              <a:t>mengikat </a:t>
            </a:r>
            <a:r>
              <a:rPr lang="id-ID" sz="1600" dirty="0" smtClean="0">
                <a:solidFill>
                  <a:schemeClr val="bg2">
                    <a:lumMod val="25000"/>
                  </a:schemeClr>
                </a:solidFill>
                <a:latin typeface="Arca Majora 3 Bold" pitchFamily="50" charset="0"/>
              </a:rPr>
              <a:t>empat gugus </a:t>
            </a:r>
            <a:r>
              <a:rPr lang="id-ID" sz="1600" dirty="0">
                <a:solidFill>
                  <a:schemeClr val="bg2">
                    <a:lumMod val="25000"/>
                  </a:schemeClr>
                </a:solidFill>
                <a:latin typeface="Arca Majora 3 Bold" pitchFamily="50" charset="0"/>
              </a:rPr>
              <a:t>yang berbeda </a:t>
            </a:r>
            <a:r>
              <a:rPr lang="id-ID" sz="1600" dirty="0" smtClean="0">
                <a:solidFill>
                  <a:schemeClr val="bg2">
                    <a:lumMod val="25000"/>
                  </a:schemeClr>
                </a:solidFill>
                <a:latin typeface="Arca Majora 3 Bold" pitchFamily="50" charset="0"/>
              </a:rPr>
              <a:t>yaitu aldehid, metanol, hidrogen, </a:t>
            </a:r>
            <a:r>
              <a:rPr lang="id-ID" sz="1600" dirty="0">
                <a:solidFill>
                  <a:schemeClr val="bg2">
                    <a:lumMod val="25000"/>
                  </a:schemeClr>
                </a:solidFill>
                <a:latin typeface="Arca Majora 3 Bold" pitchFamily="50" charset="0"/>
              </a:rPr>
              <a:t>dan </a:t>
            </a:r>
            <a:r>
              <a:rPr lang="id-ID" sz="1600" dirty="0" smtClean="0">
                <a:solidFill>
                  <a:schemeClr val="bg2">
                    <a:lumMod val="25000"/>
                  </a:schemeClr>
                </a:solidFill>
                <a:latin typeface="Arca Majora 3 Bold" pitchFamily="50" charset="0"/>
              </a:rPr>
              <a:t>hidroksil. Atom C yang ditandai bintang disebut atom C asimetrik.</a:t>
            </a:r>
            <a:endParaRPr lang="id-ID" sz="1600" dirty="0">
              <a:solidFill>
                <a:schemeClr val="bg2">
                  <a:lumMod val="25000"/>
                </a:schemeClr>
              </a:solidFill>
              <a:latin typeface="Arca Majora 3 Bold" pitchFamily="50"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132"/>
          <a:stretch/>
        </p:blipFill>
        <p:spPr bwMode="auto">
          <a:xfrm>
            <a:off x="345580" y="1815187"/>
            <a:ext cx="2068884" cy="237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004" r="8122"/>
          <a:stretch/>
        </p:blipFill>
        <p:spPr bwMode="auto">
          <a:xfrm>
            <a:off x="2692400" y="1814240"/>
            <a:ext cx="2247900" cy="237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2253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95486"/>
            <a:ext cx="8280920" cy="1754326"/>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pPr>
            <a:r>
              <a:rPr lang="id-ID" sz="1800" dirty="0" smtClean="0">
                <a:solidFill>
                  <a:schemeClr val="bg2">
                    <a:lumMod val="25000"/>
                  </a:schemeClr>
                </a:solidFill>
                <a:latin typeface="Arca Majora 3 Bold" pitchFamily="50" charset="0"/>
              </a:rPr>
              <a:t>Karena monosakarida memiliki </a:t>
            </a:r>
            <a:r>
              <a:rPr lang="id-ID" sz="1800" dirty="0">
                <a:solidFill>
                  <a:schemeClr val="bg2">
                    <a:lumMod val="25000"/>
                  </a:schemeClr>
                </a:solidFill>
                <a:latin typeface="Arca Majora 3 Bold" pitchFamily="50" charset="0"/>
              </a:rPr>
              <a:t>atom c </a:t>
            </a:r>
            <a:r>
              <a:rPr lang="id-ID" sz="1800" dirty="0" smtClean="0">
                <a:solidFill>
                  <a:schemeClr val="bg2">
                    <a:lumMod val="25000"/>
                  </a:schemeClr>
                </a:solidFill>
                <a:latin typeface="Arca Majora 3 Bold" pitchFamily="50" charset="0"/>
              </a:rPr>
              <a:t>asimetrik, </a:t>
            </a:r>
            <a:r>
              <a:rPr lang="id-ID" sz="1800" dirty="0">
                <a:solidFill>
                  <a:schemeClr val="bg2">
                    <a:lumMod val="25000"/>
                  </a:schemeClr>
                </a:solidFill>
                <a:latin typeface="Arca Majora 3 Bold" pitchFamily="50" charset="0"/>
              </a:rPr>
              <a:t>maka </a:t>
            </a:r>
            <a:r>
              <a:rPr lang="id-ID" sz="1800" dirty="0" smtClean="0">
                <a:solidFill>
                  <a:schemeClr val="bg2">
                    <a:lumMod val="25000"/>
                  </a:schemeClr>
                </a:solidFill>
                <a:latin typeface="Arca Majora 3 Bold" pitchFamily="50" charset="0"/>
              </a:rPr>
              <a:t>secara fisika </a:t>
            </a:r>
            <a:r>
              <a:rPr lang="id-ID" sz="1800" dirty="0">
                <a:solidFill>
                  <a:schemeClr val="bg2">
                    <a:lumMod val="25000"/>
                  </a:schemeClr>
                </a:solidFill>
                <a:latin typeface="Arca Majora 3 Bold" pitchFamily="50" charset="0"/>
              </a:rPr>
              <a:t>monosakarida memiliki </a:t>
            </a:r>
            <a:r>
              <a:rPr lang="id-ID" sz="1800" dirty="0" smtClean="0">
                <a:solidFill>
                  <a:schemeClr val="bg2">
                    <a:lumMod val="25000"/>
                  </a:schemeClr>
                </a:solidFill>
                <a:latin typeface="Arca Majora 3 Bold" pitchFamily="50" charset="0"/>
              </a:rPr>
              <a:t>sifat sebagai </a:t>
            </a:r>
            <a:r>
              <a:rPr lang="id-ID" sz="1800" dirty="0">
                <a:solidFill>
                  <a:schemeClr val="bg2">
                    <a:lumMod val="25000"/>
                  </a:schemeClr>
                </a:solidFill>
                <a:latin typeface="Arca Majora 3 Bold" pitchFamily="50" charset="0"/>
              </a:rPr>
              <a:t>senyawa yang dapat </a:t>
            </a:r>
            <a:r>
              <a:rPr lang="id-ID" sz="1800" dirty="0" smtClean="0">
                <a:solidFill>
                  <a:schemeClr val="bg2">
                    <a:lumMod val="25000"/>
                  </a:schemeClr>
                </a:solidFill>
                <a:latin typeface="Arca Majora 3 Bold" pitchFamily="50" charset="0"/>
              </a:rPr>
              <a:t>memutar polarisasi </a:t>
            </a:r>
            <a:r>
              <a:rPr lang="id-ID" sz="1800" dirty="0">
                <a:solidFill>
                  <a:schemeClr val="bg2">
                    <a:lumMod val="25000"/>
                  </a:schemeClr>
                </a:solidFill>
                <a:latin typeface="Arca Majora 3 Bold" pitchFamily="50" charset="0"/>
              </a:rPr>
              <a:t>cahaya atau dengan kata </a:t>
            </a:r>
            <a:r>
              <a:rPr lang="id-ID" sz="1800" dirty="0" smtClean="0">
                <a:solidFill>
                  <a:schemeClr val="bg2">
                    <a:lumMod val="25000"/>
                  </a:schemeClr>
                </a:solidFill>
                <a:latin typeface="Arca Majora 3 Bold" pitchFamily="50" charset="0"/>
              </a:rPr>
              <a:t>lain monosakarida </a:t>
            </a:r>
            <a:r>
              <a:rPr lang="id-ID" sz="1800" dirty="0">
                <a:solidFill>
                  <a:schemeClr val="bg2">
                    <a:lumMod val="25000"/>
                  </a:schemeClr>
                </a:solidFill>
                <a:latin typeface="Arca Majora 3 Bold" pitchFamily="50" charset="0"/>
              </a:rPr>
              <a:t>bersifat </a:t>
            </a:r>
            <a:r>
              <a:rPr lang="id-ID" sz="1800" dirty="0" smtClean="0">
                <a:solidFill>
                  <a:schemeClr val="bg2">
                    <a:lumMod val="25000"/>
                  </a:schemeClr>
                </a:solidFill>
                <a:latin typeface="Arca Majora 3 Bold" pitchFamily="50" charset="0"/>
              </a:rPr>
              <a:t>optik aktif.</a:t>
            </a:r>
            <a:endParaRPr lang="id-ID" sz="1800" dirty="0">
              <a:solidFill>
                <a:schemeClr val="bg2">
                  <a:lumMod val="25000"/>
                </a:schemeClr>
              </a:solidFill>
              <a:latin typeface="Arca Majora 3 Bold" pitchFamily="50"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837" y="2571750"/>
            <a:ext cx="2071818" cy="1635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3633" y="2471578"/>
            <a:ext cx="2108819" cy="18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23528" y="2072168"/>
            <a:ext cx="2360435" cy="338554"/>
          </a:xfrm>
          <a:prstGeom prst="rect">
            <a:avLst/>
          </a:prstGeom>
          <a:noFill/>
        </p:spPr>
        <p:txBody>
          <a:bodyPr wrap="square" rtlCol="0">
            <a:spAutoFit/>
          </a:bodyPr>
          <a:lstStyle/>
          <a:p>
            <a:pPr algn="ctr"/>
            <a:r>
              <a:rPr lang="id-ID" sz="1600" dirty="0" smtClean="0">
                <a:solidFill>
                  <a:schemeClr val="bg2">
                    <a:lumMod val="25000"/>
                  </a:schemeClr>
                </a:solidFill>
                <a:latin typeface="Arca Majora 3 Bold" pitchFamily="50" charset="0"/>
              </a:rPr>
              <a:t>D-Gliseraldehida</a:t>
            </a:r>
            <a:endParaRPr lang="id-ID" sz="1600" dirty="0">
              <a:solidFill>
                <a:schemeClr val="bg2">
                  <a:lumMod val="25000"/>
                </a:schemeClr>
              </a:solidFill>
              <a:latin typeface="Arca Majora 3 Bold" pitchFamily="50" charset="0"/>
            </a:endParaRPr>
          </a:p>
        </p:txBody>
      </p:sp>
      <p:sp>
        <p:nvSpPr>
          <p:cNvPr id="8" name="TextBox 7"/>
          <p:cNvSpPr txBox="1"/>
          <p:nvPr/>
        </p:nvSpPr>
        <p:spPr>
          <a:xfrm>
            <a:off x="2987824" y="2072168"/>
            <a:ext cx="2360435" cy="338554"/>
          </a:xfrm>
          <a:prstGeom prst="rect">
            <a:avLst/>
          </a:prstGeom>
          <a:noFill/>
        </p:spPr>
        <p:txBody>
          <a:bodyPr wrap="square" rtlCol="0">
            <a:spAutoFit/>
          </a:bodyPr>
          <a:lstStyle/>
          <a:p>
            <a:pPr algn="ctr"/>
            <a:r>
              <a:rPr lang="id-ID" sz="1600" dirty="0" smtClean="0">
                <a:solidFill>
                  <a:schemeClr val="bg2">
                    <a:lumMod val="25000"/>
                  </a:schemeClr>
                </a:solidFill>
                <a:latin typeface="Arca Majora 3 Bold" pitchFamily="50" charset="0"/>
              </a:rPr>
              <a:t>L-Gliseraldehida</a:t>
            </a:r>
            <a:endParaRPr lang="id-ID" sz="1600" dirty="0">
              <a:solidFill>
                <a:schemeClr val="bg2">
                  <a:lumMod val="25000"/>
                </a:schemeClr>
              </a:solidFill>
              <a:latin typeface="Arca Majora 3 Bold" pitchFamily="50" charset="0"/>
            </a:endParaRPr>
          </a:p>
        </p:txBody>
      </p:sp>
      <p:sp>
        <p:nvSpPr>
          <p:cNvPr id="6" name="TextBox 5"/>
          <p:cNvSpPr txBox="1"/>
          <p:nvPr/>
        </p:nvSpPr>
        <p:spPr>
          <a:xfrm>
            <a:off x="5580112" y="1949812"/>
            <a:ext cx="3312368" cy="1338828"/>
          </a:xfrm>
          <a:prstGeom prst="rect">
            <a:avLst/>
          </a:prstGeom>
          <a:noFill/>
        </p:spPr>
        <p:txBody>
          <a:bodyPr wrap="square" rtlCol="0">
            <a:spAutoFit/>
          </a:bodyPr>
          <a:lstStyle/>
          <a:p>
            <a:pPr>
              <a:lnSpc>
                <a:spcPct val="150000"/>
              </a:lnSpc>
            </a:pPr>
            <a:r>
              <a:rPr lang="id-ID" sz="1800" dirty="0" smtClean="0">
                <a:solidFill>
                  <a:schemeClr val="bg2">
                    <a:lumMod val="25000"/>
                  </a:schemeClr>
                </a:solidFill>
                <a:latin typeface="Arca Majora 3 Bold" pitchFamily="50" charset="0"/>
              </a:rPr>
              <a:t>D merupakan dextro yang berarti kanan. L merupakan lexo yang berarti kiri.</a:t>
            </a:r>
            <a:endParaRPr lang="id-ID" sz="1800" dirty="0">
              <a:solidFill>
                <a:schemeClr val="bg2">
                  <a:lumMod val="25000"/>
                </a:schemeClr>
              </a:solidFill>
              <a:latin typeface="Arca Majora 3 Bold" pitchFamily="50" charset="0"/>
            </a:endParaRPr>
          </a:p>
        </p:txBody>
      </p:sp>
    </p:spTree>
    <p:extLst>
      <p:ext uri="{BB962C8B-B14F-4D97-AF65-F5344CB8AC3E}">
        <p14:creationId xmlns:p14="http://schemas.microsoft.com/office/powerpoint/2010/main" val="3313289614"/>
      </p:ext>
    </p:extLst>
  </p:cSld>
  <p:clrMapOvr>
    <a:masterClrMapping/>
  </p:clrMapOvr>
</p:sld>
</file>

<file path=ppt/theme/theme1.xml><?xml version="1.0" encoding="utf-8"?>
<a:theme xmlns:a="http://schemas.openxmlformats.org/drawingml/2006/main" name="Reforestation Project Proposal  by Slidesgo">
  <a:themeElements>
    <a:clrScheme name="Simple Light">
      <a:dk1>
        <a:srgbClr val="0E5603"/>
      </a:dk1>
      <a:lt1>
        <a:srgbClr val="F8FFEE"/>
      </a:lt1>
      <a:dk2>
        <a:srgbClr val="EDE4D6"/>
      </a:dk2>
      <a:lt2>
        <a:srgbClr val="CFB081"/>
      </a:lt2>
      <a:accent1>
        <a:srgbClr val="A68D67"/>
      </a:accent1>
      <a:accent2>
        <a:srgbClr val="000000"/>
      </a:accent2>
      <a:accent3>
        <a:srgbClr val="B6D9B6"/>
      </a:accent3>
      <a:accent4>
        <a:srgbClr val="89B389"/>
      </a:accent4>
      <a:accent5>
        <a:srgbClr val="548454"/>
      </a:accent5>
      <a:accent6>
        <a:srgbClr val="169604"/>
      </a:accent6>
      <a:hlink>
        <a:srgbClr val="3B73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168</Words>
  <Application>Microsoft Office PowerPoint</Application>
  <PresentationFormat>On-screen Show (16:9)</PresentationFormat>
  <Paragraphs>12</Paragraphs>
  <Slides>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Arial</vt:lpstr>
      <vt:lpstr>Nunito SemiBold</vt:lpstr>
      <vt:lpstr>Nunito</vt:lpstr>
      <vt:lpstr>Goldie Boxing</vt:lpstr>
      <vt:lpstr>Montserrat</vt:lpstr>
      <vt:lpstr>Chewy</vt:lpstr>
      <vt:lpstr>Arca Majora 3 Bold</vt:lpstr>
      <vt:lpstr>Glamori</vt:lpstr>
      <vt:lpstr>Reforestation Project Proposal  by Slidesgo</vt:lpstr>
      <vt:lpstr>Karbohidrat Monosakarida</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Reforestation Project Proposal</dc:title>
  <dc:creator>User</dc:creator>
  <cp:lastModifiedBy>Admin</cp:lastModifiedBy>
  <cp:revision>7</cp:revision>
  <dcterms:modified xsi:type="dcterms:W3CDTF">2022-03-02T07:42:20Z</dcterms:modified>
</cp:coreProperties>
</file>