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7"/>
  </p:notesMasterIdLst>
  <p:sldIdLst>
    <p:sldId id="256" r:id="rId2"/>
    <p:sldId id="257" r:id="rId3"/>
    <p:sldId id="259" r:id="rId4"/>
    <p:sldId id="262" r:id="rId5"/>
    <p:sldId id="305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ufikktb23@outlook.com" initials="t" lastIdx="1" clrIdx="0">
    <p:extLst>
      <p:ext uri="{19B8F6BF-5375-455C-9EA6-DF929625EA0E}">
        <p15:presenceInfo xmlns:p15="http://schemas.microsoft.com/office/powerpoint/2012/main" userId="2cc3ccca54bafeb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761A90-72AC-465C-AA5B-20DDB0651CA8}">
  <a:tblStyle styleId="{23761A90-72AC-465C-AA5B-20DDB0651C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640a88eb68_0_7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640a88eb68_0_7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63cb77a5a5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63cb77a5a5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63cb77a5a5_0_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63cb77a5a5_0_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63cb77a5a5_0_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63cb77a5a5_0_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357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FFAEF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537689" y="701114"/>
            <a:ext cx="4068600" cy="4068600"/>
          </a:xfrm>
          <a:prstGeom prst="ellipse">
            <a:avLst/>
          </a:prstGeom>
          <a:solidFill>
            <a:srgbClr val="FBB486">
              <a:alpha val="214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72251" y="248125"/>
            <a:ext cx="4399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Font typeface="Elsie Black"/>
              <a:buNone/>
              <a:defRPr sz="5200">
                <a:latin typeface="Elsie Black"/>
                <a:ea typeface="Elsie Black"/>
                <a:cs typeface="Elsie Black"/>
                <a:sym typeface="Elsie Black"/>
              </a:defRPr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76200" y="2224525"/>
            <a:ext cx="5391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4"/>
          <p:cNvGrpSpPr/>
          <p:nvPr/>
        </p:nvGrpSpPr>
        <p:grpSpPr>
          <a:xfrm>
            <a:off x="6428150" y="-660725"/>
            <a:ext cx="2830200" cy="5622100"/>
            <a:chOff x="6428150" y="-660725"/>
            <a:chExt cx="2830200" cy="5622100"/>
          </a:xfrm>
        </p:grpSpPr>
        <p:sp>
          <p:nvSpPr>
            <p:cNvPr id="19" name="Google Shape;19;p4"/>
            <p:cNvSpPr/>
            <p:nvPr/>
          </p:nvSpPr>
          <p:spPr>
            <a:xfrm>
              <a:off x="7258050" y="4637375"/>
              <a:ext cx="324000" cy="324000"/>
            </a:xfrm>
            <a:prstGeom prst="ellipse">
              <a:avLst/>
            </a:prstGeom>
            <a:solidFill>
              <a:srgbClr val="FBB486">
                <a:alpha val="21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4"/>
            <p:cNvSpPr/>
            <p:nvPr/>
          </p:nvSpPr>
          <p:spPr>
            <a:xfrm>
              <a:off x="7772400" y="3875375"/>
              <a:ext cx="762000" cy="762000"/>
            </a:xfrm>
            <a:prstGeom prst="ellipse">
              <a:avLst/>
            </a:prstGeom>
            <a:solidFill>
              <a:srgbClr val="FBB486">
                <a:alpha val="21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4"/>
            <p:cNvSpPr/>
            <p:nvPr/>
          </p:nvSpPr>
          <p:spPr>
            <a:xfrm>
              <a:off x="6428150" y="3113375"/>
              <a:ext cx="762000" cy="762000"/>
            </a:xfrm>
            <a:prstGeom prst="ellipse">
              <a:avLst/>
            </a:prstGeom>
            <a:solidFill>
              <a:srgbClr val="FBB486">
                <a:alpha val="21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7903550" y="939475"/>
              <a:ext cx="1354800" cy="1354800"/>
            </a:xfrm>
            <a:prstGeom prst="ellipse">
              <a:avLst/>
            </a:prstGeom>
            <a:solidFill>
              <a:srgbClr val="FBB486">
                <a:alpha val="21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6742650" y="-660725"/>
              <a:ext cx="1354800" cy="1354800"/>
            </a:xfrm>
            <a:prstGeom prst="ellipse">
              <a:avLst/>
            </a:prstGeom>
            <a:solidFill>
              <a:srgbClr val="FBB486">
                <a:alpha val="214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27700" y="521225"/>
            <a:ext cx="748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27700" y="1220975"/>
            <a:ext cx="4923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 ">
  <p:cSld name="TITLE_AND_BODY_3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/>
          <p:nvPr/>
        </p:nvSpPr>
        <p:spPr>
          <a:xfrm rot="3808118">
            <a:off x="3861702" y="-362412"/>
            <a:ext cx="5881850" cy="5545778"/>
          </a:xfrm>
          <a:custGeom>
            <a:avLst/>
            <a:gdLst/>
            <a:ahLst/>
            <a:cxnLst/>
            <a:rect l="l" t="t" r="r" b="b"/>
            <a:pathLst>
              <a:path w="11988" h="10924" extrusionOk="0">
                <a:moveTo>
                  <a:pt x="6905" y="1"/>
                </a:moveTo>
                <a:cubicBezTo>
                  <a:pt x="4889" y="1"/>
                  <a:pt x="3101" y="1782"/>
                  <a:pt x="4571" y="4403"/>
                </a:cubicBezTo>
                <a:cubicBezTo>
                  <a:pt x="4571" y="4403"/>
                  <a:pt x="4441" y="4391"/>
                  <a:pt x="4230" y="4391"/>
                </a:cubicBezTo>
                <a:cubicBezTo>
                  <a:pt x="3394" y="4391"/>
                  <a:pt x="1269" y="4581"/>
                  <a:pt x="721" y="6458"/>
                </a:cubicBezTo>
                <a:cubicBezTo>
                  <a:pt x="1" y="8928"/>
                  <a:pt x="2363" y="10923"/>
                  <a:pt x="6152" y="10923"/>
                </a:cubicBezTo>
                <a:cubicBezTo>
                  <a:pt x="7813" y="10923"/>
                  <a:pt x="9747" y="10540"/>
                  <a:pt x="11815" y="9646"/>
                </a:cubicBezTo>
                <a:cubicBezTo>
                  <a:pt x="11988" y="9573"/>
                  <a:pt x="11404" y="2483"/>
                  <a:pt x="8941" y="670"/>
                </a:cubicBezTo>
                <a:cubicBezTo>
                  <a:pt x="8317" y="211"/>
                  <a:pt x="7598" y="1"/>
                  <a:pt x="6905" y="1"/>
                </a:cubicBezTo>
                <a:close/>
              </a:path>
            </a:pathLst>
          </a:custGeom>
          <a:solidFill>
            <a:srgbClr val="FBB486">
              <a:alpha val="214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827700" y="521225"/>
            <a:ext cx="748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827700" y="1297175"/>
            <a:ext cx="640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rtl="0">
              <a:spcBef>
                <a:spcPts val="160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rtl="0">
              <a:spcBef>
                <a:spcPts val="160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rtl="0">
              <a:spcBef>
                <a:spcPts val="160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rtl="0">
              <a:spcBef>
                <a:spcPts val="160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rtl="0">
              <a:spcBef>
                <a:spcPts val="160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rtl="0">
              <a:spcBef>
                <a:spcPts val="160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rtl="0">
              <a:spcBef>
                <a:spcPts val="160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rtl="0">
              <a:spcBef>
                <a:spcPts val="1600"/>
              </a:spcBef>
              <a:spcAft>
                <a:spcPts val="160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ONLY_1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1204150" y="2880870"/>
            <a:ext cx="4045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 sz="1400"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Poppins"/>
              <a:buNone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1204150" y="98162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Font typeface="Elsie Black"/>
              <a:buNone/>
              <a:defRPr sz="2100">
                <a:solidFill>
                  <a:schemeClr val="accent6"/>
                </a:solidFill>
                <a:latin typeface="Elsie Black"/>
                <a:ea typeface="Elsie Black"/>
                <a:cs typeface="Elsie Black"/>
                <a:sym typeface="Elsie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3" name="Google Shape;63;p14"/>
          <p:cNvSpPr/>
          <p:nvPr/>
        </p:nvSpPr>
        <p:spPr>
          <a:xfrm rot="-771602">
            <a:off x="4622381" y="2058032"/>
            <a:ext cx="4360101" cy="4110978"/>
          </a:xfrm>
          <a:custGeom>
            <a:avLst/>
            <a:gdLst/>
            <a:ahLst/>
            <a:cxnLst/>
            <a:rect l="l" t="t" r="r" b="b"/>
            <a:pathLst>
              <a:path w="11988" h="10924" extrusionOk="0">
                <a:moveTo>
                  <a:pt x="6905" y="1"/>
                </a:moveTo>
                <a:cubicBezTo>
                  <a:pt x="4889" y="1"/>
                  <a:pt x="3101" y="1782"/>
                  <a:pt x="4571" y="4403"/>
                </a:cubicBezTo>
                <a:cubicBezTo>
                  <a:pt x="4571" y="4403"/>
                  <a:pt x="4441" y="4391"/>
                  <a:pt x="4230" y="4391"/>
                </a:cubicBezTo>
                <a:cubicBezTo>
                  <a:pt x="3394" y="4391"/>
                  <a:pt x="1269" y="4581"/>
                  <a:pt x="721" y="6458"/>
                </a:cubicBezTo>
                <a:cubicBezTo>
                  <a:pt x="1" y="8928"/>
                  <a:pt x="2363" y="10923"/>
                  <a:pt x="6152" y="10923"/>
                </a:cubicBezTo>
                <a:cubicBezTo>
                  <a:pt x="7813" y="10923"/>
                  <a:pt x="9747" y="10540"/>
                  <a:pt x="11815" y="9646"/>
                </a:cubicBezTo>
                <a:cubicBezTo>
                  <a:pt x="11988" y="9573"/>
                  <a:pt x="11404" y="2483"/>
                  <a:pt x="8941" y="670"/>
                </a:cubicBezTo>
                <a:cubicBezTo>
                  <a:pt x="8317" y="211"/>
                  <a:pt x="7598" y="1"/>
                  <a:pt x="6905" y="1"/>
                </a:cubicBezTo>
                <a:close/>
              </a:path>
            </a:pathLst>
          </a:custGeom>
          <a:solidFill>
            <a:srgbClr val="FBB486">
              <a:alpha val="214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AND_BODY_1_2_1_1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A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Elsie Black"/>
              <a:buNone/>
              <a:defRPr sz="2800">
                <a:solidFill>
                  <a:schemeClr val="accent6"/>
                </a:solidFill>
                <a:latin typeface="Elsie Black"/>
                <a:ea typeface="Elsie Black"/>
                <a:cs typeface="Elsie Black"/>
                <a:sym typeface="Elsie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Poppins"/>
              <a:buChar char="●"/>
              <a:defRPr sz="180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○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■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●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○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■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●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Poppins"/>
              <a:buChar char="○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Poppins"/>
              <a:buChar char="■"/>
              <a:defRPr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0" r:id="rId5"/>
    <p:sldLayoutId id="214748367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ctrTitle"/>
          </p:nvPr>
        </p:nvSpPr>
        <p:spPr>
          <a:xfrm>
            <a:off x="2400107" y="1023544"/>
            <a:ext cx="4399500" cy="9106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Karbohidrat</a:t>
            </a:r>
            <a:endParaRPr dirty="0"/>
          </a:p>
        </p:txBody>
      </p:sp>
      <p:sp>
        <p:nvSpPr>
          <p:cNvPr id="174" name="Google Shape;174;p32"/>
          <p:cNvSpPr txBox="1">
            <a:spLocks noGrp="1"/>
          </p:cNvSpPr>
          <p:nvPr>
            <p:ph type="subTitle" idx="1"/>
          </p:nvPr>
        </p:nvSpPr>
        <p:spPr>
          <a:xfrm>
            <a:off x="1876190" y="2152815"/>
            <a:ext cx="5391600" cy="7409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Konfigurasi</a:t>
            </a:r>
            <a:r>
              <a:rPr lang="en-US" sz="2000" dirty="0"/>
              <a:t> </a:t>
            </a:r>
            <a:r>
              <a:rPr lang="en-US" sz="2000" dirty="0" err="1"/>
              <a:t>Monosakarida</a:t>
            </a:r>
            <a:endParaRPr lang="en-US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175" name="Google Shape;175;p32"/>
          <p:cNvSpPr/>
          <p:nvPr/>
        </p:nvSpPr>
        <p:spPr>
          <a:xfrm rot="2293565">
            <a:off x="1291553" y="14223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32"/>
          <p:cNvSpPr/>
          <p:nvPr/>
        </p:nvSpPr>
        <p:spPr>
          <a:xfrm rot="2293565">
            <a:off x="368003" y="449825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2"/>
          <p:cNvSpPr/>
          <p:nvPr/>
        </p:nvSpPr>
        <p:spPr>
          <a:xfrm rot="2293565">
            <a:off x="7503578" y="371834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2"/>
          <p:cNvSpPr/>
          <p:nvPr/>
        </p:nvSpPr>
        <p:spPr>
          <a:xfrm rot="2293565">
            <a:off x="37628" y="1783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2"/>
          <p:cNvSpPr/>
          <p:nvPr/>
        </p:nvSpPr>
        <p:spPr>
          <a:xfrm>
            <a:off x="8425953" y="4240659"/>
            <a:ext cx="263241" cy="212868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32"/>
          <p:cNvSpPr/>
          <p:nvPr/>
        </p:nvSpPr>
        <p:spPr>
          <a:xfrm rot="2293565">
            <a:off x="6966953" y="2359334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81;p32"/>
          <p:cNvGrpSpPr/>
          <p:nvPr/>
        </p:nvGrpSpPr>
        <p:grpSpPr>
          <a:xfrm>
            <a:off x="2604511" y="2683762"/>
            <a:ext cx="3694945" cy="2497547"/>
            <a:chOff x="4452229" y="1868105"/>
            <a:chExt cx="4901758" cy="3313275"/>
          </a:xfrm>
        </p:grpSpPr>
        <p:grpSp>
          <p:nvGrpSpPr>
            <p:cNvPr id="182" name="Google Shape;182;p32"/>
            <p:cNvGrpSpPr/>
            <p:nvPr/>
          </p:nvGrpSpPr>
          <p:grpSpPr>
            <a:xfrm>
              <a:off x="5195302" y="2225453"/>
              <a:ext cx="3852616" cy="2955928"/>
              <a:chOff x="5195302" y="2225453"/>
              <a:chExt cx="3852616" cy="2955928"/>
            </a:xfrm>
          </p:grpSpPr>
          <p:sp>
            <p:nvSpPr>
              <p:cNvPr id="183" name="Google Shape;183;p32"/>
              <p:cNvSpPr/>
              <p:nvPr/>
            </p:nvSpPr>
            <p:spPr>
              <a:xfrm>
                <a:off x="6711269" y="2717642"/>
                <a:ext cx="2336649" cy="2463739"/>
              </a:xfrm>
              <a:custGeom>
                <a:avLst/>
                <a:gdLst/>
                <a:ahLst/>
                <a:cxnLst/>
                <a:rect l="l" t="t" r="r" b="b"/>
                <a:pathLst>
                  <a:path w="1066963" h="1124995" extrusionOk="0">
                    <a:moveTo>
                      <a:pt x="53629" y="1"/>
                    </a:moveTo>
                    <a:cubicBezTo>
                      <a:pt x="51028" y="1"/>
                      <a:pt x="48507" y="990"/>
                      <a:pt x="46134" y="2558"/>
                    </a:cubicBezTo>
                    <a:cubicBezTo>
                      <a:pt x="31523" y="24507"/>
                      <a:pt x="22950" y="49091"/>
                      <a:pt x="15545" y="74042"/>
                    </a:cubicBezTo>
                    <a:cubicBezTo>
                      <a:pt x="7006" y="102930"/>
                      <a:pt x="6605" y="133218"/>
                      <a:pt x="2869" y="162906"/>
                    </a:cubicBezTo>
                    <a:cubicBezTo>
                      <a:pt x="1769" y="172179"/>
                      <a:pt x="1" y="182353"/>
                      <a:pt x="6472" y="191026"/>
                    </a:cubicBezTo>
                    <a:cubicBezTo>
                      <a:pt x="10675" y="195830"/>
                      <a:pt x="18781" y="193028"/>
                      <a:pt x="22217" y="199165"/>
                    </a:cubicBezTo>
                    <a:cubicBezTo>
                      <a:pt x="28955" y="211040"/>
                      <a:pt x="36994" y="222048"/>
                      <a:pt x="43665" y="234024"/>
                    </a:cubicBezTo>
                    <a:cubicBezTo>
                      <a:pt x="51204" y="247533"/>
                      <a:pt x="62479" y="258408"/>
                      <a:pt x="78724" y="262010"/>
                    </a:cubicBezTo>
                    <a:cubicBezTo>
                      <a:pt x="81510" y="262613"/>
                      <a:pt x="84260" y="262861"/>
                      <a:pt x="86985" y="262861"/>
                    </a:cubicBezTo>
                    <a:cubicBezTo>
                      <a:pt x="96627" y="262861"/>
                      <a:pt x="105958" y="259757"/>
                      <a:pt x="115450" y="258274"/>
                    </a:cubicBezTo>
                    <a:cubicBezTo>
                      <a:pt x="127959" y="253004"/>
                      <a:pt x="135364" y="241996"/>
                      <a:pt x="141702" y="231355"/>
                    </a:cubicBezTo>
                    <a:cubicBezTo>
                      <a:pt x="160249" y="200299"/>
                      <a:pt x="179996" y="170144"/>
                      <a:pt x="202645" y="141924"/>
                    </a:cubicBezTo>
                    <a:cubicBezTo>
                      <a:pt x="212074" y="130171"/>
                      <a:pt x="222530" y="122641"/>
                      <a:pt x="234847" y="122641"/>
                    </a:cubicBezTo>
                    <a:cubicBezTo>
                      <a:pt x="241618" y="122641"/>
                      <a:pt x="248951" y="124916"/>
                      <a:pt x="256984" y="130016"/>
                    </a:cubicBezTo>
                    <a:cubicBezTo>
                      <a:pt x="267225" y="136520"/>
                      <a:pt x="273896" y="143626"/>
                      <a:pt x="274130" y="155667"/>
                    </a:cubicBezTo>
                    <a:cubicBezTo>
                      <a:pt x="274497" y="175415"/>
                      <a:pt x="275664" y="195129"/>
                      <a:pt x="275831" y="214810"/>
                    </a:cubicBezTo>
                    <a:cubicBezTo>
                      <a:pt x="276131" y="250869"/>
                      <a:pt x="273796" y="286928"/>
                      <a:pt x="270361" y="322887"/>
                    </a:cubicBezTo>
                    <a:cubicBezTo>
                      <a:pt x="268859" y="338498"/>
                      <a:pt x="267158" y="354243"/>
                      <a:pt x="262655" y="369487"/>
                    </a:cubicBezTo>
                    <a:cubicBezTo>
                      <a:pt x="254783" y="396273"/>
                      <a:pt x="245443" y="422625"/>
                      <a:pt x="238604" y="449745"/>
                    </a:cubicBezTo>
                    <a:cubicBezTo>
                      <a:pt x="232600" y="473595"/>
                      <a:pt x="226262" y="497379"/>
                      <a:pt x="217189" y="520362"/>
                    </a:cubicBezTo>
                    <a:cubicBezTo>
                      <a:pt x="210084" y="538441"/>
                      <a:pt x="202746" y="556388"/>
                      <a:pt x="197308" y="575134"/>
                    </a:cubicBezTo>
                    <a:cubicBezTo>
                      <a:pt x="189236" y="603121"/>
                      <a:pt x="180830" y="631008"/>
                      <a:pt x="172157" y="658828"/>
                    </a:cubicBezTo>
                    <a:cubicBezTo>
                      <a:pt x="171390" y="661430"/>
                      <a:pt x="170589" y="664031"/>
                      <a:pt x="169722" y="666633"/>
                    </a:cubicBezTo>
                    <a:cubicBezTo>
                      <a:pt x="162117" y="688416"/>
                      <a:pt x="152743" y="709564"/>
                      <a:pt x="146439" y="731780"/>
                    </a:cubicBezTo>
                    <a:cubicBezTo>
                      <a:pt x="136098" y="768373"/>
                      <a:pt x="125390" y="804765"/>
                      <a:pt x="112615" y="840558"/>
                    </a:cubicBezTo>
                    <a:cubicBezTo>
                      <a:pt x="101707" y="871246"/>
                      <a:pt x="93701" y="902636"/>
                      <a:pt x="88230" y="934725"/>
                    </a:cubicBezTo>
                    <a:cubicBezTo>
                      <a:pt x="82993" y="965847"/>
                      <a:pt x="80392" y="997337"/>
                      <a:pt x="75355" y="1028459"/>
                    </a:cubicBezTo>
                    <a:cubicBezTo>
                      <a:pt x="72519" y="1045871"/>
                      <a:pt x="68883" y="1063217"/>
                      <a:pt x="70251" y="1080896"/>
                    </a:cubicBezTo>
                    <a:cubicBezTo>
                      <a:pt x="71385" y="1094906"/>
                      <a:pt x="74988" y="1108016"/>
                      <a:pt x="90432" y="1113486"/>
                    </a:cubicBezTo>
                    <a:cubicBezTo>
                      <a:pt x="96837" y="1117423"/>
                      <a:pt x="103908" y="1118924"/>
                      <a:pt x="111280" y="1119257"/>
                    </a:cubicBezTo>
                    <a:cubicBezTo>
                      <a:pt x="162917" y="1121492"/>
                      <a:pt x="214587" y="1122359"/>
                      <a:pt x="266224" y="1122626"/>
                    </a:cubicBezTo>
                    <a:cubicBezTo>
                      <a:pt x="379038" y="1123193"/>
                      <a:pt x="491819" y="1123594"/>
                      <a:pt x="604599" y="1123961"/>
                    </a:cubicBezTo>
                    <a:cubicBezTo>
                      <a:pt x="739329" y="1124361"/>
                      <a:pt x="873992" y="1124694"/>
                      <a:pt x="1008688" y="1124995"/>
                    </a:cubicBezTo>
                    <a:cubicBezTo>
                      <a:pt x="1008972" y="1124995"/>
                      <a:pt x="1009257" y="1124995"/>
                      <a:pt x="1009542" y="1124995"/>
                    </a:cubicBezTo>
                    <a:cubicBezTo>
                      <a:pt x="1013530" y="1124995"/>
                      <a:pt x="1017534" y="1124966"/>
                      <a:pt x="1021363" y="1124094"/>
                    </a:cubicBezTo>
                    <a:cubicBezTo>
                      <a:pt x="1029369" y="1122193"/>
                      <a:pt x="1034373" y="1115354"/>
                      <a:pt x="1031671" y="1108683"/>
                    </a:cubicBezTo>
                    <a:cubicBezTo>
                      <a:pt x="1029202" y="1102779"/>
                      <a:pt x="1030203" y="1097675"/>
                      <a:pt x="1031337" y="1092004"/>
                    </a:cubicBezTo>
                    <a:cubicBezTo>
                      <a:pt x="1033772" y="1079796"/>
                      <a:pt x="1036207" y="1067554"/>
                      <a:pt x="1037742" y="1055211"/>
                    </a:cubicBezTo>
                    <a:cubicBezTo>
                      <a:pt x="1043513" y="1009078"/>
                      <a:pt x="1048016" y="962845"/>
                      <a:pt x="1055221" y="916879"/>
                    </a:cubicBezTo>
                    <a:cubicBezTo>
                      <a:pt x="1066963" y="841859"/>
                      <a:pt x="1066229" y="766705"/>
                      <a:pt x="1055588" y="691651"/>
                    </a:cubicBezTo>
                    <a:cubicBezTo>
                      <a:pt x="1052552" y="670202"/>
                      <a:pt x="1045714" y="649621"/>
                      <a:pt x="1036708" y="629907"/>
                    </a:cubicBezTo>
                    <a:cubicBezTo>
                      <a:pt x="1033461" y="622850"/>
                      <a:pt x="1028009" y="617998"/>
                      <a:pt x="1019928" y="617998"/>
                    </a:cubicBezTo>
                    <a:cubicBezTo>
                      <a:pt x="1019873" y="617998"/>
                      <a:pt x="1019818" y="617998"/>
                      <a:pt x="1019762" y="617998"/>
                    </a:cubicBezTo>
                    <a:cubicBezTo>
                      <a:pt x="1012023" y="618065"/>
                      <a:pt x="1006986" y="622835"/>
                      <a:pt x="1003551" y="629507"/>
                    </a:cubicBezTo>
                    <a:cubicBezTo>
                      <a:pt x="1001749" y="633076"/>
                      <a:pt x="1000182" y="636678"/>
                      <a:pt x="998314" y="640148"/>
                    </a:cubicBezTo>
                    <a:cubicBezTo>
                      <a:pt x="987806" y="659461"/>
                      <a:pt x="977799" y="679042"/>
                      <a:pt x="969059" y="700691"/>
                    </a:cubicBezTo>
                    <a:cubicBezTo>
                      <a:pt x="967792" y="698156"/>
                      <a:pt x="967091" y="697155"/>
                      <a:pt x="966724" y="696021"/>
                    </a:cubicBezTo>
                    <a:cubicBezTo>
                      <a:pt x="960153" y="672904"/>
                      <a:pt x="944875" y="654825"/>
                      <a:pt x="931466" y="635778"/>
                    </a:cubicBezTo>
                    <a:cubicBezTo>
                      <a:pt x="928182" y="631116"/>
                      <a:pt x="923925" y="628915"/>
                      <a:pt x="919732" y="628915"/>
                    </a:cubicBezTo>
                    <a:cubicBezTo>
                      <a:pt x="914384" y="628915"/>
                      <a:pt x="909139" y="632495"/>
                      <a:pt x="906148" y="639114"/>
                    </a:cubicBezTo>
                    <a:cubicBezTo>
                      <a:pt x="903246" y="645585"/>
                      <a:pt x="902145" y="652490"/>
                      <a:pt x="902112" y="659528"/>
                    </a:cubicBezTo>
                    <a:cubicBezTo>
                      <a:pt x="901978" y="677474"/>
                      <a:pt x="901545" y="695387"/>
                      <a:pt x="903713" y="713300"/>
                    </a:cubicBezTo>
                    <a:cubicBezTo>
                      <a:pt x="904113" y="716569"/>
                      <a:pt x="905147" y="720205"/>
                      <a:pt x="902045" y="725142"/>
                    </a:cubicBezTo>
                    <a:cubicBezTo>
                      <a:pt x="887468" y="700891"/>
                      <a:pt x="868087" y="682778"/>
                      <a:pt x="848507" y="664498"/>
                    </a:cubicBezTo>
                    <a:cubicBezTo>
                      <a:pt x="813748" y="632109"/>
                      <a:pt x="774654" y="605556"/>
                      <a:pt x="734125" y="582039"/>
                    </a:cubicBezTo>
                    <a:cubicBezTo>
                      <a:pt x="684289" y="553085"/>
                      <a:pt x="628216" y="540376"/>
                      <a:pt x="570975" y="537774"/>
                    </a:cubicBezTo>
                    <a:cubicBezTo>
                      <a:pt x="566777" y="537587"/>
                      <a:pt x="562592" y="537493"/>
                      <a:pt x="558422" y="537493"/>
                    </a:cubicBezTo>
                    <a:cubicBezTo>
                      <a:pt x="512075" y="537493"/>
                      <a:pt x="467614" y="549114"/>
                      <a:pt x="426972" y="573567"/>
                    </a:cubicBezTo>
                    <a:cubicBezTo>
                      <a:pt x="390713" y="595416"/>
                      <a:pt x="359391" y="623069"/>
                      <a:pt x="332738" y="655992"/>
                    </a:cubicBezTo>
                    <a:cubicBezTo>
                      <a:pt x="326334" y="663965"/>
                      <a:pt x="319596" y="671770"/>
                      <a:pt x="313024" y="679643"/>
                    </a:cubicBezTo>
                    <a:cubicBezTo>
                      <a:pt x="318662" y="657026"/>
                      <a:pt x="325833" y="635444"/>
                      <a:pt x="333239" y="613962"/>
                    </a:cubicBezTo>
                    <a:cubicBezTo>
                      <a:pt x="347782" y="571932"/>
                      <a:pt x="355955" y="528234"/>
                      <a:pt x="366396" y="485137"/>
                    </a:cubicBezTo>
                    <a:cubicBezTo>
                      <a:pt x="379105" y="432599"/>
                      <a:pt x="394115" y="380629"/>
                      <a:pt x="399753" y="326523"/>
                    </a:cubicBezTo>
                    <a:cubicBezTo>
                      <a:pt x="407425" y="252904"/>
                      <a:pt x="411328" y="179284"/>
                      <a:pt x="406091" y="105365"/>
                    </a:cubicBezTo>
                    <a:cubicBezTo>
                      <a:pt x="405183" y="102622"/>
                      <a:pt x="403422" y="101940"/>
                      <a:pt x="401486" y="101940"/>
                    </a:cubicBezTo>
                    <a:cubicBezTo>
                      <a:pt x="400219" y="101940"/>
                      <a:pt x="398878" y="102232"/>
                      <a:pt x="397651" y="102429"/>
                    </a:cubicBezTo>
                    <a:cubicBezTo>
                      <a:pt x="388607" y="103520"/>
                      <a:pt x="379584" y="103959"/>
                      <a:pt x="370556" y="103959"/>
                    </a:cubicBezTo>
                    <a:cubicBezTo>
                      <a:pt x="360539" y="103959"/>
                      <a:pt x="350514" y="103419"/>
                      <a:pt x="340444" y="102630"/>
                    </a:cubicBezTo>
                    <a:cubicBezTo>
                      <a:pt x="313691" y="100528"/>
                      <a:pt x="287506" y="96125"/>
                      <a:pt x="262155" y="87052"/>
                    </a:cubicBezTo>
                    <a:cubicBezTo>
                      <a:pt x="231199" y="75944"/>
                      <a:pt x="201244" y="62701"/>
                      <a:pt x="172557" y="46689"/>
                    </a:cubicBezTo>
                    <a:cubicBezTo>
                      <a:pt x="161149" y="40285"/>
                      <a:pt x="148640" y="36282"/>
                      <a:pt x="137899" y="28843"/>
                    </a:cubicBezTo>
                    <a:cubicBezTo>
                      <a:pt x="129226" y="26875"/>
                      <a:pt x="121354" y="23373"/>
                      <a:pt x="114449" y="17702"/>
                    </a:cubicBezTo>
                    <a:cubicBezTo>
                      <a:pt x="112848" y="16868"/>
                      <a:pt x="111380" y="15667"/>
                      <a:pt x="109546" y="15400"/>
                    </a:cubicBezTo>
                    <a:cubicBezTo>
                      <a:pt x="91766" y="12932"/>
                      <a:pt x="74487" y="8862"/>
                      <a:pt x="58176" y="1057"/>
                    </a:cubicBezTo>
                    <a:cubicBezTo>
                      <a:pt x="56643" y="327"/>
                      <a:pt x="55123" y="1"/>
                      <a:pt x="5362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2"/>
              <p:cNvSpPr/>
              <p:nvPr/>
            </p:nvSpPr>
            <p:spPr>
              <a:xfrm>
                <a:off x="5195302" y="2225453"/>
                <a:ext cx="2000828" cy="2930518"/>
              </a:xfrm>
              <a:custGeom>
                <a:avLst/>
                <a:gdLst/>
                <a:ahLst/>
                <a:cxnLst/>
                <a:rect l="l" t="t" r="r" b="b"/>
                <a:pathLst>
                  <a:path w="913620" h="1338136" extrusionOk="0">
                    <a:moveTo>
                      <a:pt x="704674" y="0"/>
                    </a:moveTo>
                    <a:cubicBezTo>
                      <a:pt x="654714" y="0"/>
                      <a:pt x="606981" y="11474"/>
                      <a:pt x="562469" y="39937"/>
                    </a:cubicBezTo>
                    <a:cubicBezTo>
                      <a:pt x="542354" y="52813"/>
                      <a:pt x="524875" y="68658"/>
                      <a:pt x="507062" y="84336"/>
                    </a:cubicBezTo>
                    <a:cubicBezTo>
                      <a:pt x="482478" y="106018"/>
                      <a:pt x="463364" y="132270"/>
                      <a:pt x="450188" y="161624"/>
                    </a:cubicBezTo>
                    <a:cubicBezTo>
                      <a:pt x="427806" y="211527"/>
                      <a:pt x="408025" y="262630"/>
                      <a:pt x="405323" y="318437"/>
                    </a:cubicBezTo>
                    <a:cubicBezTo>
                      <a:pt x="403188" y="362601"/>
                      <a:pt x="402821" y="406967"/>
                      <a:pt x="413529" y="449931"/>
                    </a:cubicBezTo>
                    <a:cubicBezTo>
                      <a:pt x="429707" y="514877"/>
                      <a:pt x="456893" y="575687"/>
                      <a:pt x="490350" y="633529"/>
                    </a:cubicBezTo>
                    <a:cubicBezTo>
                      <a:pt x="524108" y="692004"/>
                      <a:pt x="560968" y="748478"/>
                      <a:pt x="602397" y="801949"/>
                    </a:cubicBezTo>
                    <a:cubicBezTo>
                      <a:pt x="615340" y="818661"/>
                      <a:pt x="627615" y="835940"/>
                      <a:pt x="641625" y="854887"/>
                    </a:cubicBezTo>
                    <a:cubicBezTo>
                      <a:pt x="638256" y="852852"/>
                      <a:pt x="636655" y="852152"/>
                      <a:pt x="635354" y="851118"/>
                    </a:cubicBezTo>
                    <a:cubicBezTo>
                      <a:pt x="614973" y="834372"/>
                      <a:pt x="590889" y="823698"/>
                      <a:pt x="568273" y="810756"/>
                    </a:cubicBezTo>
                    <a:cubicBezTo>
                      <a:pt x="508634" y="776440"/>
                      <a:pt x="443088" y="765632"/>
                      <a:pt x="375384" y="765632"/>
                    </a:cubicBezTo>
                    <a:cubicBezTo>
                      <a:pt x="373523" y="765632"/>
                      <a:pt x="371661" y="765641"/>
                      <a:pt x="369798" y="765657"/>
                    </a:cubicBezTo>
                    <a:cubicBezTo>
                      <a:pt x="320229" y="766090"/>
                      <a:pt x="275697" y="781234"/>
                      <a:pt x="239004" y="815192"/>
                    </a:cubicBezTo>
                    <a:cubicBezTo>
                      <a:pt x="197274" y="853853"/>
                      <a:pt x="164351" y="898418"/>
                      <a:pt x="151475" y="955326"/>
                    </a:cubicBezTo>
                    <a:cubicBezTo>
                      <a:pt x="150741" y="958595"/>
                      <a:pt x="150408" y="962264"/>
                      <a:pt x="146638" y="965700"/>
                    </a:cubicBezTo>
                    <a:cubicBezTo>
                      <a:pt x="145504" y="960730"/>
                      <a:pt x="144637" y="956994"/>
                      <a:pt x="143836" y="953191"/>
                    </a:cubicBezTo>
                    <a:cubicBezTo>
                      <a:pt x="141068" y="940081"/>
                      <a:pt x="138266" y="927005"/>
                      <a:pt x="130827" y="915497"/>
                    </a:cubicBezTo>
                    <a:cubicBezTo>
                      <a:pt x="124193" y="905229"/>
                      <a:pt x="115841" y="900031"/>
                      <a:pt x="106993" y="900031"/>
                    </a:cubicBezTo>
                    <a:cubicBezTo>
                      <a:pt x="100002" y="900031"/>
                      <a:pt x="92702" y="903275"/>
                      <a:pt x="85695" y="909826"/>
                    </a:cubicBezTo>
                    <a:cubicBezTo>
                      <a:pt x="68482" y="925905"/>
                      <a:pt x="64313" y="947353"/>
                      <a:pt x="61544" y="969269"/>
                    </a:cubicBezTo>
                    <a:cubicBezTo>
                      <a:pt x="60977" y="973939"/>
                      <a:pt x="60977" y="978676"/>
                      <a:pt x="58642" y="983446"/>
                    </a:cubicBezTo>
                    <a:cubicBezTo>
                      <a:pt x="56474" y="982045"/>
                      <a:pt x="54939" y="981077"/>
                      <a:pt x="53505" y="980043"/>
                    </a:cubicBezTo>
                    <a:cubicBezTo>
                      <a:pt x="45918" y="974559"/>
                      <a:pt x="38307" y="971943"/>
                      <a:pt x="31346" y="971943"/>
                    </a:cubicBezTo>
                    <a:cubicBezTo>
                      <a:pt x="17986" y="971943"/>
                      <a:pt x="7018" y="981578"/>
                      <a:pt x="3203" y="999057"/>
                    </a:cubicBezTo>
                    <a:cubicBezTo>
                      <a:pt x="1902" y="1005061"/>
                      <a:pt x="1335" y="1011066"/>
                      <a:pt x="1134" y="1017137"/>
                    </a:cubicBezTo>
                    <a:cubicBezTo>
                      <a:pt x="0" y="1051461"/>
                      <a:pt x="5137" y="1084985"/>
                      <a:pt x="13410" y="1118176"/>
                    </a:cubicBezTo>
                    <a:cubicBezTo>
                      <a:pt x="22316" y="1153835"/>
                      <a:pt x="37560" y="1186791"/>
                      <a:pt x="52938" y="1219949"/>
                    </a:cubicBezTo>
                    <a:cubicBezTo>
                      <a:pt x="67915" y="1252205"/>
                      <a:pt x="81392" y="1285095"/>
                      <a:pt x="100238" y="1315450"/>
                    </a:cubicBezTo>
                    <a:cubicBezTo>
                      <a:pt x="106776" y="1326024"/>
                      <a:pt x="114482" y="1332663"/>
                      <a:pt x="127758" y="1333096"/>
                    </a:cubicBezTo>
                    <a:cubicBezTo>
                      <a:pt x="139833" y="1333496"/>
                      <a:pt x="151909" y="1334430"/>
                      <a:pt x="164084" y="1334464"/>
                    </a:cubicBezTo>
                    <a:cubicBezTo>
                      <a:pt x="239505" y="1334664"/>
                      <a:pt x="314892" y="1335465"/>
                      <a:pt x="390279" y="1336098"/>
                    </a:cubicBezTo>
                    <a:cubicBezTo>
                      <a:pt x="439814" y="1336465"/>
                      <a:pt x="489383" y="1336966"/>
                      <a:pt x="538918" y="1337533"/>
                    </a:cubicBezTo>
                    <a:cubicBezTo>
                      <a:pt x="583350" y="1338044"/>
                      <a:pt x="627782" y="1338135"/>
                      <a:pt x="672214" y="1338135"/>
                    </a:cubicBezTo>
                    <a:cubicBezTo>
                      <a:pt x="697018" y="1338135"/>
                      <a:pt x="721822" y="1338107"/>
                      <a:pt x="746627" y="1338107"/>
                    </a:cubicBezTo>
                    <a:cubicBezTo>
                      <a:pt x="758582" y="1338107"/>
                      <a:pt x="770537" y="1338113"/>
                      <a:pt x="782492" y="1338133"/>
                    </a:cubicBezTo>
                    <a:cubicBezTo>
                      <a:pt x="773453" y="1328660"/>
                      <a:pt x="766848" y="1318085"/>
                      <a:pt x="766181" y="1304576"/>
                    </a:cubicBezTo>
                    <a:cubicBezTo>
                      <a:pt x="765547" y="1292400"/>
                      <a:pt x="766881" y="1280258"/>
                      <a:pt x="769183" y="1268417"/>
                    </a:cubicBezTo>
                    <a:cubicBezTo>
                      <a:pt x="773586" y="1245467"/>
                      <a:pt x="775587" y="1222250"/>
                      <a:pt x="778790" y="1199167"/>
                    </a:cubicBezTo>
                    <a:cubicBezTo>
                      <a:pt x="783893" y="1162507"/>
                      <a:pt x="789364" y="1125948"/>
                      <a:pt x="800906" y="1090623"/>
                    </a:cubicBezTo>
                    <a:cubicBezTo>
                      <a:pt x="810746" y="1060634"/>
                      <a:pt x="821053" y="1030813"/>
                      <a:pt x="830126" y="1000625"/>
                    </a:cubicBezTo>
                    <a:cubicBezTo>
                      <a:pt x="838899" y="971604"/>
                      <a:pt x="846838" y="942383"/>
                      <a:pt x="857813" y="914030"/>
                    </a:cubicBezTo>
                    <a:cubicBezTo>
                      <a:pt x="861616" y="904156"/>
                      <a:pt x="866286" y="894549"/>
                      <a:pt x="868287" y="884041"/>
                    </a:cubicBezTo>
                    <a:cubicBezTo>
                      <a:pt x="865552" y="873701"/>
                      <a:pt x="856378" y="868363"/>
                      <a:pt x="850074" y="860825"/>
                    </a:cubicBezTo>
                    <a:cubicBezTo>
                      <a:pt x="823688" y="829202"/>
                      <a:pt x="795502" y="799081"/>
                      <a:pt x="768382" y="768058"/>
                    </a:cubicBezTo>
                    <a:cubicBezTo>
                      <a:pt x="755840" y="753648"/>
                      <a:pt x="741130" y="741239"/>
                      <a:pt x="730188" y="725394"/>
                    </a:cubicBezTo>
                    <a:cubicBezTo>
                      <a:pt x="727620" y="721625"/>
                      <a:pt x="723750" y="719023"/>
                      <a:pt x="719214" y="717756"/>
                    </a:cubicBezTo>
                    <a:cubicBezTo>
                      <a:pt x="719013" y="717741"/>
                      <a:pt x="718814" y="717734"/>
                      <a:pt x="718618" y="717734"/>
                    </a:cubicBezTo>
                    <a:cubicBezTo>
                      <a:pt x="715692" y="717734"/>
                      <a:pt x="713303" y="719301"/>
                      <a:pt x="710708" y="720458"/>
                    </a:cubicBezTo>
                    <a:cubicBezTo>
                      <a:pt x="706956" y="722191"/>
                      <a:pt x="703244" y="723007"/>
                      <a:pt x="699754" y="723007"/>
                    </a:cubicBezTo>
                    <a:cubicBezTo>
                      <a:pt x="688942" y="723007"/>
                      <a:pt x="680270" y="715171"/>
                      <a:pt x="679185" y="702511"/>
                    </a:cubicBezTo>
                    <a:cubicBezTo>
                      <a:pt x="678585" y="695006"/>
                      <a:pt x="678752" y="687501"/>
                      <a:pt x="679952" y="679895"/>
                    </a:cubicBezTo>
                    <a:cubicBezTo>
                      <a:pt x="680920" y="673858"/>
                      <a:pt x="683355" y="667353"/>
                      <a:pt x="678952" y="661482"/>
                    </a:cubicBezTo>
                    <a:cubicBezTo>
                      <a:pt x="678084" y="660648"/>
                      <a:pt x="677017" y="659981"/>
                      <a:pt x="676317" y="658980"/>
                    </a:cubicBezTo>
                    <a:cubicBezTo>
                      <a:pt x="642726" y="611179"/>
                      <a:pt x="612404" y="561510"/>
                      <a:pt x="590956" y="506871"/>
                    </a:cubicBezTo>
                    <a:cubicBezTo>
                      <a:pt x="584518" y="490393"/>
                      <a:pt x="579447" y="473548"/>
                      <a:pt x="576579" y="456135"/>
                    </a:cubicBezTo>
                    <a:cubicBezTo>
                      <a:pt x="571542" y="425747"/>
                      <a:pt x="570374" y="395125"/>
                      <a:pt x="571275" y="364436"/>
                    </a:cubicBezTo>
                    <a:cubicBezTo>
                      <a:pt x="572176" y="334782"/>
                      <a:pt x="576879" y="305861"/>
                      <a:pt x="588420" y="278274"/>
                    </a:cubicBezTo>
                    <a:cubicBezTo>
                      <a:pt x="595392" y="261696"/>
                      <a:pt x="605433" y="247886"/>
                      <a:pt x="620710" y="237512"/>
                    </a:cubicBezTo>
                    <a:cubicBezTo>
                      <a:pt x="639624" y="224669"/>
                      <a:pt x="660906" y="217364"/>
                      <a:pt x="682187" y="210559"/>
                    </a:cubicBezTo>
                    <a:cubicBezTo>
                      <a:pt x="686242" y="209258"/>
                      <a:pt x="690370" y="208602"/>
                      <a:pt x="694492" y="208602"/>
                    </a:cubicBezTo>
                    <a:cubicBezTo>
                      <a:pt x="703054" y="208602"/>
                      <a:pt x="711590" y="211433"/>
                      <a:pt x="719381" y="217197"/>
                    </a:cubicBezTo>
                    <a:cubicBezTo>
                      <a:pt x="725885" y="222001"/>
                      <a:pt x="732490" y="227205"/>
                      <a:pt x="740829" y="228872"/>
                    </a:cubicBezTo>
                    <a:cubicBezTo>
                      <a:pt x="741987" y="228222"/>
                      <a:pt x="743183" y="227758"/>
                      <a:pt x="744415" y="227758"/>
                    </a:cubicBezTo>
                    <a:cubicBezTo>
                      <a:pt x="745206" y="227758"/>
                      <a:pt x="746012" y="227949"/>
                      <a:pt x="746834" y="228405"/>
                    </a:cubicBezTo>
                    <a:cubicBezTo>
                      <a:pt x="765380" y="238679"/>
                      <a:pt x="785962" y="241682"/>
                      <a:pt x="806409" y="245184"/>
                    </a:cubicBezTo>
                    <a:cubicBezTo>
                      <a:pt x="807453" y="244630"/>
                      <a:pt x="808433" y="243915"/>
                      <a:pt x="809693" y="243915"/>
                    </a:cubicBezTo>
                    <a:cubicBezTo>
                      <a:pt x="809721" y="243915"/>
                      <a:pt x="809750" y="243916"/>
                      <a:pt x="809779" y="243917"/>
                    </a:cubicBezTo>
                    <a:cubicBezTo>
                      <a:pt x="810775" y="243949"/>
                      <a:pt x="811767" y="243966"/>
                      <a:pt x="812756" y="243966"/>
                    </a:cubicBezTo>
                    <a:cubicBezTo>
                      <a:pt x="831788" y="243966"/>
                      <a:pt x="849385" y="237995"/>
                      <a:pt x="866953" y="231241"/>
                    </a:cubicBezTo>
                    <a:cubicBezTo>
                      <a:pt x="875959" y="227838"/>
                      <a:pt x="882631" y="222201"/>
                      <a:pt x="888134" y="214862"/>
                    </a:cubicBezTo>
                    <a:cubicBezTo>
                      <a:pt x="897374" y="202487"/>
                      <a:pt x="896974" y="188210"/>
                      <a:pt x="894973" y="173966"/>
                    </a:cubicBezTo>
                    <a:cubicBezTo>
                      <a:pt x="892671" y="157621"/>
                      <a:pt x="896007" y="151150"/>
                      <a:pt x="909983" y="146680"/>
                    </a:cubicBezTo>
                    <a:cubicBezTo>
                      <a:pt x="913619" y="143645"/>
                      <a:pt x="913119" y="139775"/>
                      <a:pt x="911818" y="136006"/>
                    </a:cubicBezTo>
                    <a:cubicBezTo>
                      <a:pt x="910717" y="132804"/>
                      <a:pt x="910217" y="129668"/>
                      <a:pt x="910651" y="126366"/>
                    </a:cubicBezTo>
                    <a:cubicBezTo>
                      <a:pt x="905313" y="125365"/>
                      <a:pt x="901444" y="123030"/>
                      <a:pt x="899276" y="117459"/>
                    </a:cubicBezTo>
                    <a:cubicBezTo>
                      <a:pt x="897541" y="113023"/>
                      <a:pt x="894272" y="109153"/>
                      <a:pt x="891470" y="105184"/>
                    </a:cubicBezTo>
                    <a:cubicBezTo>
                      <a:pt x="878961" y="87338"/>
                      <a:pt x="862483" y="73628"/>
                      <a:pt x="846672" y="58884"/>
                    </a:cubicBezTo>
                    <a:cubicBezTo>
                      <a:pt x="824656" y="38369"/>
                      <a:pt x="798971" y="24526"/>
                      <a:pt x="773119" y="10383"/>
                    </a:cubicBezTo>
                    <a:cubicBezTo>
                      <a:pt x="766114" y="6547"/>
                      <a:pt x="758542" y="4011"/>
                      <a:pt x="750703" y="3011"/>
                    </a:cubicBezTo>
                    <a:cubicBezTo>
                      <a:pt x="735174" y="1055"/>
                      <a:pt x="719822" y="0"/>
                      <a:pt x="70467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32"/>
              <p:cNvSpPr/>
              <p:nvPr/>
            </p:nvSpPr>
            <p:spPr>
              <a:xfrm>
                <a:off x="7009699" y="2632067"/>
                <a:ext cx="681651" cy="321439"/>
              </a:xfrm>
              <a:custGeom>
                <a:avLst/>
                <a:gdLst/>
                <a:ahLst/>
                <a:cxnLst/>
                <a:rect l="l" t="t" r="r" b="b"/>
                <a:pathLst>
                  <a:path w="311256" h="146776" extrusionOk="0">
                    <a:moveTo>
                      <a:pt x="134818" y="1"/>
                    </a:moveTo>
                    <a:cubicBezTo>
                      <a:pt x="133901" y="1"/>
                      <a:pt x="132952" y="188"/>
                      <a:pt x="131961" y="626"/>
                    </a:cubicBezTo>
                    <a:cubicBezTo>
                      <a:pt x="122121" y="11567"/>
                      <a:pt x="112381" y="22275"/>
                      <a:pt x="99605" y="30481"/>
                    </a:cubicBezTo>
                    <a:cubicBezTo>
                      <a:pt x="73053" y="47626"/>
                      <a:pt x="44532" y="59134"/>
                      <a:pt x="13577" y="65272"/>
                    </a:cubicBezTo>
                    <a:cubicBezTo>
                      <a:pt x="8907" y="66173"/>
                      <a:pt x="2869" y="64972"/>
                      <a:pt x="0" y="70809"/>
                    </a:cubicBezTo>
                    <a:cubicBezTo>
                      <a:pt x="8473" y="75479"/>
                      <a:pt x="16912" y="80183"/>
                      <a:pt x="25419" y="84786"/>
                    </a:cubicBezTo>
                    <a:cubicBezTo>
                      <a:pt x="61544" y="104167"/>
                      <a:pt x="98204" y="122446"/>
                      <a:pt x="137599" y="134055"/>
                    </a:cubicBezTo>
                    <a:cubicBezTo>
                      <a:pt x="167304" y="142856"/>
                      <a:pt x="197513" y="146775"/>
                      <a:pt x="228021" y="146775"/>
                    </a:cubicBezTo>
                    <a:cubicBezTo>
                      <a:pt x="241912" y="146775"/>
                      <a:pt x="255864" y="145963"/>
                      <a:pt x="269860" y="144429"/>
                    </a:cubicBezTo>
                    <a:cubicBezTo>
                      <a:pt x="269996" y="144430"/>
                      <a:pt x="270132" y="144431"/>
                      <a:pt x="270267" y="144431"/>
                    </a:cubicBezTo>
                    <a:cubicBezTo>
                      <a:pt x="285901" y="144431"/>
                      <a:pt x="297246" y="136810"/>
                      <a:pt x="304985" y="123781"/>
                    </a:cubicBezTo>
                    <a:cubicBezTo>
                      <a:pt x="311256" y="113340"/>
                      <a:pt x="309221" y="104167"/>
                      <a:pt x="301049" y="95194"/>
                    </a:cubicBezTo>
                    <a:cubicBezTo>
                      <a:pt x="295411" y="89022"/>
                      <a:pt x="287873" y="85987"/>
                      <a:pt x="281335" y="81284"/>
                    </a:cubicBezTo>
                    <a:cubicBezTo>
                      <a:pt x="270127" y="73245"/>
                      <a:pt x="257651" y="67407"/>
                      <a:pt x="244608" y="62837"/>
                    </a:cubicBezTo>
                    <a:cubicBezTo>
                      <a:pt x="238537" y="54698"/>
                      <a:pt x="229531" y="50895"/>
                      <a:pt x="220625" y="47059"/>
                    </a:cubicBezTo>
                    <a:cubicBezTo>
                      <a:pt x="218089" y="45958"/>
                      <a:pt x="215588" y="44958"/>
                      <a:pt x="213186" y="43590"/>
                    </a:cubicBezTo>
                    <a:cubicBezTo>
                      <a:pt x="189002" y="29680"/>
                      <a:pt x="164384" y="16537"/>
                      <a:pt x="140534" y="2027"/>
                    </a:cubicBezTo>
                    <a:cubicBezTo>
                      <a:pt x="138700" y="904"/>
                      <a:pt x="136835" y="1"/>
                      <a:pt x="13481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32"/>
              <p:cNvSpPr/>
              <p:nvPr/>
            </p:nvSpPr>
            <p:spPr>
              <a:xfrm>
                <a:off x="7172639" y="2502196"/>
                <a:ext cx="372944" cy="267594"/>
              </a:xfrm>
              <a:custGeom>
                <a:avLst/>
                <a:gdLst/>
                <a:ahLst/>
                <a:cxnLst/>
                <a:rect l="l" t="t" r="r" b="b"/>
                <a:pathLst>
                  <a:path w="170294" h="122189" extrusionOk="0">
                    <a:moveTo>
                      <a:pt x="7808" y="1"/>
                    </a:moveTo>
                    <a:cubicBezTo>
                      <a:pt x="1420" y="1"/>
                      <a:pt x="0" y="2342"/>
                      <a:pt x="3942" y="7874"/>
                    </a:cubicBezTo>
                    <a:cubicBezTo>
                      <a:pt x="6177" y="11043"/>
                      <a:pt x="7778" y="14679"/>
                      <a:pt x="7478" y="18781"/>
                    </a:cubicBezTo>
                    <a:cubicBezTo>
                      <a:pt x="6877" y="21283"/>
                      <a:pt x="8412" y="22718"/>
                      <a:pt x="10146" y="24052"/>
                    </a:cubicBezTo>
                    <a:cubicBezTo>
                      <a:pt x="21054" y="32658"/>
                      <a:pt x="31395" y="41998"/>
                      <a:pt x="42836" y="49904"/>
                    </a:cubicBezTo>
                    <a:cubicBezTo>
                      <a:pt x="48174" y="53640"/>
                      <a:pt x="50942" y="60845"/>
                      <a:pt x="58681" y="61178"/>
                    </a:cubicBezTo>
                    <a:cubicBezTo>
                      <a:pt x="94740" y="83661"/>
                      <a:pt x="131600" y="104543"/>
                      <a:pt x="170294" y="122189"/>
                    </a:cubicBezTo>
                    <a:cubicBezTo>
                      <a:pt x="166992" y="112615"/>
                      <a:pt x="161955" y="103909"/>
                      <a:pt x="156985" y="95169"/>
                    </a:cubicBezTo>
                    <a:cubicBezTo>
                      <a:pt x="124094" y="37261"/>
                      <a:pt x="72658" y="8174"/>
                      <a:pt x="7945" y="1"/>
                    </a:cubicBezTo>
                    <a:cubicBezTo>
                      <a:pt x="7899" y="1"/>
                      <a:pt x="7854" y="1"/>
                      <a:pt x="78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2"/>
              <p:cNvSpPr/>
              <p:nvPr/>
            </p:nvSpPr>
            <p:spPr>
              <a:xfrm>
                <a:off x="7448646" y="4232606"/>
                <a:ext cx="1277466" cy="811601"/>
              </a:xfrm>
              <a:custGeom>
                <a:avLst/>
                <a:gdLst/>
                <a:ahLst/>
                <a:cxnLst/>
                <a:rect l="l" t="t" r="r" b="b"/>
                <a:pathLst>
                  <a:path w="583318" h="370594" extrusionOk="0">
                    <a:moveTo>
                      <a:pt x="344255" y="1"/>
                    </a:moveTo>
                    <a:cubicBezTo>
                      <a:pt x="342142" y="1"/>
                      <a:pt x="340093" y="747"/>
                      <a:pt x="339210" y="3151"/>
                    </a:cubicBezTo>
                    <a:cubicBezTo>
                      <a:pt x="337875" y="6887"/>
                      <a:pt x="342045" y="8121"/>
                      <a:pt x="344447" y="9622"/>
                    </a:cubicBezTo>
                    <a:cubicBezTo>
                      <a:pt x="354187" y="15927"/>
                      <a:pt x="365128" y="19796"/>
                      <a:pt x="375736" y="24266"/>
                    </a:cubicBezTo>
                    <a:cubicBezTo>
                      <a:pt x="423070" y="44014"/>
                      <a:pt x="470704" y="63294"/>
                      <a:pt x="515969" y="87645"/>
                    </a:cubicBezTo>
                    <a:cubicBezTo>
                      <a:pt x="535216" y="97986"/>
                      <a:pt x="552095" y="110995"/>
                      <a:pt x="565471" y="128474"/>
                    </a:cubicBezTo>
                    <a:cubicBezTo>
                      <a:pt x="570475" y="135012"/>
                      <a:pt x="570241" y="140216"/>
                      <a:pt x="563970" y="145753"/>
                    </a:cubicBezTo>
                    <a:cubicBezTo>
                      <a:pt x="558033" y="150990"/>
                      <a:pt x="551261" y="154059"/>
                      <a:pt x="543656" y="155393"/>
                    </a:cubicBezTo>
                    <a:cubicBezTo>
                      <a:pt x="536034" y="156738"/>
                      <a:pt x="528478" y="157352"/>
                      <a:pt x="520987" y="157352"/>
                    </a:cubicBezTo>
                    <a:cubicBezTo>
                      <a:pt x="500970" y="157352"/>
                      <a:pt x="481406" y="152965"/>
                      <a:pt x="462231" y="146387"/>
                    </a:cubicBezTo>
                    <a:cubicBezTo>
                      <a:pt x="435412" y="137180"/>
                      <a:pt x="410561" y="123871"/>
                      <a:pt x="386577" y="108793"/>
                    </a:cubicBezTo>
                    <a:cubicBezTo>
                      <a:pt x="384593" y="107527"/>
                      <a:pt x="382223" y="106175"/>
                      <a:pt x="380002" y="106175"/>
                    </a:cubicBezTo>
                    <a:cubicBezTo>
                      <a:pt x="378302" y="106175"/>
                      <a:pt x="376689" y="106967"/>
                      <a:pt x="375402" y="109194"/>
                    </a:cubicBezTo>
                    <a:cubicBezTo>
                      <a:pt x="372567" y="114064"/>
                      <a:pt x="376570" y="116832"/>
                      <a:pt x="380306" y="119334"/>
                    </a:cubicBezTo>
                    <a:cubicBezTo>
                      <a:pt x="400687" y="133044"/>
                      <a:pt x="420868" y="147054"/>
                      <a:pt x="441416" y="160564"/>
                    </a:cubicBezTo>
                    <a:cubicBezTo>
                      <a:pt x="483279" y="188117"/>
                      <a:pt x="521106" y="220206"/>
                      <a:pt x="552362" y="259601"/>
                    </a:cubicBezTo>
                    <a:cubicBezTo>
                      <a:pt x="554930" y="262770"/>
                      <a:pt x="559667" y="265572"/>
                      <a:pt x="557132" y="270409"/>
                    </a:cubicBezTo>
                    <a:cubicBezTo>
                      <a:pt x="554630" y="275246"/>
                      <a:pt x="549693" y="277447"/>
                      <a:pt x="544189" y="277647"/>
                    </a:cubicBezTo>
                    <a:cubicBezTo>
                      <a:pt x="540773" y="277784"/>
                      <a:pt x="537359" y="277872"/>
                      <a:pt x="533951" y="277872"/>
                    </a:cubicBezTo>
                    <a:cubicBezTo>
                      <a:pt x="524015" y="277872"/>
                      <a:pt x="514131" y="277121"/>
                      <a:pt x="504394" y="274612"/>
                    </a:cubicBezTo>
                    <a:cubicBezTo>
                      <a:pt x="462064" y="263637"/>
                      <a:pt x="424671" y="242255"/>
                      <a:pt x="388145" y="219206"/>
                    </a:cubicBezTo>
                    <a:cubicBezTo>
                      <a:pt x="359858" y="201360"/>
                      <a:pt x="333506" y="180778"/>
                      <a:pt x="306686" y="160897"/>
                    </a:cubicBezTo>
                    <a:cubicBezTo>
                      <a:pt x="301349" y="156928"/>
                      <a:pt x="295812" y="153158"/>
                      <a:pt x="290175" y="149556"/>
                    </a:cubicBezTo>
                    <a:cubicBezTo>
                      <a:pt x="288730" y="148651"/>
                      <a:pt x="287165" y="148109"/>
                      <a:pt x="285644" y="148109"/>
                    </a:cubicBezTo>
                    <a:cubicBezTo>
                      <a:pt x="283969" y="148109"/>
                      <a:pt x="282348" y="148767"/>
                      <a:pt x="281001" y="150323"/>
                    </a:cubicBezTo>
                    <a:cubicBezTo>
                      <a:pt x="278366" y="153392"/>
                      <a:pt x="280801" y="155927"/>
                      <a:pt x="282969" y="158162"/>
                    </a:cubicBezTo>
                    <a:cubicBezTo>
                      <a:pt x="284871" y="160097"/>
                      <a:pt x="286705" y="162165"/>
                      <a:pt x="288874" y="163833"/>
                    </a:cubicBezTo>
                    <a:cubicBezTo>
                      <a:pt x="327701" y="193554"/>
                      <a:pt x="360025" y="229947"/>
                      <a:pt x="392381" y="266139"/>
                    </a:cubicBezTo>
                    <a:cubicBezTo>
                      <a:pt x="407225" y="282684"/>
                      <a:pt x="422035" y="300130"/>
                      <a:pt x="424370" y="324181"/>
                    </a:cubicBezTo>
                    <a:cubicBezTo>
                      <a:pt x="425405" y="334955"/>
                      <a:pt x="420101" y="342394"/>
                      <a:pt x="409126" y="343361"/>
                    </a:cubicBezTo>
                    <a:cubicBezTo>
                      <a:pt x="405053" y="343712"/>
                      <a:pt x="401020" y="343884"/>
                      <a:pt x="397027" y="343884"/>
                    </a:cubicBezTo>
                    <a:cubicBezTo>
                      <a:pt x="370281" y="343884"/>
                      <a:pt x="345307" y="336168"/>
                      <a:pt x="321797" y="322847"/>
                    </a:cubicBezTo>
                    <a:cubicBezTo>
                      <a:pt x="293977" y="307102"/>
                      <a:pt x="268359" y="288155"/>
                      <a:pt x="243975" y="267507"/>
                    </a:cubicBezTo>
                    <a:cubicBezTo>
                      <a:pt x="214220" y="242389"/>
                      <a:pt x="185967" y="215770"/>
                      <a:pt x="164085" y="183180"/>
                    </a:cubicBezTo>
                    <a:cubicBezTo>
                      <a:pt x="158247" y="174507"/>
                      <a:pt x="150241" y="167902"/>
                      <a:pt x="143070" y="160497"/>
                    </a:cubicBezTo>
                    <a:cubicBezTo>
                      <a:pt x="141544" y="158912"/>
                      <a:pt x="139866" y="157833"/>
                      <a:pt x="138076" y="157833"/>
                    </a:cubicBezTo>
                    <a:cubicBezTo>
                      <a:pt x="136853" y="157833"/>
                      <a:pt x="135577" y="158338"/>
                      <a:pt x="134263" y="159530"/>
                    </a:cubicBezTo>
                    <a:cubicBezTo>
                      <a:pt x="131061" y="162432"/>
                      <a:pt x="131862" y="165367"/>
                      <a:pt x="134397" y="168269"/>
                    </a:cubicBezTo>
                    <a:cubicBezTo>
                      <a:pt x="161850" y="199758"/>
                      <a:pt x="184266" y="234817"/>
                      <a:pt x="206915" y="269675"/>
                    </a:cubicBezTo>
                    <a:cubicBezTo>
                      <a:pt x="222326" y="293425"/>
                      <a:pt x="235235" y="318543"/>
                      <a:pt x="243008" y="345996"/>
                    </a:cubicBezTo>
                    <a:cubicBezTo>
                      <a:pt x="245496" y="354720"/>
                      <a:pt x="243930" y="358217"/>
                      <a:pt x="236955" y="358217"/>
                    </a:cubicBezTo>
                    <a:cubicBezTo>
                      <a:pt x="235608" y="358217"/>
                      <a:pt x="234060" y="358087"/>
                      <a:pt x="232300" y="357838"/>
                    </a:cubicBezTo>
                    <a:cubicBezTo>
                      <a:pt x="227830" y="357204"/>
                      <a:pt x="223460" y="355703"/>
                      <a:pt x="219124" y="354336"/>
                    </a:cubicBezTo>
                    <a:cubicBezTo>
                      <a:pt x="201578" y="348798"/>
                      <a:pt x="186034" y="339358"/>
                      <a:pt x="170723" y="329351"/>
                    </a:cubicBezTo>
                    <a:cubicBezTo>
                      <a:pt x="141835" y="310438"/>
                      <a:pt x="115650" y="288322"/>
                      <a:pt x="94835" y="260602"/>
                    </a:cubicBezTo>
                    <a:cubicBezTo>
                      <a:pt x="70151" y="227712"/>
                      <a:pt x="48635" y="192720"/>
                      <a:pt x="32991" y="154593"/>
                    </a:cubicBezTo>
                    <a:cubicBezTo>
                      <a:pt x="23351" y="131143"/>
                      <a:pt x="12677" y="107692"/>
                      <a:pt x="11142" y="81641"/>
                    </a:cubicBezTo>
                    <a:cubicBezTo>
                      <a:pt x="10966" y="78702"/>
                      <a:pt x="9910" y="75945"/>
                      <a:pt x="6948" y="75945"/>
                    </a:cubicBezTo>
                    <a:cubicBezTo>
                      <a:pt x="6547" y="75945"/>
                      <a:pt x="6111" y="75996"/>
                      <a:pt x="5638" y="76103"/>
                    </a:cubicBezTo>
                    <a:cubicBezTo>
                      <a:pt x="1402" y="77004"/>
                      <a:pt x="1" y="80707"/>
                      <a:pt x="635" y="84643"/>
                    </a:cubicBezTo>
                    <a:cubicBezTo>
                      <a:pt x="2002" y="93616"/>
                      <a:pt x="3003" y="102789"/>
                      <a:pt x="5505" y="111462"/>
                    </a:cubicBezTo>
                    <a:cubicBezTo>
                      <a:pt x="21983" y="168436"/>
                      <a:pt x="48769" y="220540"/>
                      <a:pt x="84528" y="267507"/>
                    </a:cubicBezTo>
                    <a:cubicBezTo>
                      <a:pt x="111480" y="302866"/>
                      <a:pt x="145705" y="330719"/>
                      <a:pt x="184533" y="352568"/>
                    </a:cubicBezTo>
                    <a:cubicBezTo>
                      <a:pt x="199643" y="361074"/>
                      <a:pt x="215655" y="367579"/>
                      <a:pt x="233000" y="370247"/>
                    </a:cubicBezTo>
                    <a:cubicBezTo>
                      <a:pt x="234509" y="370480"/>
                      <a:pt x="235962" y="370594"/>
                      <a:pt x="237353" y="370594"/>
                    </a:cubicBezTo>
                    <a:cubicBezTo>
                      <a:pt x="248718" y="370594"/>
                      <a:pt x="255928" y="362990"/>
                      <a:pt x="255750" y="350566"/>
                    </a:cubicBezTo>
                    <a:cubicBezTo>
                      <a:pt x="255617" y="341893"/>
                      <a:pt x="253315" y="333721"/>
                      <a:pt x="249612" y="326015"/>
                    </a:cubicBezTo>
                    <a:cubicBezTo>
                      <a:pt x="239472" y="305100"/>
                      <a:pt x="230932" y="283418"/>
                      <a:pt x="218457" y="263437"/>
                    </a:cubicBezTo>
                    <a:lnTo>
                      <a:pt x="218457" y="263437"/>
                    </a:lnTo>
                    <a:cubicBezTo>
                      <a:pt x="220725" y="263938"/>
                      <a:pt x="222660" y="264738"/>
                      <a:pt x="224127" y="266006"/>
                    </a:cubicBezTo>
                    <a:cubicBezTo>
                      <a:pt x="245976" y="285420"/>
                      <a:pt x="269827" y="302132"/>
                      <a:pt x="293777" y="318810"/>
                    </a:cubicBezTo>
                    <a:cubicBezTo>
                      <a:pt x="325505" y="340953"/>
                      <a:pt x="359578" y="354959"/>
                      <a:pt x="398102" y="354959"/>
                    </a:cubicBezTo>
                    <a:cubicBezTo>
                      <a:pt x="401943" y="354959"/>
                      <a:pt x="405828" y="354820"/>
                      <a:pt x="409760" y="354536"/>
                    </a:cubicBezTo>
                    <a:cubicBezTo>
                      <a:pt x="425905" y="353368"/>
                      <a:pt x="437913" y="341493"/>
                      <a:pt x="435945" y="326849"/>
                    </a:cubicBezTo>
                    <a:cubicBezTo>
                      <a:pt x="434444" y="315775"/>
                      <a:pt x="432276" y="304667"/>
                      <a:pt x="426572" y="294660"/>
                    </a:cubicBezTo>
                    <a:cubicBezTo>
                      <a:pt x="411795" y="268808"/>
                      <a:pt x="392214" y="246925"/>
                      <a:pt x="371099" y="226244"/>
                    </a:cubicBezTo>
                    <a:cubicBezTo>
                      <a:pt x="368330" y="223542"/>
                      <a:pt x="365662" y="220707"/>
                      <a:pt x="362927" y="217905"/>
                    </a:cubicBezTo>
                    <a:lnTo>
                      <a:pt x="362927" y="217905"/>
                    </a:lnTo>
                    <a:cubicBezTo>
                      <a:pt x="382040" y="227712"/>
                      <a:pt x="398585" y="240621"/>
                      <a:pt x="417599" y="249761"/>
                    </a:cubicBezTo>
                    <a:cubicBezTo>
                      <a:pt x="445486" y="263137"/>
                      <a:pt x="472004" y="279582"/>
                      <a:pt x="502927" y="285787"/>
                    </a:cubicBezTo>
                    <a:cubicBezTo>
                      <a:pt x="512854" y="287784"/>
                      <a:pt x="522827" y="289274"/>
                      <a:pt x="532799" y="289274"/>
                    </a:cubicBezTo>
                    <a:cubicBezTo>
                      <a:pt x="539982" y="289274"/>
                      <a:pt x="547165" y="288501"/>
                      <a:pt x="554330" y="286587"/>
                    </a:cubicBezTo>
                    <a:cubicBezTo>
                      <a:pt x="567906" y="282918"/>
                      <a:pt x="574511" y="270276"/>
                      <a:pt x="567973" y="260502"/>
                    </a:cubicBezTo>
                    <a:cubicBezTo>
                      <a:pt x="555564" y="242055"/>
                      <a:pt x="539986" y="226244"/>
                      <a:pt x="524342" y="210566"/>
                    </a:cubicBezTo>
                    <a:cubicBezTo>
                      <a:pt x="505862" y="191986"/>
                      <a:pt x="484980" y="176442"/>
                      <a:pt x="463832" y="160464"/>
                    </a:cubicBezTo>
                    <a:lnTo>
                      <a:pt x="463832" y="160464"/>
                    </a:lnTo>
                    <a:cubicBezTo>
                      <a:pt x="484348" y="165809"/>
                      <a:pt x="504971" y="168374"/>
                      <a:pt x="525916" y="168374"/>
                    </a:cubicBezTo>
                    <a:cubicBezTo>
                      <a:pt x="528367" y="168374"/>
                      <a:pt x="530822" y="168339"/>
                      <a:pt x="533282" y="168269"/>
                    </a:cubicBezTo>
                    <a:cubicBezTo>
                      <a:pt x="546791" y="167936"/>
                      <a:pt x="558967" y="163866"/>
                      <a:pt x="569774" y="155860"/>
                    </a:cubicBezTo>
                    <a:cubicBezTo>
                      <a:pt x="582550" y="146353"/>
                      <a:pt x="583317" y="132710"/>
                      <a:pt x="573710" y="120135"/>
                    </a:cubicBezTo>
                    <a:cubicBezTo>
                      <a:pt x="554263" y="94516"/>
                      <a:pt x="527277" y="79105"/>
                      <a:pt x="499391" y="65796"/>
                    </a:cubicBezTo>
                    <a:cubicBezTo>
                      <a:pt x="458862" y="46482"/>
                      <a:pt x="417699" y="28236"/>
                      <a:pt x="376036" y="11324"/>
                    </a:cubicBezTo>
                    <a:cubicBezTo>
                      <a:pt x="366796" y="7587"/>
                      <a:pt x="357489" y="3818"/>
                      <a:pt x="348016" y="649"/>
                    </a:cubicBezTo>
                    <a:cubicBezTo>
                      <a:pt x="346914" y="291"/>
                      <a:pt x="345572" y="1"/>
                      <a:pt x="34425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2"/>
              <p:cNvSpPr/>
              <p:nvPr/>
            </p:nvSpPr>
            <p:spPr>
              <a:xfrm>
                <a:off x="6708785" y="3133204"/>
                <a:ext cx="274241" cy="264968"/>
              </a:xfrm>
              <a:custGeom>
                <a:avLst/>
                <a:gdLst/>
                <a:ahLst/>
                <a:cxnLst/>
                <a:rect l="l" t="t" r="r" b="b"/>
                <a:pathLst>
                  <a:path w="125224" h="120990" extrusionOk="0">
                    <a:moveTo>
                      <a:pt x="12999" y="1"/>
                    </a:moveTo>
                    <a:cubicBezTo>
                      <a:pt x="11782" y="1"/>
                      <a:pt x="10499" y="107"/>
                      <a:pt x="9140" y="324"/>
                    </a:cubicBezTo>
                    <a:cubicBezTo>
                      <a:pt x="4137" y="4761"/>
                      <a:pt x="1668" y="10465"/>
                      <a:pt x="1068" y="16970"/>
                    </a:cubicBezTo>
                    <a:cubicBezTo>
                      <a:pt x="1" y="28478"/>
                      <a:pt x="568" y="39853"/>
                      <a:pt x="4470" y="50861"/>
                    </a:cubicBezTo>
                    <a:cubicBezTo>
                      <a:pt x="8106" y="61068"/>
                      <a:pt x="11642" y="71342"/>
                      <a:pt x="15245" y="81549"/>
                    </a:cubicBezTo>
                    <a:cubicBezTo>
                      <a:pt x="15912" y="95559"/>
                      <a:pt x="25619" y="102698"/>
                      <a:pt x="35493" y="110737"/>
                    </a:cubicBezTo>
                    <a:cubicBezTo>
                      <a:pt x="44290" y="117880"/>
                      <a:pt x="54481" y="120990"/>
                      <a:pt x="64677" y="120990"/>
                    </a:cubicBezTo>
                    <a:cubicBezTo>
                      <a:pt x="86764" y="120990"/>
                      <a:pt x="108874" y="106396"/>
                      <a:pt x="116884" y="86586"/>
                    </a:cubicBezTo>
                    <a:cubicBezTo>
                      <a:pt x="125223" y="75045"/>
                      <a:pt x="125223" y="71375"/>
                      <a:pt x="116751" y="65171"/>
                    </a:cubicBezTo>
                    <a:cubicBezTo>
                      <a:pt x="115922" y="65033"/>
                      <a:pt x="115105" y="64972"/>
                      <a:pt x="114298" y="64972"/>
                    </a:cubicBezTo>
                    <a:cubicBezTo>
                      <a:pt x="110230" y="64972"/>
                      <a:pt x="106398" y="66504"/>
                      <a:pt x="102474" y="67339"/>
                    </a:cubicBezTo>
                    <a:cubicBezTo>
                      <a:pt x="98062" y="68274"/>
                      <a:pt x="93761" y="68735"/>
                      <a:pt x="89622" y="68735"/>
                    </a:cubicBezTo>
                    <a:cubicBezTo>
                      <a:pt x="71760" y="68735"/>
                      <a:pt x="56908" y="60161"/>
                      <a:pt x="49136" y="44156"/>
                    </a:cubicBezTo>
                    <a:cubicBezTo>
                      <a:pt x="43799" y="33148"/>
                      <a:pt x="36693" y="23308"/>
                      <a:pt x="30823" y="12700"/>
                    </a:cubicBezTo>
                    <a:cubicBezTo>
                      <a:pt x="26460" y="4905"/>
                      <a:pt x="21285" y="1"/>
                      <a:pt x="1299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2"/>
              <p:cNvSpPr/>
              <p:nvPr/>
            </p:nvSpPr>
            <p:spPr>
              <a:xfrm>
                <a:off x="6961836" y="2541231"/>
                <a:ext cx="339255" cy="245957"/>
              </a:xfrm>
              <a:custGeom>
                <a:avLst/>
                <a:gdLst/>
                <a:ahLst/>
                <a:cxnLst/>
                <a:rect l="l" t="t" r="r" b="b"/>
                <a:pathLst>
                  <a:path w="154911" h="112309" extrusionOk="0">
                    <a:moveTo>
                      <a:pt x="96127" y="1"/>
                    </a:moveTo>
                    <a:cubicBezTo>
                      <a:pt x="88336" y="1"/>
                      <a:pt x="85240" y="4522"/>
                      <a:pt x="84561" y="15473"/>
                    </a:cubicBezTo>
                    <a:cubicBezTo>
                      <a:pt x="84227" y="20576"/>
                      <a:pt x="84427" y="25747"/>
                      <a:pt x="84694" y="30884"/>
                    </a:cubicBezTo>
                    <a:cubicBezTo>
                      <a:pt x="85061" y="39357"/>
                      <a:pt x="85762" y="47896"/>
                      <a:pt x="84027" y="56235"/>
                    </a:cubicBezTo>
                    <a:cubicBezTo>
                      <a:pt x="81625" y="67510"/>
                      <a:pt x="74821" y="76617"/>
                      <a:pt x="64547" y="80753"/>
                    </a:cubicBezTo>
                    <a:cubicBezTo>
                      <a:pt x="47224" y="87739"/>
                      <a:pt x="29841" y="95580"/>
                      <a:pt x="10558" y="95580"/>
                    </a:cubicBezTo>
                    <a:cubicBezTo>
                      <a:pt x="9678" y="95580"/>
                      <a:pt x="8794" y="95564"/>
                      <a:pt x="7906" y="95530"/>
                    </a:cubicBezTo>
                    <a:cubicBezTo>
                      <a:pt x="7659" y="95522"/>
                      <a:pt x="7412" y="95517"/>
                      <a:pt x="7168" y="95517"/>
                    </a:cubicBezTo>
                    <a:cubicBezTo>
                      <a:pt x="3626" y="95517"/>
                      <a:pt x="500" y="96509"/>
                      <a:pt x="0" y="101034"/>
                    </a:cubicBezTo>
                    <a:cubicBezTo>
                      <a:pt x="4404" y="110374"/>
                      <a:pt x="13477" y="110708"/>
                      <a:pt x="21849" y="112309"/>
                    </a:cubicBezTo>
                    <a:cubicBezTo>
                      <a:pt x="26052" y="111909"/>
                      <a:pt x="30322" y="111708"/>
                      <a:pt x="34492" y="110975"/>
                    </a:cubicBezTo>
                    <a:cubicBezTo>
                      <a:pt x="71685" y="104637"/>
                      <a:pt x="105542" y="90093"/>
                      <a:pt x="135297" y="67210"/>
                    </a:cubicBezTo>
                    <a:cubicBezTo>
                      <a:pt x="143169" y="61172"/>
                      <a:pt x="153343" y="55335"/>
                      <a:pt x="154911" y="43359"/>
                    </a:cubicBezTo>
                    <a:cubicBezTo>
                      <a:pt x="141068" y="25313"/>
                      <a:pt x="121988" y="13638"/>
                      <a:pt x="103708" y="996"/>
                    </a:cubicBezTo>
                    <a:cubicBezTo>
                      <a:pt x="100791" y="346"/>
                      <a:pt x="98280" y="1"/>
                      <a:pt x="961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2"/>
              <p:cNvSpPr/>
              <p:nvPr/>
            </p:nvSpPr>
            <p:spPr>
              <a:xfrm>
                <a:off x="7013425" y="2893500"/>
                <a:ext cx="116885" cy="108122"/>
              </a:xfrm>
              <a:custGeom>
                <a:avLst/>
                <a:gdLst/>
                <a:ahLst/>
                <a:cxnLst/>
                <a:rect l="l" t="t" r="r" b="b"/>
                <a:pathLst>
                  <a:path w="53372" h="49371" extrusionOk="0">
                    <a:moveTo>
                      <a:pt x="28015" y="1"/>
                    </a:moveTo>
                    <a:cubicBezTo>
                      <a:pt x="27917" y="1"/>
                      <a:pt x="27819" y="1"/>
                      <a:pt x="27720" y="2"/>
                    </a:cubicBezTo>
                    <a:cubicBezTo>
                      <a:pt x="13977" y="136"/>
                      <a:pt x="1" y="14112"/>
                      <a:pt x="167" y="27522"/>
                    </a:cubicBezTo>
                    <a:cubicBezTo>
                      <a:pt x="367" y="38978"/>
                      <a:pt x="11606" y="49371"/>
                      <a:pt x="23792" y="49371"/>
                    </a:cubicBezTo>
                    <a:cubicBezTo>
                      <a:pt x="23812" y="49371"/>
                      <a:pt x="23831" y="49371"/>
                      <a:pt x="23851" y="49371"/>
                    </a:cubicBezTo>
                    <a:cubicBezTo>
                      <a:pt x="38695" y="49337"/>
                      <a:pt x="53372" y="36528"/>
                      <a:pt x="53172" y="23853"/>
                    </a:cubicBezTo>
                    <a:cubicBezTo>
                      <a:pt x="52907" y="9804"/>
                      <a:pt x="42538" y="1"/>
                      <a:pt x="280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2"/>
              <p:cNvSpPr/>
              <p:nvPr/>
            </p:nvSpPr>
            <p:spPr>
              <a:xfrm>
                <a:off x="6835273" y="2905544"/>
                <a:ext cx="131028" cy="137530"/>
              </a:xfrm>
              <a:custGeom>
                <a:avLst/>
                <a:gdLst/>
                <a:ahLst/>
                <a:cxnLst/>
                <a:rect l="l" t="t" r="r" b="b"/>
                <a:pathLst>
                  <a:path w="59830" h="62799" extrusionOk="0">
                    <a:moveTo>
                      <a:pt x="27353" y="1"/>
                    </a:moveTo>
                    <a:cubicBezTo>
                      <a:pt x="26417" y="1"/>
                      <a:pt x="25458" y="293"/>
                      <a:pt x="24485" y="976"/>
                    </a:cubicBezTo>
                    <a:cubicBezTo>
                      <a:pt x="19481" y="4478"/>
                      <a:pt x="24118" y="10482"/>
                      <a:pt x="26887" y="14585"/>
                    </a:cubicBezTo>
                    <a:cubicBezTo>
                      <a:pt x="34392" y="25693"/>
                      <a:pt x="40630" y="37368"/>
                      <a:pt x="44599" y="51478"/>
                    </a:cubicBezTo>
                    <a:lnTo>
                      <a:pt x="44599" y="51478"/>
                    </a:lnTo>
                    <a:cubicBezTo>
                      <a:pt x="34659" y="50344"/>
                      <a:pt x="26620" y="46908"/>
                      <a:pt x="18347" y="44140"/>
                    </a:cubicBezTo>
                    <a:cubicBezTo>
                      <a:pt x="14578" y="42872"/>
                      <a:pt x="10942" y="41338"/>
                      <a:pt x="7173" y="40337"/>
                    </a:cubicBezTo>
                    <a:cubicBezTo>
                      <a:pt x="6390" y="40129"/>
                      <a:pt x="5596" y="39999"/>
                      <a:pt x="4842" y="39999"/>
                    </a:cubicBezTo>
                    <a:cubicBezTo>
                      <a:pt x="2928" y="39999"/>
                      <a:pt x="1266" y="40837"/>
                      <a:pt x="668" y="43372"/>
                    </a:cubicBezTo>
                    <a:cubicBezTo>
                      <a:pt x="1" y="46208"/>
                      <a:pt x="1836" y="47976"/>
                      <a:pt x="4204" y="49010"/>
                    </a:cubicBezTo>
                    <a:cubicBezTo>
                      <a:pt x="17880" y="54881"/>
                      <a:pt x="31724" y="60485"/>
                      <a:pt x="46534" y="62620"/>
                    </a:cubicBezTo>
                    <a:cubicBezTo>
                      <a:pt x="47403" y="62740"/>
                      <a:pt x="48232" y="62799"/>
                      <a:pt x="49017" y="62799"/>
                    </a:cubicBezTo>
                    <a:cubicBezTo>
                      <a:pt x="56277" y="62799"/>
                      <a:pt x="59830" y="57770"/>
                      <a:pt x="57542" y="49944"/>
                    </a:cubicBezTo>
                    <a:cubicBezTo>
                      <a:pt x="53072" y="34700"/>
                      <a:pt x="46801" y="20189"/>
                      <a:pt x="36827" y="7647"/>
                    </a:cubicBezTo>
                    <a:cubicBezTo>
                      <a:pt x="34380" y="4535"/>
                      <a:pt x="31041" y="1"/>
                      <a:pt x="2735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2"/>
              <p:cNvSpPr/>
              <p:nvPr/>
            </p:nvSpPr>
            <p:spPr>
              <a:xfrm>
                <a:off x="7064795" y="4810207"/>
                <a:ext cx="34484" cy="147205"/>
              </a:xfrm>
              <a:custGeom>
                <a:avLst/>
                <a:gdLst/>
                <a:ahLst/>
                <a:cxnLst/>
                <a:rect l="l" t="t" r="r" b="b"/>
                <a:pathLst>
                  <a:path w="15746" h="67217" extrusionOk="0">
                    <a:moveTo>
                      <a:pt x="7567" y="1"/>
                    </a:moveTo>
                    <a:cubicBezTo>
                      <a:pt x="7546" y="1"/>
                      <a:pt x="7526" y="1"/>
                      <a:pt x="7506" y="1"/>
                    </a:cubicBezTo>
                    <a:cubicBezTo>
                      <a:pt x="2069" y="101"/>
                      <a:pt x="434" y="4104"/>
                      <a:pt x="368" y="8774"/>
                    </a:cubicBezTo>
                    <a:cubicBezTo>
                      <a:pt x="234" y="16646"/>
                      <a:pt x="334" y="24518"/>
                      <a:pt x="334" y="32391"/>
                    </a:cubicBezTo>
                    <a:lnTo>
                      <a:pt x="401" y="32424"/>
                    </a:lnTo>
                    <a:cubicBezTo>
                      <a:pt x="401" y="40930"/>
                      <a:pt x="1" y="49436"/>
                      <a:pt x="568" y="57876"/>
                    </a:cubicBezTo>
                    <a:cubicBezTo>
                      <a:pt x="866" y="61920"/>
                      <a:pt x="2713" y="67216"/>
                      <a:pt x="7319" y="67216"/>
                    </a:cubicBezTo>
                    <a:cubicBezTo>
                      <a:pt x="7348" y="67216"/>
                      <a:pt x="7377" y="67216"/>
                      <a:pt x="7406" y="67216"/>
                    </a:cubicBezTo>
                    <a:cubicBezTo>
                      <a:pt x="11375" y="67182"/>
                      <a:pt x="12243" y="61645"/>
                      <a:pt x="12243" y="58443"/>
                    </a:cubicBezTo>
                    <a:cubicBezTo>
                      <a:pt x="12243" y="41531"/>
                      <a:pt x="15745" y="24685"/>
                      <a:pt x="13177" y="7773"/>
                    </a:cubicBezTo>
                    <a:cubicBezTo>
                      <a:pt x="12645" y="4052"/>
                      <a:pt x="12478" y="1"/>
                      <a:pt x="756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2"/>
              <p:cNvSpPr/>
              <p:nvPr/>
            </p:nvSpPr>
            <p:spPr>
              <a:xfrm>
                <a:off x="7194865" y="4586893"/>
                <a:ext cx="35066" cy="136183"/>
              </a:xfrm>
              <a:custGeom>
                <a:avLst/>
                <a:gdLst/>
                <a:ahLst/>
                <a:cxnLst/>
                <a:rect l="l" t="t" r="r" b="b"/>
                <a:pathLst>
                  <a:path w="16012" h="62184" extrusionOk="0">
                    <a:moveTo>
                      <a:pt x="7729" y="0"/>
                    </a:moveTo>
                    <a:cubicBezTo>
                      <a:pt x="7505" y="0"/>
                      <a:pt x="7275" y="12"/>
                      <a:pt x="7039" y="36"/>
                    </a:cubicBezTo>
                    <a:cubicBezTo>
                      <a:pt x="3603" y="402"/>
                      <a:pt x="3103" y="3405"/>
                      <a:pt x="2936" y="6240"/>
                    </a:cubicBezTo>
                    <a:cubicBezTo>
                      <a:pt x="2269" y="16214"/>
                      <a:pt x="0" y="26088"/>
                      <a:pt x="1068" y="36195"/>
                    </a:cubicBezTo>
                    <a:cubicBezTo>
                      <a:pt x="1501" y="43166"/>
                      <a:pt x="67" y="50205"/>
                      <a:pt x="2002" y="57076"/>
                    </a:cubicBezTo>
                    <a:cubicBezTo>
                      <a:pt x="2602" y="59378"/>
                      <a:pt x="3536" y="62013"/>
                      <a:pt x="6505" y="62180"/>
                    </a:cubicBezTo>
                    <a:cubicBezTo>
                      <a:pt x="6569" y="62182"/>
                      <a:pt x="6632" y="62183"/>
                      <a:pt x="6695" y="62183"/>
                    </a:cubicBezTo>
                    <a:cubicBezTo>
                      <a:pt x="9449" y="62183"/>
                      <a:pt x="11085" y="60058"/>
                      <a:pt x="11509" y="57710"/>
                    </a:cubicBezTo>
                    <a:cubicBezTo>
                      <a:pt x="14544" y="40364"/>
                      <a:pt x="16012" y="22885"/>
                      <a:pt x="13377" y="5373"/>
                    </a:cubicBezTo>
                    <a:cubicBezTo>
                      <a:pt x="12940" y="2409"/>
                      <a:pt x="10957" y="0"/>
                      <a:pt x="77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32"/>
              <p:cNvSpPr/>
              <p:nvPr/>
            </p:nvSpPr>
            <p:spPr>
              <a:xfrm>
                <a:off x="7481602" y="3348943"/>
                <a:ext cx="35725" cy="130064"/>
              </a:xfrm>
              <a:custGeom>
                <a:avLst/>
                <a:gdLst/>
                <a:ahLst/>
                <a:cxnLst/>
                <a:rect l="l" t="t" r="r" b="b"/>
                <a:pathLst>
                  <a:path w="16313" h="59390" extrusionOk="0">
                    <a:moveTo>
                      <a:pt x="10218" y="0"/>
                    </a:moveTo>
                    <a:cubicBezTo>
                      <a:pt x="6602" y="0"/>
                      <a:pt x="4813" y="3502"/>
                      <a:pt x="4437" y="6416"/>
                    </a:cubicBezTo>
                    <a:cubicBezTo>
                      <a:pt x="2703" y="21727"/>
                      <a:pt x="1335" y="37072"/>
                      <a:pt x="168" y="52416"/>
                    </a:cubicBezTo>
                    <a:cubicBezTo>
                      <a:pt x="1" y="54851"/>
                      <a:pt x="334" y="58687"/>
                      <a:pt x="3370" y="59287"/>
                    </a:cubicBezTo>
                    <a:cubicBezTo>
                      <a:pt x="3704" y="59357"/>
                      <a:pt x="4018" y="59390"/>
                      <a:pt x="4315" y="59390"/>
                    </a:cubicBezTo>
                    <a:cubicBezTo>
                      <a:pt x="7286" y="59390"/>
                      <a:pt x="8507" y="56109"/>
                      <a:pt x="9508" y="53683"/>
                    </a:cubicBezTo>
                    <a:cubicBezTo>
                      <a:pt x="14044" y="42275"/>
                      <a:pt x="15612" y="30267"/>
                      <a:pt x="16312" y="17724"/>
                    </a:cubicBezTo>
                    <a:cubicBezTo>
                      <a:pt x="16112" y="14455"/>
                      <a:pt x="16212" y="10786"/>
                      <a:pt x="15412" y="7250"/>
                    </a:cubicBezTo>
                    <a:cubicBezTo>
                      <a:pt x="14845" y="4448"/>
                      <a:pt x="14611" y="512"/>
                      <a:pt x="10942" y="45"/>
                    </a:cubicBezTo>
                    <a:cubicBezTo>
                      <a:pt x="10693" y="15"/>
                      <a:pt x="10451" y="0"/>
                      <a:pt x="1021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32"/>
              <p:cNvSpPr/>
              <p:nvPr/>
            </p:nvSpPr>
            <p:spPr>
              <a:xfrm>
                <a:off x="7041266" y="4566106"/>
                <a:ext cx="40911" cy="139396"/>
              </a:xfrm>
              <a:custGeom>
                <a:avLst/>
                <a:gdLst/>
                <a:ahLst/>
                <a:cxnLst/>
                <a:rect l="l" t="t" r="r" b="b"/>
                <a:pathLst>
                  <a:path w="18681" h="63651" extrusionOk="0">
                    <a:moveTo>
                      <a:pt x="12675" y="0"/>
                    </a:moveTo>
                    <a:cubicBezTo>
                      <a:pt x="9551" y="0"/>
                      <a:pt x="8077" y="2281"/>
                      <a:pt x="7339" y="5355"/>
                    </a:cubicBezTo>
                    <a:cubicBezTo>
                      <a:pt x="3970" y="19498"/>
                      <a:pt x="668" y="33642"/>
                      <a:pt x="134" y="48219"/>
                    </a:cubicBezTo>
                    <a:cubicBezTo>
                      <a:pt x="134" y="51254"/>
                      <a:pt x="1" y="54323"/>
                      <a:pt x="134" y="57292"/>
                    </a:cubicBezTo>
                    <a:cubicBezTo>
                      <a:pt x="268" y="59727"/>
                      <a:pt x="501" y="62996"/>
                      <a:pt x="2936" y="63530"/>
                    </a:cubicBezTo>
                    <a:cubicBezTo>
                      <a:pt x="3292" y="63612"/>
                      <a:pt x="3614" y="63651"/>
                      <a:pt x="3907" y="63651"/>
                    </a:cubicBezTo>
                    <a:cubicBezTo>
                      <a:pt x="6692" y="63651"/>
                      <a:pt x="6821" y="60178"/>
                      <a:pt x="7606" y="58126"/>
                    </a:cubicBezTo>
                    <a:cubicBezTo>
                      <a:pt x="13744" y="41848"/>
                      <a:pt x="15345" y="24569"/>
                      <a:pt x="18114" y="7623"/>
                    </a:cubicBezTo>
                    <a:cubicBezTo>
                      <a:pt x="18681" y="4187"/>
                      <a:pt x="17913" y="618"/>
                      <a:pt x="13510" y="51"/>
                    </a:cubicBezTo>
                    <a:cubicBezTo>
                      <a:pt x="13220" y="17"/>
                      <a:pt x="12941" y="0"/>
                      <a:pt x="126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2"/>
              <p:cNvSpPr/>
              <p:nvPr/>
            </p:nvSpPr>
            <p:spPr>
              <a:xfrm>
                <a:off x="7187776" y="3966501"/>
                <a:ext cx="41568" cy="118599"/>
              </a:xfrm>
              <a:custGeom>
                <a:avLst/>
                <a:gdLst/>
                <a:ahLst/>
                <a:cxnLst/>
                <a:rect l="l" t="t" r="r" b="b"/>
                <a:pathLst>
                  <a:path w="18981" h="54155" extrusionOk="0">
                    <a:moveTo>
                      <a:pt x="13043" y="1"/>
                    </a:moveTo>
                    <a:cubicBezTo>
                      <a:pt x="9514" y="1"/>
                      <a:pt x="7264" y="2372"/>
                      <a:pt x="6672" y="5674"/>
                    </a:cubicBezTo>
                    <a:cubicBezTo>
                      <a:pt x="4637" y="17583"/>
                      <a:pt x="801" y="29191"/>
                      <a:pt x="668" y="41400"/>
                    </a:cubicBezTo>
                    <a:cubicBezTo>
                      <a:pt x="668" y="42601"/>
                      <a:pt x="601" y="43835"/>
                      <a:pt x="668" y="45036"/>
                    </a:cubicBezTo>
                    <a:cubicBezTo>
                      <a:pt x="835" y="48338"/>
                      <a:pt x="1" y="53108"/>
                      <a:pt x="3336" y="54009"/>
                    </a:cubicBezTo>
                    <a:cubicBezTo>
                      <a:pt x="3727" y="54108"/>
                      <a:pt x="4096" y="54154"/>
                      <a:pt x="4447" y="54154"/>
                    </a:cubicBezTo>
                    <a:cubicBezTo>
                      <a:pt x="7752" y="54154"/>
                      <a:pt x="9359" y="50029"/>
                      <a:pt x="10475" y="47104"/>
                    </a:cubicBezTo>
                    <a:cubicBezTo>
                      <a:pt x="15478" y="34361"/>
                      <a:pt x="18314" y="21085"/>
                      <a:pt x="18881" y="7375"/>
                    </a:cubicBezTo>
                    <a:cubicBezTo>
                      <a:pt x="18981" y="3840"/>
                      <a:pt x="18147" y="470"/>
                      <a:pt x="13811" y="37"/>
                    </a:cubicBezTo>
                    <a:cubicBezTo>
                      <a:pt x="13548" y="13"/>
                      <a:pt x="13292" y="1"/>
                      <a:pt x="130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32"/>
              <p:cNvSpPr/>
              <p:nvPr/>
            </p:nvSpPr>
            <p:spPr>
              <a:xfrm>
                <a:off x="7358621" y="4602210"/>
                <a:ext cx="34775" cy="124837"/>
              </a:xfrm>
              <a:custGeom>
                <a:avLst/>
                <a:gdLst/>
                <a:ahLst/>
                <a:cxnLst/>
                <a:rect l="l" t="t" r="r" b="b"/>
                <a:pathLst>
                  <a:path w="15879" h="57003" extrusionOk="0">
                    <a:moveTo>
                      <a:pt x="7056" y="0"/>
                    </a:moveTo>
                    <a:cubicBezTo>
                      <a:pt x="6601" y="0"/>
                      <a:pt x="6127" y="48"/>
                      <a:pt x="5638" y="149"/>
                    </a:cubicBezTo>
                    <a:cubicBezTo>
                      <a:pt x="2403" y="749"/>
                      <a:pt x="1335" y="3318"/>
                      <a:pt x="1302" y="6220"/>
                    </a:cubicBezTo>
                    <a:cubicBezTo>
                      <a:pt x="1202" y="12557"/>
                      <a:pt x="1235" y="18895"/>
                      <a:pt x="1235" y="25233"/>
                    </a:cubicBezTo>
                    <a:cubicBezTo>
                      <a:pt x="1535" y="34540"/>
                      <a:pt x="1" y="43947"/>
                      <a:pt x="3070" y="53086"/>
                    </a:cubicBezTo>
                    <a:cubicBezTo>
                      <a:pt x="3670" y="54854"/>
                      <a:pt x="4204" y="56656"/>
                      <a:pt x="6339" y="56956"/>
                    </a:cubicBezTo>
                    <a:cubicBezTo>
                      <a:pt x="6527" y="56987"/>
                      <a:pt x="6707" y="57002"/>
                      <a:pt x="6879" y="57002"/>
                    </a:cubicBezTo>
                    <a:cubicBezTo>
                      <a:pt x="8357" y="57002"/>
                      <a:pt x="9263" y="55902"/>
                      <a:pt x="9741" y="54588"/>
                    </a:cubicBezTo>
                    <a:cubicBezTo>
                      <a:pt x="15879" y="38209"/>
                      <a:pt x="14811" y="21397"/>
                      <a:pt x="12476" y="4585"/>
                    </a:cubicBezTo>
                    <a:cubicBezTo>
                      <a:pt x="12073" y="1907"/>
                      <a:pt x="9931" y="0"/>
                      <a:pt x="70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32"/>
              <p:cNvSpPr/>
              <p:nvPr/>
            </p:nvSpPr>
            <p:spPr>
              <a:xfrm>
                <a:off x="7319455" y="3846540"/>
                <a:ext cx="58880" cy="122857"/>
              </a:xfrm>
              <a:custGeom>
                <a:avLst/>
                <a:gdLst/>
                <a:ahLst/>
                <a:cxnLst/>
                <a:rect l="l" t="t" r="r" b="b"/>
                <a:pathLst>
                  <a:path w="26886" h="56099" extrusionOk="0">
                    <a:moveTo>
                      <a:pt x="20290" y="0"/>
                    </a:moveTo>
                    <a:cubicBezTo>
                      <a:pt x="17982" y="0"/>
                      <a:pt x="16021" y="1207"/>
                      <a:pt x="15111" y="3294"/>
                    </a:cubicBezTo>
                    <a:cubicBezTo>
                      <a:pt x="7873" y="20140"/>
                      <a:pt x="0" y="36885"/>
                      <a:pt x="334" y="56099"/>
                    </a:cubicBezTo>
                    <a:cubicBezTo>
                      <a:pt x="15545" y="42889"/>
                      <a:pt x="20115" y="24276"/>
                      <a:pt x="26019" y="6430"/>
                    </a:cubicBezTo>
                    <a:cubicBezTo>
                      <a:pt x="26886" y="3761"/>
                      <a:pt x="25252" y="1026"/>
                      <a:pt x="22049" y="225"/>
                    </a:cubicBezTo>
                    <a:cubicBezTo>
                      <a:pt x="21449" y="74"/>
                      <a:pt x="20859" y="0"/>
                      <a:pt x="202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2"/>
              <p:cNvSpPr/>
              <p:nvPr/>
            </p:nvSpPr>
            <p:spPr>
              <a:xfrm>
                <a:off x="7320405" y="4042342"/>
                <a:ext cx="52816" cy="113319"/>
              </a:xfrm>
              <a:custGeom>
                <a:avLst/>
                <a:gdLst/>
                <a:ahLst/>
                <a:cxnLst/>
                <a:rect l="l" t="t" r="r" b="b"/>
                <a:pathLst>
                  <a:path w="24117" h="51744" extrusionOk="0">
                    <a:moveTo>
                      <a:pt x="18175" y="0"/>
                    </a:moveTo>
                    <a:cubicBezTo>
                      <a:pt x="15775" y="0"/>
                      <a:pt x="13967" y="1543"/>
                      <a:pt x="12976" y="3943"/>
                    </a:cubicBezTo>
                    <a:cubicBezTo>
                      <a:pt x="7639" y="17086"/>
                      <a:pt x="2302" y="30229"/>
                      <a:pt x="467" y="44439"/>
                    </a:cubicBezTo>
                    <a:cubicBezTo>
                      <a:pt x="133" y="47074"/>
                      <a:pt x="0" y="50277"/>
                      <a:pt x="3136" y="51477"/>
                    </a:cubicBezTo>
                    <a:cubicBezTo>
                      <a:pt x="3612" y="51661"/>
                      <a:pt x="4061" y="51743"/>
                      <a:pt x="4485" y="51743"/>
                    </a:cubicBezTo>
                    <a:cubicBezTo>
                      <a:pt x="6521" y="51743"/>
                      <a:pt x="7969" y="49849"/>
                      <a:pt x="9073" y="48275"/>
                    </a:cubicBezTo>
                    <a:cubicBezTo>
                      <a:pt x="17513" y="36133"/>
                      <a:pt x="20581" y="21923"/>
                      <a:pt x="24117" y="10048"/>
                    </a:cubicBezTo>
                    <a:cubicBezTo>
                      <a:pt x="23917" y="4811"/>
                      <a:pt x="24017" y="1575"/>
                      <a:pt x="20315" y="374"/>
                    </a:cubicBezTo>
                    <a:cubicBezTo>
                      <a:pt x="19559" y="120"/>
                      <a:pt x="18844" y="0"/>
                      <a:pt x="181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2"/>
              <p:cNvSpPr/>
              <p:nvPr/>
            </p:nvSpPr>
            <p:spPr>
              <a:xfrm>
                <a:off x="7420368" y="3532090"/>
                <a:ext cx="34118" cy="117559"/>
              </a:xfrm>
              <a:custGeom>
                <a:avLst/>
                <a:gdLst/>
                <a:ahLst/>
                <a:cxnLst/>
                <a:rect l="l" t="t" r="r" b="b"/>
                <a:pathLst>
                  <a:path w="15579" h="53680" extrusionOk="0">
                    <a:moveTo>
                      <a:pt x="9361" y="0"/>
                    </a:moveTo>
                    <a:cubicBezTo>
                      <a:pt x="4755" y="0"/>
                      <a:pt x="3877" y="5091"/>
                      <a:pt x="3470" y="9006"/>
                    </a:cubicBezTo>
                    <a:cubicBezTo>
                      <a:pt x="2002" y="21549"/>
                      <a:pt x="1" y="34058"/>
                      <a:pt x="401" y="46767"/>
                    </a:cubicBezTo>
                    <a:cubicBezTo>
                      <a:pt x="501" y="49402"/>
                      <a:pt x="167" y="53004"/>
                      <a:pt x="3403" y="53605"/>
                    </a:cubicBezTo>
                    <a:cubicBezTo>
                      <a:pt x="3661" y="53655"/>
                      <a:pt x="3907" y="53679"/>
                      <a:pt x="4145" y="53679"/>
                    </a:cubicBezTo>
                    <a:cubicBezTo>
                      <a:pt x="6732" y="53679"/>
                      <a:pt x="8135" y="50838"/>
                      <a:pt x="9174" y="48668"/>
                    </a:cubicBezTo>
                    <a:cubicBezTo>
                      <a:pt x="13744" y="38894"/>
                      <a:pt x="15178" y="28487"/>
                      <a:pt x="14911" y="15744"/>
                    </a:cubicBezTo>
                    <a:cubicBezTo>
                      <a:pt x="14911" y="15378"/>
                      <a:pt x="15011" y="12976"/>
                      <a:pt x="14878" y="10574"/>
                    </a:cubicBezTo>
                    <a:cubicBezTo>
                      <a:pt x="14678" y="6471"/>
                      <a:pt x="15578" y="800"/>
                      <a:pt x="10308" y="67"/>
                    </a:cubicBezTo>
                    <a:cubicBezTo>
                      <a:pt x="9976" y="22"/>
                      <a:pt x="9660" y="0"/>
                      <a:pt x="93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2"/>
              <p:cNvSpPr/>
              <p:nvPr/>
            </p:nvSpPr>
            <p:spPr>
              <a:xfrm>
                <a:off x="7198300" y="4170597"/>
                <a:ext cx="59831" cy="105343"/>
              </a:xfrm>
              <a:custGeom>
                <a:avLst/>
                <a:gdLst/>
                <a:ahLst/>
                <a:cxnLst/>
                <a:rect l="l" t="t" r="r" b="b"/>
                <a:pathLst>
                  <a:path w="27320" h="48102" extrusionOk="0">
                    <a:moveTo>
                      <a:pt x="20150" y="0"/>
                    </a:moveTo>
                    <a:cubicBezTo>
                      <a:pt x="18130" y="0"/>
                      <a:pt x="16484" y="1373"/>
                      <a:pt x="15445" y="3204"/>
                    </a:cubicBezTo>
                    <a:cubicBezTo>
                      <a:pt x="8673" y="14746"/>
                      <a:pt x="3503" y="26955"/>
                      <a:pt x="934" y="39797"/>
                    </a:cubicBezTo>
                    <a:cubicBezTo>
                      <a:pt x="2002" y="42966"/>
                      <a:pt x="0" y="46936"/>
                      <a:pt x="4170" y="47970"/>
                    </a:cubicBezTo>
                    <a:cubicBezTo>
                      <a:pt x="4534" y="48060"/>
                      <a:pt x="4884" y="48102"/>
                      <a:pt x="5219" y="48102"/>
                    </a:cubicBezTo>
                    <a:cubicBezTo>
                      <a:pt x="7740" y="48102"/>
                      <a:pt x="9463" y="45739"/>
                      <a:pt x="10641" y="43767"/>
                    </a:cubicBezTo>
                    <a:cubicBezTo>
                      <a:pt x="17212" y="32459"/>
                      <a:pt x="21482" y="20117"/>
                      <a:pt x="26052" y="7941"/>
                    </a:cubicBezTo>
                    <a:cubicBezTo>
                      <a:pt x="27320" y="4605"/>
                      <a:pt x="25485" y="1937"/>
                      <a:pt x="22383" y="536"/>
                    </a:cubicBezTo>
                    <a:cubicBezTo>
                      <a:pt x="21600" y="166"/>
                      <a:pt x="20853" y="0"/>
                      <a:pt x="2015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2"/>
              <p:cNvSpPr/>
              <p:nvPr/>
            </p:nvSpPr>
            <p:spPr>
              <a:xfrm>
                <a:off x="7276488" y="4795659"/>
                <a:ext cx="38281" cy="117137"/>
              </a:xfrm>
              <a:custGeom>
                <a:avLst/>
                <a:gdLst/>
                <a:ahLst/>
                <a:cxnLst/>
                <a:rect l="l" t="t" r="r" b="b"/>
                <a:pathLst>
                  <a:path w="17480" h="53487" extrusionOk="0">
                    <a:moveTo>
                      <a:pt x="7858" y="1"/>
                    </a:moveTo>
                    <a:cubicBezTo>
                      <a:pt x="7528" y="1"/>
                      <a:pt x="7178" y="34"/>
                      <a:pt x="6805" y="104"/>
                    </a:cubicBezTo>
                    <a:cubicBezTo>
                      <a:pt x="3836" y="671"/>
                      <a:pt x="2569" y="3339"/>
                      <a:pt x="2302" y="6275"/>
                    </a:cubicBezTo>
                    <a:cubicBezTo>
                      <a:pt x="1602" y="14681"/>
                      <a:pt x="968" y="23120"/>
                      <a:pt x="201" y="32627"/>
                    </a:cubicBezTo>
                    <a:cubicBezTo>
                      <a:pt x="467" y="35162"/>
                      <a:pt x="167" y="38998"/>
                      <a:pt x="1335" y="42334"/>
                    </a:cubicBezTo>
                    <a:cubicBezTo>
                      <a:pt x="2669" y="46170"/>
                      <a:pt x="0" y="53175"/>
                      <a:pt x="4303" y="53475"/>
                    </a:cubicBezTo>
                    <a:cubicBezTo>
                      <a:pt x="4413" y="53483"/>
                      <a:pt x="4519" y="53486"/>
                      <a:pt x="4623" y="53486"/>
                    </a:cubicBezTo>
                    <a:cubicBezTo>
                      <a:pt x="9220" y="53486"/>
                      <a:pt x="8801" y="46385"/>
                      <a:pt x="10008" y="42601"/>
                    </a:cubicBezTo>
                    <a:cubicBezTo>
                      <a:pt x="13944" y="30526"/>
                      <a:pt x="17480" y="18183"/>
                      <a:pt x="13043" y="5341"/>
                    </a:cubicBezTo>
                    <a:cubicBezTo>
                      <a:pt x="12172" y="2698"/>
                      <a:pt x="10841" y="1"/>
                      <a:pt x="78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2"/>
              <p:cNvSpPr/>
              <p:nvPr/>
            </p:nvSpPr>
            <p:spPr>
              <a:xfrm>
                <a:off x="7429209" y="3727202"/>
                <a:ext cx="40327" cy="106357"/>
              </a:xfrm>
              <a:custGeom>
                <a:avLst/>
                <a:gdLst/>
                <a:ahLst/>
                <a:cxnLst/>
                <a:rect l="l" t="t" r="r" b="b"/>
                <a:pathLst>
                  <a:path w="18414" h="48565" extrusionOk="0">
                    <a:moveTo>
                      <a:pt x="11469" y="0"/>
                    </a:moveTo>
                    <a:cubicBezTo>
                      <a:pt x="8818" y="0"/>
                      <a:pt x="7308" y="2382"/>
                      <a:pt x="6472" y="4833"/>
                    </a:cubicBezTo>
                    <a:cubicBezTo>
                      <a:pt x="1769" y="18376"/>
                      <a:pt x="1" y="32286"/>
                      <a:pt x="2302" y="48565"/>
                    </a:cubicBezTo>
                    <a:cubicBezTo>
                      <a:pt x="13977" y="35589"/>
                      <a:pt x="14878" y="21078"/>
                      <a:pt x="17680" y="7302"/>
                    </a:cubicBezTo>
                    <a:cubicBezTo>
                      <a:pt x="18414" y="3999"/>
                      <a:pt x="16346" y="1298"/>
                      <a:pt x="13177" y="297"/>
                    </a:cubicBezTo>
                    <a:cubicBezTo>
                      <a:pt x="12561" y="93"/>
                      <a:pt x="11993" y="0"/>
                      <a:pt x="114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32"/>
              <p:cNvSpPr/>
              <p:nvPr/>
            </p:nvSpPr>
            <p:spPr>
              <a:xfrm>
                <a:off x="7440975" y="3195933"/>
                <a:ext cx="25424" cy="108734"/>
              </a:xfrm>
              <a:custGeom>
                <a:avLst/>
                <a:gdLst/>
                <a:ahLst/>
                <a:cxnLst/>
                <a:rect l="l" t="t" r="r" b="b"/>
                <a:pathLst>
                  <a:path w="11609" h="49650" extrusionOk="0">
                    <a:moveTo>
                      <a:pt x="6249" y="1"/>
                    </a:moveTo>
                    <a:cubicBezTo>
                      <a:pt x="3443" y="1"/>
                      <a:pt x="2229" y="2108"/>
                      <a:pt x="2068" y="4680"/>
                    </a:cubicBezTo>
                    <a:cubicBezTo>
                      <a:pt x="1335" y="17689"/>
                      <a:pt x="667" y="30665"/>
                      <a:pt x="134" y="43674"/>
                    </a:cubicBezTo>
                    <a:cubicBezTo>
                      <a:pt x="0" y="46576"/>
                      <a:pt x="1034" y="49445"/>
                      <a:pt x="4437" y="49645"/>
                    </a:cubicBezTo>
                    <a:cubicBezTo>
                      <a:pt x="4512" y="49648"/>
                      <a:pt x="4585" y="49649"/>
                      <a:pt x="4657" y="49649"/>
                    </a:cubicBezTo>
                    <a:cubicBezTo>
                      <a:pt x="7933" y="49649"/>
                      <a:pt x="8558" y="46718"/>
                      <a:pt x="9374" y="44075"/>
                    </a:cubicBezTo>
                    <a:cubicBezTo>
                      <a:pt x="11609" y="36936"/>
                      <a:pt x="10775" y="29664"/>
                      <a:pt x="10808" y="22392"/>
                    </a:cubicBezTo>
                    <a:cubicBezTo>
                      <a:pt x="10808" y="16655"/>
                      <a:pt x="10941" y="10851"/>
                      <a:pt x="10775" y="5080"/>
                    </a:cubicBezTo>
                    <a:cubicBezTo>
                      <a:pt x="10675" y="2545"/>
                      <a:pt x="9540" y="176"/>
                      <a:pt x="6572" y="10"/>
                    </a:cubicBezTo>
                    <a:cubicBezTo>
                      <a:pt x="6462" y="4"/>
                      <a:pt x="6354" y="1"/>
                      <a:pt x="624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32"/>
              <p:cNvSpPr/>
              <p:nvPr/>
            </p:nvSpPr>
            <p:spPr>
              <a:xfrm>
                <a:off x="7311124" y="3643391"/>
                <a:ext cx="34263" cy="96327"/>
              </a:xfrm>
              <a:custGeom>
                <a:avLst/>
                <a:gdLst/>
                <a:ahLst/>
                <a:cxnLst/>
                <a:rect l="l" t="t" r="r" b="b"/>
                <a:pathLst>
                  <a:path w="15645" h="43985" extrusionOk="0">
                    <a:moveTo>
                      <a:pt x="10648" y="0"/>
                    </a:moveTo>
                    <a:cubicBezTo>
                      <a:pt x="7770" y="0"/>
                      <a:pt x="6355" y="2576"/>
                      <a:pt x="5505" y="5032"/>
                    </a:cubicBezTo>
                    <a:cubicBezTo>
                      <a:pt x="2502" y="13638"/>
                      <a:pt x="668" y="22478"/>
                      <a:pt x="868" y="31651"/>
                    </a:cubicBezTo>
                    <a:cubicBezTo>
                      <a:pt x="868" y="33486"/>
                      <a:pt x="735" y="35320"/>
                      <a:pt x="868" y="37088"/>
                    </a:cubicBezTo>
                    <a:cubicBezTo>
                      <a:pt x="1135" y="39623"/>
                      <a:pt x="1" y="43293"/>
                      <a:pt x="3537" y="43926"/>
                    </a:cubicBezTo>
                    <a:cubicBezTo>
                      <a:pt x="3774" y="43966"/>
                      <a:pt x="3997" y="43984"/>
                      <a:pt x="4208" y="43984"/>
                    </a:cubicBezTo>
                    <a:cubicBezTo>
                      <a:pt x="7049" y="43984"/>
                      <a:pt x="7589" y="40601"/>
                      <a:pt x="8707" y="38489"/>
                    </a:cubicBezTo>
                    <a:cubicBezTo>
                      <a:pt x="13911" y="28615"/>
                      <a:pt x="15111" y="17808"/>
                      <a:pt x="15512" y="6900"/>
                    </a:cubicBezTo>
                    <a:cubicBezTo>
                      <a:pt x="15645" y="3764"/>
                      <a:pt x="15045" y="429"/>
                      <a:pt x="11175" y="28"/>
                    </a:cubicBezTo>
                    <a:cubicBezTo>
                      <a:pt x="10994" y="10"/>
                      <a:pt x="10818" y="0"/>
                      <a:pt x="1064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32"/>
              <p:cNvSpPr/>
              <p:nvPr/>
            </p:nvSpPr>
            <p:spPr>
              <a:xfrm>
                <a:off x="7382150" y="3380924"/>
                <a:ext cx="28711" cy="105538"/>
              </a:xfrm>
              <a:custGeom>
                <a:avLst/>
                <a:gdLst/>
                <a:ahLst/>
                <a:cxnLst/>
                <a:rect l="l" t="t" r="r" b="b"/>
                <a:pathLst>
                  <a:path w="13110" h="48191" extrusionOk="0">
                    <a:moveTo>
                      <a:pt x="8042" y="1"/>
                    </a:moveTo>
                    <a:cubicBezTo>
                      <a:pt x="4959" y="1"/>
                      <a:pt x="3288" y="2882"/>
                      <a:pt x="2803" y="5460"/>
                    </a:cubicBezTo>
                    <a:cubicBezTo>
                      <a:pt x="201" y="19604"/>
                      <a:pt x="1" y="33714"/>
                      <a:pt x="2436" y="48191"/>
                    </a:cubicBezTo>
                    <a:cubicBezTo>
                      <a:pt x="6639" y="46890"/>
                      <a:pt x="7139" y="43955"/>
                      <a:pt x="7906" y="41519"/>
                    </a:cubicBezTo>
                    <a:cubicBezTo>
                      <a:pt x="11309" y="30178"/>
                      <a:pt x="13110" y="18603"/>
                      <a:pt x="12310" y="6695"/>
                    </a:cubicBezTo>
                    <a:cubicBezTo>
                      <a:pt x="12109" y="4026"/>
                      <a:pt x="12443" y="690"/>
                      <a:pt x="9007" y="90"/>
                    </a:cubicBezTo>
                    <a:cubicBezTo>
                      <a:pt x="8671" y="29"/>
                      <a:pt x="8350" y="1"/>
                      <a:pt x="80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32"/>
              <p:cNvSpPr/>
              <p:nvPr/>
            </p:nvSpPr>
            <p:spPr>
              <a:xfrm>
                <a:off x="7173310" y="4972447"/>
                <a:ext cx="32364" cy="71517"/>
              </a:xfrm>
              <a:custGeom>
                <a:avLst/>
                <a:gdLst/>
                <a:ahLst/>
                <a:cxnLst/>
                <a:rect l="l" t="t" r="r" b="b"/>
                <a:pathLst>
                  <a:path w="14778" h="32656" extrusionOk="0">
                    <a:moveTo>
                      <a:pt x="7232" y="0"/>
                    </a:moveTo>
                    <a:cubicBezTo>
                      <a:pt x="6925" y="0"/>
                      <a:pt x="6605" y="20"/>
                      <a:pt x="6271" y="60"/>
                    </a:cubicBezTo>
                    <a:cubicBezTo>
                      <a:pt x="1835" y="593"/>
                      <a:pt x="0" y="4663"/>
                      <a:pt x="167" y="8966"/>
                    </a:cubicBezTo>
                    <a:cubicBezTo>
                      <a:pt x="334" y="13469"/>
                      <a:pt x="1034" y="17972"/>
                      <a:pt x="1601" y="22476"/>
                    </a:cubicBezTo>
                    <a:cubicBezTo>
                      <a:pt x="2158" y="26634"/>
                      <a:pt x="818" y="32656"/>
                      <a:pt x="7204" y="32656"/>
                    </a:cubicBezTo>
                    <a:cubicBezTo>
                      <a:pt x="7324" y="32656"/>
                      <a:pt x="7447" y="32654"/>
                      <a:pt x="7572" y="32650"/>
                    </a:cubicBezTo>
                    <a:cubicBezTo>
                      <a:pt x="14677" y="32383"/>
                      <a:pt x="14544" y="26345"/>
                      <a:pt x="14577" y="21041"/>
                    </a:cubicBezTo>
                    <a:lnTo>
                      <a:pt x="14577" y="17439"/>
                    </a:lnTo>
                    <a:lnTo>
                      <a:pt x="14711" y="17439"/>
                    </a:lnTo>
                    <a:cubicBezTo>
                      <a:pt x="14577" y="14403"/>
                      <a:pt x="14777" y="11301"/>
                      <a:pt x="14210" y="8332"/>
                    </a:cubicBezTo>
                    <a:cubicBezTo>
                      <a:pt x="13429" y="4269"/>
                      <a:pt x="11798" y="0"/>
                      <a:pt x="7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2"/>
              <p:cNvSpPr/>
              <p:nvPr/>
            </p:nvSpPr>
            <p:spPr>
              <a:xfrm>
                <a:off x="6669253" y="3311847"/>
                <a:ext cx="295571" cy="507333"/>
              </a:xfrm>
              <a:custGeom>
                <a:avLst/>
                <a:gdLst/>
                <a:ahLst/>
                <a:cxnLst/>
                <a:rect l="l" t="t" r="r" b="b"/>
                <a:pathLst>
                  <a:path w="134964" h="231659" extrusionOk="0">
                    <a:moveTo>
                      <a:pt x="33291" y="0"/>
                    </a:moveTo>
                    <a:cubicBezTo>
                      <a:pt x="32624" y="1968"/>
                      <a:pt x="31456" y="3936"/>
                      <a:pt x="31356" y="5938"/>
                    </a:cubicBezTo>
                    <a:cubicBezTo>
                      <a:pt x="30122" y="30789"/>
                      <a:pt x="25185" y="55206"/>
                      <a:pt x="22450" y="79891"/>
                    </a:cubicBezTo>
                    <a:cubicBezTo>
                      <a:pt x="19047" y="109812"/>
                      <a:pt x="12109" y="138699"/>
                      <a:pt x="3503" y="167353"/>
                    </a:cubicBezTo>
                    <a:cubicBezTo>
                      <a:pt x="6105" y="170756"/>
                      <a:pt x="4303" y="174358"/>
                      <a:pt x="3703" y="177794"/>
                    </a:cubicBezTo>
                    <a:cubicBezTo>
                      <a:pt x="1702" y="189202"/>
                      <a:pt x="0" y="200644"/>
                      <a:pt x="2702" y="212052"/>
                    </a:cubicBezTo>
                    <a:cubicBezTo>
                      <a:pt x="5635" y="224358"/>
                      <a:pt x="15546" y="231659"/>
                      <a:pt x="26622" y="231659"/>
                    </a:cubicBezTo>
                    <a:cubicBezTo>
                      <a:pt x="30918" y="231659"/>
                      <a:pt x="35389" y="230561"/>
                      <a:pt x="39695" y="228230"/>
                    </a:cubicBezTo>
                    <a:cubicBezTo>
                      <a:pt x="42264" y="226814"/>
                      <a:pt x="44312" y="224293"/>
                      <a:pt x="47574" y="224293"/>
                    </a:cubicBezTo>
                    <a:cubicBezTo>
                      <a:pt x="47616" y="224293"/>
                      <a:pt x="47659" y="224293"/>
                      <a:pt x="47701" y="224294"/>
                    </a:cubicBezTo>
                    <a:cubicBezTo>
                      <a:pt x="62645" y="214921"/>
                      <a:pt x="72552" y="200744"/>
                      <a:pt x="82226" y="186701"/>
                    </a:cubicBezTo>
                    <a:cubicBezTo>
                      <a:pt x="101840" y="158247"/>
                      <a:pt x="114249" y="126524"/>
                      <a:pt x="122455" y="93000"/>
                    </a:cubicBezTo>
                    <a:cubicBezTo>
                      <a:pt x="129560" y="64046"/>
                      <a:pt x="134463" y="34892"/>
                      <a:pt x="134963" y="5071"/>
                    </a:cubicBezTo>
                    <a:lnTo>
                      <a:pt x="134963" y="5071"/>
                    </a:lnTo>
                    <a:cubicBezTo>
                      <a:pt x="126457" y="15111"/>
                      <a:pt x="116050" y="22716"/>
                      <a:pt x="105009" y="29721"/>
                    </a:cubicBezTo>
                    <a:cubicBezTo>
                      <a:pt x="98351" y="33937"/>
                      <a:pt x="91651" y="36149"/>
                      <a:pt x="84636" y="36149"/>
                    </a:cubicBezTo>
                    <a:cubicBezTo>
                      <a:pt x="80827" y="36149"/>
                      <a:pt x="76924" y="35496"/>
                      <a:pt x="72886" y="34158"/>
                    </a:cubicBezTo>
                    <a:cubicBezTo>
                      <a:pt x="54973" y="28187"/>
                      <a:pt x="41964" y="16645"/>
                      <a:pt x="332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2"/>
              <p:cNvSpPr/>
              <p:nvPr/>
            </p:nvSpPr>
            <p:spPr>
              <a:xfrm>
                <a:off x="5519014" y="4271216"/>
                <a:ext cx="1204559" cy="724299"/>
              </a:xfrm>
              <a:custGeom>
                <a:avLst/>
                <a:gdLst/>
                <a:ahLst/>
                <a:cxnLst/>
                <a:rect l="l" t="t" r="r" b="b"/>
                <a:pathLst>
                  <a:path w="550027" h="330730" extrusionOk="0">
                    <a:moveTo>
                      <a:pt x="201834" y="0"/>
                    </a:moveTo>
                    <a:cubicBezTo>
                      <a:pt x="201097" y="0"/>
                      <a:pt x="200450" y="245"/>
                      <a:pt x="199810" y="337"/>
                    </a:cubicBezTo>
                    <a:cubicBezTo>
                      <a:pt x="176360" y="3839"/>
                      <a:pt x="155311" y="14013"/>
                      <a:pt x="133596" y="22753"/>
                    </a:cubicBezTo>
                    <a:cubicBezTo>
                      <a:pt x="99038" y="36696"/>
                      <a:pt x="65847" y="53041"/>
                      <a:pt x="35526" y="74623"/>
                    </a:cubicBezTo>
                    <a:cubicBezTo>
                      <a:pt x="22216" y="84130"/>
                      <a:pt x="9307" y="94471"/>
                      <a:pt x="3069" y="110649"/>
                    </a:cubicBezTo>
                    <a:cubicBezTo>
                      <a:pt x="0" y="118621"/>
                      <a:pt x="1802" y="124826"/>
                      <a:pt x="8873" y="129629"/>
                    </a:cubicBezTo>
                    <a:cubicBezTo>
                      <a:pt x="18147" y="135934"/>
                      <a:pt x="28087" y="139503"/>
                      <a:pt x="39495" y="139937"/>
                    </a:cubicBezTo>
                    <a:cubicBezTo>
                      <a:pt x="41574" y="140011"/>
                      <a:pt x="43644" y="140048"/>
                      <a:pt x="45708" y="140048"/>
                    </a:cubicBezTo>
                    <a:cubicBezTo>
                      <a:pt x="73118" y="140048"/>
                      <a:pt x="99234" y="133582"/>
                      <a:pt x="124890" y="124058"/>
                    </a:cubicBezTo>
                    <a:cubicBezTo>
                      <a:pt x="128592" y="122657"/>
                      <a:pt x="132395" y="121457"/>
                      <a:pt x="136131" y="120156"/>
                    </a:cubicBezTo>
                    <a:cubicBezTo>
                      <a:pt x="136498" y="120823"/>
                      <a:pt x="136831" y="121490"/>
                      <a:pt x="137232" y="122157"/>
                    </a:cubicBezTo>
                    <a:cubicBezTo>
                      <a:pt x="119819" y="134833"/>
                      <a:pt x="106710" y="151645"/>
                      <a:pt x="92133" y="167023"/>
                    </a:cubicBezTo>
                    <a:cubicBezTo>
                      <a:pt x="73920" y="186270"/>
                      <a:pt x="60444" y="208586"/>
                      <a:pt x="53172" y="234204"/>
                    </a:cubicBezTo>
                    <a:cubicBezTo>
                      <a:pt x="47901" y="252717"/>
                      <a:pt x="57375" y="265093"/>
                      <a:pt x="76855" y="265693"/>
                    </a:cubicBezTo>
                    <a:cubicBezTo>
                      <a:pt x="78408" y="265742"/>
                      <a:pt x="79955" y="265765"/>
                      <a:pt x="81498" y="265765"/>
                    </a:cubicBezTo>
                    <a:cubicBezTo>
                      <a:pt x="108631" y="265765"/>
                      <a:pt x="134300" y="258393"/>
                      <a:pt x="159014" y="247914"/>
                    </a:cubicBezTo>
                    <a:cubicBezTo>
                      <a:pt x="185533" y="236706"/>
                      <a:pt x="212119" y="225198"/>
                      <a:pt x="234635" y="206317"/>
                    </a:cubicBezTo>
                    <a:cubicBezTo>
                      <a:pt x="235168" y="206851"/>
                      <a:pt x="235735" y="207385"/>
                      <a:pt x="236336" y="207852"/>
                    </a:cubicBezTo>
                    <a:cubicBezTo>
                      <a:pt x="231332" y="216124"/>
                      <a:pt x="226129" y="224197"/>
                      <a:pt x="221325" y="232569"/>
                    </a:cubicBezTo>
                    <a:cubicBezTo>
                      <a:pt x="209050" y="254085"/>
                      <a:pt x="198809" y="276368"/>
                      <a:pt x="196040" y="301385"/>
                    </a:cubicBezTo>
                    <a:cubicBezTo>
                      <a:pt x="194314" y="317219"/>
                      <a:pt x="204615" y="330730"/>
                      <a:pt x="218491" y="330730"/>
                    </a:cubicBezTo>
                    <a:cubicBezTo>
                      <a:pt x="218822" y="330730"/>
                      <a:pt x="219155" y="330722"/>
                      <a:pt x="219491" y="330706"/>
                    </a:cubicBezTo>
                    <a:cubicBezTo>
                      <a:pt x="225528" y="330406"/>
                      <a:pt x="231566" y="329439"/>
                      <a:pt x="237537" y="328405"/>
                    </a:cubicBezTo>
                    <a:cubicBezTo>
                      <a:pt x="283503" y="320532"/>
                      <a:pt x="323131" y="297516"/>
                      <a:pt x="362459" y="274666"/>
                    </a:cubicBezTo>
                    <a:cubicBezTo>
                      <a:pt x="399786" y="252984"/>
                      <a:pt x="434377" y="226999"/>
                      <a:pt x="466667" y="198178"/>
                    </a:cubicBezTo>
                    <a:cubicBezTo>
                      <a:pt x="500024" y="168424"/>
                      <a:pt x="529679" y="135667"/>
                      <a:pt x="545890" y="92903"/>
                    </a:cubicBezTo>
                    <a:cubicBezTo>
                      <a:pt x="547725" y="88066"/>
                      <a:pt x="549693" y="83263"/>
                      <a:pt x="549226" y="77925"/>
                    </a:cubicBezTo>
                    <a:cubicBezTo>
                      <a:pt x="549026" y="75691"/>
                      <a:pt x="550027" y="72255"/>
                      <a:pt x="546858" y="71854"/>
                    </a:cubicBezTo>
                    <a:cubicBezTo>
                      <a:pt x="546675" y="71829"/>
                      <a:pt x="546502" y="71817"/>
                      <a:pt x="546340" y="71817"/>
                    </a:cubicBezTo>
                    <a:cubicBezTo>
                      <a:pt x="543708" y="71817"/>
                      <a:pt x="543579" y="74985"/>
                      <a:pt x="542888" y="77058"/>
                    </a:cubicBezTo>
                    <a:cubicBezTo>
                      <a:pt x="532114" y="108381"/>
                      <a:pt x="514535" y="135433"/>
                      <a:pt x="491718" y="159184"/>
                    </a:cubicBezTo>
                    <a:cubicBezTo>
                      <a:pt x="431342" y="222062"/>
                      <a:pt x="360391" y="269696"/>
                      <a:pt x="280734" y="304621"/>
                    </a:cubicBezTo>
                    <a:cubicBezTo>
                      <a:pt x="262555" y="312627"/>
                      <a:pt x="243374" y="317530"/>
                      <a:pt x="223493" y="318464"/>
                    </a:cubicBezTo>
                    <a:cubicBezTo>
                      <a:pt x="222727" y="318502"/>
                      <a:pt x="221995" y="318522"/>
                      <a:pt x="221295" y="318522"/>
                    </a:cubicBezTo>
                    <a:cubicBezTo>
                      <a:pt x="210928" y="318522"/>
                      <a:pt x="207661" y="314261"/>
                      <a:pt x="207849" y="302886"/>
                    </a:cubicBezTo>
                    <a:cubicBezTo>
                      <a:pt x="207882" y="299584"/>
                      <a:pt x="208449" y="296215"/>
                      <a:pt x="209217" y="293013"/>
                    </a:cubicBezTo>
                    <a:cubicBezTo>
                      <a:pt x="217789" y="259088"/>
                      <a:pt x="234735" y="229501"/>
                      <a:pt x="255883" y="202014"/>
                    </a:cubicBezTo>
                    <a:cubicBezTo>
                      <a:pt x="267358" y="187104"/>
                      <a:pt x="279567" y="172793"/>
                      <a:pt x="292276" y="158917"/>
                    </a:cubicBezTo>
                    <a:cubicBezTo>
                      <a:pt x="294944" y="155948"/>
                      <a:pt x="297379" y="151945"/>
                      <a:pt x="293243" y="148509"/>
                    </a:cubicBezTo>
                    <a:cubicBezTo>
                      <a:pt x="292002" y="147474"/>
                      <a:pt x="290824" y="147053"/>
                      <a:pt x="289708" y="147053"/>
                    </a:cubicBezTo>
                    <a:cubicBezTo>
                      <a:pt x="287192" y="147053"/>
                      <a:pt x="284987" y="149189"/>
                      <a:pt x="283069" y="151245"/>
                    </a:cubicBezTo>
                    <a:cubicBezTo>
                      <a:pt x="247144" y="189639"/>
                      <a:pt x="203879" y="217225"/>
                      <a:pt x="155478" y="237006"/>
                    </a:cubicBezTo>
                    <a:cubicBezTo>
                      <a:pt x="131227" y="246946"/>
                      <a:pt x="106210" y="254552"/>
                      <a:pt x="79624" y="254585"/>
                    </a:cubicBezTo>
                    <a:cubicBezTo>
                      <a:pt x="65180" y="254585"/>
                      <a:pt x="60344" y="247714"/>
                      <a:pt x="64880" y="233904"/>
                    </a:cubicBezTo>
                    <a:cubicBezTo>
                      <a:pt x="69016" y="221495"/>
                      <a:pt x="73920" y="209353"/>
                      <a:pt x="81592" y="198612"/>
                    </a:cubicBezTo>
                    <a:cubicBezTo>
                      <a:pt x="109412" y="159751"/>
                      <a:pt x="143136" y="126760"/>
                      <a:pt x="180830" y="97640"/>
                    </a:cubicBezTo>
                    <a:cubicBezTo>
                      <a:pt x="183798" y="95405"/>
                      <a:pt x="188869" y="93470"/>
                      <a:pt x="186200" y="88633"/>
                    </a:cubicBezTo>
                    <a:cubicBezTo>
                      <a:pt x="185017" y="86469"/>
                      <a:pt x="183569" y="85708"/>
                      <a:pt x="182032" y="85708"/>
                    </a:cubicBezTo>
                    <a:cubicBezTo>
                      <a:pt x="179755" y="85708"/>
                      <a:pt x="177283" y="87378"/>
                      <a:pt x="175192" y="88633"/>
                    </a:cubicBezTo>
                    <a:cubicBezTo>
                      <a:pt x="169788" y="91969"/>
                      <a:pt x="164952" y="96405"/>
                      <a:pt x="159314" y="99274"/>
                    </a:cubicBezTo>
                    <a:cubicBezTo>
                      <a:pt x="134063" y="112283"/>
                      <a:pt x="107244" y="121323"/>
                      <a:pt x="79424" y="126727"/>
                    </a:cubicBezTo>
                    <a:cubicBezTo>
                      <a:pt x="69037" y="128753"/>
                      <a:pt x="58445" y="130848"/>
                      <a:pt x="47814" y="130848"/>
                    </a:cubicBezTo>
                    <a:cubicBezTo>
                      <a:pt x="41819" y="130848"/>
                      <a:pt x="35812" y="130182"/>
                      <a:pt x="29822" y="128462"/>
                    </a:cubicBezTo>
                    <a:cubicBezTo>
                      <a:pt x="23250" y="126560"/>
                      <a:pt x="15011" y="124992"/>
                      <a:pt x="13043" y="117554"/>
                    </a:cubicBezTo>
                    <a:cubicBezTo>
                      <a:pt x="11208" y="110582"/>
                      <a:pt x="17013" y="105278"/>
                      <a:pt x="21683" y="100408"/>
                    </a:cubicBezTo>
                    <a:cubicBezTo>
                      <a:pt x="22083" y="99975"/>
                      <a:pt x="22550" y="99574"/>
                      <a:pt x="22984" y="99107"/>
                    </a:cubicBezTo>
                    <a:cubicBezTo>
                      <a:pt x="43331" y="77392"/>
                      <a:pt x="69250" y="63515"/>
                      <a:pt x="95235" y="50573"/>
                    </a:cubicBezTo>
                    <a:cubicBezTo>
                      <a:pt x="125090" y="35695"/>
                      <a:pt x="156345" y="23553"/>
                      <a:pt x="186967" y="10177"/>
                    </a:cubicBezTo>
                    <a:cubicBezTo>
                      <a:pt x="192872" y="7542"/>
                      <a:pt x="198709" y="4673"/>
                      <a:pt x="204980" y="1704"/>
                    </a:cubicBezTo>
                    <a:cubicBezTo>
                      <a:pt x="203712" y="346"/>
                      <a:pt x="202710" y="0"/>
                      <a:pt x="2018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2"/>
              <p:cNvSpPr/>
              <p:nvPr/>
            </p:nvSpPr>
            <p:spPr>
              <a:xfrm>
                <a:off x="6686355" y="2498470"/>
                <a:ext cx="116444" cy="115212"/>
              </a:xfrm>
              <a:custGeom>
                <a:avLst/>
                <a:gdLst/>
                <a:ahLst/>
                <a:cxnLst/>
                <a:rect l="l" t="t" r="r" b="b"/>
                <a:pathLst>
                  <a:path w="53171" h="52608" extrusionOk="0">
                    <a:moveTo>
                      <a:pt x="28838" y="0"/>
                    </a:moveTo>
                    <a:cubicBezTo>
                      <a:pt x="12634" y="0"/>
                      <a:pt x="498" y="11277"/>
                      <a:pt x="232" y="26587"/>
                    </a:cubicBezTo>
                    <a:cubicBezTo>
                      <a:pt x="1" y="41126"/>
                      <a:pt x="10258" y="52607"/>
                      <a:pt x="23464" y="52607"/>
                    </a:cubicBezTo>
                    <a:cubicBezTo>
                      <a:pt x="23559" y="52607"/>
                      <a:pt x="23654" y="52607"/>
                      <a:pt x="23749" y="52605"/>
                    </a:cubicBezTo>
                    <a:cubicBezTo>
                      <a:pt x="38760" y="52405"/>
                      <a:pt x="52937" y="37661"/>
                      <a:pt x="53070" y="22084"/>
                    </a:cubicBezTo>
                    <a:cubicBezTo>
                      <a:pt x="53170" y="9741"/>
                      <a:pt x="42663" y="68"/>
                      <a:pt x="29053" y="1"/>
                    </a:cubicBezTo>
                    <a:cubicBezTo>
                      <a:pt x="28981" y="1"/>
                      <a:pt x="28910" y="0"/>
                      <a:pt x="2883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2"/>
              <p:cNvSpPr/>
              <p:nvPr/>
            </p:nvSpPr>
            <p:spPr>
              <a:xfrm>
                <a:off x="6874661" y="2466450"/>
                <a:ext cx="125213" cy="145714"/>
              </a:xfrm>
              <a:custGeom>
                <a:avLst/>
                <a:gdLst/>
                <a:ahLst/>
                <a:cxnLst/>
                <a:rect l="l" t="t" r="r" b="b"/>
                <a:pathLst>
                  <a:path w="57175" h="66536" extrusionOk="0">
                    <a:moveTo>
                      <a:pt x="17776" y="0"/>
                    </a:moveTo>
                    <a:cubicBezTo>
                      <a:pt x="16336" y="0"/>
                      <a:pt x="15208" y="1067"/>
                      <a:pt x="14311" y="2176"/>
                    </a:cubicBezTo>
                    <a:cubicBezTo>
                      <a:pt x="12609" y="4311"/>
                      <a:pt x="10808" y="6446"/>
                      <a:pt x="9674" y="8847"/>
                    </a:cubicBezTo>
                    <a:cubicBezTo>
                      <a:pt x="2602" y="24025"/>
                      <a:pt x="0" y="40136"/>
                      <a:pt x="1435" y="56715"/>
                    </a:cubicBezTo>
                    <a:cubicBezTo>
                      <a:pt x="1987" y="63156"/>
                      <a:pt x="5014" y="66536"/>
                      <a:pt x="9685" y="66536"/>
                    </a:cubicBezTo>
                    <a:cubicBezTo>
                      <a:pt x="11786" y="66536"/>
                      <a:pt x="14221" y="65851"/>
                      <a:pt x="16912" y="64454"/>
                    </a:cubicBezTo>
                    <a:cubicBezTo>
                      <a:pt x="28087" y="58650"/>
                      <a:pt x="37694" y="50844"/>
                      <a:pt x="45700" y="41104"/>
                    </a:cubicBezTo>
                    <a:cubicBezTo>
                      <a:pt x="49969" y="35933"/>
                      <a:pt x="53672" y="30363"/>
                      <a:pt x="56140" y="24125"/>
                    </a:cubicBezTo>
                    <a:cubicBezTo>
                      <a:pt x="56941" y="22090"/>
                      <a:pt x="57175" y="19822"/>
                      <a:pt x="55140" y="18287"/>
                    </a:cubicBezTo>
                    <a:cubicBezTo>
                      <a:pt x="54265" y="17637"/>
                      <a:pt x="53419" y="17364"/>
                      <a:pt x="52614" y="17364"/>
                    </a:cubicBezTo>
                    <a:cubicBezTo>
                      <a:pt x="51146" y="17364"/>
                      <a:pt x="49810" y="18270"/>
                      <a:pt x="48668" y="19455"/>
                    </a:cubicBezTo>
                    <a:cubicBezTo>
                      <a:pt x="47001" y="21156"/>
                      <a:pt x="45766" y="23324"/>
                      <a:pt x="44265" y="25192"/>
                    </a:cubicBezTo>
                    <a:cubicBezTo>
                      <a:pt x="35526" y="36033"/>
                      <a:pt x="26619" y="46674"/>
                      <a:pt x="12176" y="53546"/>
                    </a:cubicBezTo>
                    <a:cubicBezTo>
                      <a:pt x="12576" y="39669"/>
                      <a:pt x="14978" y="27861"/>
                      <a:pt x="18614" y="16286"/>
                    </a:cubicBezTo>
                    <a:cubicBezTo>
                      <a:pt x="19781" y="12517"/>
                      <a:pt x="20582" y="8681"/>
                      <a:pt x="21182" y="4811"/>
                    </a:cubicBezTo>
                    <a:cubicBezTo>
                      <a:pt x="21482" y="3010"/>
                      <a:pt x="20949" y="1008"/>
                      <a:pt x="18981" y="241"/>
                    </a:cubicBezTo>
                    <a:cubicBezTo>
                      <a:pt x="18556" y="74"/>
                      <a:pt x="18155" y="0"/>
                      <a:pt x="177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2"/>
              <p:cNvSpPr/>
              <p:nvPr/>
            </p:nvSpPr>
            <p:spPr>
              <a:xfrm>
                <a:off x="6526615" y="3717837"/>
                <a:ext cx="75099" cy="121810"/>
              </a:xfrm>
              <a:custGeom>
                <a:avLst/>
                <a:gdLst/>
                <a:ahLst/>
                <a:cxnLst/>
                <a:rect l="l" t="t" r="r" b="b"/>
                <a:pathLst>
                  <a:path w="34292" h="55621" extrusionOk="0">
                    <a:moveTo>
                      <a:pt x="6639" y="1"/>
                    </a:moveTo>
                    <a:cubicBezTo>
                      <a:pt x="5530" y="1"/>
                      <a:pt x="4381" y="372"/>
                      <a:pt x="3236" y="1236"/>
                    </a:cubicBezTo>
                    <a:cubicBezTo>
                      <a:pt x="0" y="3671"/>
                      <a:pt x="1401" y="7474"/>
                      <a:pt x="3203" y="10309"/>
                    </a:cubicBezTo>
                    <a:cubicBezTo>
                      <a:pt x="9040" y="19616"/>
                      <a:pt x="12709" y="29923"/>
                      <a:pt x="17012" y="39930"/>
                    </a:cubicBezTo>
                    <a:cubicBezTo>
                      <a:pt x="19581" y="45968"/>
                      <a:pt x="24618" y="50004"/>
                      <a:pt x="29254" y="54341"/>
                    </a:cubicBezTo>
                    <a:cubicBezTo>
                      <a:pt x="29987" y="55008"/>
                      <a:pt x="30872" y="55620"/>
                      <a:pt x="31766" y="55620"/>
                    </a:cubicBezTo>
                    <a:cubicBezTo>
                      <a:pt x="32257" y="55620"/>
                      <a:pt x="32751" y="55436"/>
                      <a:pt x="33224" y="54975"/>
                    </a:cubicBezTo>
                    <a:cubicBezTo>
                      <a:pt x="33924" y="54274"/>
                      <a:pt x="33924" y="52806"/>
                      <a:pt x="34291" y="51639"/>
                    </a:cubicBezTo>
                    <a:cubicBezTo>
                      <a:pt x="27954" y="35160"/>
                      <a:pt x="23384" y="18015"/>
                      <a:pt x="12676" y="3738"/>
                    </a:cubicBezTo>
                    <a:cubicBezTo>
                      <a:pt x="11097" y="1618"/>
                      <a:pt x="8954" y="1"/>
                      <a:pt x="66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2"/>
              <p:cNvSpPr/>
              <p:nvPr/>
            </p:nvSpPr>
            <p:spPr>
              <a:xfrm>
                <a:off x="6176743" y="2892379"/>
                <a:ext cx="37988" cy="142703"/>
              </a:xfrm>
              <a:custGeom>
                <a:avLst/>
                <a:gdLst/>
                <a:ahLst/>
                <a:cxnLst/>
                <a:rect l="l" t="t" r="r" b="b"/>
                <a:pathLst>
                  <a:path w="17346" h="65161" extrusionOk="0">
                    <a:moveTo>
                      <a:pt x="13488" y="0"/>
                    </a:moveTo>
                    <a:cubicBezTo>
                      <a:pt x="10724" y="0"/>
                      <a:pt x="10102" y="2638"/>
                      <a:pt x="9173" y="4784"/>
                    </a:cubicBezTo>
                    <a:cubicBezTo>
                      <a:pt x="6038" y="11856"/>
                      <a:pt x="5771" y="19528"/>
                      <a:pt x="4704" y="27000"/>
                    </a:cubicBezTo>
                    <a:cubicBezTo>
                      <a:pt x="2936" y="39676"/>
                      <a:pt x="0" y="52551"/>
                      <a:pt x="6538" y="65160"/>
                    </a:cubicBezTo>
                    <a:cubicBezTo>
                      <a:pt x="13476" y="45847"/>
                      <a:pt x="17346" y="26066"/>
                      <a:pt x="16979" y="5651"/>
                    </a:cubicBezTo>
                    <a:cubicBezTo>
                      <a:pt x="16946" y="3283"/>
                      <a:pt x="17179" y="314"/>
                      <a:pt x="13843" y="14"/>
                    </a:cubicBezTo>
                    <a:cubicBezTo>
                      <a:pt x="13721" y="5"/>
                      <a:pt x="13603" y="0"/>
                      <a:pt x="134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32"/>
              <p:cNvSpPr/>
              <p:nvPr/>
            </p:nvSpPr>
            <p:spPr>
              <a:xfrm>
                <a:off x="6168046" y="2641020"/>
                <a:ext cx="66114" cy="118919"/>
              </a:xfrm>
              <a:custGeom>
                <a:avLst/>
                <a:gdLst/>
                <a:ahLst/>
                <a:cxnLst/>
                <a:rect l="l" t="t" r="r" b="b"/>
                <a:pathLst>
                  <a:path w="30189" h="54301" extrusionOk="0">
                    <a:moveTo>
                      <a:pt x="26149" y="0"/>
                    </a:moveTo>
                    <a:cubicBezTo>
                      <a:pt x="24296" y="0"/>
                      <a:pt x="22921" y="1447"/>
                      <a:pt x="22083" y="3010"/>
                    </a:cubicBezTo>
                    <a:cubicBezTo>
                      <a:pt x="14745" y="16954"/>
                      <a:pt x="5738" y="30163"/>
                      <a:pt x="2069" y="45807"/>
                    </a:cubicBezTo>
                    <a:cubicBezTo>
                      <a:pt x="1335" y="48710"/>
                      <a:pt x="1" y="52546"/>
                      <a:pt x="3403" y="53980"/>
                    </a:cubicBezTo>
                    <a:cubicBezTo>
                      <a:pt x="3925" y="54201"/>
                      <a:pt x="4406" y="54300"/>
                      <a:pt x="4852" y="54300"/>
                    </a:cubicBezTo>
                    <a:cubicBezTo>
                      <a:pt x="7432" y="54300"/>
                      <a:pt x="8832" y="51000"/>
                      <a:pt x="9941" y="49010"/>
                    </a:cubicBezTo>
                    <a:cubicBezTo>
                      <a:pt x="15178" y="39403"/>
                      <a:pt x="20082" y="29629"/>
                      <a:pt x="24852" y="19822"/>
                    </a:cubicBezTo>
                    <a:cubicBezTo>
                      <a:pt x="26987" y="15486"/>
                      <a:pt x="28621" y="10882"/>
                      <a:pt x="30089" y="7347"/>
                    </a:cubicBezTo>
                    <a:cubicBezTo>
                      <a:pt x="29955" y="3811"/>
                      <a:pt x="30189" y="1042"/>
                      <a:pt x="27287" y="175"/>
                    </a:cubicBezTo>
                    <a:cubicBezTo>
                      <a:pt x="26890" y="55"/>
                      <a:pt x="26510" y="0"/>
                      <a:pt x="261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32"/>
              <p:cNvSpPr/>
              <p:nvPr/>
            </p:nvSpPr>
            <p:spPr>
              <a:xfrm>
                <a:off x="6394133" y="3652195"/>
                <a:ext cx="69035" cy="108736"/>
              </a:xfrm>
              <a:custGeom>
                <a:avLst/>
                <a:gdLst/>
                <a:ahLst/>
                <a:cxnLst/>
                <a:rect l="l" t="t" r="r" b="b"/>
                <a:pathLst>
                  <a:path w="31523" h="49651" extrusionOk="0">
                    <a:moveTo>
                      <a:pt x="5433" y="1"/>
                    </a:moveTo>
                    <a:cubicBezTo>
                      <a:pt x="4536" y="1"/>
                      <a:pt x="3596" y="318"/>
                      <a:pt x="2636" y="1080"/>
                    </a:cubicBezTo>
                    <a:cubicBezTo>
                      <a:pt x="1" y="3181"/>
                      <a:pt x="434" y="5950"/>
                      <a:pt x="1835" y="8451"/>
                    </a:cubicBezTo>
                    <a:cubicBezTo>
                      <a:pt x="5471" y="14723"/>
                      <a:pt x="9374" y="20794"/>
                      <a:pt x="12943" y="27098"/>
                    </a:cubicBezTo>
                    <a:cubicBezTo>
                      <a:pt x="16479" y="33403"/>
                      <a:pt x="19548" y="39974"/>
                      <a:pt x="23117" y="46279"/>
                    </a:cubicBezTo>
                    <a:cubicBezTo>
                      <a:pt x="24047" y="47920"/>
                      <a:pt x="25493" y="49650"/>
                      <a:pt x="27546" y="49650"/>
                    </a:cubicBezTo>
                    <a:cubicBezTo>
                      <a:pt x="27997" y="49650"/>
                      <a:pt x="28478" y="49567"/>
                      <a:pt x="28988" y="49381"/>
                    </a:cubicBezTo>
                    <a:cubicBezTo>
                      <a:pt x="31523" y="48413"/>
                      <a:pt x="30789" y="45878"/>
                      <a:pt x="30956" y="43243"/>
                    </a:cubicBezTo>
                    <a:cubicBezTo>
                      <a:pt x="27520" y="28132"/>
                      <a:pt x="20315" y="14422"/>
                      <a:pt x="9808" y="2447"/>
                    </a:cubicBezTo>
                    <a:cubicBezTo>
                      <a:pt x="8596" y="1084"/>
                      <a:pt x="7089" y="1"/>
                      <a:pt x="54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32"/>
              <p:cNvSpPr/>
              <p:nvPr/>
            </p:nvSpPr>
            <p:spPr>
              <a:xfrm>
                <a:off x="6287886" y="2689008"/>
                <a:ext cx="66990" cy="115238"/>
              </a:xfrm>
              <a:custGeom>
                <a:avLst/>
                <a:gdLst/>
                <a:ahLst/>
                <a:cxnLst/>
                <a:rect l="l" t="t" r="r" b="b"/>
                <a:pathLst>
                  <a:path w="30589" h="52620" extrusionOk="0">
                    <a:moveTo>
                      <a:pt x="26190" y="1"/>
                    </a:moveTo>
                    <a:cubicBezTo>
                      <a:pt x="24145" y="1"/>
                      <a:pt x="22900" y="2233"/>
                      <a:pt x="21916" y="3921"/>
                    </a:cubicBezTo>
                    <a:cubicBezTo>
                      <a:pt x="16145" y="13828"/>
                      <a:pt x="9140" y="23001"/>
                      <a:pt x="4504" y="33608"/>
                    </a:cubicBezTo>
                    <a:cubicBezTo>
                      <a:pt x="2736" y="37745"/>
                      <a:pt x="934" y="41948"/>
                      <a:pt x="801" y="46584"/>
                    </a:cubicBezTo>
                    <a:cubicBezTo>
                      <a:pt x="1068" y="48586"/>
                      <a:pt x="0" y="51288"/>
                      <a:pt x="2335" y="52322"/>
                    </a:cubicBezTo>
                    <a:cubicBezTo>
                      <a:pt x="2834" y="52528"/>
                      <a:pt x="3298" y="52619"/>
                      <a:pt x="3730" y="52619"/>
                    </a:cubicBezTo>
                    <a:cubicBezTo>
                      <a:pt x="5813" y="52619"/>
                      <a:pt x="7150" y="50500"/>
                      <a:pt x="8006" y="48953"/>
                    </a:cubicBezTo>
                    <a:cubicBezTo>
                      <a:pt x="15011" y="36611"/>
                      <a:pt x="21749" y="24135"/>
                      <a:pt x="28487" y="11659"/>
                    </a:cubicBezTo>
                    <a:cubicBezTo>
                      <a:pt x="29188" y="10392"/>
                      <a:pt x="29522" y="8791"/>
                      <a:pt x="29755" y="7323"/>
                    </a:cubicBezTo>
                    <a:cubicBezTo>
                      <a:pt x="30089" y="4621"/>
                      <a:pt x="30589" y="1419"/>
                      <a:pt x="27420" y="251"/>
                    </a:cubicBezTo>
                    <a:cubicBezTo>
                      <a:pt x="26980" y="78"/>
                      <a:pt x="26571" y="1"/>
                      <a:pt x="26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32"/>
              <p:cNvSpPr/>
              <p:nvPr/>
            </p:nvSpPr>
            <p:spPr>
              <a:xfrm>
                <a:off x="6364174" y="2750010"/>
                <a:ext cx="78387" cy="113628"/>
              </a:xfrm>
              <a:custGeom>
                <a:avLst/>
                <a:gdLst/>
                <a:ahLst/>
                <a:cxnLst/>
                <a:rect l="l" t="t" r="r" b="b"/>
                <a:pathLst>
                  <a:path w="35793" h="51885" extrusionOk="0">
                    <a:moveTo>
                      <a:pt x="28618" y="1"/>
                    </a:moveTo>
                    <a:cubicBezTo>
                      <a:pt x="26300" y="1"/>
                      <a:pt x="24102" y="1465"/>
                      <a:pt x="22783" y="3560"/>
                    </a:cubicBezTo>
                    <a:cubicBezTo>
                      <a:pt x="14010" y="17403"/>
                      <a:pt x="4504" y="30846"/>
                      <a:pt x="1101" y="47792"/>
                    </a:cubicBezTo>
                    <a:cubicBezTo>
                      <a:pt x="1034" y="49026"/>
                      <a:pt x="0" y="51327"/>
                      <a:pt x="2535" y="51828"/>
                    </a:cubicBezTo>
                    <a:cubicBezTo>
                      <a:pt x="2727" y="51867"/>
                      <a:pt x="2907" y="51885"/>
                      <a:pt x="3078" y="51885"/>
                    </a:cubicBezTo>
                    <a:cubicBezTo>
                      <a:pt x="4816" y="51885"/>
                      <a:pt x="5566" y="49998"/>
                      <a:pt x="6538" y="48692"/>
                    </a:cubicBezTo>
                    <a:cubicBezTo>
                      <a:pt x="16112" y="36450"/>
                      <a:pt x="23851" y="23074"/>
                      <a:pt x="31056" y="9397"/>
                    </a:cubicBezTo>
                    <a:cubicBezTo>
                      <a:pt x="32557" y="6595"/>
                      <a:pt x="35793" y="3426"/>
                      <a:pt x="31523" y="825"/>
                    </a:cubicBezTo>
                    <a:cubicBezTo>
                      <a:pt x="30571" y="255"/>
                      <a:pt x="29584" y="1"/>
                      <a:pt x="2861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32"/>
              <p:cNvSpPr/>
              <p:nvPr/>
            </p:nvSpPr>
            <p:spPr>
              <a:xfrm>
                <a:off x="6357524" y="3219480"/>
                <a:ext cx="28785" cy="118862"/>
              </a:xfrm>
              <a:custGeom>
                <a:avLst/>
                <a:gdLst/>
                <a:ahLst/>
                <a:cxnLst/>
                <a:rect l="l" t="t" r="r" b="b"/>
                <a:pathLst>
                  <a:path w="13144" h="54275" extrusionOk="0">
                    <a:moveTo>
                      <a:pt x="4714" y="0"/>
                    </a:moveTo>
                    <a:cubicBezTo>
                      <a:pt x="1801" y="0"/>
                      <a:pt x="567" y="2339"/>
                      <a:pt x="501" y="4905"/>
                    </a:cubicBezTo>
                    <a:cubicBezTo>
                      <a:pt x="1" y="20450"/>
                      <a:pt x="968" y="35827"/>
                      <a:pt x="5805" y="50771"/>
                    </a:cubicBezTo>
                    <a:cubicBezTo>
                      <a:pt x="6301" y="52293"/>
                      <a:pt x="6961" y="54274"/>
                      <a:pt x="10096" y="54274"/>
                    </a:cubicBezTo>
                    <a:cubicBezTo>
                      <a:pt x="10122" y="54274"/>
                      <a:pt x="10148" y="54274"/>
                      <a:pt x="10175" y="54274"/>
                    </a:cubicBezTo>
                    <a:cubicBezTo>
                      <a:pt x="11009" y="47269"/>
                      <a:pt x="12143" y="40197"/>
                      <a:pt x="12576" y="33125"/>
                    </a:cubicBezTo>
                    <a:cubicBezTo>
                      <a:pt x="13144" y="24019"/>
                      <a:pt x="13077" y="14912"/>
                      <a:pt x="10842" y="5939"/>
                    </a:cubicBezTo>
                    <a:cubicBezTo>
                      <a:pt x="10041" y="2804"/>
                      <a:pt x="8474" y="102"/>
                      <a:pt x="4838" y="2"/>
                    </a:cubicBezTo>
                    <a:cubicBezTo>
                      <a:pt x="4796" y="1"/>
                      <a:pt x="4755" y="0"/>
                      <a:pt x="47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32"/>
              <p:cNvSpPr/>
              <p:nvPr/>
            </p:nvSpPr>
            <p:spPr>
              <a:xfrm>
                <a:off x="6460848" y="3456224"/>
                <a:ext cx="54426" cy="104936"/>
              </a:xfrm>
              <a:custGeom>
                <a:avLst/>
                <a:gdLst/>
                <a:ahLst/>
                <a:cxnLst/>
                <a:rect l="l" t="t" r="r" b="b"/>
                <a:pathLst>
                  <a:path w="24852" h="47916" extrusionOk="0">
                    <a:moveTo>
                      <a:pt x="4512" y="0"/>
                    </a:moveTo>
                    <a:cubicBezTo>
                      <a:pt x="4145" y="0"/>
                      <a:pt x="3764" y="75"/>
                      <a:pt x="3370" y="241"/>
                    </a:cubicBezTo>
                    <a:cubicBezTo>
                      <a:pt x="701" y="1341"/>
                      <a:pt x="1" y="4010"/>
                      <a:pt x="901" y="6345"/>
                    </a:cubicBezTo>
                    <a:cubicBezTo>
                      <a:pt x="5938" y="19254"/>
                      <a:pt x="11109" y="32097"/>
                      <a:pt x="16446" y="44873"/>
                    </a:cubicBezTo>
                    <a:cubicBezTo>
                      <a:pt x="17137" y="46543"/>
                      <a:pt x="18674" y="47915"/>
                      <a:pt x="20627" y="47915"/>
                    </a:cubicBezTo>
                    <a:cubicBezTo>
                      <a:pt x="20936" y="47915"/>
                      <a:pt x="21255" y="47881"/>
                      <a:pt x="21583" y="47808"/>
                    </a:cubicBezTo>
                    <a:cubicBezTo>
                      <a:pt x="24618" y="47107"/>
                      <a:pt x="24552" y="44372"/>
                      <a:pt x="24852" y="41503"/>
                    </a:cubicBezTo>
                    <a:cubicBezTo>
                      <a:pt x="21116" y="27927"/>
                      <a:pt x="16880" y="14117"/>
                      <a:pt x="7940" y="2275"/>
                    </a:cubicBezTo>
                    <a:cubicBezTo>
                      <a:pt x="7094" y="1085"/>
                      <a:pt x="5912" y="0"/>
                      <a:pt x="451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32"/>
              <p:cNvSpPr/>
              <p:nvPr/>
            </p:nvSpPr>
            <p:spPr>
              <a:xfrm>
                <a:off x="6797715" y="4404436"/>
                <a:ext cx="35139" cy="115761"/>
              </a:xfrm>
              <a:custGeom>
                <a:avLst/>
                <a:gdLst/>
                <a:ahLst/>
                <a:cxnLst/>
                <a:rect l="l" t="t" r="r" b="b"/>
                <a:pathLst>
                  <a:path w="16045" h="52859" extrusionOk="0">
                    <a:moveTo>
                      <a:pt x="10506" y="0"/>
                    </a:moveTo>
                    <a:cubicBezTo>
                      <a:pt x="6285" y="0"/>
                      <a:pt x="6415" y="5109"/>
                      <a:pt x="5905" y="8172"/>
                    </a:cubicBezTo>
                    <a:cubicBezTo>
                      <a:pt x="3770" y="20614"/>
                      <a:pt x="2068" y="33190"/>
                      <a:pt x="401" y="45732"/>
                    </a:cubicBezTo>
                    <a:cubicBezTo>
                      <a:pt x="0" y="48767"/>
                      <a:pt x="200" y="52270"/>
                      <a:pt x="4170" y="52804"/>
                    </a:cubicBezTo>
                    <a:cubicBezTo>
                      <a:pt x="4430" y="52841"/>
                      <a:pt x="4677" y="52859"/>
                      <a:pt x="4909" y="52859"/>
                    </a:cubicBezTo>
                    <a:cubicBezTo>
                      <a:pt x="7809" y="52859"/>
                      <a:pt x="8639" y="50094"/>
                      <a:pt x="9040" y="47500"/>
                    </a:cubicBezTo>
                    <a:cubicBezTo>
                      <a:pt x="11042" y="34724"/>
                      <a:pt x="12943" y="21915"/>
                      <a:pt x="14778" y="9906"/>
                    </a:cubicBezTo>
                    <a:cubicBezTo>
                      <a:pt x="14010" y="5737"/>
                      <a:pt x="16045" y="533"/>
                      <a:pt x="11108" y="33"/>
                    </a:cubicBezTo>
                    <a:cubicBezTo>
                      <a:pt x="10898" y="11"/>
                      <a:pt x="10698" y="0"/>
                      <a:pt x="105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32"/>
              <p:cNvSpPr/>
              <p:nvPr/>
            </p:nvSpPr>
            <p:spPr>
              <a:xfrm>
                <a:off x="6233372" y="3111254"/>
                <a:ext cx="34775" cy="103013"/>
              </a:xfrm>
              <a:custGeom>
                <a:avLst/>
                <a:gdLst/>
                <a:ahLst/>
                <a:cxnLst/>
                <a:rect l="l" t="t" r="r" b="b"/>
                <a:pathLst>
                  <a:path w="15879" h="47038" extrusionOk="0">
                    <a:moveTo>
                      <a:pt x="7813" y="0"/>
                    </a:moveTo>
                    <a:cubicBezTo>
                      <a:pt x="7547" y="0"/>
                      <a:pt x="7268" y="12"/>
                      <a:pt x="6973" y="37"/>
                    </a:cubicBezTo>
                    <a:cubicBezTo>
                      <a:pt x="1" y="671"/>
                      <a:pt x="2670" y="7409"/>
                      <a:pt x="2136" y="11845"/>
                    </a:cubicBezTo>
                    <a:cubicBezTo>
                      <a:pt x="2102" y="12146"/>
                      <a:pt x="2136" y="12479"/>
                      <a:pt x="2136" y="14781"/>
                    </a:cubicBezTo>
                    <a:cubicBezTo>
                      <a:pt x="3036" y="22987"/>
                      <a:pt x="3203" y="33294"/>
                      <a:pt x="7006" y="43034"/>
                    </a:cubicBezTo>
                    <a:cubicBezTo>
                      <a:pt x="7640" y="44669"/>
                      <a:pt x="7807" y="47037"/>
                      <a:pt x="10008" y="47037"/>
                    </a:cubicBezTo>
                    <a:cubicBezTo>
                      <a:pt x="12977" y="47037"/>
                      <a:pt x="12710" y="44335"/>
                      <a:pt x="12944" y="42334"/>
                    </a:cubicBezTo>
                    <a:cubicBezTo>
                      <a:pt x="14111" y="31826"/>
                      <a:pt x="15879" y="21352"/>
                      <a:pt x="13377" y="10778"/>
                    </a:cubicBezTo>
                    <a:cubicBezTo>
                      <a:pt x="12385" y="6555"/>
                      <a:pt x="14032" y="0"/>
                      <a:pt x="78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32"/>
              <p:cNvSpPr/>
              <p:nvPr/>
            </p:nvSpPr>
            <p:spPr>
              <a:xfrm>
                <a:off x="6317115" y="3415271"/>
                <a:ext cx="42663" cy="96851"/>
              </a:xfrm>
              <a:custGeom>
                <a:avLst/>
                <a:gdLst/>
                <a:ahLst/>
                <a:cxnLst/>
                <a:rect l="l" t="t" r="r" b="b"/>
                <a:pathLst>
                  <a:path w="19481" h="44224" extrusionOk="0">
                    <a:moveTo>
                      <a:pt x="4959" y="1"/>
                    </a:moveTo>
                    <a:cubicBezTo>
                      <a:pt x="4526" y="1"/>
                      <a:pt x="4064" y="60"/>
                      <a:pt x="3569" y="189"/>
                    </a:cubicBezTo>
                    <a:cubicBezTo>
                      <a:pt x="667" y="956"/>
                      <a:pt x="0" y="3491"/>
                      <a:pt x="267" y="5993"/>
                    </a:cubicBezTo>
                    <a:cubicBezTo>
                      <a:pt x="1568" y="18502"/>
                      <a:pt x="4570" y="30477"/>
                      <a:pt x="11775" y="40985"/>
                    </a:cubicBezTo>
                    <a:cubicBezTo>
                      <a:pt x="12773" y="42409"/>
                      <a:pt x="13989" y="44223"/>
                      <a:pt x="15819" y="44223"/>
                    </a:cubicBezTo>
                    <a:cubicBezTo>
                      <a:pt x="16132" y="44223"/>
                      <a:pt x="16462" y="44170"/>
                      <a:pt x="16812" y="44054"/>
                    </a:cubicBezTo>
                    <a:cubicBezTo>
                      <a:pt x="19481" y="43186"/>
                      <a:pt x="18313" y="40518"/>
                      <a:pt x="18647" y="37816"/>
                    </a:cubicBezTo>
                    <a:cubicBezTo>
                      <a:pt x="16279" y="26975"/>
                      <a:pt x="13977" y="15366"/>
                      <a:pt x="9807" y="4192"/>
                    </a:cubicBezTo>
                    <a:cubicBezTo>
                      <a:pt x="8955" y="1975"/>
                      <a:pt x="7449" y="1"/>
                      <a:pt x="495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32"/>
              <p:cNvSpPr/>
              <p:nvPr/>
            </p:nvSpPr>
            <p:spPr>
              <a:xfrm>
                <a:off x="6277437" y="2926419"/>
                <a:ext cx="51283" cy="92466"/>
              </a:xfrm>
              <a:custGeom>
                <a:avLst/>
                <a:gdLst/>
                <a:ahLst/>
                <a:cxnLst/>
                <a:rect l="l" t="t" r="r" b="b"/>
                <a:pathLst>
                  <a:path w="23417" h="42222" extrusionOk="0">
                    <a:moveTo>
                      <a:pt x="15932" y="1"/>
                    </a:moveTo>
                    <a:cubicBezTo>
                      <a:pt x="12966" y="1"/>
                      <a:pt x="10927" y="2580"/>
                      <a:pt x="9540" y="5457"/>
                    </a:cubicBezTo>
                    <a:cubicBezTo>
                      <a:pt x="5371" y="14229"/>
                      <a:pt x="2035" y="23269"/>
                      <a:pt x="1902" y="33477"/>
                    </a:cubicBezTo>
                    <a:cubicBezTo>
                      <a:pt x="2669" y="36178"/>
                      <a:pt x="0" y="40949"/>
                      <a:pt x="3870" y="42049"/>
                    </a:cubicBezTo>
                    <a:cubicBezTo>
                      <a:pt x="4272" y="42167"/>
                      <a:pt x="4642" y="42221"/>
                      <a:pt x="4984" y="42221"/>
                    </a:cubicBezTo>
                    <a:cubicBezTo>
                      <a:pt x="8038" y="42221"/>
                      <a:pt x="8794" y="37875"/>
                      <a:pt x="9874" y="35445"/>
                    </a:cubicBezTo>
                    <a:cubicBezTo>
                      <a:pt x="13510" y="27139"/>
                      <a:pt x="16612" y="18633"/>
                      <a:pt x="19881" y="10193"/>
                    </a:cubicBezTo>
                    <a:cubicBezTo>
                      <a:pt x="21182" y="6924"/>
                      <a:pt x="23417" y="2988"/>
                      <a:pt x="18847" y="753"/>
                    </a:cubicBezTo>
                    <a:cubicBezTo>
                      <a:pt x="17788" y="231"/>
                      <a:pt x="16818" y="1"/>
                      <a:pt x="1593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32"/>
              <p:cNvSpPr/>
              <p:nvPr/>
            </p:nvSpPr>
            <p:spPr>
              <a:xfrm>
                <a:off x="6825556" y="4598217"/>
                <a:ext cx="36380" cy="87633"/>
              </a:xfrm>
              <a:custGeom>
                <a:avLst/>
                <a:gdLst/>
                <a:ahLst/>
                <a:cxnLst/>
                <a:rect l="l" t="t" r="r" b="b"/>
                <a:pathLst>
                  <a:path w="16612" h="40015" extrusionOk="0">
                    <a:moveTo>
                      <a:pt x="11504" y="1"/>
                    </a:moveTo>
                    <a:cubicBezTo>
                      <a:pt x="8817" y="1"/>
                      <a:pt x="7145" y="2086"/>
                      <a:pt x="6238" y="4473"/>
                    </a:cubicBezTo>
                    <a:cubicBezTo>
                      <a:pt x="3069" y="12646"/>
                      <a:pt x="67" y="20885"/>
                      <a:pt x="67" y="29858"/>
                    </a:cubicBezTo>
                    <a:cubicBezTo>
                      <a:pt x="67" y="31993"/>
                      <a:pt x="0" y="34095"/>
                      <a:pt x="67" y="36196"/>
                    </a:cubicBezTo>
                    <a:cubicBezTo>
                      <a:pt x="167" y="37731"/>
                      <a:pt x="534" y="39398"/>
                      <a:pt x="2169" y="39899"/>
                    </a:cubicBezTo>
                    <a:cubicBezTo>
                      <a:pt x="2433" y="39978"/>
                      <a:pt x="2685" y="40015"/>
                      <a:pt x="2925" y="40015"/>
                    </a:cubicBezTo>
                    <a:cubicBezTo>
                      <a:pt x="4198" y="40015"/>
                      <a:pt x="5131" y="38987"/>
                      <a:pt x="5805" y="37864"/>
                    </a:cubicBezTo>
                    <a:cubicBezTo>
                      <a:pt x="11475" y="28057"/>
                      <a:pt x="15145" y="17549"/>
                      <a:pt x="16312" y="6308"/>
                    </a:cubicBezTo>
                    <a:cubicBezTo>
                      <a:pt x="16612" y="3473"/>
                      <a:pt x="15812" y="637"/>
                      <a:pt x="12376" y="70"/>
                    </a:cubicBezTo>
                    <a:cubicBezTo>
                      <a:pt x="12074" y="23"/>
                      <a:pt x="11784" y="1"/>
                      <a:pt x="1150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32"/>
              <p:cNvSpPr/>
              <p:nvPr/>
            </p:nvSpPr>
            <p:spPr>
              <a:xfrm>
                <a:off x="6197495" y="3320413"/>
                <a:ext cx="38062" cy="97656"/>
              </a:xfrm>
              <a:custGeom>
                <a:avLst/>
                <a:gdLst/>
                <a:ahLst/>
                <a:cxnLst/>
                <a:rect l="l" t="t" r="r" b="b"/>
                <a:pathLst>
                  <a:path w="17380" h="44592" extrusionOk="0">
                    <a:moveTo>
                      <a:pt x="4311" y="1"/>
                    </a:moveTo>
                    <a:cubicBezTo>
                      <a:pt x="4019" y="1"/>
                      <a:pt x="3716" y="30"/>
                      <a:pt x="3403" y="93"/>
                    </a:cubicBezTo>
                    <a:cubicBezTo>
                      <a:pt x="835" y="627"/>
                      <a:pt x="1" y="2895"/>
                      <a:pt x="368" y="4963"/>
                    </a:cubicBezTo>
                    <a:cubicBezTo>
                      <a:pt x="2969" y="19040"/>
                      <a:pt x="4003" y="33684"/>
                      <a:pt x="15412" y="44592"/>
                    </a:cubicBezTo>
                    <a:cubicBezTo>
                      <a:pt x="17380" y="29914"/>
                      <a:pt x="12376" y="16638"/>
                      <a:pt x="8340" y="3229"/>
                    </a:cubicBezTo>
                    <a:cubicBezTo>
                      <a:pt x="7815" y="1449"/>
                      <a:pt x="6345" y="1"/>
                      <a:pt x="431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32"/>
              <p:cNvSpPr/>
              <p:nvPr/>
            </p:nvSpPr>
            <p:spPr>
              <a:xfrm>
                <a:off x="6915509" y="4418695"/>
                <a:ext cx="27322" cy="96349"/>
              </a:xfrm>
              <a:custGeom>
                <a:avLst/>
                <a:gdLst/>
                <a:ahLst/>
                <a:cxnLst/>
                <a:rect l="l" t="t" r="r" b="b"/>
                <a:pathLst>
                  <a:path w="12476" h="43995" extrusionOk="0">
                    <a:moveTo>
                      <a:pt x="7752" y="0"/>
                    </a:moveTo>
                    <a:cubicBezTo>
                      <a:pt x="4154" y="0"/>
                      <a:pt x="3655" y="3761"/>
                      <a:pt x="3369" y="6399"/>
                    </a:cubicBezTo>
                    <a:cubicBezTo>
                      <a:pt x="2268" y="17107"/>
                      <a:pt x="0" y="27815"/>
                      <a:pt x="701" y="38723"/>
                    </a:cubicBezTo>
                    <a:cubicBezTo>
                      <a:pt x="834" y="40724"/>
                      <a:pt x="200" y="43559"/>
                      <a:pt x="2935" y="43960"/>
                    </a:cubicBezTo>
                    <a:cubicBezTo>
                      <a:pt x="3092" y="43983"/>
                      <a:pt x="3243" y="43995"/>
                      <a:pt x="3387" y="43995"/>
                    </a:cubicBezTo>
                    <a:cubicBezTo>
                      <a:pt x="5486" y="43995"/>
                      <a:pt x="6327" y="41607"/>
                      <a:pt x="7138" y="39890"/>
                    </a:cubicBezTo>
                    <a:cubicBezTo>
                      <a:pt x="11008" y="31784"/>
                      <a:pt x="11708" y="23111"/>
                      <a:pt x="11942" y="14372"/>
                    </a:cubicBezTo>
                    <a:cubicBezTo>
                      <a:pt x="11975" y="11937"/>
                      <a:pt x="12109" y="9535"/>
                      <a:pt x="11875" y="7133"/>
                    </a:cubicBezTo>
                    <a:cubicBezTo>
                      <a:pt x="11708" y="4265"/>
                      <a:pt x="12476" y="395"/>
                      <a:pt x="8306" y="28"/>
                    </a:cubicBezTo>
                    <a:cubicBezTo>
                      <a:pt x="8114" y="9"/>
                      <a:pt x="7929" y="0"/>
                      <a:pt x="775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32"/>
              <p:cNvSpPr/>
              <p:nvPr/>
            </p:nvSpPr>
            <p:spPr>
              <a:xfrm>
                <a:off x="7130781" y="2771049"/>
                <a:ext cx="95992" cy="68148"/>
              </a:xfrm>
              <a:custGeom>
                <a:avLst/>
                <a:gdLst/>
                <a:ahLst/>
                <a:cxnLst/>
                <a:rect l="l" t="t" r="r" b="b"/>
                <a:pathLst>
                  <a:path w="43832" h="31118" extrusionOk="0">
                    <a:moveTo>
                      <a:pt x="9761" y="1"/>
                    </a:moveTo>
                    <a:cubicBezTo>
                      <a:pt x="8764" y="1"/>
                      <a:pt x="7837" y="386"/>
                      <a:pt x="7139" y="1128"/>
                    </a:cubicBezTo>
                    <a:cubicBezTo>
                      <a:pt x="1234" y="7365"/>
                      <a:pt x="0" y="15204"/>
                      <a:pt x="1468" y="23077"/>
                    </a:cubicBezTo>
                    <a:cubicBezTo>
                      <a:pt x="2605" y="29273"/>
                      <a:pt x="7369" y="31118"/>
                      <a:pt x="13252" y="31118"/>
                    </a:cubicBezTo>
                    <a:cubicBezTo>
                      <a:pt x="13925" y="31118"/>
                      <a:pt x="14613" y="31094"/>
                      <a:pt x="15311" y="31049"/>
                    </a:cubicBezTo>
                    <a:cubicBezTo>
                      <a:pt x="15514" y="31053"/>
                      <a:pt x="15717" y="31054"/>
                      <a:pt x="15921" y="31054"/>
                    </a:cubicBezTo>
                    <a:cubicBezTo>
                      <a:pt x="23225" y="31054"/>
                      <a:pt x="30560" y="28755"/>
                      <a:pt x="37927" y="26646"/>
                    </a:cubicBezTo>
                    <a:cubicBezTo>
                      <a:pt x="40829" y="25812"/>
                      <a:pt x="43831" y="24011"/>
                      <a:pt x="42764" y="20175"/>
                    </a:cubicBezTo>
                    <a:cubicBezTo>
                      <a:pt x="41960" y="17495"/>
                      <a:pt x="40000" y="16772"/>
                      <a:pt x="37780" y="16772"/>
                    </a:cubicBezTo>
                    <a:cubicBezTo>
                      <a:pt x="36960" y="16772"/>
                      <a:pt x="36104" y="16871"/>
                      <a:pt x="35259" y="17006"/>
                    </a:cubicBezTo>
                    <a:cubicBezTo>
                      <a:pt x="32590" y="17406"/>
                      <a:pt x="29922" y="18073"/>
                      <a:pt x="27286" y="18707"/>
                    </a:cubicBezTo>
                    <a:cubicBezTo>
                      <a:pt x="21858" y="20009"/>
                      <a:pt x="18225" y="20880"/>
                      <a:pt x="15886" y="20880"/>
                    </a:cubicBezTo>
                    <a:cubicBezTo>
                      <a:pt x="11156" y="20880"/>
                      <a:pt x="11724" y="17314"/>
                      <a:pt x="13443" y="6532"/>
                    </a:cubicBezTo>
                    <a:cubicBezTo>
                      <a:pt x="13577" y="5898"/>
                      <a:pt x="13777" y="5331"/>
                      <a:pt x="13777" y="4730"/>
                    </a:cubicBezTo>
                    <a:cubicBezTo>
                      <a:pt x="13810" y="2829"/>
                      <a:pt x="13310" y="1128"/>
                      <a:pt x="11375" y="327"/>
                    </a:cubicBezTo>
                    <a:cubicBezTo>
                      <a:pt x="10833" y="108"/>
                      <a:pt x="10287" y="1"/>
                      <a:pt x="97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32"/>
              <p:cNvSpPr/>
              <p:nvPr/>
            </p:nvSpPr>
            <p:spPr>
              <a:xfrm>
                <a:off x="6865160" y="3409838"/>
                <a:ext cx="69401" cy="75500"/>
              </a:xfrm>
              <a:custGeom>
                <a:avLst/>
                <a:gdLst/>
                <a:ahLst/>
                <a:cxnLst/>
                <a:rect l="l" t="t" r="r" b="b"/>
                <a:pathLst>
                  <a:path w="31690" h="34475" extrusionOk="0">
                    <a:moveTo>
                      <a:pt x="16551" y="1"/>
                    </a:moveTo>
                    <a:cubicBezTo>
                      <a:pt x="15704" y="1"/>
                      <a:pt x="14836" y="326"/>
                      <a:pt x="13978" y="1134"/>
                    </a:cubicBezTo>
                    <a:cubicBezTo>
                      <a:pt x="12076" y="2936"/>
                      <a:pt x="13310" y="5004"/>
                      <a:pt x="14244" y="6939"/>
                    </a:cubicBezTo>
                    <a:cubicBezTo>
                      <a:pt x="19315" y="17646"/>
                      <a:pt x="19315" y="17646"/>
                      <a:pt x="8640" y="22683"/>
                    </a:cubicBezTo>
                    <a:cubicBezTo>
                      <a:pt x="7306" y="23350"/>
                      <a:pt x="5838" y="23951"/>
                      <a:pt x="4671" y="24851"/>
                    </a:cubicBezTo>
                    <a:cubicBezTo>
                      <a:pt x="2569" y="26619"/>
                      <a:pt x="1" y="28621"/>
                      <a:pt x="1235" y="31623"/>
                    </a:cubicBezTo>
                    <a:cubicBezTo>
                      <a:pt x="2201" y="33996"/>
                      <a:pt x="4468" y="34475"/>
                      <a:pt x="7092" y="34475"/>
                    </a:cubicBezTo>
                    <a:cubicBezTo>
                      <a:pt x="7640" y="34475"/>
                      <a:pt x="8204" y="34454"/>
                      <a:pt x="8774" y="34425"/>
                    </a:cubicBezTo>
                    <a:cubicBezTo>
                      <a:pt x="16146" y="31690"/>
                      <a:pt x="25686" y="31022"/>
                      <a:pt x="28855" y="21516"/>
                    </a:cubicBezTo>
                    <a:cubicBezTo>
                      <a:pt x="31690" y="13010"/>
                      <a:pt x="25986" y="7272"/>
                      <a:pt x="20416" y="1935"/>
                    </a:cubicBezTo>
                    <a:cubicBezTo>
                      <a:pt x="19275" y="878"/>
                      <a:pt x="17942" y="1"/>
                      <a:pt x="1655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32"/>
            <p:cNvGrpSpPr/>
            <p:nvPr/>
          </p:nvGrpSpPr>
          <p:grpSpPr>
            <a:xfrm>
              <a:off x="7960161" y="1868105"/>
              <a:ext cx="1393825" cy="341433"/>
              <a:chOff x="5687636" y="209419"/>
              <a:chExt cx="1393825" cy="439425"/>
            </a:xfrm>
          </p:grpSpPr>
          <p:sp>
            <p:nvSpPr>
              <p:cNvPr id="230" name="Google Shape;230;p32"/>
              <p:cNvSpPr/>
              <p:nvPr/>
            </p:nvSpPr>
            <p:spPr>
              <a:xfrm>
                <a:off x="5687636" y="32304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32"/>
              <p:cNvSpPr/>
              <p:nvPr/>
            </p:nvSpPr>
            <p:spPr>
              <a:xfrm>
                <a:off x="6111836" y="38364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32"/>
              <p:cNvSpPr/>
              <p:nvPr/>
            </p:nvSpPr>
            <p:spPr>
              <a:xfrm>
                <a:off x="6111836" y="209419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32"/>
              <p:cNvSpPr/>
              <p:nvPr/>
            </p:nvSpPr>
            <p:spPr>
              <a:xfrm>
                <a:off x="6536061" y="27759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32"/>
            <p:cNvGrpSpPr/>
            <p:nvPr/>
          </p:nvGrpSpPr>
          <p:grpSpPr>
            <a:xfrm>
              <a:off x="7870525" y="3112133"/>
              <a:ext cx="1393825" cy="341433"/>
              <a:chOff x="5158650" y="443625"/>
              <a:chExt cx="1393825" cy="439425"/>
            </a:xfrm>
          </p:grpSpPr>
          <p:sp>
            <p:nvSpPr>
              <p:cNvPr id="235" name="Google Shape;235;p32"/>
              <p:cNvSpPr/>
              <p:nvPr/>
            </p:nvSpPr>
            <p:spPr>
              <a:xfrm>
                <a:off x="5158650" y="557250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2"/>
              <p:cNvSpPr/>
              <p:nvPr/>
            </p:nvSpPr>
            <p:spPr>
              <a:xfrm>
                <a:off x="5582850" y="617850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2"/>
              <p:cNvSpPr/>
              <p:nvPr/>
            </p:nvSpPr>
            <p:spPr>
              <a:xfrm>
                <a:off x="5582850" y="443625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2"/>
              <p:cNvSpPr/>
              <p:nvPr/>
            </p:nvSpPr>
            <p:spPr>
              <a:xfrm>
                <a:off x="6007075" y="511800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32"/>
            <p:cNvGrpSpPr/>
            <p:nvPr/>
          </p:nvGrpSpPr>
          <p:grpSpPr>
            <a:xfrm>
              <a:off x="4452229" y="2385353"/>
              <a:ext cx="1393825" cy="341433"/>
              <a:chOff x="4815854" y="-852489"/>
              <a:chExt cx="1393825" cy="439425"/>
            </a:xfrm>
          </p:grpSpPr>
          <p:sp>
            <p:nvSpPr>
              <p:cNvPr id="240" name="Google Shape;240;p32"/>
              <p:cNvSpPr/>
              <p:nvPr/>
            </p:nvSpPr>
            <p:spPr>
              <a:xfrm>
                <a:off x="4815854" y="-73886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2"/>
              <p:cNvSpPr/>
              <p:nvPr/>
            </p:nvSpPr>
            <p:spPr>
              <a:xfrm>
                <a:off x="5240054" y="-67826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2"/>
              <p:cNvSpPr/>
              <p:nvPr/>
            </p:nvSpPr>
            <p:spPr>
              <a:xfrm>
                <a:off x="5240054" y="-852489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32"/>
              <p:cNvSpPr/>
              <p:nvPr/>
            </p:nvSpPr>
            <p:spPr>
              <a:xfrm>
                <a:off x="5664279" y="-784314"/>
                <a:ext cx="545400" cy="265200"/>
              </a:xfrm>
              <a:prstGeom prst="ellipse">
                <a:avLst/>
              </a:prstGeom>
              <a:solidFill>
                <a:srgbClr val="FFFA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3"/>
          <p:cNvSpPr txBox="1">
            <a:spLocks noGrp="1"/>
          </p:cNvSpPr>
          <p:nvPr>
            <p:ph type="title"/>
          </p:nvPr>
        </p:nvSpPr>
        <p:spPr>
          <a:xfrm>
            <a:off x="827700" y="521225"/>
            <a:ext cx="748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Monosakarida</a:t>
            </a:r>
            <a:endParaRPr dirty="0"/>
          </a:p>
        </p:txBody>
      </p:sp>
      <p:sp>
        <p:nvSpPr>
          <p:cNvPr id="249" name="Google Shape;249;p33"/>
          <p:cNvSpPr txBox="1">
            <a:spLocks noGrp="1"/>
          </p:cNvSpPr>
          <p:nvPr>
            <p:ph type="body" idx="1"/>
          </p:nvPr>
        </p:nvSpPr>
        <p:spPr>
          <a:xfrm>
            <a:off x="362100" y="1205875"/>
            <a:ext cx="6409800" cy="14835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400" dirty="0"/>
              <a:t>Mono </a:t>
            </a:r>
            <a:r>
              <a:rPr lang="en-US" sz="1400" dirty="0" err="1"/>
              <a:t>artinya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. </a:t>
            </a:r>
            <a:r>
              <a:rPr lang="en-US" sz="1400" dirty="0" err="1"/>
              <a:t>Sedangkan</a:t>
            </a:r>
            <a:r>
              <a:rPr lang="en-US" sz="1400" dirty="0"/>
              <a:t> </a:t>
            </a:r>
            <a:r>
              <a:rPr lang="en-US" sz="1400" dirty="0" err="1"/>
              <a:t>sakarida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gula.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400" dirty="0"/>
              <a:t>Jadi, </a:t>
            </a:r>
            <a:r>
              <a:rPr lang="en-US" sz="1400" dirty="0" err="1"/>
              <a:t>Monosakarida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gula. Jika </a:t>
            </a:r>
            <a:r>
              <a:rPr lang="en-US" sz="1400" dirty="0" err="1"/>
              <a:t>dilihat</a:t>
            </a:r>
            <a:r>
              <a:rPr lang="en-US" sz="1400" dirty="0"/>
              <a:t> </a:t>
            </a:r>
            <a:r>
              <a:rPr lang="en-US" sz="1400" dirty="0" err="1"/>
              <a:t>struktur</a:t>
            </a:r>
            <a:r>
              <a:rPr lang="en-US" sz="1400" dirty="0"/>
              <a:t> </a:t>
            </a:r>
            <a:r>
              <a:rPr lang="en-US" sz="1400" dirty="0" err="1"/>
              <a:t>molekul</a:t>
            </a:r>
            <a:r>
              <a:rPr lang="en-US" sz="1400" dirty="0"/>
              <a:t> </a:t>
            </a:r>
            <a:r>
              <a:rPr lang="en-US" sz="1400" dirty="0" err="1"/>
              <a:t>kimianya</a:t>
            </a:r>
            <a:r>
              <a:rPr lang="en-US" sz="1400" dirty="0"/>
              <a:t>, </a:t>
            </a:r>
            <a:r>
              <a:rPr lang="en-US" sz="1400" dirty="0" err="1"/>
              <a:t>terdiri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aldehid</a:t>
            </a:r>
            <a:r>
              <a:rPr lang="en-US" sz="1400" dirty="0"/>
              <a:t> dan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keton</a:t>
            </a:r>
            <a:r>
              <a:rPr lang="en-US" sz="1400" dirty="0"/>
              <a:t>, yang pada </a:t>
            </a:r>
            <a:r>
              <a:rPr lang="en-US" sz="1400" dirty="0" err="1"/>
              <a:t>rantainya</a:t>
            </a:r>
            <a:r>
              <a:rPr lang="en-US" sz="1400" dirty="0"/>
              <a:t> </a:t>
            </a:r>
            <a:r>
              <a:rPr lang="en-US" sz="1400" dirty="0" err="1"/>
              <a:t>terdapat</a:t>
            </a:r>
            <a:r>
              <a:rPr lang="en-US" sz="1400" dirty="0"/>
              <a:t> </a:t>
            </a:r>
            <a:r>
              <a:rPr lang="en-US" sz="1400" dirty="0" err="1"/>
              <a:t>dua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lebih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hidroksil</a:t>
            </a:r>
            <a:r>
              <a:rPr lang="en-US" sz="14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US" sz="1400" dirty="0"/>
          </a:p>
        </p:txBody>
      </p:sp>
      <p:sp>
        <p:nvSpPr>
          <p:cNvPr id="250" name="Google Shape;250;p33"/>
          <p:cNvSpPr txBox="1"/>
          <p:nvPr/>
        </p:nvSpPr>
        <p:spPr>
          <a:xfrm>
            <a:off x="472698" y="3050059"/>
            <a:ext cx="3055810" cy="16833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Aldehid</a:t>
            </a:r>
            <a:endParaRPr lang="en" b="1" dirty="0">
              <a:solidFill>
                <a:schemeClr val="accent6"/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Aldo + 3 C Triosa, 4 C Tetrosa, 5 C Pentosa, 6 C Heksosa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FA0DE-ABC0-4EE9-9345-51FED593FD59}"/>
              </a:ext>
            </a:extLst>
          </p:cNvPr>
          <p:cNvSpPr/>
          <p:nvPr/>
        </p:nvSpPr>
        <p:spPr>
          <a:xfrm>
            <a:off x="4761572" y="3105603"/>
            <a:ext cx="2943920" cy="1627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Keton</a:t>
            </a:r>
            <a:endParaRPr lang="en" b="1" dirty="0">
              <a:solidFill>
                <a:schemeClr val="accent6"/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Keto + 3 C Triosa, 4 C Tetrosa, 5 C Pentosa, 6 C Heksosa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5"/>
          <p:cNvSpPr txBox="1">
            <a:spLocks noGrp="1"/>
          </p:cNvSpPr>
          <p:nvPr>
            <p:ph type="subTitle" idx="1"/>
          </p:nvPr>
        </p:nvSpPr>
        <p:spPr>
          <a:xfrm>
            <a:off x="1204150" y="922855"/>
            <a:ext cx="5674588" cy="37284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Atom C </a:t>
            </a:r>
            <a:r>
              <a:rPr lang="en-US" dirty="0" err="1"/>
              <a:t>Asimetris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Kerena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mengikat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jenis</a:t>
            </a:r>
            <a:r>
              <a:rPr lang="en-US" dirty="0">
                <a:sym typeface="Wingdings" panose="05000000000000000000" pitchFamily="2" charset="2"/>
              </a:rPr>
              <a:t> atom </a:t>
            </a:r>
            <a:r>
              <a:rPr lang="en-US" dirty="0" err="1">
                <a:sym typeface="Wingdings" panose="05000000000000000000" pitchFamily="2" charset="2"/>
              </a:rPr>
              <a:t>berbeda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Untuk</a:t>
            </a:r>
            <a:r>
              <a:rPr lang="en-US" dirty="0"/>
              <a:t> gula </a:t>
            </a:r>
            <a:r>
              <a:rPr lang="en-US" dirty="0" err="1"/>
              <a:t>dengan</a:t>
            </a:r>
            <a:r>
              <a:rPr lang="en-US" dirty="0"/>
              <a:t>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1, </a:t>
            </a:r>
            <a:r>
              <a:rPr lang="en-US" dirty="0" err="1"/>
              <a:t>notasi</a:t>
            </a:r>
            <a:r>
              <a:rPr lang="en-US" dirty="0"/>
              <a:t> D </a:t>
            </a:r>
            <a:r>
              <a:rPr lang="en-US" dirty="0" err="1"/>
              <a:t>atau</a:t>
            </a:r>
            <a:r>
              <a:rPr lang="en-US" dirty="0"/>
              <a:t> L </a:t>
            </a:r>
            <a:r>
              <a:rPr lang="en-US" dirty="0" err="1"/>
              <a:t>ditentukan</a:t>
            </a:r>
            <a:r>
              <a:rPr lang="en-US" dirty="0"/>
              <a:t> oleh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terjauh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keto.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Gula yang </a:t>
            </a:r>
            <a:r>
              <a:rPr lang="en-US" dirty="0" err="1"/>
              <a:t>ditemui</a:t>
            </a:r>
            <a:r>
              <a:rPr lang="en-US" dirty="0"/>
              <a:t> </a:t>
            </a:r>
            <a:r>
              <a:rPr lang="en-US" dirty="0" err="1"/>
              <a:t>dialam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dalambentuk</a:t>
            </a:r>
            <a:r>
              <a:rPr lang="en-US" dirty="0"/>
              <a:t> isomer D. Gula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gula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(Gula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misalnya</a:t>
            </a:r>
            <a:r>
              <a:rPr lang="en-US" dirty="0"/>
              <a:t> D-</a:t>
            </a:r>
            <a:r>
              <a:rPr lang="en-US" dirty="0" err="1"/>
              <a:t>glukosa</a:t>
            </a:r>
            <a:r>
              <a:rPr lang="en-US" dirty="0"/>
              <a:t> &amp; L-</a:t>
            </a:r>
            <a:r>
              <a:rPr lang="en-US" dirty="0" err="1"/>
              <a:t>glukosa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285" name="Google Shape;285;p35"/>
          <p:cNvSpPr/>
          <p:nvPr/>
        </p:nvSpPr>
        <p:spPr>
          <a:xfrm rot="2293565">
            <a:off x="903303" y="47099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5"/>
          <p:cNvSpPr/>
          <p:nvPr/>
        </p:nvSpPr>
        <p:spPr>
          <a:xfrm>
            <a:off x="5783775" y="4321300"/>
            <a:ext cx="1784100" cy="330000"/>
          </a:xfrm>
          <a:prstGeom prst="ellipse">
            <a:avLst/>
          </a:prstGeom>
          <a:solidFill>
            <a:srgbClr val="FBB486">
              <a:alpha val="214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35"/>
          <p:cNvSpPr/>
          <p:nvPr/>
        </p:nvSpPr>
        <p:spPr>
          <a:xfrm rot="2293565">
            <a:off x="5874503" y="38455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35"/>
          <p:cNvSpPr/>
          <p:nvPr/>
        </p:nvSpPr>
        <p:spPr>
          <a:xfrm rot="2293565">
            <a:off x="8843153" y="194525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5"/>
          <p:cNvSpPr/>
          <p:nvPr/>
        </p:nvSpPr>
        <p:spPr>
          <a:xfrm rot="2293565">
            <a:off x="252978" y="2257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0" name="Google Shape;290;p35"/>
          <p:cNvGrpSpPr/>
          <p:nvPr/>
        </p:nvGrpSpPr>
        <p:grpSpPr>
          <a:xfrm>
            <a:off x="7279435" y="3348392"/>
            <a:ext cx="1470511" cy="1435668"/>
            <a:chOff x="8244325" y="4043425"/>
            <a:chExt cx="476625" cy="453575"/>
          </a:xfrm>
        </p:grpSpPr>
        <p:sp>
          <p:nvSpPr>
            <p:cNvPr id="291" name="Google Shape;291;p35"/>
            <p:cNvSpPr/>
            <p:nvPr/>
          </p:nvSpPr>
          <p:spPr>
            <a:xfrm>
              <a:off x="8415375" y="4251600"/>
              <a:ext cx="44625" cy="245400"/>
            </a:xfrm>
            <a:custGeom>
              <a:avLst/>
              <a:gdLst/>
              <a:ahLst/>
              <a:cxnLst/>
              <a:rect l="l" t="t" r="r" b="b"/>
              <a:pathLst>
                <a:path w="1785" h="9816" extrusionOk="0">
                  <a:moveTo>
                    <a:pt x="297" y="1"/>
                  </a:moveTo>
                  <a:cubicBezTo>
                    <a:pt x="133" y="1"/>
                    <a:pt x="0" y="134"/>
                    <a:pt x="0" y="298"/>
                  </a:cubicBezTo>
                  <a:lnTo>
                    <a:pt x="0" y="9816"/>
                  </a:lnTo>
                  <a:lnTo>
                    <a:pt x="1785" y="9816"/>
                  </a:lnTo>
                  <a:lnTo>
                    <a:pt x="1785" y="298"/>
                  </a:lnTo>
                  <a:cubicBezTo>
                    <a:pt x="1785" y="134"/>
                    <a:pt x="1651" y="1"/>
                    <a:pt x="1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5"/>
            <p:cNvSpPr/>
            <p:nvPr/>
          </p:nvSpPr>
          <p:spPr>
            <a:xfrm>
              <a:off x="8415375" y="4251600"/>
              <a:ext cx="44625" cy="37500"/>
            </a:xfrm>
            <a:custGeom>
              <a:avLst/>
              <a:gdLst/>
              <a:ahLst/>
              <a:cxnLst/>
              <a:rect l="l" t="t" r="r" b="b"/>
              <a:pathLst>
                <a:path w="1785" h="1500" extrusionOk="0">
                  <a:moveTo>
                    <a:pt x="297" y="1"/>
                  </a:moveTo>
                  <a:cubicBezTo>
                    <a:pt x="133" y="1"/>
                    <a:pt x="0" y="134"/>
                    <a:pt x="0" y="298"/>
                  </a:cubicBezTo>
                  <a:lnTo>
                    <a:pt x="0" y="1499"/>
                  </a:lnTo>
                  <a:lnTo>
                    <a:pt x="1785" y="1499"/>
                  </a:lnTo>
                  <a:lnTo>
                    <a:pt x="1785" y="298"/>
                  </a:lnTo>
                  <a:cubicBezTo>
                    <a:pt x="1785" y="134"/>
                    <a:pt x="1651" y="1"/>
                    <a:pt x="1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5"/>
            <p:cNvSpPr/>
            <p:nvPr/>
          </p:nvSpPr>
          <p:spPr>
            <a:xfrm>
              <a:off x="8355900" y="4251600"/>
              <a:ext cx="74350" cy="245400"/>
            </a:xfrm>
            <a:custGeom>
              <a:avLst/>
              <a:gdLst/>
              <a:ahLst/>
              <a:cxnLst/>
              <a:rect l="l" t="t" r="r" b="b"/>
              <a:pathLst>
                <a:path w="2974" h="9816" extrusionOk="0">
                  <a:moveTo>
                    <a:pt x="297" y="1"/>
                  </a:moveTo>
                  <a:cubicBezTo>
                    <a:pt x="133" y="1"/>
                    <a:pt x="0" y="135"/>
                    <a:pt x="0" y="298"/>
                  </a:cubicBezTo>
                  <a:lnTo>
                    <a:pt x="0" y="9816"/>
                  </a:lnTo>
                  <a:lnTo>
                    <a:pt x="2974" y="9816"/>
                  </a:lnTo>
                  <a:lnTo>
                    <a:pt x="2974" y="298"/>
                  </a:lnTo>
                  <a:cubicBezTo>
                    <a:pt x="2974" y="134"/>
                    <a:pt x="2841" y="1"/>
                    <a:pt x="26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5"/>
            <p:cNvSpPr/>
            <p:nvPr/>
          </p:nvSpPr>
          <p:spPr>
            <a:xfrm>
              <a:off x="8355900" y="4251600"/>
              <a:ext cx="74350" cy="37500"/>
            </a:xfrm>
            <a:custGeom>
              <a:avLst/>
              <a:gdLst/>
              <a:ahLst/>
              <a:cxnLst/>
              <a:rect l="l" t="t" r="r" b="b"/>
              <a:pathLst>
                <a:path w="2974" h="1500" extrusionOk="0">
                  <a:moveTo>
                    <a:pt x="297" y="1"/>
                  </a:moveTo>
                  <a:cubicBezTo>
                    <a:pt x="133" y="1"/>
                    <a:pt x="0" y="134"/>
                    <a:pt x="0" y="298"/>
                  </a:cubicBezTo>
                  <a:lnTo>
                    <a:pt x="0" y="1499"/>
                  </a:lnTo>
                  <a:lnTo>
                    <a:pt x="2974" y="1499"/>
                  </a:lnTo>
                  <a:lnTo>
                    <a:pt x="2974" y="298"/>
                  </a:lnTo>
                  <a:cubicBezTo>
                    <a:pt x="2974" y="134"/>
                    <a:pt x="2840" y="1"/>
                    <a:pt x="26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5"/>
            <p:cNvSpPr/>
            <p:nvPr/>
          </p:nvSpPr>
          <p:spPr>
            <a:xfrm>
              <a:off x="8244325" y="4043425"/>
              <a:ext cx="476625" cy="223075"/>
            </a:xfrm>
            <a:custGeom>
              <a:avLst/>
              <a:gdLst/>
              <a:ahLst/>
              <a:cxnLst/>
              <a:rect l="l" t="t" r="r" b="b"/>
              <a:pathLst>
                <a:path w="19065" h="8923" extrusionOk="0">
                  <a:moveTo>
                    <a:pt x="298" y="1"/>
                  </a:moveTo>
                  <a:cubicBezTo>
                    <a:pt x="135" y="1"/>
                    <a:pt x="1" y="133"/>
                    <a:pt x="1" y="298"/>
                  </a:cubicBezTo>
                  <a:lnTo>
                    <a:pt x="1" y="8625"/>
                  </a:lnTo>
                  <a:cubicBezTo>
                    <a:pt x="1" y="8789"/>
                    <a:pt x="135" y="8922"/>
                    <a:pt x="298" y="8922"/>
                  </a:cubicBezTo>
                  <a:lnTo>
                    <a:pt x="14575" y="8922"/>
                  </a:lnTo>
                  <a:cubicBezTo>
                    <a:pt x="14653" y="8922"/>
                    <a:pt x="14730" y="8891"/>
                    <a:pt x="14785" y="8835"/>
                  </a:cubicBezTo>
                  <a:lnTo>
                    <a:pt x="18949" y="4671"/>
                  </a:lnTo>
                  <a:cubicBezTo>
                    <a:pt x="19065" y="4555"/>
                    <a:pt x="19065" y="4366"/>
                    <a:pt x="18949" y="4250"/>
                  </a:cubicBezTo>
                  <a:lnTo>
                    <a:pt x="18949" y="4252"/>
                  </a:lnTo>
                  <a:lnTo>
                    <a:pt x="14785" y="88"/>
                  </a:lnTo>
                  <a:cubicBezTo>
                    <a:pt x="14729" y="31"/>
                    <a:pt x="14653" y="1"/>
                    <a:pt x="145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5"/>
            <p:cNvSpPr/>
            <p:nvPr/>
          </p:nvSpPr>
          <p:spPr>
            <a:xfrm>
              <a:off x="8272175" y="4073625"/>
              <a:ext cx="16325" cy="13975"/>
            </a:xfrm>
            <a:custGeom>
              <a:avLst/>
              <a:gdLst/>
              <a:ahLst/>
              <a:cxnLst/>
              <a:rect l="l" t="t" r="r" b="b"/>
              <a:pathLst>
                <a:path w="653" h="559" extrusionOk="0">
                  <a:moveTo>
                    <a:pt x="374" y="0"/>
                  </a:moveTo>
                  <a:cubicBezTo>
                    <a:pt x="126" y="0"/>
                    <a:pt x="1" y="301"/>
                    <a:pt x="177" y="477"/>
                  </a:cubicBezTo>
                  <a:cubicBezTo>
                    <a:pt x="233" y="533"/>
                    <a:pt x="303" y="559"/>
                    <a:pt x="372" y="559"/>
                  </a:cubicBezTo>
                  <a:cubicBezTo>
                    <a:pt x="515" y="559"/>
                    <a:pt x="653" y="447"/>
                    <a:pt x="653" y="280"/>
                  </a:cubicBezTo>
                  <a:cubicBezTo>
                    <a:pt x="653" y="125"/>
                    <a:pt x="528" y="0"/>
                    <a:pt x="3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5"/>
            <p:cNvSpPr/>
            <p:nvPr/>
          </p:nvSpPr>
          <p:spPr>
            <a:xfrm>
              <a:off x="8584950" y="4073625"/>
              <a:ext cx="16300" cy="13975"/>
            </a:xfrm>
            <a:custGeom>
              <a:avLst/>
              <a:gdLst/>
              <a:ahLst/>
              <a:cxnLst/>
              <a:rect l="l" t="t" r="r" b="b"/>
              <a:pathLst>
                <a:path w="652" h="559" extrusionOk="0">
                  <a:moveTo>
                    <a:pt x="373" y="0"/>
                  </a:moveTo>
                  <a:cubicBezTo>
                    <a:pt x="125" y="0"/>
                    <a:pt x="1" y="301"/>
                    <a:pt x="177" y="477"/>
                  </a:cubicBezTo>
                  <a:cubicBezTo>
                    <a:pt x="233" y="533"/>
                    <a:pt x="303" y="559"/>
                    <a:pt x="371" y="559"/>
                  </a:cubicBezTo>
                  <a:cubicBezTo>
                    <a:pt x="514" y="559"/>
                    <a:pt x="652" y="447"/>
                    <a:pt x="652" y="280"/>
                  </a:cubicBezTo>
                  <a:cubicBezTo>
                    <a:pt x="652" y="125"/>
                    <a:pt x="527" y="0"/>
                    <a:pt x="3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5"/>
            <p:cNvSpPr/>
            <p:nvPr/>
          </p:nvSpPr>
          <p:spPr>
            <a:xfrm>
              <a:off x="8584950" y="4221850"/>
              <a:ext cx="16300" cy="14000"/>
            </a:xfrm>
            <a:custGeom>
              <a:avLst/>
              <a:gdLst/>
              <a:ahLst/>
              <a:cxnLst/>
              <a:rect l="l" t="t" r="r" b="b"/>
              <a:pathLst>
                <a:path w="652" h="560" extrusionOk="0">
                  <a:moveTo>
                    <a:pt x="373" y="1"/>
                  </a:moveTo>
                  <a:cubicBezTo>
                    <a:pt x="125" y="1"/>
                    <a:pt x="1" y="301"/>
                    <a:pt x="177" y="477"/>
                  </a:cubicBezTo>
                  <a:cubicBezTo>
                    <a:pt x="233" y="534"/>
                    <a:pt x="303" y="560"/>
                    <a:pt x="372" y="560"/>
                  </a:cubicBezTo>
                  <a:cubicBezTo>
                    <a:pt x="515" y="560"/>
                    <a:pt x="652" y="448"/>
                    <a:pt x="652" y="280"/>
                  </a:cubicBezTo>
                  <a:cubicBezTo>
                    <a:pt x="652" y="126"/>
                    <a:pt x="527" y="1"/>
                    <a:pt x="3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5"/>
            <p:cNvSpPr/>
            <p:nvPr/>
          </p:nvSpPr>
          <p:spPr>
            <a:xfrm>
              <a:off x="8272175" y="4222800"/>
              <a:ext cx="16325" cy="13975"/>
            </a:xfrm>
            <a:custGeom>
              <a:avLst/>
              <a:gdLst/>
              <a:ahLst/>
              <a:cxnLst/>
              <a:rect l="l" t="t" r="r" b="b"/>
              <a:pathLst>
                <a:path w="653" h="559" extrusionOk="0">
                  <a:moveTo>
                    <a:pt x="374" y="0"/>
                  </a:moveTo>
                  <a:cubicBezTo>
                    <a:pt x="126" y="0"/>
                    <a:pt x="1" y="301"/>
                    <a:pt x="177" y="477"/>
                  </a:cubicBezTo>
                  <a:cubicBezTo>
                    <a:pt x="233" y="533"/>
                    <a:pt x="303" y="559"/>
                    <a:pt x="371" y="559"/>
                  </a:cubicBezTo>
                  <a:cubicBezTo>
                    <a:pt x="515" y="559"/>
                    <a:pt x="653" y="447"/>
                    <a:pt x="653" y="279"/>
                  </a:cubicBezTo>
                  <a:cubicBezTo>
                    <a:pt x="653" y="125"/>
                    <a:pt x="528" y="0"/>
                    <a:pt x="3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5"/>
            <p:cNvSpPr/>
            <p:nvPr/>
          </p:nvSpPr>
          <p:spPr>
            <a:xfrm>
              <a:off x="8281525" y="4102900"/>
              <a:ext cx="67100" cy="104125"/>
            </a:xfrm>
            <a:custGeom>
              <a:avLst/>
              <a:gdLst/>
              <a:ahLst/>
              <a:cxnLst/>
              <a:rect l="l" t="t" r="r" b="b"/>
              <a:pathLst>
                <a:path w="2684" h="4165" extrusionOk="0">
                  <a:moveTo>
                    <a:pt x="298" y="1"/>
                  </a:moveTo>
                  <a:cubicBezTo>
                    <a:pt x="133" y="1"/>
                    <a:pt x="0" y="133"/>
                    <a:pt x="0" y="298"/>
                  </a:cubicBezTo>
                  <a:lnTo>
                    <a:pt x="0" y="3867"/>
                  </a:lnTo>
                  <a:cubicBezTo>
                    <a:pt x="0" y="4031"/>
                    <a:pt x="133" y="4164"/>
                    <a:pt x="298" y="4164"/>
                  </a:cubicBezTo>
                  <a:lnTo>
                    <a:pt x="2379" y="4164"/>
                  </a:lnTo>
                  <a:cubicBezTo>
                    <a:pt x="2381" y="4164"/>
                    <a:pt x="2383" y="4164"/>
                    <a:pt x="2385" y="4164"/>
                  </a:cubicBezTo>
                  <a:cubicBezTo>
                    <a:pt x="2550" y="4164"/>
                    <a:pt x="2683" y="4032"/>
                    <a:pt x="2683" y="3867"/>
                  </a:cubicBezTo>
                  <a:cubicBezTo>
                    <a:pt x="2683" y="3702"/>
                    <a:pt x="2550" y="3570"/>
                    <a:pt x="2385" y="3570"/>
                  </a:cubicBezTo>
                  <a:cubicBezTo>
                    <a:pt x="2383" y="3570"/>
                    <a:pt x="2381" y="3570"/>
                    <a:pt x="2379" y="3570"/>
                  </a:cubicBezTo>
                  <a:lnTo>
                    <a:pt x="595" y="3570"/>
                  </a:lnTo>
                  <a:lnTo>
                    <a:pt x="595" y="298"/>
                  </a:lnTo>
                  <a:cubicBezTo>
                    <a:pt x="595" y="133"/>
                    <a:pt x="462" y="1"/>
                    <a:pt x="2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5"/>
            <p:cNvSpPr/>
            <p:nvPr/>
          </p:nvSpPr>
          <p:spPr>
            <a:xfrm>
              <a:off x="8526900" y="4102900"/>
              <a:ext cx="67100" cy="104125"/>
            </a:xfrm>
            <a:custGeom>
              <a:avLst/>
              <a:gdLst/>
              <a:ahLst/>
              <a:cxnLst/>
              <a:rect l="l" t="t" r="r" b="b"/>
              <a:pathLst>
                <a:path w="2684" h="4165" extrusionOk="0">
                  <a:moveTo>
                    <a:pt x="297" y="1"/>
                  </a:moveTo>
                  <a:cubicBezTo>
                    <a:pt x="133" y="1"/>
                    <a:pt x="0" y="133"/>
                    <a:pt x="0" y="298"/>
                  </a:cubicBezTo>
                  <a:lnTo>
                    <a:pt x="0" y="3867"/>
                  </a:lnTo>
                  <a:cubicBezTo>
                    <a:pt x="0" y="4032"/>
                    <a:pt x="133" y="4164"/>
                    <a:pt x="297" y="4164"/>
                  </a:cubicBezTo>
                  <a:lnTo>
                    <a:pt x="2379" y="4164"/>
                  </a:lnTo>
                  <a:cubicBezTo>
                    <a:pt x="2381" y="4164"/>
                    <a:pt x="2383" y="4164"/>
                    <a:pt x="2385" y="4164"/>
                  </a:cubicBezTo>
                  <a:cubicBezTo>
                    <a:pt x="2549" y="4164"/>
                    <a:pt x="2683" y="4032"/>
                    <a:pt x="2683" y="3867"/>
                  </a:cubicBezTo>
                  <a:cubicBezTo>
                    <a:pt x="2683" y="3702"/>
                    <a:pt x="2549" y="3570"/>
                    <a:pt x="2385" y="3570"/>
                  </a:cubicBezTo>
                  <a:cubicBezTo>
                    <a:pt x="2383" y="3570"/>
                    <a:pt x="2381" y="3570"/>
                    <a:pt x="2379" y="3570"/>
                  </a:cubicBezTo>
                  <a:lnTo>
                    <a:pt x="595" y="3570"/>
                  </a:lnTo>
                  <a:lnTo>
                    <a:pt x="595" y="2380"/>
                  </a:lnTo>
                  <a:lnTo>
                    <a:pt x="1487" y="2380"/>
                  </a:lnTo>
                  <a:cubicBezTo>
                    <a:pt x="1489" y="2380"/>
                    <a:pt x="1491" y="2380"/>
                    <a:pt x="1493" y="2380"/>
                  </a:cubicBezTo>
                  <a:cubicBezTo>
                    <a:pt x="1658" y="2380"/>
                    <a:pt x="1791" y="2247"/>
                    <a:pt x="1791" y="2082"/>
                  </a:cubicBezTo>
                  <a:cubicBezTo>
                    <a:pt x="1791" y="1918"/>
                    <a:pt x="1659" y="1785"/>
                    <a:pt x="1495" y="1785"/>
                  </a:cubicBezTo>
                  <a:cubicBezTo>
                    <a:pt x="1493" y="1785"/>
                    <a:pt x="1490" y="1785"/>
                    <a:pt x="1487" y="1785"/>
                  </a:cubicBezTo>
                  <a:lnTo>
                    <a:pt x="595" y="1785"/>
                  </a:lnTo>
                  <a:lnTo>
                    <a:pt x="595" y="595"/>
                  </a:lnTo>
                  <a:lnTo>
                    <a:pt x="2379" y="595"/>
                  </a:lnTo>
                  <a:cubicBezTo>
                    <a:pt x="2544" y="595"/>
                    <a:pt x="2676" y="463"/>
                    <a:pt x="2676" y="298"/>
                  </a:cubicBezTo>
                  <a:cubicBezTo>
                    <a:pt x="2676" y="133"/>
                    <a:pt x="2544" y="1"/>
                    <a:pt x="23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5"/>
            <p:cNvSpPr/>
            <p:nvPr/>
          </p:nvSpPr>
          <p:spPr>
            <a:xfrm>
              <a:off x="8322425" y="4116375"/>
              <a:ext cx="105175" cy="83200"/>
            </a:xfrm>
            <a:custGeom>
              <a:avLst/>
              <a:gdLst/>
              <a:ahLst/>
              <a:cxnLst/>
              <a:rect l="l" t="t" r="r" b="b"/>
              <a:pathLst>
                <a:path w="4207" h="3328" extrusionOk="0">
                  <a:moveTo>
                    <a:pt x="1217" y="1"/>
                  </a:moveTo>
                  <a:cubicBezTo>
                    <a:pt x="1002" y="1"/>
                    <a:pt x="812" y="68"/>
                    <a:pt x="661" y="171"/>
                  </a:cubicBezTo>
                  <a:cubicBezTo>
                    <a:pt x="157" y="514"/>
                    <a:pt x="1" y="1258"/>
                    <a:pt x="305" y="1867"/>
                  </a:cubicBezTo>
                  <a:cubicBezTo>
                    <a:pt x="825" y="2908"/>
                    <a:pt x="1961" y="3297"/>
                    <a:pt x="2010" y="3313"/>
                  </a:cubicBezTo>
                  <a:cubicBezTo>
                    <a:pt x="2040" y="3323"/>
                    <a:pt x="2072" y="3328"/>
                    <a:pt x="2104" y="3328"/>
                  </a:cubicBezTo>
                  <a:cubicBezTo>
                    <a:pt x="2135" y="3328"/>
                    <a:pt x="2167" y="3323"/>
                    <a:pt x="2198" y="3313"/>
                  </a:cubicBezTo>
                  <a:cubicBezTo>
                    <a:pt x="2245" y="3297"/>
                    <a:pt x="3381" y="2908"/>
                    <a:pt x="3903" y="1867"/>
                  </a:cubicBezTo>
                  <a:cubicBezTo>
                    <a:pt x="4207" y="1259"/>
                    <a:pt x="4050" y="514"/>
                    <a:pt x="3547" y="171"/>
                  </a:cubicBezTo>
                  <a:cubicBezTo>
                    <a:pt x="3396" y="68"/>
                    <a:pt x="3205" y="1"/>
                    <a:pt x="2990" y="1"/>
                  </a:cubicBezTo>
                  <a:cubicBezTo>
                    <a:pt x="2722" y="1"/>
                    <a:pt x="2416" y="106"/>
                    <a:pt x="2104" y="374"/>
                  </a:cubicBezTo>
                  <a:cubicBezTo>
                    <a:pt x="1791" y="106"/>
                    <a:pt x="1485" y="1"/>
                    <a:pt x="12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5"/>
            <p:cNvSpPr/>
            <p:nvPr/>
          </p:nvSpPr>
          <p:spPr>
            <a:xfrm>
              <a:off x="8421700" y="4102775"/>
              <a:ext cx="91275" cy="104250"/>
            </a:xfrm>
            <a:custGeom>
              <a:avLst/>
              <a:gdLst/>
              <a:ahLst/>
              <a:cxnLst/>
              <a:rect l="l" t="t" r="r" b="b"/>
              <a:pathLst>
                <a:path w="3651" h="4170" extrusionOk="0">
                  <a:moveTo>
                    <a:pt x="339" y="0"/>
                  </a:moveTo>
                  <a:cubicBezTo>
                    <a:pt x="301" y="0"/>
                    <a:pt x="262" y="8"/>
                    <a:pt x="224" y="23"/>
                  </a:cubicBezTo>
                  <a:cubicBezTo>
                    <a:pt x="71" y="87"/>
                    <a:pt x="0" y="265"/>
                    <a:pt x="68" y="418"/>
                  </a:cubicBezTo>
                  <a:lnTo>
                    <a:pt x="1554" y="3986"/>
                  </a:lnTo>
                  <a:cubicBezTo>
                    <a:pt x="1600" y="4098"/>
                    <a:pt x="1709" y="4169"/>
                    <a:pt x="1829" y="4169"/>
                  </a:cubicBezTo>
                  <a:cubicBezTo>
                    <a:pt x="1948" y="4169"/>
                    <a:pt x="2057" y="4096"/>
                    <a:pt x="2103" y="3986"/>
                  </a:cubicBezTo>
                  <a:lnTo>
                    <a:pt x="3590" y="418"/>
                  </a:lnTo>
                  <a:cubicBezTo>
                    <a:pt x="3650" y="266"/>
                    <a:pt x="3577" y="96"/>
                    <a:pt x="3428" y="33"/>
                  </a:cubicBezTo>
                  <a:cubicBezTo>
                    <a:pt x="3391" y="18"/>
                    <a:pt x="3352" y="10"/>
                    <a:pt x="3314" y="10"/>
                  </a:cubicBezTo>
                  <a:cubicBezTo>
                    <a:pt x="3199" y="10"/>
                    <a:pt x="3090" y="77"/>
                    <a:pt x="3041" y="188"/>
                  </a:cubicBezTo>
                  <a:lnTo>
                    <a:pt x="1829" y="3099"/>
                  </a:lnTo>
                  <a:lnTo>
                    <a:pt x="616" y="188"/>
                  </a:lnTo>
                  <a:cubicBezTo>
                    <a:pt x="570" y="71"/>
                    <a:pt x="458" y="0"/>
                    <a:pt x="3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A824274B-DA49-4C37-B908-69E846AB80AF}"/>
              </a:ext>
            </a:extLst>
          </p:cNvPr>
          <p:cNvSpPr/>
          <p:nvPr/>
        </p:nvSpPr>
        <p:spPr>
          <a:xfrm>
            <a:off x="1293541" y="446481"/>
            <a:ext cx="5118410" cy="6402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Notasi</a:t>
            </a:r>
            <a:r>
              <a:rPr lang="en-US" sz="2000" dirty="0"/>
              <a:t> </a:t>
            </a:r>
            <a:r>
              <a:rPr lang="en-US" sz="2000" dirty="0" err="1"/>
              <a:t>Dextro</a:t>
            </a:r>
            <a:r>
              <a:rPr lang="en-US" sz="2000" dirty="0"/>
              <a:t> dan </a:t>
            </a:r>
            <a:r>
              <a:rPr lang="en-US" sz="2000" dirty="0" err="1"/>
              <a:t>Levo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8"/>
          <p:cNvSpPr txBox="1">
            <a:spLocks noGrp="1"/>
          </p:cNvSpPr>
          <p:nvPr>
            <p:ph type="title"/>
          </p:nvPr>
        </p:nvSpPr>
        <p:spPr>
          <a:xfrm>
            <a:off x="827700" y="521225"/>
            <a:ext cx="748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hemiasetal</a:t>
            </a:r>
            <a:r>
              <a:rPr lang="en-US" dirty="0"/>
              <a:t> &amp; hemiketal</a:t>
            </a:r>
            <a:endParaRPr dirty="0"/>
          </a:p>
        </p:txBody>
      </p:sp>
      <p:sp>
        <p:nvSpPr>
          <p:cNvPr id="436" name="Google Shape;436;p38"/>
          <p:cNvSpPr txBox="1">
            <a:spLocks noGrp="1"/>
          </p:cNvSpPr>
          <p:nvPr>
            <p:ph type="body" idx="1"/>
          </p:nvPr>
        </p:nvSpPr>
        <p:spPr>
          <a:xfrm>
            <a:off x="827700" y="1220975"/>
            <a:ext cx="4923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bereaks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hemiasetal</a:t>
            </a:r>
            <a:r>
              <a:rPr lang="en-US" dirty="0"/>
              <a:t>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hemiketal.</a:t>
            </a:r>
            <a:endParaRPr dirty="0"/>
          </a:p>
        </p:txBody>
      </p:sp>
      <p:grpSp>
        <p:nvGrpSpPr>
          <p:cNvPr id="437" name="Google Shape;437;p38"/>
          <p:cNvGrpSpPr/>
          <p:nvPr/>
        </p:nvGrpSpPr>
        <p:grpSpPr>
          <a:xfrm>
            <a:off x="6691104" y="330079"/>
            <a:ext cx="2237419" cy="1431813"/>
            <a:chOff x="6428142" y="1302810"/>
            <a:chExt cx="2237419" cy="3462136"/>
          </a:xfrm>
        </p:grpSpPr>
        <p:grpSp>
          <p:nvGrpSpPr>
            <p:cNvPr id="438" name="Google Shape;438;p38"/>
            <p:cNvGrpSpPr/>
            <p:nvPr/>
          </p:nvGrpSpPr>
          <p:grpSpPr>
            <a:xfrm>
              <a:off x="6428142" y="1302810"/>
              <a:ext cx="2237419" cy="3462136"/>
              <a:chOff x="1255920" y="543105"/>
              <a:chExt cx="842338" cy="1303417"/>
            </a:xfrm>
          </p:grpSpPr>
          <p:sp>
            <p:nvSpPr>
              <p:cNvPr id="439" name="Google Shape;439;p38"/>
              <p:cNvSpPr/>
              <p:nvPr/>
            </p:nvSpPr>
            <p:spPr>
              <a:xfrm>
                <a:off x="1305696" y="1330198"/>
                <a:ext cx="182686" cy="516324"/>
              </a:xfrm>
              <a:custGeom>
                <a:avLst/>
                <a:gdLst/>
                <a:ahLst/>
                <a:cxnLst/>
                <a:rect l="l" t="t" r="r" b="b"/>
                <a:pathLst>
                  <a:path w="237255" h="670551" extrusionOk="0">
                    <a:moveTo>
                      <a:pt x="177161" y="0"/>
                    </a:moveTo>
                    <a:lnTo>
                      <a:pt x="162851" y="94534"/>
                    </a:lnTo>
                    <a:lnTo>
                      <a:pt x="95803" y="537385"/>
                    </a:lnTo>
                    <a:cubicBezTo>
                      <a:pt x="95603" y="538919"/>
                      <a:pt x="95336" y="540487"/>
                      <a:pt x="95102" y="542021"/>
                    </a:cubicBezTo>
                    <a:cubicBezTo>
                      <a:pt x="94802" y="543656"/>
                      <a:pt x="94468" y="545224"/>
                      <a:pt x="94102" y="546858"/>
                    </a:cubicBezTo>
                    <a:cubicBezTo>
                      <a:pt x="93801" y="548259"/>
                      <a:pt x="93468" y="549660"/>
                      <a:pt x="93101" y="551028"/>
                    </a:cubicBezTo>
                    <a:cubicBezTo>
                      <a:pt x="92901" y="551895"/>
                      <a:pt x="92667" y="552729"/>
                      <a:pt x="92334" y="553596"/>
                    </a:cubicBezTo>
                    <a:cubicBezTo>
                      <a:pt x="92067" y="554764"/>
                      <a:pt x="91766" y="555831"/>
                      <a:pt x="91366" y="556932"/>
                    </a:cubicBezTo>
                    <a:cubicBezTo>
                      <a:pt x="87664" y="568207"/>
                      <a:pt x="82226" y="578714"/>
                      <a:pt x="75288" y="587954"/>
                    </a:cubicBezTo>
                    <a:cubicBezTo>
                      <a:pt x="74521" y="589055"/>
                      <a:pt x="73720" y="590056"/>
                      <a:pt x="72920" y="591056"/>
                    </a:cubicBezTo>
                    <a:cubicBezTo>
                      <a:pt x="71352" y="593058"/>
                      <a:pt x="69617" y="595026"/>
                      <a:pt x="67883" y="596894"/>
                    </a:cubicBezTo>
                    <a:cubicBezTo>
                      <a:pt x="66949" y="597861"/>
                      <a:pt x="66081" y="598762"/>
                      <a:pt x="65214" y="599696"/>
                    </a:cubicBezTo>
                    <a:cubicBezTo>
                      <a:pt x="62079" y="602898"/>
                      <a:pt x="58676" y="605867"/>
                      <a:pt x="55107" y="608636"/>
                    </a:cubicBezTo>
                    <a:cubicBezTo>
                      <a:pt x="51604" y="611438"/>
                      <a:pt x="47868" y="613973"/>
                      <a:pt x="44032" y="616308"/>
                    </a:cubicBezTo>
                    <a:cubicBezTo>
                      <a:pt x="40096" y="618643"/>
                      <a:pt x="36060" y="620744"/>
                      <a:pt x="31924" y="622579"/>
                    </a:cubicBezTo>
                    <a:cubicBezTo>
                      <a:pt x="29856" y="623446"/>
                      <a:pt x="27687" y="624314"/>
                      <a:pt x="25553" y="625114"/>
                    </a:cubicBezTo>
                    <a:cubicBezTo>
                      <a:pt x="23418" y="625915"/>
                      <a:pt x="21316" y="626615"/>
                      <a:pt x="19081" y="627249"/>
                    </a:cubicBezTo>
                    <a:lnTo>
                      <a:pt x="19015" y="627249"/>
                    </a:lnTo>
                    <a:cubicBezTo>
                      <a:pt x="12877" y="629050"/>
                      <a:pt x="6539" y="630285"/>
                      <a:pt x="1" y="630985"/>
                    </a:cubicBezTo>
                    <a:cubicBezTo>
                      <a:pt x="74118" y="662600"/>
                      <a:pt x="133437" y="670551"/>
                      <a:pt x="174181" y="670551"/>
                    </a:cubicBezTo>
                    <a:cubicBezTo>
                      <a:pt x="215074" y="670551"/>
                      <a:pt x="237254" y="662541"/>
                      <a:pt x="236903" y="662408"/>
                    </a:cubicBezTo>
                    <a:cubicBezTo>
                      <a:pt x="190304" y="644461"/>
                      <a:pt x="162217" y="596727"/>
                      <a:pt x="168822" y="547158"/>
                    </a:cubicBezTo>
                    <a:lnTo>
                      <a:pt x="223094" y="69250"/>
                    </a:lnTo>
                    <a:lnTo>
                      <a:pt x="230199" y="7038"/>
                    </a:lnTo>
                    <a:lnTo>
                      <a:pt x="17716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38"/>
              <p:cNvSpPr/>
              <p:nvPr/>
            </p:nvSpPr>
            <p:spPr>
              <a:xfrm>
                <a:off x="1255920" y="866967"/>
                <a:ext cx="434872" cy="487974"/>
              </a:xfrm>
              <a:custGeom>
                <a:avLst/>
                <a:gdLst/>
                <a:ahLst/>
                <a:cxnLst/>
                <a:rect l="l" t="t" r="r" b="b"/>
                <a:pathLst>
                  <a:path w="564769" h="633733" extrusionOk="0">
                    <a:moveTo>
                      <a:pt x="124288" y="1"/>
                    </a:moveTo>
                    <a:cubicBezTo>
                      <a:pt x="124286" y="6"/>
                      <a:pt x="0" y="595894"/>
                      <a:pt x="264654" y="632153"/>
                    </a:cubicBezTo>
                    <a:cubicBezTo>
                      <a:pt x="272327" y="633218"/>
                      <a:pt x="279794" y="633732"/>
                      <a:pt x="287067" y="633732"/>
                    </a:cubicBezTo>
                    <a:cubicBezTo>
                      <a:pt x="297341" y="633732"/>
                      <a:pt x="307227" y="632705"/>
                      <a:pt x="316758" y="630752"/>
                    </a:cubicBezTo>
                    <a:cubicBezTo>
                      <a:pt x="534047" y="586287"/>
                      <a:pt x="564769" y="58343"/>
                      <a:pt x="564735" y="58343"/>
                    </a:cubicBezTo>
                    <a:lnTo>
                      <a:pt x="12428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38"/>
              <p:cNvSpPr/>
              <p:nvPr/>
            </p:nvSpPr>
            <p:spPr>
              <a:xfrm>
                <a:off x="1340962" y="1020319"/>
                <a:ext cx="311252" cy="306786"/>
              </a:xfrm>
              <a:custGeom>
                <a:avLst/>
                <a:gdLst/>
                <a:ahLst/>
                <a:cxnLst/>
                <a:rect l="l" t="t" r="r" b="b"/>
                <a:pathLst>
                  <a:path w="404223" h="398423" extrusionOk="0">
                    <a:moveTo>
                      <a:pt x="188506" y="1"/>
                    </a:moveTo>
                    <a:cubicBezTo>
                      <a:pt x="97162" y="1"/>
                      <a:pt x="10681" y="12652"/>
                      <a:pt x="6672" y="40014"/>
                    </a:cubicBezTo>
                    <a:cubicBezTo>
                      <a:pt x="6638" y="40848"/>
                      <a:pt x="6605" y="41715"/>
                      <a:pt x="6572" y="42549"/>
                    </a:cubicBezTo>
                    <a:cubicBezTo>
                      <a:pt x="0" y="195158"/>
                      <a:pt x="21115" y="378423"/>
                      <a:pt x="156679" y="397036"/>
                    </a:cubicBezTo>
                    <a:cubicBezTo>
                      <a:pt x="163489" y="397969"/>
                      <a:pt x="170129" y="398422"/>
                      <a:pt x="176602" y="398422"/>
                    </a:cubicBezTo>
                    <a:cubicBezTo>
                      <a:pt x="310385" y="398422"/>
                      <a:pt x="373283" y="204945"/>
                      <a:pt x="401887" y="55625"/>
                    </a:cubicBezTo>
                    <a:lnTo>
                      <a:pt x="401887" y="55558"/>
                    </a:lnTo>
                    <a:cubicBezTo>
                      <a:pt x="402721" y="51322"/>
                      <a:pt x="403455" y="47152"/>
                      <a:pt x="404222" y="42949"/>
                    </a:cubicBezTo>
                    <a:cubicBezTo>
                      <a:pt x="394747" y="15223"/>
                      <a:pt x="288701" y="1"/>
                      <a:pt x="1885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38"/>
              <p:cNvSpPr/>
              <p:nvPr/>
            </p:nvSpPr>
            <p:spPr>
              <a:xfrm>
                <a:off x="1351596" y="851123"/>
                <a:ext cx="338939" cy="102435"/>
              </a:xfrm>
              <a:custGeom>
                <a:avLst/>
                <a:gdLst/>
                <a:ahLst/>
                <a:cxnLst/>
                <a:rect l="l" t="t" r="r" b="b"/>
                <a:pathLst>
                  <a:path w="440181" h="133032" extrusionOk="0">
                    <a:moveTo>
                      <a:pt x="156633" y="0"/>
                    </a:moveTo>
                    <a:cubicBezTo>
                      <a:pt x="109244" y="0"/>
                      <a:pt x="56803" y="5821"/>
                      <a:pt x="0" y="20578"/>
                    </a:cubicBezTo>
                    <a:cubicBezTo>
                      <a:pt x="0" y="20578"/>
                      <a:pt x="7572" y="29184"/>
                      <a:pt x="21749" y="41559"/>
                    </a:cubicBezTo>
                    <a:cubicBezTo>
                      <a:pt x="58906" y="74124"/>
                      <a:pt x="141805" y="133032"/>
                      <a:pt x="254961" y="133032"/>
                    </a:cubicBezTo>
                    <a:cubicBezTo>
                      <a:pt x="302920" y="133032"/>
                      <a:pt x="356313" y="122451"/>
                      <a:pt x="413962" y="94798"/>
                    </a:cubicBezTo>
                    <a:cubicBezTo>
                      <a:pt x="422635" y="90661"/>
                      <a:pt x="431342" y="86158"/>
                      <a:pt x="440181" y="81221"/>
                    </a:cubicBezTo>
                    <a:cubicBezTo>
                      <a:pt x="440181" y="81221"/>
                      <a:pt x="333658" y="0"/>
                      <a:pt x="1566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38"/>
              <p:cNvSpPr/>
              <p:nvPr/>
            </p:nvSpPr>
            <p:spPr>
              <a:xfrm>
                <a:off x="1345970" y="1020323"/>
                <a:ext cx="306886" cy="68415"/>
              </a:xfrm>
              <a:custGeom>
                <a:avLst/>
                <a:gdLst/>
                <a:ahLst/>
                <a:cxnLst/>
                <a:rect l="l" t="t" r="r" b="b"/>
                <a:pathLst>
                  <a:path w="398553" h="88851" extrusionOk="0">
                    <a:moveTo>
                      <a:pt x="182050" y="1"/>
                    </a:moveTo>
                    <a:cubicBezTo>
                      <a:pt x="90687" y="1"/>
                      <a:pt x="4177" y="12660"/>
                      <a:pt x="168" y="40042"/>
                    </a:cubicBezTo>
                    <a:lnTo>
                      <a:pt x="134" y="40209"/>
                    </a:lnTo>
                    <a:cubicBezTo>
                      <a:pt x="68" y="41010"/>
                      <a:pt x="1" y="41810"/>
                      <a:pt x="68" y="42544"/>
                    </a:cubicBezTo>
                    <a:cubicBezTo>
                      <a:pt x="1479" y="72832"/>
                      <a:pt x="109625" y="88851"/>
                      <a:pt x="212870" y="88851"/>
                    </a:cubicBezTo>
                    <a:cubicBezTo>
                      <a:pt x="297471" y="88851"/>
                      <a:pt x="378783" y="78095"/>
                      <a:pt x="395383" y="55620"/>
                    </a:cubicBezTo>
                    <a:lnTo>
                      <a:pt x="395383" y="55553"/>
                    </a:lnTo>
                    <a:cubicBezTo>
                      <a:pt x="396951" y="53385"/>
                      <a:pt x="397952" y="51050"/>
                      <a:pt x="398285" y="48649"/>
                    </a:cubicBezTo>
                    <a:cubicBezTo>
                      <a:pt x="398552" y="46714"/>
                      <a:pt x="398385" y="44779"/>
                      <a:pt x="397718" y="42944"/>
                    </a:cubicBezTo>
                    <a:cubicBezTo>
                      <a:pt x="388245" y="15222"/>
                      <a:pt x="282230" y="1"/>
                      <a:pt x="182050" y="1"/>
                    </a:cubicBezTo>
                    <a:close/>
                  </a:path>
                </a:pathLst>
              </a:custGeom>
              <a:solidFill>
                <a:srgbClr val="FBD4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38"/>
              <p:cNvSpPr/>
              <p:nvPr/>
            </p:nvSpPr>
            <p:spPr>
              <a:xfrm>
                <a:off x="1368393" y="872692"/>
                <a:ext cx="301979" cy="80873"/>
              </a:xfrm>
              <a:custGeom>
                <a:avLst/>
                <a:gdLst/>
                <a:ahLst/>
                <a:cxnLst/>
                <a:rect l="l" t="t" r="r" b="b"/>
                <a:pathLst>
                  <a:path w="392181" h="105030" extrusionOk="0">
                    <a:moveTo>
                      <a:pt x="128375" y="0"/>
                    </a:moveTo>
                    <a:cubicBezTo>
                      <a:pt x="120828" y="0"/>
                      <a:pt x="113224" y="133"/>
                      <a:pt x="105576" y="406"/>
                    </a:cubicBezTo>
                    <a:cubicBezTo>
                      <a:pt x="90932" y="906"/>
                      <a:pt x="76088" y="1940"/>
                      <a:pt x="61178" y="3575"/>
                    </a:cubicBezTo>
                    <a:cubicBezTo>
                      <a:pt x="40830" y="5776"/>
                      <a:pt x="20382" y="9079"/>
                      <a:pt x="1" y="13582"/>
                    </a:cubicBezTo>
                    <a:cubicBezTo>
                      <a:pt x="24418" y="35031"/>
                      <a:pt x="68750" y="67887"/>
                      <a:pt x="128459" y="87802"/>
                    </a:cubicBezTo>
                    <a:cubicBezTo>
                      <a:pt x="159431" y="98151"/>
                      <a:pt x="194558" y="105030"/>
                      <a:pt x="233219" y="105030"/>
                    </a:cubicBezTo>
                    <a:cubicBezTo>
                      <a:pt x="281165" y="105030"/>
                      <a:pt x="334547" y="94450"/>
                      <a:pt x="392181" y="66787"/>
                    </a:cubicBezTo>
                    <a:cubicBezTo>
                      <a:pt x="382274" y="58247"/>
                      <a:pt x="368164" y="49808"/>
                      <a:pt x="350718" y="41935"/>
                    </a:cubicBezTo>
                    <a:cubicBezTo>
                      <a:pt x="298953" y="18529"/>
                      <a:pt x="217665" y="0"/>
                      <a:pt x="128375" y="0"/>
                    </a:cubicBezTo>
                    <a:close/>
                  </a:path>
                </a:pathLst>
              </a:custGeom>
              <a:solidFill>
                <a:srgbClr val="D0D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38"/>
              <p:cNvSpPr/>
              <p:nvPr/>
            </p:nvSpPr>
            <p:spPr>
              <a:xfrm>
                <a:off x="1874588" y="1187722"/>
                <a:ext cx="182857" cy="516287"/>
              </a:xfrm>
              <a:custGeom>
                <a:avLst/>
                <a:gdLst/>
                <a:ahLst/>
                <a:cxnLst/>
                <a:rect l="l" t="t" r="r" b="b"/>
                <a:pathLst>
                  <a:path w="237477" h="670502" extrusionOk="0">
                    <a:moveTo>
                      <a:pt x="64520" y="1"/>
                    </a:moveTo>
                    <a:lnTo>
                      <a:pt x="11449" y="6672"/>
                    </a:lnTo>
                    <a:lnTo>
                      <a:pt x="18121" y="68917"/>
                    </a:lnTo>
                    <a:lnTo>
                      <a:pt x="69257" y="547092"/>
                    </a:lnTo>
                    <a:cubicBezTo>
                      <a:pt x="75495" y="596694"/>
                      <a:pt x="47141" y="644295"/>
                      <a:pt x="375" y="661908"/>
                    </a:cubicBezTo>
                    <a:cubicBezTo>
                      <a:pt x="1" y="662061"/>
                      <a:pt x="22889" y="670502"/>
                      <a:pt x="65138" y="670502"/>
                    </a:cubicBezTo>
                    <a:cubicBezTo>
                      <a:pt x="105806" y="670502"/>
                      <a:pt x="164412" y="662681"/>
                      <a:pt x="237477" y="632120"/>
                    </a:cubicBezTo>
                    <a:cubicBezTo>
                      <a:pt x="230939" y="631353"/>
                      <a:pt x="224601" y="630085"/>
                      <a:pt x="218530" y="628217"/>
                    </a:cubicBezTo>
                    <a:lnTo>
                      <a:pt x="218430" y="628217"/>
                    </a:lnTo>
                    <a:cubicBezTo>
                      <a:pt x="216229" y="627617"/>
                      <a:pt x="214094" y="626849"/>
                      <a:pt x="211959" y="626082"/>
                    </a:cubicBezTo>
                    <a:cubicBezTo>
                      <a:pt x="209857" y="625282"/>
                      <a:pt x="207723" y="624348"/>
                      <a:pt x="205621" y="623480"/>
                    </a:cubicBezTo>
                    <a:cubicBezTo>
                      <a:pt x="201518" y="621612"/>
                      <a:pt x="197515" y="619477"/>
                      <a:pt x="193579" y="617142"/>
                    </a:cubicBezTo>
                    <a:cubicBezTo>
                      <a:pt x="189743" y="614807"/>
                      <a:pt x="186040" y="612239"/>
                      <a:pt x="182538" y="609437"/>
                    </a:cubicBezTo>
                    <a:cubicBezTo>
                      <a:pt x="179002" y="606635"/>
                      <a:pt x="175600" y="603633"/>
                      <a:pt x="172497" y="600430"/>
                    </a:cubicBezTo>
                    <a:cubicBezTo>
                      <a:pt x="171597" y="599496"/>
                      <a:pt x="170729" y="598596"/>
                      <a:pt x="169862" y="597628"/>
                    </a:cubicBezTo>
                    <a:cubicBezTo>
                      <a:pt x="168094" y="595694"/>
                      <a:pt x="166426" y="593759"/>
                      <a:pt x="164859" y="591791"/>
                    </a:cubicBezTo>
                    <a:cubicBezTo>
                      <a:pt x="164058" y="590790"/>
                      <a:pt x="163257" y="589756"/>
                      <a:pt x="162490" y="588722"/>
                    </a:cubicBezTo>
                    <a:cubicBezTo>
                      <a:pt x="155652" y="579382"/>
                      <a:pt x="150215" y="568874"/>
                      <a:pt x="146646" y="557566"/>
                    </a:cubicBezTo>
                    <a:cubicBezTo>
                      <a:pt x="146245" y="556432"/>
                      <a:pt x="145978" y="555365"/>
                      <a:pt x="145678" y="554231"/>
                    </a:cubicBezTo>
                    <a:cubicBezTo>
                      <a:pt x="145378" y="553363"/>
                      <a:pt x="145178" y="552529"/>
                      <a:pt x="144911" y="551629"/>
                    </a:cubicBezTo>
                    <a:cubicBezTo>
                      <a:pt x="144544" y="550261"/>
                      <a:pt x="144210" y="548893"/>
                      <a:pt x="143910" y="547459"/>
                    </a:cubicBezTo>
                    <a:cubicBezTo>
                      <a:pt x="143543" y="545858"/>
                      <a:pt x="143210" y="544257"/>
                      <a:pt x="142976" y="542622"/>
                    </a:cubicBezTo>
                    <a:cubicBezTo>
                      <a:pt x="142709" y="541088"/>
                      <a:pt x="142476" y="539553"/>
                      <a:pt x="142309" y="538019"/>
                    </a:cubicBezTo>
                    <a:lnTo>
                      <a:pt x="78230" y="94602"/>
                    </a:lnTo>
                    <a:lnTo>
                      <a:pt x="645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38"/>
              <p:cNvSpPr/>
              <p:nvPr/>
            </p:nvSpPr>
            <p:spPr>
              <a:xfrm>
                <a:off x="1678411" y="725032"/>
                <a:ext cx="419847" cy="487152"/>
              </a:xfrm>
              <a:custGeom>
                <a:avLst/>
                <a:gdLst/>
                <a:ahLst/>
                <a:cxnLst/>
                <a:rect l="l" t="t" r="r" b="b"/>
                <a:pathLst>
                  <a:path w="545256" h="632665" extrusionOk="0">
                    <a:moveTo>
                      <a:pt x="440815" y="1"/>
                    </a:moveTo>
                    <a:lnTo>
                      <a:pt x="171290" y="33892"/>
                    </a:lnTo>
                    <a:lnTo>
                      <a:pt x="1" y="55441"/>
                    </a:lnTo>
                    <a:cubicBezTo>
                      <a:pt x="1" y="55441"/>
                      <a:pt x="27187" y="583585"/>
                      <a:pt x="244208" y="629451"/>
                    </a:cubicBezTo>
                    <a:cubicBezTo>
                      <a:pt x="254022" y="631572"/>
                      <a:pt x="264252" y="632665"/>
                      <a:pt x="274897" y="632665"/>
                    </a:cubicBezTo>
                    <a:cubicBezTo>
                      <a:pt x="281837" y="632665"/>
                      <a:pt x="288953" y="632201"/>
                      <a:pt x="296246" y="631253"/>
                    </a:cubicBezTo>
                    <a:cubicBezTo>
                      <a:pt x="314358" y="628851"/>
                      <a:pt x="330603" y="623947"/>
                      <a:pt x="345247" y="616676"/>
                    </a:cubicBezTo>
                    <a:cubicBezTo>
                      <a:pt x="545256" y="518039"/>
                      <a:pt x="440816" y="5"/>
                      <a:pt x="4408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38"/>
              <p:cNvSpPr/>
              <p:nvPr/>
            </p:nvSpPr>
            <p:spPr>
              <a:xfrm>
                <a:off x="1716040" y="877495"/>
                <a:ext cx="310456" cy="306853"/>
              </a:xfrm>
              <a:custGeom>
                <a:avLst/>
                <a:gdLst/>
                <a:ahLst/>
                <a:cxnLst/>
                <a:rect l="l" t="t" r="r" b="b"/>
                <a:pathLst>
                  <a:path w="403189" h="398511" extrusionOk="0">
                    <a:moveTo>
                      <a:pt x="209219" y="1"/>
                    </a:moveTo>
                    <a:cubicBezTo>
                      <a:pt x="111057" y="1"/>
                      <a:pt x="9416" y="14468"/>
                      <a:pt x="1" y="41502"/>
                    </a:cubicBezTo>
                    <a:cubicBezTo>
                      <a:pt x="701" y="45705"/>
                      <a:pt x="1469" y="49874"/>
                      <a:pt x="2236" y="54177"/>
                    </a:cubicBezTo>
                    <a:lnTo>
                      <a:pt x="2236" y="54211"/>
                    </a:lnTo>
                    <a:cubicBezTo>
                      <a:pt x="29918" y="204102"/>
                      <a:pt x="91719" y="398511"/>
                      <a:pt x="226178" y="398511"/>
                    </a:cubicBezTo>
                    <a:cubicBezTo>
                      <a:pt x="232356" y="398511"/>
                      <a:pt x="238687" y="398100"/>
                      <a:pt x="245176" y="397256"/>
                    </a:cubicBezTo>
                    <a:cubicBezTo>
                      <a:pt x="380839" y="379577"/>
                      <a:pt x="403189" y="196446"/>
                      <a:pt x="397651" y="43837"/>
                    </a:cubicBezTo>
                    <a:cubicBezTo>
                      <a:pt x="397618" y="43003"/>
                      <a:pt x="397585" y="42135"/>
                      <a:pt x="397585" y="41301"/>
                    </a:cubicBezTo>
                    <a:cubicBezTo>
                      <a:pt x="393672" y="13215"/>
                      <a:pt x="303035" y="1"/>
                      <a:pt x="2092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38"/>
              <p:cNvSpPr/>
              <p:nvPr/>
            </p:nvSpPr>
            <p:spPr>
              <a:xfrm>
                <a:off x="1678565" y="708380"/>
                <a:ext cx="339274" cy="101930"/>
              </a:xfrm>
              <a:custGeom>
                <a:avLst/>
                <a:gdLst/>
                <a:ahLst/>
                <a:cxnLst/>
                <a:rect l="l" t="t" r="r" b="b"/>
                <a:pathLst>
                  <a:path w="440616" h="132377" extrusionOk="0">
                    <a:moveTo>
                      <a:pt x="280366" y="1"/>
                    </a:moveTo>
                    <a:cubicBezTo>
                      <a:pt x="125325" y="1"/>
                      <a:pt x="24691" y="62499"/>
                      <a:pt x="3970" y="76533"/>
                    </a:cubicBezTo>
                    <a:cubicBezTo>
                      <a:pt x="1335" y="78334"/>
                      <a:pt x="1" y="79335"/>
                      <a:pt x="1" y="79335"/>
                    </a:cubicBezTo>
                    <a:cubicBezTo>
                      <a:pt x="8840" y="84338"/>
                      <a:pt x="17547" y="88908"/>
                      <a:pt x="26153" y="93145"/>
                    </a:cubicBezTo>
                    <a:cubicBezTo>
                      <a:pt x="71218" y="115094"/>
                      <a:pt x="113749" y="126569"/>
                      <a:pt x="153210" y="130672"/>
                    </a:cubicBezTo>
                    <a:cubicBezTo>
                      <a:pt x="153310" y="130688"/>
                      <a:pt x="153410" y="130688"/>
                      <a:pt x="153519" y="130688"/>
                    </a:cubicBezTo>
                    <a:cubicBezTo>
                      <a:pt x="153627" y="130688"/>
                      <a:pt x="153744" y="130688"/>
                      <a:pt x="153877" y="130705"/>
                    </a:cubicBezTo>
                    <a:cubicBezTo>
                      <a:pt x="155045" y="130838"/>
                      <a:pt x="156279" y="130938"/>
                      <a:pt x="157480" y="131072"/>
                    </a:cubicBezTo>
                    <a:cubicBezTo>
                      <a:pt x="159915" y="131239"/>
                      <a:pt x="162417" y="131439"/>
                      <a:pt x="164818" y="131606"/>
                    </a:cubicBezTo>
                    <a:cubicBezTo>
                      <a:pt x="172425" y="132128"/>
                      <a:pt x="179908" y="132377"/>
                      <a:pt x="187264" y="132377"/>
                    </a:cubicBezTo>
                    <a:cubicBezTo>
                      <a:pt x="299257" y="132377"/>
                      <a:pt x="381643" y="74592"/>
                      <a:pt x="418766" y="42508"/>
                    </a:cubicBezTo>
                    <a:cubicBezTo>
                      <a:pt x="431242" y="31767"/>
                      <a:pt x="438614" y="23862"/>
                      <a:pt x="440248" y="22027"/>
                    </a:cubicBezTo>
                    <a:cubicBezTo>
                      <a:pt x="440315" y="21927"/>
                      <a:pt x="440449" y="21860"/>
                      <a:pt x="440515" y="21760"/>
                    </a:cubicBezTo>
                    <a:cubicBezTo>
                      <a:pt x="440582" y="21660"/>
                      <a:pt x="440615" y="21627"/>
                      <a:pt x="440615" y="21627"/>
                    </a:cubicBezTo>
                    <a:cubicBezTo>
                      <a:pt x="382418" y="6086"/>
                      <a:pt x="328744" y="1"/>
                      <a:pt x="28036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38"/>
              <p:cNvSpPr/>
              <p:nvPr/>
            </p:nvSpPr>
            <p:spPr>
              <a:xfrm>
                <a:off x="1715372" y="877530"/>
                <a:ext cx="306885" cy="68264"/>
              </a:xfrm>
              <a:custGeom>
                <a:avLst/>
                <a:gdLst/>
                <a:ahLst/>
                <a:cxnLst/>
                <a:rect l="l" t="t" r="r" b="b"/>
                <a:pathLst>
                  <a:path w="398552" h="88655" extrusionOk="0">
                    <a:moveTo>
                      <a:pt x="210006" y="1"/>
                    </a:moveTo>
                    <a:cubicBezTo>
                      <a:pt x="111870" y="1"/>
                      <a:pt x="10265" y="14459"/>
                      <a:pt x="835" y="41489"/>
                    </a:cubicBezTo>
                    <a:cubicBezTo>
                      <a:pt x="201" y="43290"/>
                      <a:pt x="1" y="45258"/>
                      <a:pt x="234" y="47160"/>
                    </a:cubicBezTo>
                    <a:cubicBezTo>
                      <a:pt x="534" y="49595"/>
                      <a:pt x="1535" y="51930"/>
                      <a:pt x="3103" y="54131"/>
                    </a:cubicBezTo>
                    <a:lnTo>
                      <a:pt x="3103" y="54165"/>
                    </a:lnTo>
                    <a:cubicBezTo>
                      <a:pt x="19991" y="77361"/>
                      <a:pt x="105156" y="88655"/>
                      <a:pt x="192145" y="88655"/>
                    </a:cubicBezTo>
                    <a:cubicBezTo>
                      <a:pt x="293300" y="88655"/>
                      <a:pt x="396922" y="73382"/>
                      <a:pt x="398518" y="43791"/>
                    </a:cubicBezTo>
                    <a:cubicBezTo>
                      <a:pt x="398552" y="43057"/>
                      <a:pt x="398552" y="42256"/>
                      <a:pt x="398452" y="41456"/>
                    </a:cubicBezTo>
                    <a:lnTo>
                      <a:pt x="398385" y="41289"/>
                    </a:lnTo>
                    <a:cubicBezTo>
                      <a:pt x="394472" y="13214"/>
                      <a:pt x="303824" y="1"/>
                      <a:pt x="210006" y="1"/>
                    </a:cubicBezTo>
                    <a:close/>
                  </a:path>
                </a:pathLst>
              </a:custGeom>
              <a:solidFill>
                <a:srgbClr val="FBD4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38"/>
              <p:cNvSpPr/>
              <p:nvPr/>
            </p:nvSpPr>
            <p:spPr>
              <a:xfrm>
                <a:off x="1698729" y="729957"/>
                <a:ext cx="302287" cy="80366"/>
              </a:xfrm>
              <a:custGeom>
                <a:avLst/>
                <a:gdLst/>
                <a:ahLst/>
                <a:cxnLst/>
                <a:rect l="l" t="t" r="r" b="b"/>
                <a:pathLst>
                  <a:path w="392581" h="104371" extrusionOk="0">
                    <a:moveTo>
                      <a:pt x="259905" y="1"/>
                    </a:moveTo>
                    <a:cubicBezTo>
                      <a:pt x="172347" y="1"/>
                      <a:pt x="92766" y="17780"/>
                      <a:pt x="41697" y="40471"/>
                    </a:cubicBezTo>
                    <a:cubicBezTo>
                      <a:pt x="24151" y="48276"/>
                      <a:pt x="10007" y="56616"/>
                      <a:pt x="0" y="65055"/>
                    </a:cubicBezTo>
                    <a:cubicBezTo>
                      <a:pt x="58322" y="93532"/>
                      <a:pt x="112387" y="104371"/>
                      <a:pt x="160905" y="104371"/>
                    </a:cubicBezTo>
                    <a:cubicBezTo>
                      <a:pt x="198717" y="104371"/>
                      <a:pt x="233159" y="97788"/>
                      <a:pt x="263622" y="87838"/>
                    </a:cubicBezTo>
                    <a:cubicBezTo>
                      <a:pt x="323498" y="68324"/>
                      <a:pt x="368030" y="35767"/>
                      <a:pt x="392580" y="14452"/>
                    </a:cubicBezTo>
                    <a:cubicBezTo>
                      <a:pt x="372233" y="9815"/>
                      <a:pt x="351785" y="6346"/>
                      <a:pt x="331503" y="4011"/>
                    </a:cubicBezTo>
                    <a:cubicBezTo>
                      <a:pt x="316560" y="2310"/>
                      <a:pt x="301749" y="1143"/>
                      <a:pt x="287072" y="576"/>
                    </a:cubicBezTo>
                    <a:cubicBezTo>
                      <a:pt x="277947" y="188"/>
                      <a:pt x="268884" y="1"/>
                      <a:pt x="259905" y="1"/>
                    </a:cubicBezTo>
                    <a:close/>
                  </a:path>
                </a:pathLst>
              </a:custGeom>
              <a:solidFill>
                <a:srgbClr val="D0D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38"/>
              <p:cNvSpPr/>
              <p:nvPr/>
            </p:nvSpPr>
            <p:spPr>
              <a:xfrm>
                <a:off x="1554096" y="543105"/>
                <a:ext cx="167749" cy="173991"/>
              </a:xfrm>
              <a:custGeom>
                <a:avLst/>
                <a:gdLst/>
                <a:ahLst/>
                <a:cxnLst/>
                <a:rect l="l" t="t" r="r" b="b"/>
                <a:pathLst>
                  <a:path w="217856" h="225962" extrusionOk="0">
                    <a:moveTo>
                      <a:pt x="49496" y="0"/>
                    </a:moveTo>
                    <a:cubicBezTo>
                      <a:pt x="42452" y="0"/>
                      <a:pt x="35595" y="1766"/>
                      <a:pt x="29388" y="5937"/>
                    </a:cubicBezTo>
                    <a:cubicBezTo>
                      <a:pt x="0" y="25685"/>
                      <a:pt x="2202" y="73886"/>
                      <a:pt x="19514" y="120353"/>
                    </a:cubicBezTo>
                    <a:cubicBezTo>
                      <a:pt x="19614" y="120553"/>
                      <a:pt x="19681" y="120820"/>
                      <a:pt x="19781" y="121020"/>
                    </a:cubicBezTo>
                    <a:cubicBezTo>
                      <a:pt x="28420" y="144103"/>
                      <a:pt x="40863" y="166752"/>
                      <a:pt x="54939" y="185199"/>
                    </a:cubicBezTo>
                    <a:cubicBezTo>
                      <a:pt x="70417" y="205447"/>
                      <a:pt x="87929" y="220724"/>
                      <a:pt x="104775" y="225961"/>
                    </a:cubicBezTo>
                    <a:cubicBezTo>
                      <a:pt x="153977" y="214587"/>
                      <a:pt x="217856" y="118551"/>
                      <a:pt x="217789" y="56473"/>
                    </a:cubicBezTo>
                    <a:cubicBezTo>
                      <a:pt x="217789" y="45699"/>
                      <a:pt x="215854" y="36026"/>
                      <a:pt x="211651" y="27953"/>
                    </a:cubicBezTo>
                    <a:cubicBezTo>
                      <a:pt x="210851" y="26452"/>
                      <a:pt x="209983" y="24984"/>
                      <a:pt x="209016" y="23583"/>
                    </a:cubicBezTo>
                    <a:cubicBezTo>
                      <a:pt x="205980" y="19113"/>
                      <a:pt x="202044" y="15311"/>
                      <a:pt x="197208" y="12242"/>
                    </a:cubicBezTo>
                    <a:cubicBezTo>
                      <a:pt x="189510" y="7365"/>
                      <a:pt x="181239" y="5334"/>
                      <a:pt x="172964" y="5334"/>
                    </a:cubicBezTo>
                    <a:cubicBezTo>
                      <a:pt x="146599" y="5334"/>
                      <a:pt x="120187" y="25951"/>
                      <a:pt x="112113" y="40829"/>
                    </a:cubicBezTo>
                    <a:cubicBezTo>
                      <a:pt x="104950" y="24843"/>
                      <a:pt x="75914" y="0"/>
                      <a:pt x="494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38"/>
              <p:cNvSpPr/>
              <p:nvPr/>
            </p:nvSpPr>
            <p:spPr>
              <a:xfrm>
                <a:off x="1450380" y="686139"/>
                <a:ext cx="97475" cy="96251"/>
              </a:xfrm>
              <a:custGeom>
                <a:avLst/>
                <a:gdLst/>
                <a:ahLst/>
                <a:cxnLst/>
                <a:rect l="l" t="t" r="r" b="b"/>
                <a:pathLst>
                  <a:path w="126591" h="125001" extrusionOk="0">
                    <a:moveTo>
                      <a:pt x="91135" y="0"/>
                    </a:moveTo>
                    <a:cubicBezTo>
                      <a:pt x="73350" y="0"/>
                      <a:pt x="60198" y="20396"/>
                      <a:pt x="58843" y="31297"/>
                    </a:cubicBezTo>
                    <a:cubicBezTo>
                      <a:pt x="53793" y="26347"/>
                      <a:pt x="41620" y="21314"/>
                      <a:pt x="30300" y="21314"/>
                    </a:cubicBezTo>
                    <a:cubicBezTo>
                      <a:pt x="22550" y="21314"/>
                      <a:pt x="15200" y="23672"/>
                      <a:pt x="10809" y="30030"/>
                    </a:cubicBezTo>
                    <a:cubicBezTo>
                      <a:pt x="1" y="45641"/>
                      <a:pt x="10508" y="69191"/>
                      <a:pt x="28188" y="88972"/>
                    </a:cubicBezTo>
                    <a:cubicBezTo>
                      <a:pt x="28288" y="89038"/>
                      <a:pt x="28354" y="89172"/>
                      <a:pt x="28454" y="89239"/>
                    </a:cubicBezTo>
                    <a:cubicBezTo>
                      <a:pt x="37294" y="99046"/>
                      <a:pt x="47868" y="107919"/>
                      <a:pt x="58509" y="114357"/>
                    </a:cubicBezTo>
                    <a:cubicBezTo>
                      <a:pt x="69368" y="120934"/>
                      <a:pt x="80226" y="125000"/>
                      <a:pt x="89286" y="125000"/>
                    </a:cubicBezTo>
                    <a:cubicBezTo>
                      <a:pt x="89968" y="125000"/>
                      <a:pt x="90639" y="124977"/>
                      <a:pt x="91299" y="124931"/>
                    </a:cubicBezTo>
                    <a:cubicBezTo>
                      <a:pt x="113549" y="109620"/>
                      <a:pt x="126591" y="49343"/>
                      <a:pt x="114549" y="18455"/>
                    </a:cubicBezTo>
                    <a:cubicBezTo>
                      <a:pt x="112414" y="13117"/>
                      <a:pt x="109579" y="8648"/>
                      <a:pt x="105910" y="5445"/>
                    </a:cubicBezTo>
                    <a:cubicBezTo>
                      <a:pt x="105209" y="4845"/>
                      <a:pt x="104509" y="4278"/>
                      <a:pt x="103742" y="3777"/>
                    </a:cubicBezTo>
                    <a:cubicBezTo>
                      <a:pt x="101373" y="2143"/>
                      <a:pt x="98671" y="1009"/>
                      <a:pt x="95669" y="442"/>
                    </a:cubicBezTo>
                    <a:cubicBezTo>
                      <a:pt x="94128" y="142"/>
                      <a:pt x="92616" y="0"/>
                      <a:pt x="911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38"/>
              <p:cNvSpPr/>
              <p:nvPr/>
            </p:nvSpPr>
            <p:spPr>
              <a:xfrm>
                <a:off x="1766280" y="582576"/>
                <a:ext cx="89616" cy="95079"/>
              </a:xfrm>
              <a:custGeom>
                <a:avLst/>
                <a:gdLst/>
                <a:ahLst/>
                <a:cxnLst/>
                <a:rect l="l" t="t" r="r" b="b"/>
                <a:pathLst>
                  <a:path w="116384" h="123479" extrusionOk="0">
                    <a:moveTo>
                      <a:pt x="39146" y="0"/>
                    </a:moveTo>
                    <a:cubicBezTo>
                      <a:pt x="38733" y="0"/>
                      <a:pt x="38315" y="14"/>
                      <a:pt x="37894" y="42"/>
                    </a:cubicBezTo>
                    <a:cubicBezTo>
                      <a:pt x="18981" y="1276"/>
                      <a:pt x="7039" y="24193"/>
                      <a:pt x="2602" y="50345"/>
                    </a:cubicBezTo>
                    <a:cubicBezTo>
                      <a:pt x="2602" y="50445"/>
                      <a:pt x="2536" y="50578"/>
                      <a:pt x="2536" y="50712"/>
                    </a:cubicBezTo>
                    <a:cubicBezTo>
                      <a:pt x="367" y="63721"/>
                      <a:pt x="0" y="77498"/>
                      <a:pt x="1602" y="89840"/>
                    </a:cubicBezTo>
                    <a:cubicBezTo>
                      <a:pt x="3303" y="103383"/>
                      <a:pt x="7306" y="115124"/>
                      <a:pt x="13677" y="122096"/>
                    </a:cubicBezTo>
                    <a:cubicBezTo>
                      <a:pt x="16754" y="123037"/>
                      <a:pt x="20250" y="123479"/>
                      <a:pt x="24048" y="123479"/>
                    </a:cubicBezTo>
                    <a:cubicBezTo>
                      <a:pt x="52156" y="123479"/>
                      <a:pt x="96850" y="99275"/>
                      <a:pt x="111513" y="74062"/>
                    </a:cubicBezTo>
                    <a:cubicBezTo>
                      <a:pt x="114382" y="69092"/>
                      <a:pt x="116150" y="64088"/>
                      <a:pt x="116350" y="59218"/>
                    </a:cubicBezTo>
                    <a:cubicBezTo>
                      <a:pt x="116384" y="58284"/>
                      <a:pt x="116384" y="57383"/>
                      <a:pt x="116283" y="56449"/>
                    </a:cubicBezTo>
                    <a:cubicBezTo>
                      <a:pt x="116083" y="53580"/>
                      <a:pt x="115283" y="50745"/>
                      <a:pt x="113882" y="48043"/>
                    </a:cubicBezTo>
                    <a:cubicBezTo>
                      <a:pt x="108386" y="37535"/>
                      <a:pt x="96850" y="33887"/>
                      <a:pt x="86146" y="33887"/>
                    </a:cubicBezTo>
                    <a:cubicBezTo>
                      <a:pt x="78399" y="33887"/>
                      <a:pt x="71087" y="35798"/>
                      <a:pt x="66815" y="38403"/>
                    </a:cubicBezTo>
                    <a:cubicBezTo>
                      <a:pt x="68022" y="26824"/>
                      <a:pt x="57364" y="0"/>
                      <a:pt x="3914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4" name="Google Shape;454;p38"/>
            <p:cNvSpPr/>
            <p:nvPr/>
          </p:nvSpPr>
          <p:spPr>
            <a:xfrm>
              <a:off x="7180667" y="2785025"/>
              <a:ext cx="21725" cy="60912"/>
            </a:xfrm>
            <a:custGeom>
              <a:avLst/>
              <a:gdLst/>
              <a:ahLst/>
              <a:cxnLst/>
              <a:rect l="l" t="t" r="r" b="b"/>
              <a:pathLst>
                <a:path w="15945" h="44706" extrusionOk="0">
                  <a:moveTo>
                    <a:pt x="7499" y="1"/>
                  </a:moveTo>
                  <a:cubicBezTo>
                    <a:pt x="4423" y="1"/>
                    <a:pt x="2856" y="2177"/>
                    <a:pt x="2001" y="4872"/>
                  </a:cubicBezTo>
                  <a:cubicBezTo>
                    <a:pt x="33" y="11177"/>
                    <a:pt x="133" y="17648"/>
                    <a:pt x="0" y="24153"/>
                  </a:cubicBezTo>
                  <a:cubicBezTo>
                    <a:pt x="267" y="28989"/>
                    <a:pt x="200" y="33860"/>
                    <a:pt x="867" y="38630"/>
                  </a:cubicBezTo>
                  <a:cubicBezTo>
                    <a:pt x="1334" y="41999"/>
                    <a:pt x="3369" y="44567"/>
                    <a:pt x="7339" y="44701"/>
                  </a:cubicBezTo>
                  <a:cubicBezTo>
                    <a:pt x="7443" y="44704"/>
                    <a:pt x="7545" y="44706"/>
                    <a:pt x="7647" y="44706"/>
                  </a:cubicBezTo>
                  <a:cubicBezTo>
                    <a:pt x="11433" y="44706"/>
                    <a:pt x="13719" y="42310"/>
                    <a:pt x="14043" y="38997"/>
                  </a:cubicBezTo>
                  <a:cubicBezTo>
                    <a:pt x="15144" y="27488"/>
                    <a:pt x="15945" y="15880"/>
                    <a:pt x="12776" y="4505"/>
                  </a:cubicBezTo>
                  <a:cubicBezTo>
                    <a:pt x="12109" y="2104"/>
                    <a:pt x="10374" y="102"/>
                    <a:pt x="7639" y="2"/>
                  </a:cubicBezTo>
                  <a:cubicBezTo>
                    <a:pt x="7592" y="1"/>
                    <a:pt x="7545" y="1"/>
                    <a:pt x="749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6792508" y="2765262"/>
              <a:ext cx="24633" cy="64959"/>
            </a:xfrm>
            <a:custGeom>
              <a:avLst/>
              <a:gdLst/>
              <a:ahLst/>
              <a:cxnLst/>
              <a:rect l="l" t="t" r="r" b="b"/>
              <a:pathLst>
                <a:path w="18079" h="47676" extrusionOk="0">
                  <a:moveTo>
                    <a:pt x="11331" y="1"/>
                  </a:moveTo>
                  <a:cubicBezTo>
                    <a:pt x="7354" y="1"/>
                    <a:pt x="6215" y="4504"/>
                    <a:pt x="5102" y="7842"/>
                  </a:cubicBezTo>
                  <a:cubicBezTo>
                    <a:pt x="1900" y="17315"/>
                    <a:pt x="1466" y="27289"/>
                    <a:pt x="99" y="35662"/>
                  </a:cubicBezTo>
                  <a:cubicBezTo>
                    <a:pt x="1" y="43796"/>
                    <a:pt x="1886" y="47675"/>
                    <a:pt x="5724" y="47675"/>
                  </a:cubicBezTo>
                  <a:cubicBezTo>
                    <a:pt x="5805" y="47675"/>
                    <a:pt x="5887" y="47674"/>
                    <a:pt x="5969" y="47670"/>
                  </a:cubicBezTo>
                  <a:cubicBezTo>
                    <a:pt x="12407" y="47370"/>
                    <a:pt x="12174" y="41866"/>
                    <a:pt x="12808" y="37563"/>
                  </a:cubicBezTo>
                  <a:cubicBezTo>
                    <a:pt x="14142" y="28556"/>
                    <a:pt x="15243" y="19517"/>
                    <a:pt x="15977" y="10477"/>
                  </a:cubicBezTo>
                  <a:cubicBezTo>
                    <a:pt x="16310" y="6774"/>
                    <a:pt x="18078" y="1437"/>
                    <a:pt x="12741" y="169"/>
                  </a:cubicBezTo>
                  <a:cubicBezTo>
                    <a:pt x="12235" y="54"/>
                    <a:pt x="11766" y="1"/>
                    <a:pt x="11331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7043965" y="2788964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913579" y="2787571"/>
              <a:ext cx="24225" cy="51691"/>
            </a:xfrm>
            <a:custGeom>
              <a:avLst/>
              <a:gdLst/>
              <a:ahLst/>
              <a:cxnLst/>
              <a:rect l="l" t="t" r="r" b="b"/>
              <a:pathLst>
                <a:path w="17780" h="37938" extrusionOk="0">
                  <a:moveTo>
                    <a:pt x="10011" y="1"/>
                  </a:moveTo>
                  <a:cubicBezTo>
                    <a:pt x="7250" y="1"/>
                    <a:pt x="5798" y="2187"/>
                    <a:pt x="4971" y="4471"/>
                  </a:cubicBezTo>
                  <a:cubicBezTo>
                    <a:pt x="2302" y="11776"/>
                    <a:pt x="1135" y="19448"/>
                    <a:pt x="334" y="25353"/>
                  </a:cubicBezTo>
                  <a:cubicBezTo>
                    <a:pt x="100" y="31290"/>
                    <a:pt x="0" y="35460"/>
                    <a:pt x="4637" y="37428"/>
                  </a:cubicBezTo>
                  <a:cubicBezTo>
                    <a:pt x="5459" y="37772"/>
                    <a:pt x="6299" y="37938"/>
                    <a:pt x="7104" y="37938"/>
                  </a:cubicBezTo>
                  <a:cubicBezTo>
                    <a:pt x="9107" y="37938"/>
                    <a:pt x="10885" y="36907"/>
                    <a:pt x="11575" y="35026"/>
                  </a:cubicBezTo>
                  <a:cubicBezTo>
                    <a:pt x="15111" y="25252"/>
                    <a:pt x="17780" y="15145"/>
                    <a:pt x="15011" y="4604"/>
                  </a:cubicBezTo>
                  <a:cubicBezTo>
                    <a:pt x="14411" y="2269"/>
                    <a:pt x="12843" y="68"/>
                    <a:pt x="10074" y="1"/>
                  </a:cubicBezTo>
                  <a:cubicBezTo>
                    <a:pt x="10053" y="1"/>
                    <a:pt x="10032" y="1"/>
                    <a:pt x="10011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7195158" y="3041435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7273164" y="2918259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7114837" y="292972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6726725" y="2909958"/>
              <a:ext cx="24586" cy="64961"/>
            </a:xfrm>
            <a:custGeom>
              <a:avLst/>
              <a:gdLst/>
              <a:ahLst/>
              <a:cxnLst/>
              <a:rect l="l" t="t" r="r" b="b"/>
              <a:pathLst>
                <a:path w="18045" h="47678" extrusionOk="0">
                  <a:moveTo>
                    <a:pt x="11299" y="0"/>
                  </a:moveTo>
                  <a:cubicBezTo>
                    <a:pt x="7327" y="0"/>
                    <a:pt x="6211" y="4504"/>
                    <a:pt x="5069" y="7841"/>
                  </a:cubicBezTo>
                  <a:cubicBezTo>
                    <a:pt x="1866" y="17315"/>
                    <a:pt x="1433" y="27289"/>
                    <a:pt x="65" y="35661"/>
                  </a:cubicBezTo>
                  <a:cubicBezTo>
                    <a:pt x="0" y="43765"/>
                    <a:pt x="1840" y="47677"/>
                    <a:pt x="5647" y="47677"/>
                  </a:cubicBezTo>
                  <a:cubicBezTo>
                    <a:pt x="5742" y="47677"/>
                    <a:pt x="5838" y="47675"/>
                    <a:pt x="5936" y="47670"/>
                  </a:cubicBezTo>
                  <a:cubicBezTo>
                    <a:pt x="12374" y="47370"/>
                    <a:pt x="12174" y="41866"/>
                    <a:pt x="12774" y="37563"/>
                  </a:cubicBezTo>
                  <a:cubicBezTo>
                    <a:pt x="14108" y="28556"/>
                    <a:pt x="15209" y="19516"/>
                    <a:pt x="15943" y="10477"/>
                  </a:cubicBezTo>
                  <a:cubicBezTo>
                    <a:pt x="16277" y="6774"/>
                    <a:pt x="18045" y="1437"/>
                    <a:pt x="12707" y="169"/>
                  </a:cubicBezTo>
                  <a:cubicBezTo>
                    <a:pt x="12201" y="54"/>
                    <a:pt x="11733" y="0"/>
                    <a:pt x="11299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6988222" y="30091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6847795" y="2932267"/>
              <a:ext cx="24180" cy="51691"/>
            </a:xfrm>
            <a:custGeom>
              <a:avLst/>
              <a:gdLst/>
              <a:ahLst/>
              <a:cxnLst/>
              <a:rect l="l" t="t" r="r" b="b"/>
              <a:pathLst>
                <a:path w="17747" h="37938" extrusionOk="0">
                  <a:moveTo>
                    <a:pt x="9978" y="0"/>
                  </a:moveTo>
                  <a:cubicBezTo>
                    <a:pt x="7217" y="0"/>
                    <a:pt x="5765" y="2186"/>
                    <a:pt x="4937" y="4471"/>
                  </a:cubicBezTo>
                  <a:cubicBezTo>
                    <a:pt x="2268" y="11776"/>
                    <a:pt x="1101" y="19448"/>
                    <a:pt x="334" y="25352"/>
                  </a:cubicBezTo>
                  <a:cubicBezTo>
                    <a:pt x="67" y="31290"/>
                    <a:pt x="0" y="35493"/>
                    <a:pt x="4603" y="37428"/>
                  </a:cubicBezTo>
                  <a:cubicBezTo>
                    <a:pt x="5435" y="37771"/>
                    <a:pt x="6279" y="37938"/>
                    <a:pt x="7085" y="37938"/>
                  </a:cubicBezTo>
                  <a:cubicBezTo>
                    <a:pt x="9091" y="37938"/>
                    <a:pt x="10851" y="36906"/>
                    <a:pt x="11542" y="35026"/>
                  </a:cubicBezTo>
                  <a:cubicBezTo>
                    <a:pt x="15078" y="25252"/>
                    <a:pt x="17746" y="15145"/>
                    <a:pt x="15011" y="4604"/>
                  </a:cubicBezTo>
                  <a:cubicBezTo>
                    <a:pt x="14377" y="2269"/>
                    <a:pt x="12843" y="67"/>
                    <a:pt x="10041" y="1"/>
                  </a:cubicBezTo>
                  <a:cubicBezTo>
                    <a:pt x="10020" y="1"/>
                    <a:pt x="9999" y="0"/>
                    <a:pt x="9978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6803818" y="3015586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7093087" y="309309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6937797" y="31539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6968468" y="29343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7368414" y="2788984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7136583" y="3210760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6914910" y="306587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6849110" y="31539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992750" y="3206134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7248558" y="3097723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7724095" y="2413142"/>
              <a:ext cx="24180" cy="51691"/>
            </a:xfrm>
            <a:custGeom>
              <a:avLst/>
              <a:gdLst/>
              <a:ahLst/>
              <a:cxnLst/>
              <a:rect l="l" t="t" r="r" b="b"/>
              <a:pathLst>
                <a:path w="17747" h="37938" extrusionOk="0">
                  <a:moveTo>
                    <a:pt x="9978" y="0"/>
                  </a:moveTo>
                  <a:cubicBezTo>
                    <a:pt x="7217" y="0"/>
                    <a:pt x="5765" y="2186"/>
                    <a:pt x="4937" y="4471"/>
                  </a:cubicBezTo>
                  <a:cubicBezTo>
                    <a:pt x="2268" y="11776"/>
                    <a:pt x="1101" y="19448"/>
                    <a:pt x="334" y="25352"/>
                  </a:cubicBezTo>
                  <a:cubicBezTo>
                    <a:pt x="67" y="31290"/>
                    <a:pt x="0" y="35493"/>
                    <a:pt x="4603" y="37428"/>
                  </a:cubicBezTo>
                  <a:cubicBezTo>
                    <a:pt x="5435" y="37771"/>
                    <a:pt x="6279" y="37938"/>
                    <a:pt x="7085" y="37938"/>
                  </a:cubicBezTo>
                  <a:cubicBezTo>
                    <a:pt x="9091" y="37938"/>
                    <a:pt x="10851" y="36906"/>
                    <a:pt x="11542" y="35026"/>
                  </a:cubicBezTo>
                  <a:cubicBezTo>
                    <a:pt x="15078" y="25252"/>
                    <a:pt x="17746" y="15145"/>
                    <a:pt x="15011" y="4604"/>
                  </a:cubicBezTo>
                  <a:cubicBezTo>
                    <a:pt x="14377" y="2269"/>
                    <a:pt x="12843" y="67"/>
                    <a:pt x="10041" y="1"/>
                  </a:cubicBezTo>
                  <a:cubicBezTo>
                    <a:pt x="10020" y="1"/>
                    <a:pt x="9999" y="0"/>
                    <a:pt x="9978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7829212" y="249157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7768464" y="2571759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7850958" y="2674710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7926537" y="254129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7926622" y="27693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7976022" y="26721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8030518" y="2578611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7997568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7860805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8258415" y="2769351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8210187" y="287344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7997621" y="2878073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7976022" y="27751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8105185" y="29007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8054760" y="27693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8182868" y="2726386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8098493" y="2637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8184222" y="249364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8054662" y="249157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8397618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8129205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8293818" y="2578611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8346118" y="2637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8197503" y="2610001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8290922" y="24648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8331265" y="2723826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8208943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8370347" y="254337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38"/>
          <p:cNvSpPr/>
          <p:nvPr/>
        </p:nvSpPr>
        <p:spPr>
          <a:xfrm rot="2293565">
            <a:off x="366078" y="586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8"/>
          <p:cNvSpPr/>
          <p:nvPr/>
        </p:nvSpPr>
        <p:spPr>
          <a:xfrm rot="2293565">
            <a:off x="6359303" y="459955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8"/>
          <p:cNvSpPr/>
          <p:nvPr/>
        </p:nvSpPr>
        <p:spPr>
          <a:xfrm rot="2293565">
            <a:off x="4445794" y="3415877"/>
            <a:ext cx="476978" cy="549651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38"/>
          <p:cNvSpPr/>
          <p:nvPr/>
        </p:nvSpPr>
        <p:spPr>
          <a:xfrm rot="2293565">
            <a:off x="594628" y="4269484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DF016-1C8F-4EDB-9E6D-C3EBB31FD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056" y="2780383"/>
            <a:ext cx="3771859" cy="1984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133586-4E4E-4859-9BB1-D2E067B61A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041" b="11639"/>
          <a:stretch/>
        </p:blipFill>
        <p:spPr>
          <a:xfrm>
            <a:off x="5190603" y="2780382"/>
            <a:ext cx="3489271" cy="19840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8"/>
          <p:cNvSpPr txBox="1">
            <a:spLocks noGrp="1"/>
          </p:cNvSpPr>
          <p:nvPr>
            <p:ph type="title"/>
          </p:nvPr>
        </p:nvSpPr>
        <p:spPr>
          <a:xfrm>
            <a:off x="827700" y="521225"/>
            <a:ext cx="7488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Konfigurasi</a:t>
            </a:r>
            <a:r>
              <a:rPr lang="en-US" dirty="0"/>
              <a:t> Alfa &amp; Beta</a:t>
            </a:r>
            <a:endParaRPr dirty="0"/>
          </a:p>
        </p:txBody>
      </p:sp>
      <p:sp>
        <p:nvSpPr>
          <p:cNvPr id="436" name="Google Shape;436;p38"/>
          <p:cNvSpPr txBox="1">
            <a:spLocks noGrp="1"/>
          </p:cNvSpPr>
          <p:nvPr>
            <p:ph type="body" idx="1"/>
          </p:nvPr>
        </p:nvSpPr>
        <p:spPr>
          <a:xfrm>
            <a:off x="827700" y="1220975"/>
            <a:ext cx="4923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/>
              <a:t>Pembentukan</a:t>
            </a:r>
            <a:r>
              <a:rPr lang="en-US" sz="1600" dirty="0"/>
              <a:t> </a:t>
            </a:r>
            <a:r>
              <a:rPr lang="en-US" sz="1600" dirty="0" err="1"/>
              <a:t>cincin</a:t>
            </a:r>
            <a:r>
              <a:rPr lang="en-US" sz="1600" dirty="0"/>
              <a:t> </a:t>
            </a:r>
            <a:r>
              <a:rPr lang="en-US" sz="1600" dirty="0" err="1"/>
              <a:t>siklik</a:t>
            </a:r>
            <a:r>
              <a:rPr lang="en-US" sz="1600" dirty="0"/>
              <a:t> </a:t>
            </a:r>
            <a:r>
              <a:rPr lang="en-US" sz="1600" dirty="0" err="1"/>
              <a:t>glukosa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pusat</a:t>
            </a:r>
            <a:r>
              <a:rPr lang="en-US" sz="1600" dirty="0"/>
              <a:t> </a:t>
            </a:r>
            <a:r>
              <a:rPr lang="en-US" sz="1600" dirty="0" err="1"/>
              <a:t>asimetrik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pada atom C1. </a:t>
            </a:r>
            <a:r>
              <a:rPr lang="en-US" sz="1600" dirty="0" err="1"/>
              <a:t>Kedua</a:t>
            </a:r>
            <a:r>
              <a:rPr lang="en-US" sz="1600" dirty="0"/>
              <a:t> isomer </a:t>
            </a:r>
            <a:r>
              <a:rPr lang="en-US" sz="1600" dirty="0" err="1"/>
              <a:t>disebut</a:t>
            </a:r>
            <a:r>
              <a:rPr lang="en-US" sz="1600" dirty="0"/>
              <a:t> anomer, a &amp; b.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/>
              <a:t>Proyeksi</a:t>
            </a:r>
            <a:r>
              <a:rPr lang="en-US" sz="1600" dirty="0"/>
              <a:t> Haworth </a:t>
            </a:r>
            <a:r>
              <a:rPr lang="en-US" sz="1600" dirty="0" err="1"/>
              <a:t>menunjukkan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dirty="0" err="1"/>
              <a:t>cincin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gula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perbedaan</a:t>
            </a:r>
            <a:r>
              <a:rPr lang="en-US" sz="1600" dirty="0"/>
              <a:t> pada </a:t>
            </a:r>
            <a:r>
              <a:rPr lang="en-US" sz="1600" dirty="0" err="1"/>
              <a:t>posisi</a:t>
            </a:r>
            <a:r>
              <a:rPr lang="en-US" sz="1600" dirty="0"/>
              <a:t> OH di C1 </a:t>
            </a:r>
            <a:r>
              <a:rPr lang="en-US" sz="1600" dirty="0" err="1"/>
              <a:t>anomerik</a:t>
            </a:r>
            <a:r>
              <a:rPr lang="en-US" sz="1600" dirty="0"/>
              <a:t>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 a (OH di </a:t>
            </a:r>
            <a:r>
              <a:rPr lang="en-US" sz="1600" dirty="0" err="1"/>
              <a:t>bawah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 </a:t>
            </a:r>
            <a:r>
              <a:rPr lang="en-US" sz="1600" dirty="0" err="1"/>
              <a:t>cincin</a:t>
            </a:r>
            <a:r>
              <a:rPr lang="en-US" sz="1600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 b (OH di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 </a:t>
            </a:r>
            <a:r>
              <a:rPr lang="en-US" sz="1600" dirty="0" err="1"/>
              <a:t>cincin</a:t>
            </a:r>
            <a:r>
              <a:rPr lang="en-US" sz="1600" dirty="0"/>
              <a:t>).</a:t>
            </a:r>
          </a:p>
        </p:txBody>
      </p:sp>
      <p:grpSp>
        <p:nvGrpSpPr>
          <p:cNvPr id="437" name="Google Shape;437;p38"/>
          <p:cNvGrpSpPr/>
          <p:nvPr/>
        </p:nvGrpSpPr>
        <p:grpSpPr>
          <a:xfrm>
            <a:off x="6691104" y="330079"/>
            <a:ext cx="2237419" cy="1431813"/>
            <a:chOff x="6428142" y="1302810"/>
            <a:chExt cx="2237419" cy="3462136"/>
          </a:xfrm>
        </p:grpSpPr>
        <p:grpSp>
          <p:nvGrpSpPr>
            <p:cNvPr id="438" name="Google Shape;438;p38"/>
            <p:cNvGrpSpPr/>
            <p:nvPr/>
          </p:nvGrpSpPr>
          <p:grpSpPr>
            <a:xfrm>
              <a:off x="6428142" y="1302810"/>
              <a:ext cx="2237419" cy="3462136"/>
              <a:chOff x="1255920" y="543105"/>
              <a:chExt cx="842338" cy="1303417"/>
            </a:xfrm>
          </p:grpSpPr>
          <p:sp>
            <p:nvSpPr>
              <p:cNvPr id="439" name="Google Shape;439;p38"/>
              <p:cNvSpPr/>
              <p:nvPr/>
            </p:nvSpPr>
            <p:spPr>
              <a:xfrm>
                <a:off x="1305696" y="1330198"/>
                <a:ext cx="182686" cy="516324"/>
              </a:xfrm>
              <a:custGeom>
                <a:avLst/>
                <a:gdLst/>
                <a:ahLst/>
                <a:cxnLst/>
                <a:rect l="l" t="t" r="r" b="b"/>
                <a:pathLst>
                  <a:path w="237255" h="670551" extrusionOk="0">
                    <a:moveTo>
                      <a:pt x="177161" y="0"/>
                    </a:moveTo>
                    <a:lnTo>
                      <a:pt x="162851" y="94534"/>
                    </a:lnTo>
                    <a:lnTo>
                      <a:pt x="95803" y="537385"/>
                    </a:lnTo>
                    <a:cubicBezTo>
                      <a:pt x="95603" y="538919"/>
                      <a:pt x="95336" y="540487"/>
                      <a:pt x="95102" y="542021"/>
                    </a:cubicBezTo>
                    <a:cubicBezTo>
                      <a:pt x="94802" y="543656"/>
                      <a:pt x="94468" y="545224"/>
                      <a:pt x="94102" y="546858"/>
                    </a:cubicBezTo>
                    <a:cubicBezTo>
                      <a:pt x="93801" y="548259"/>
                      <a:pt x="93468" y="549660"/>
                      <a:pt x="93101" y="551028"/>
                    </a:cubicBezTo>
                    <a:cubicBezTo>
                      <a:pt x="92901" y="551895"/>
                      <a:pt x="92667" y="552729"/>
                      <a:pt x="92334" y="553596"/>
                    </a:cubicBezTo>
                    <a:cubicBezTo>
                      <a:pt x="92067" y="554764"/>
                      <a:pt x="91766" y="555831"/>
                      <a:pt x="91366" y="556932"/>
                    </a:cubicBezTo>
                    <a:cubicBezTo>
                      <a:pt x="87664" y="568207"/>
                      <a:pt x="82226" y="578714"/>
                      <a:pt x="75288" y="587954"/>
                    </a:cubicBezTo>
                    <a:cubicBezTo>
                      <a:pt x="74521" y="589055"/>
                      <a:pt x="73720" y="590056"/>
                      <a:pt x="72920" y="591056"/>
                    </a:cubicBezTo>
                    <a:cubicBezTo>
                      <a:pt x="71352" y="593058"/>
                      <a:pt x="69617" y="595026"/>
                      <a:pt x="67883" y="596894"/>
                    </a:cubicBezTo>
                    <a:cubicBezTo>
                      <a:pt x="66949" y="597861"/>
                      <a:pt x="66081" y="598762"/>
                      <a:pt x="65214" y="599696"/>
                    </a:cubicBezTo>
                    <a:cubicBezTo>
                      <a:pt x="62079" y="602898"/>
                      <a:pt x="58676" y="605867"/>
                      <a:pt x="55107" y="608636"/>
                    </a:cubicBezTo>
                    <a:cubicBezTo>
                      <a:pt x="51604" y="611438"/>
                      <a:pt x="47868" y="613973"/>
                      <a:pt x="44032" y="616308"/>
                    </a:cubicBezTo>
                    <a:cubicBezTo>
                      <a:pt x="40096" y="618643"/>
                      <a:pt x="36060" y="620744"/>
                      <a:pt x="31924" y="622579"/>
                    </a:cubicBezTo>
                    <a:cubicBezTo>
                      <a:pt x="29856" y="623446"/>
                      <a:pt x="27687" y="624314"/>
                      <a:pt x="25553" y="625114"/>
                    </a:cubicBezTo>
                    <a:cubicBezTo>
                      <a:pt x="23418" y="625915"/>
                      <a:pt x="21316" y="626615"/>
                      <a:pt x="19081" y="627249"/>
                    </a:cubicBezTo>
                    <a:lnTo>
                      <a:pt x="19015" y="627249"/>
                    </a:lnTo>
                    <a:cubicBezTo>
                      <a:pt x="12877" y="629050"/>
                      <a:pt x="6539" y="630285"/>
                      <a:pt x="1" y="630985"/>
                    </a:cubicBezTo>
                    <a:cubicBezTo>
                      <a:pt x="74118" y="662600"/>
                      <a:pt x="133437" y="670551"/>
                      <a:pt x="174181" y="670551"/>
                    </a:cubicBezTo>
                    <a:cubicBezTo>
                      <a:pt x="215074" y="670551"/>
                      <a:pt x="237254" y="662541"/>
                      <a:pt x="236903" y="662408"/>
                    </a:cubicBezTo>
                    <a:cubicBezTo>
                      <a:pt x="190304" y="644461"/>
                      <a:pt x="162217" y="596727"/>
                      <a:pt x="168822" y="547158"/>
                    </a:cubicBezTo>
                    <a:lnTo>
                      <a:pt x="223094" y="69250"/>
                    </a:lnTo>
                    <a:lnTo>
                      <a:pt x="230199" y="7038"/>
                    </a:lnTo>
                    <a:lnTo>
                      <a:pt x="17716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38"/>
              <p:cNvSpPr/>
              <p:nvPr/>
            </p:nvSpPr>
            <p:spPr>
              <a:xfrm>
                <a:off x="1255920" y="866967"/>
                <a:ext cx="434872" cy="487974"/>
              </a:xfrm>
              <a:custGeom>
                <a:avLst/>
                <a:gdLst/>
                <a:ahLst/>
                <a:cxnLst/>
                <a:rect l="l" t="t" r="r" b="b"/>
                <a:pathLst>
                  <a:path w="564769" h="633733" extrusionOk="0">
                    <a:moveTo>
                      <a:pt x="124288" y="1"/>
                    </a:moveTo>
                    <a:cubicBezTo>
                      <a:pt x="124286" y="6"/>
                      <a:pt x="0" y="595894"/>
                      <a:pt x="264654" y="632153"/>
                    </a:cubicBezTo>
                    <a:cubicBezTo>
                      <a:pt x="272327" y="633218"/>
                      <a:pt x="279794" y="633732"/>
                      <a:pt x="287067" y="633732"/>
                    </a:cubicBezTo>
                    <a:cubicBezTo>
                      <a:pt x="297341" y="633732"/>
                      <a:pt x="307227" y="632705"/>
                      <a:pt x="316758" y="630752"/>
                    </a:cubicBezTo>
                    <a:cubicBezTo>
                      <a:pt x="534047" y="586287"/>
                      <a:pt x="564769" y="58343"/>
                      <a:pt x="564735" y="58343"/>
                    </a:cubicBezTo>
                    <a:lnTo>
                      <a:pt x="12428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38"/>
              <p:cNvSpPr/>
              <p:nvPr/>
            </p:nvSpPr>
            <p:spPr>
              <a:xfrm>
                <a:off x="1340962" y="1020319"/>
                <a:ext cx="311252" cy="306786"/>
              </a:xfrm>
              <a:custGeom>
                <a:avLst/>
                <a:gdLst/>
                <a:ahLst/>
                <a:cxnLst/>
                <a:rect l="l" t="t" r="r" b="b"/>
                <a:pathLst>
                  <a:path w="404223" h="398423" extrusionOk="0">
                    <a:moveTo>
                      <a:pt x="188506" y="1"/>
                    </a:moveTo>
                    <a:cubicBezTo>
                      <a:pt x="97162" y="1"/>
                      <a:pt x="10681" y="12652"/>
                      <a:pt x="6672" y="40014"/>
                    </a:cubicBezTo>
                    <a:cubicBezTo>
                      <a:pt x="6638" y="40848"/>
                      <a:pt x="6605" y="41715"/>
                      <a:pt x="6572" y="42549"/>
                    </a:cubicBezTo>
                    <a:cubicBezTo>
                      <a:pt x="0" y="195158"/>
                      <a:pt x="21115" y="378423"/>
                      <a:pt x="156679" y="397036"/>
                    </a:cubicBezTo>
                    <a:cubicBezTo>
                      <a:pt x="163489" y="397969"/>
                      <a:pt x="170129" y="398422"/>
                      <a:pt x="176602" y="398422"/>
                    </a:cubicBezTo>
                    <a:cubicBezTo>
                      <a:pt x="310385" y="398422"/>
                      <a:pt x="373283" y="204945"/>
                      <a:pt x="401887" y="55625"/>
                    </a:cubicBezTo>
                    <a:lnTo>
                      <a:pt x="401887" y="55558"/>
                    </a:lnTo>
                    <a:cubicBezTo>
                      <a:pt x="402721" y="51322"/>
                      <a:pt x="403455" y="47152"/>
                      <a:pt x="404222" y="42949"/>
                    </a:cubicBezTo>
                    <a:cubicBezTo>
                      <a:pt x="394747" y="15223"/>
                      <a:pt x="288701" y="1"/>
                      <a:pt x="1885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38"/>
              <p:cNvSpPr/>
              <p:nvPr/>
            </p:nvSpPr>
            <p:spPr>
              <a:xfrm>
                <a:off x="1351596" y="851123"/>
                <a:ext cx="338939" cy="102435"/>
              </a:xfrm>
              <a:custGeom>
                <a:avLst/>
                <a:gdLst/>
                <a:ahLst/>
                <a:cxnLst/>
                <a:rect l="l" t="t" r="r" b="b"/>
                <a:pathLst>
                  <a:path w="440181" h="133032" extrusionOk="0">
                    <a:moveTo>
                      <a:pt x="156633" y="0"/>
                    </a:moveTo>
                    <a:cubicBezTo>
                      <a:pt x="109244" y="0"/>
                      <a:pt x="56803" y="5821"/>
                      <a:pt x="0" y="20578"/>
                    </a:cubicBezTo>
                    <a:cubicBezTo>
                      <a:pt x="0" y="20578"/>
                      <a:pt x="7572" y="29184"/>
                      <a:pt x="21749" y="41559"/>
                    </a:cubicBezTo>
                    <a:cubicBezTo>
                      <a:pt x="58906" y="74124"/>
                      <a:pt x="141805" y="133032"/>
                      <a:pt x="254961" y="133032"/>
                    </a:cubicBezTo>
                    <a:cubicBezTo>
                      <a:pt x="302920" y="133032"/>
                      <a:pt x="356313" y="122451"/>
                      <a:pt x="413962" y="94798"/>
                    </a:cubicBezTo>
                    <a:cubicBezTo>
                      <a:pt x="422635" y="90661"/>
                      <a:pt x="431342" y="86158"/>
                      <a:pt x="440181" y="81221"/>
                    </a:cubicBezTo>
                    <a:cubicBezTo>
                      <a:pt x="440181" y="81221"/>
                      <a:pt x="333658" y="0"/>
                      <a:pt x="1566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38"/>
              <p:cNvSpPr/>
              <p:nvPr/>
            </p:nvSpPr>
            <p:spPr>
              <a:xfrm>
                <a:off x="1345970" y="1020323"/>
                <a:ext cx="306886" cy="68415"/>
              </a:xfrm>
              <a:custGeom>
                <a:avLst/>
                <a:gdLst/>
                <a:ahLst/>
                <a:cxnLst/>
                <a:rect l="l" t="t" r="r" b="b"/>
                <a:pathLst>
                  <a:path w="398553" h="88851" extrusionOk="0">
                    <a:moveTo>
                      <a:pt x="182050" y="1"/>
                    </a:moveTo>
                    <a:cubicBezTo>
                      <a:pt x="90687" y="1"/>
                      <a:pt x="4177" y="12660"/>
                      <a:pt x="168" y="40042"/>
                    </a:cubicBezTo>
                    <a:lnTo>
                      <a:pt x="134" y="40209"/>
                    </a:lnTo>
                    <a:cubicBezTo>
                      <a:pt x="68" y="41010"/>
                      <a:pt x="1" y="41810"/>
                      <a:pt x="68" y="42544"/>
                    </a:cubicBezTo>
                    <a:cubicBezTo>
                      <a:pt x="1479" y="72832"/>
                      <a:pt x="109625" y="88851"/>
                      <a:pt x="212870" y="88851"/>
                    </a:cubicBezTo>
                    <a:cubicBezTo>
                      <a:pt x="297471" y="88851"/>
                      <a:pt x="378783" y="78095"/>
                      <a:pt x="395383" y="55620"/>
                    </a:cubicBezTo>
                    <a:lnTo>
                      <a:pt x="395383" y="55553"/>
                    </a:lnTo>
                    <a:cubicBezTo>
                      <a:pt x="396951" y="53385"/>
                      <a:pt x="397952" y="51050"/>
                      <a:pt x="398285" y="48649"/>
                    </a:cubicBezTo>
                    <a:cubicBezTo>
                      <a:pt x="398552" y="46714"/>
                      <a:pt x="398385" y="44779"/>
                      <a:pt x="397718" y="42944"/>
                    </a:cubicBezTo>
                    <a:cubicBezTo>
                      <a:pt x="388245" y="15222"/>
                      <a:pt x="282230" y="1"/>
                      <a:pt x="182050" y="1"/>
                    </a:cubicBezTo>
                    <a:close/>
                  </a:path>
                </a:pathLst>
              </a:custGeom>
              <a:solidFill>
                <a:srgbClr val="FBD4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38"/>
              <p:cNvSpPr/>
              <p:nvPr/>
            </p:nvSpPr>
            <p:spPr>
              <a:xfrm>
                <a:off x="1368393" y="872692"/>
                <a:ext cx="301979" cy="80873"/>
              </a:xfrm>
              <a:custGeom>
                <a:avLst/>
                <a:gdLst/>
                <a:ahLst/>
                <a:cxnLst/>
                <a:rect l="l" t="t" r="r" b="b"/>
                <a:pathLst>
                  <a:path w="392181" h="105030" extrusionOk="0">
                    <a:moveTo>
                      <a:pt x="128375" y="0"/>
                    </a:moveTo>
                    <a:cubicBezTo>
                      <a:pt x="120828" y="0"/>
                      <a:pt x="113224" y="133"/>
                      <a:pt x="105576" y="406"/>
                    </a:cubicBezTo>
                    <a:cubicBezTo>
                      <a:pt x="90932" y="906"/>
                      <a:pt x="76088" y="1940"/>
                      <a:pt x="61178" y="3575"/>
                    </a:cubicBezTo>
                    <a:cubicBezTo>
                      <a:pt x="40830" y="5776"/>
                      <a:pt x="20382" y="9079"/>
                      <a:pt x="1" y="13582"/>
                    </a:cubicBezTo>
                    <a:cubicBezTo>
                      <a:pt x="24418" y="35031"/>
                      <a:pt x="68750" y="67887"/>
                      <a:pt x="128459" y="87802"/>
                    </a:cubicBezTo>
                    <a:cubicBezTo>
                      <a:pt x="159431" y="98151"/>
                      <a:pt x="194558" y="105030"/>
                      <a:pt x="233219" y="105030"/>
                    </a:cubicBezTo>
                    <a:cubicBezTo>
                      <a:pt x="281165" y="105030"/>
                      <a:pt x="334547" y="94450"/>
                      <a:pt x="392181" y="66787"/>
                    </a:cubicBezTo>
                    <a:cubicBezTo>
                      <a:pt x="382274" y="58247"/>
                      <a:pt x="368164" y="49808"/>
                      <a:pt x="350718" y="41935"/>
                    </a:cubicBezTo>
                    <a:cubicBezTo>
                      <a:pt x="298953" y="18529"/>
                      <a:pt x="217665" y="0"/>
                      <a:pt x="128375" y="0"/>
                    </a:cubicBezTo>
                    <a:close/>
                  </a:path>
                </a:pathLst>
              </a:custGeom>
              <a:solidFill>
                <a:srgbClr val="D0D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38"/>
              <p:cNvSpPr/>
              <p:nvPr/>
            </p:nvSpPr>
            <p:spPr>
              <a:xfrm>
                <a:off x="1874588" y="1187722"/>
                <a:ext cx="182857" cy="516287"/>
              </a:xfrm>
              <a:custGeom>
                <a:avLst/>
                <a:gdLst/>
                <a:ahLst/>
                <a:cxnLst/>
                <a:rect l="l" t="t" r="r" b="b"/>
                <a:pathLst>
                  <a:path w="237477" h="670502" extrusionOk="0">
                    <a:moveTo>
                      <a:pt x="64520" y="1"/>
                    </a:moveTo>
                    <a:lnTo>
                      <a:pt x="11449" y="6672"/>
                    </a:lnTo>
                    <a:lnTo>
                      <a:pt x="18121" y="68917"/>
                    </a:lnTo>
                    <a:lnTo>
                      <a:pt x="69257" y="547092"/>
                    </a:lnTo>
                    <a:cubicBezTo>
                      <a:pt x="75495" y="596694"/>
                      <a:pt x="47141" y="644295"/>
                      <a:pt x="375" y="661908"/>
                    </a:cubicBezTo>
                    <a:cubicBezTo>
                      <a:pt x="1" y="662061"/>
                      <a:pt x="22889" y="670502"/>
                      <a:pt x="65138" y="670502"/>
                    </a:cubicBezTo>
                    <a:cubicBezTo>
                      <a:pt x="105806" y="670502"/>
                      <a:pt x="164412" y="662681"/>
                      <a:pt x="237477" y="632120"/>
                    </a:cubicBezTo>
                    <a:cubicBezTo>
                      <a:pt x="230939" y="631353"/>
                      <a:pt x="224601" y="630085"/>
                      <a:pt x="218530" y="628217"/>
                    </a:cubicBezTo>
                    <a:lnTo>
                      <a:pt x="218430" y="628217"/>
                    </a:lnTo>
                    <a:cubicBezTo>
                      <a:pt x="216229" y="627617"/>
                      <a:pt x="214094" y="626849"/>
                      <a:pt x="211959" y="626082"/>
                    </a:cubicBezTo>
                    <a:cubicBezTo>
                      <a:pt x="209857" y="625282"/>
                      <a:pt x="207723" y="624348"/>
                      <a:pt x="205621" y="623480"/>
                    </a:cubicBezTo>
                    <a:cubicBezTo>
                      <a:pt x="201518" y="621612"/>
                      <a:pt x="197515" y="619477"/>
                      <a:pt x="193579" y="617142"/>
                    </a:cubicBezTo>
                    <a:cubicBezTo>
                      <a:pt x="189743" y="614807"/>
                      <a:pt x="186040" y="612239"/>
                      <a:pt x="182538" y="609437"/>
                    </a:cubicBezTo>
                    <a:cubicBezTo>
                      <a:pt x="179002" y="606635"/>
                      <a:pt x="175600" y="603633"/>
                      <a:pt x="172497" y="600430"/>
                    </a:cubicBezTo>
                    <a:cubicBezTo>
                      <a:pt x="171597" y="599496"/>
                      <a:pt x="170729" y="598596"/>
                      <a:pt x="169862" y="597628"/>
                    </a:cubicBezTo>
                    <a:cubicBezTo>
                      <a:pt x="168094" y="595694"/>
                      <a:pt x="166426" y="593759"/>
                      <a:pt x="164859" y="591791"/>
                    </a:cubicBezTo>
                    <a:cubicBezTo>
                      <a:pt x="164058" y="590790"/>
                      <a:pt x="163257" y="589756"/>
                      <a:pt x="162490" y="588722"/>
                    </a:cubicBezTo>
                    <a:cubicBezTo>
                      <a:pt x="155652" y="579382"/>
                      <a:pt x="150215" y="568874"/>
                      <a:pt x="146646" y="557566"/>
                    </a:cubicBezTo>
                    <a:cubicBezTo>
                      <a:pt x="146245" y="556432"/>
                      <a:pt x="145978" y="555365"/>
                      <a:pt x="145678" y="554231"/>
                    </a:cubicBezTo>
                    <a:cubicBezTo>
                      <a:pt x="145378" y="553363"/>
                      <a:pt x="145178" y="552529"/>
                      <a:pt x="144911" y="551629"/>
                    </a:cubicBezTo>
                    <a:cubicBezTo>
                      <a:pt x="144544" y="550261"/>
                      <a:pt x="144210" y="548893"/>
                      <a:pt x="143910" y="547459"/>
                    </a:cubicBezTo>
                    <a:cubicBezTo>
                      <a:pt x="143543" y="545858"/>
                      <a:pt x="143210" y="544257"/>
                      <a:pt x="142976" y="542622"/>
                    </a:cubicBezTo>
                    <a:cubicBezTo>
                      <a:pt x="142709" y="541088"/>
                      <a:pt x="142476" y="539553"/>
                      <a:pt x="142309" y="538019"/>
                    </a:cubicBezTo>
                    <a:lnTo>
                      <a:pt x="78230" y="94602"/>
                    </a:lnTo>
                    <a:lnTo>
                      <a:pt x="645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38"/>
              <p:cNvSpPr/>
              <p:nvPr/>
            </p:nvSpPr>
            <p:spPr>
              <a:xfrm>
                <a:off x="1678411" y="725032"/>
                <a:ext cx="419847" cy="487152"/>
              </a:xfrm>
              <a:custGeom>
                <a:avLst/>
                <a:gdLst/>
                <a:ahLst/>
                <a:cxnLst/>
                <a:rect l="l" t="t" r="r" b="b"/>
                <a:pathLst>
                  <a:path w="545256" h="632665" extrusionOk="0">
                    <a:moveTo>
                      <a:pt x="440815" y="1"/>
                    </a:moveTo>
                    <a:lnTo>
                      <a:pt x="171290" y="33892"/>
                    </a:lnTo>
                    <a:lnTo>
                      <a:pt x="1" y="55441"/>
                    </a:lnTo>
                    <a:cubicBezTo>
                      <a:pt x="1" y="55441"/>
                      <a:pt x="27187" y="583585"/>
                      <a:pt x="244208" y="629451"/>
                    </a:cubicBezTo>
                    <a:cubicBezTo>
                      <a:pt x="254022" y="631572"/>
                      <a:pt x="264252" y="632665"/>
                      <a:pt x="274897" y="632665"/>
                    </a:cubicBezTo>
                    <a:cubicBezTo>
                      <a:pt x="281837" y="632665"/>
                      <a:pt x="288953" y="632201"/>
                      <a:pt x="296246" y="631253"/>
                    </a:cubicBezTo>
                    <a:cubicBezTo>
                      <a:pt x="314358" y="628851"/>
                      <a:pt x="330603" y="623947"/>
                      <a:pt x="345247" y="616676"/>
                    </a:cubicBezTo>
                    <a:cubicBezTo>
                      <a:pt x="545256" y="518039"/>
                      <a:pt x="440816" y="5"/>
                      <a:pt x="4408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38"/>
              <p:cNvSpPr/>
              <p:nvPr/>
            </p:nvSpPr>
            <p:spPr>
              <a:xfrm>
                <a:off x="1716040" y="877495"/>
                <a:ext cx="310456" cy="306853"/>
              </a:xfrm>
              <a:custGeom>
                <a:avLst/>
                <a:gdLst/>
                <a:ahLst/>
                <a:cxnLst/>
                <a:rect l="l" t="t" r="r" b="b"/>
                <a:pathLst>
                  <a:path w="403189" h="398511" extrusionOk="0">
                    <a:moveTo>
                      <a:pt x="209219" y="1"/>
                    </a:moveTo>
                    <a:cubicBezTo>
                      <a:pt x="111057" y="1"/>
                      <a:pt x="9416" y="14468"/>
                      <a:pt x="1" y="41502"/>
                    </a:cubicBezTo>
                    <a:cubicBezTo>
                      <a:pt x="701" y="45705"/>
                      <a:pt x="1469" y="49874"/>
                      <a:pt x="2236" y="54177"/>
                    </a:cubicBezTo>
                    <a:lnTo>
                      <a:pt x="2236" y="54211"/>
                    </a:lnTo>
                    <a:cubicBezTo>
                      <a:pt x="29918" y="204102"/>
                      <a:pt x="91719" y="398511"/>
                      <a:pt x="226178" y="398511"/>
                    </a:cubicBezTo>
                    <a:cubicBezTo>
                      <a:pt x="232356" y="398511"/>
                      <a:pt x="238687" y="398100"/>
                      <a:pt x="245176" y="397256"/>
                    </a:cubicBezTo>
                    <a:cubicBezTo>
                      <a:pt x="380839" y="379577"/>
                      <a:pt x="403189" y="196446"/>
                      <a:pt x="397651" y="43837"/>
                    </a:cubicBezTo>
                    <a:cubicBezTo>
                      <a:pt x="397618" y="43003"/>
                      <a:pt x="397585" y="42135"/>
                      <a:pt x="397585" y="41301"/>
                    </a:cubicBezTo>
                    <a:cubicBezTo>
                      <a:pt x="393672" y="13215"/>
                      <a:pt x="303035" y="1"/>
                      <a:pt x="2092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38"/>
              <p:cNvSpPr/>
              <p:nvPr/>
            </p:nvSpPr>
            <p:spPr>
              <a:xfrm>
                <a:off x="1678565" y="708380"/>
                <a:ext cx="339274" cy="101930"/>
              </a:xfrm>
              <a:custGeom>
                <a:avLst/>
                <a:gdLst/>
                <a:ahLst/>
                <a:cxnLst/>
                <a:rect l="l" t="t" r="r" b="b"/>
                <a:pathLst>
                  <a:path w="440616" h="132377" extrusionOk="0">
                    <a:moveTo>
                      <a:pt x="280366" y="1"/>
                    </a:moveTo>
                    <a:cubicBezTo>
                      <a:pt x="125325" y="1"/>
                      <a:pt x="24691" y="62499"/>
                      <a:pt x="3970" y="76533"/>
                    </a:cubicBezTo>
                    <a:cubicBezTo>
                      <a:pt x="1335" y="78334"/>
                      <a:pt x="1" y="79335"/>
                      <a:pt x="1" y="79335"/>
                    </a:cubicBezTo>
                    <a:cubicBezTo>
                      <a:pt x="8840" y="84338"/>
                      <a:pt x="17547" y="88908"/>
                      <a:pt x="26153" y="93145"/>
                    </a:cubicBezTo>
                    <a:cubicBezTo>
                      <a:pt x="71218" y="115094"/>
                      <a:pt x="113749" y="126569"/>
                      <a:pt x="153210" y="130672"/>
                    </a:cubicBezTo>
                    <a:cubicBezTo>
                      <a:pt x="153310" y="130688"/>
                      <a:pt x="153410" y="130688"/>
                      <a:pt x="153519" y="130688"/>
                    </a:cubicBezTo>
                    <a:cubicBezTo>
                      <a:pt x="153627" y="130688"/>
                      <a:pt x="153744" y="130688"/>
                      <a:pt x="153877" y="130705"/>
                    </a:cubicBezTo>
                    <a:cubicBezTo>
                      <a:pt x="155045" y="130838"/>
                      <a:pt x="156279" y="130938"/>
                      <a:pt x="157480" y="131072"/>
                    </a:cubicBezTo>
                    <a:cubicBezTo>
                      <a:pt x="159915" y="131239"/>
                      <a:pt x="162417" y="131439"/>
                      <a:pt x="164818" y="131606"/>
                    </a:cubicBezTo>
                    <a:cubicBezTo>
                      <a:pt x="172425" y="132128"/>
                      <a:pt x="179908" y="132377"/>
                      <a:pt x="187264" y="132377"/>
                    </a:cubicBezTo>
                    <a:cubicBezTo>
                      <a:pt x="299257" y="132377"/>
                      <a:pt x="381643" y="74592"/>
                      <a:pt x="418766" y="42508"/>
                    </a:cubicBezTo>
                    <a:cubicBezTo>
                      <a:pt x="431242" y="31767"/>
                      <a:pt x="438614" y="23862"/>
                      <a:pt x="440248" y="22027"/>
                    </a:cubicBezTo>
                    <a:cubicBezTo>
                      <a:pt x="440315" y="21927"/>
                      <a:pt x="440449" y="21860"/>
                      <a:pt x="440515" y="21760"/>
                    </a:cubicBezTo>
                    <a:cubicBezTo>
                      <a:pt x="440582" y="21660"/>
                      <a:pt x="440615" y="21627"/>
                      <a:pt x="440615" y="21627"/>
                    </a:cubicBezTo>
                    <a:cubicBezTo>
                      <a:pt x="382418" y="6086"/>
                      <a:pt x="328744" y="1"/>
                      <a:pt x="28036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38"/>
              <p:cNvSpPr/>
              <p:nvPr/>
            </p:nvSpPr>
            <p:spPr>
              <a:xfrm>
                <a:off x="1715372" y="877530"/>
                <a:ext cx="306885" cy="68264"/>
              </a:xfrm>
              <a:custGeom>
                <a:avLst/>
                <a:gdLst/>
                <a:ahLst/>
                <a:cxnLst/>
                <a:rect l="l" t="t" r="r" b="b"/>
                <a:pathLst>
                  <a:path w="398552" h="88655" extrusionOk="0">
                    <a:moveTo>
                      <a:pt x="210006" y="1"/>
                    </a:moveTo>
                    <a:cubicBezTo>
                      <a:pt x="111870" y="1"/>
                      <a:pt x="10265" y="14459"/>
                      <a:pt x="835" y="41489"/>
                    </a:cubicBezTo>
                    <a:cubicBezTo>
                      <a:pt x="201" y="43290"/>
                      <a:pt x="1" y="45258"/>
                      <a:pt x="234" y="47160"/>
                    </a:cubicBezTo>
                    <a:cubicBezTo>
                      <a:pt x="534" y="49595"/>
                      <a:pt x="1535" y="51930"/>
                      <a:pt x="3103" y="54131"/>
                    </a:cubicBezTo>
                    <a:lnTo>
                      <a:pt x="3103" y="54165"/>
                    </a:lnTo>
                    <a:cubicBezTo>
                      <a:pt x="19991" y="77361"/>
                      <a:pt x="105156" y="88655"/>
                      <a:pt x="192145" y="88655"/>
                    </a:cubicBezTo>
                    <a:cubicBezTo>
                      <a:pt x="293300" y="88655"/>
                      <a:pt x="396922" y="73382"/>
                      <a:pt x="398518" y="43791"/>
                    </a:cubicBezTo>
                    <a:cubicBezTo>
                      <a:pt x="398552" y="43057"/>
                      <a:pt x="398552" y="42256"/>
                      <a:pt x="398452" y="41456"/>
                    </a:cubicBezTo>
                    <a:lnTo>
                      <a:pt x="398385" y="41289"/>
                    </a:lnTo>
                    <a:cubicBezTo>
                      <a:pt x="394472" y="13214"/>
                      <a:pt x="303824" y="1"/>
                      <a:pt x="210006" y="1"/>
                    </a:cubicBezTo>
                    <a:close/>
                  </a:path>
                </a:pathLst>
              </a:custGeom>
              <a:solidFill>
                <a:srgbClr val="FBD4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38"/>
              <p:cNvSpPr/>
              <p:nvPr/>
            </p:nvSpPr>
            <p:spPr>
              <a:xfrm>
                <a:off x="1698729" y="729957"/>
                <a:ext cx="302287" cy="80366"/>
              </a:xfrm>
              <a:custGeom>
                <a:avLst/>
                <a:gdLst/>
                <a:ahLst/>
                <a:cxnLst/>
                <a:rect l="l" t="t" r="r" b="b"/>
                <a:pathLst>
                  <a:path w="392581" h="104371" extrusionOk="0">
                    <a:moveTo>
                      <a:pt x="259905" y="1"/>
                    </a:moveTo>
                    <a:cubicBezTo>
                      <a:pt x="172347" y="1"/>
                      <a:pt x="92766" y="17780"/>
                      <a:pt x="41697" y="40471"/>
                    </a:cubicBezTo>
                    <a:cubicBezTo>
                      <a:pt x="24151" y="48276"/>
                      <a:pt x="10007" y="56616"/>
                      <a:pt x="0" y="65055"/>
                    </a:cubicBezTo>
                    <a:cubicBezTo>
                      <a:pt x="58322" y="93532"/>
                      <a:pt x="112387" y="104371"/>
                      <a:pt x="160905" y="104371"/>
                    </a:cubicBezTo>
                    <a:cubicBezTo>
                      <a:pt x="198717" y="104371"/>
                      <a:pt x="233159" y="97788"/>
                      <a:pt x="263622" y="87838"/>
                    </a:cubicBezTo>
                    <a:cubicBezTo>
                      <a:pt x="323498" y="68324"/>
                      <a:pt x="368030" y="35767"/>
                      <a:pt x="392580" y="14452"/>
                    </a:cubicBezTo>
                    <a:cubicBezTo>
                      <a:pt x="372233" y="9815"/>
                      <a:pt x="351785" y="6346"/>
                      <a:pt x="331503" y="4011"/>
                    </a:cubicBezTo>
                    <a:cubicBezTo>
                      <a:pt x="316560" y="2310"/>
                      <a:pt x="301749" y="1143"/>
                      <a:pt x="287072" y="576"/>
                    </a:cubicBezTo>
                    <a:cubicBezTo>
                      <a:pt x="277947" y="188"/>
                      <a:pt x="268884" y="1"/>
                      <a:pt x="259905" y="1"/>
                    </a:cubicBezTo>
                    <a:close/>
                  </a:path>
                </a:pathLst>
              </a:custGeom>
              <a:solidFill>
                <a:srgbClr val="D0DA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38"/>
              <p:cNvSpPr/>
              <p:nvPr/>
            </p:nvSpPr>
            <p:spPr>
              <a:xfrm>
                <a:off x="1554096" y="543105"/>
                <a:ext cx="167749" cy="173991"/>
              </a:xfrm>
              <a:custGeom>
                <a:avLst/>
                <a:gdLst/>
                <a:ahLst/>
                <a:cxnLst/>
                <a:rect l="l" t="t" r="r" b="b"/>
                <a:pathLst>
                  <a:path w="217856" h="225962" extrusionOk="0">
                    <a:moveTo>
                      <a:pt x="49496" y="0"/>
                    </a:moveTo>
                    <a:cubicBezTo>
                      <a:pt x="42452" y="0"/>
                      <a:pt x="35595" y="1766"/>
                      <a:pt x="29388" y="5937"/>
                    </a:cubicBezTo>
                    <a:cubicBezTo>
                      <a:pt x="0" y="25685"/>
                      <a:pt x="2202" y="73886"/>
                      <a:pt x="19514" y="120353"/>
                    </a:cubicBezTo>
                    <a:cubicBezTo>
                      <a:pt x="19614" y="120553"/>
                      <a:pt x="19681" y="120820"/>
                      <a:pt x="19781" y="121020"/>
                    </a:cubicBezTo>
                    <a:cubicBezTo>
                      <a:pt x="28420" y="144103"/>
                      <a:pt x="40863" y="166752"/>
                      <a:pt x="54939" y="185199"/>
                    </a:cubicBezTo>
                    <a:cubicBezTo>
                      <a:pt x="70417" y="205447"/>
                      <a:pt x="87929" y="220724"/>
                      <a:pt x="104775" y="225961"/>
                    </a:cubicBezTo>
                    <a:cubicBezTo>
                      <a:pt x="153977" y="214587"/>
                      <a:pt x="217856" y="118551"/>
                      <a:pt x="217789" y="56473"/>
                    </a:cubicBezTo>
                    <a:cubicBezTo>
                      <a:pt x="217789" y="45699"/>
                      <a:pt x="215854" y="36026"/>
                      <a:pt x="211651" y="27953"/>
                    </a:cubicBezTo>
                    <a:cubicBezTo>
                      <a:pt x="210851" y="26452"/>
                      <a:pt x="209983" y="24984"/>
                      <a:pt x="209016" y="23583"/>
                    </a:cubicBezTo>
                    <a:cubicBezTo>
                      <a:pt x="205980" y="19113"/>
                      <a:pt x="202044" y="15311"/>
                      <a:pt x="197208" y="12242"/>
                    </a:cubicBezTo>
                    <a:cubicBezTo>
                      <a:pt x="189510" y="7365"/>
                      <a:pt x="181239" y="5334"/>
                      <a:pt x="172964" y="5334"/>
                    </a:cubicBezTo>
                    <a:cubicBezTo>
                      <a:pt x="146599" y="5334"/>
                      <a:pt x="120187" y="25951"/>
                      <a:pt x="112113" y="40829"/>
                    </a:cubicBezTo>
                    <a:cubicBezTo>
                      <a:pt x="104950" y="24843"/>
                      <a:pt x="75914" y="0"/>
                      <a:pt x="494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38"/>
              <p:cNvSpPr/>
              <p:nvPr/>
            </p:nvSpPr>
            <p:spPr>
              <a:xfrm>
                <a:off x="1450380" y="686139"/>
                <a:ext cx="97475" cy="96251"/>
              </a:xfrm>
              <a:custGeom>
                <a:avLst/>
                <a:gdLst/>
                <a:ahLst/>
                <a:cxnLst/>
                <a:rect l="l" t="t" r="r" b="b"/>
                <a:pathLst>
                  <a:path w="126591" h="125001" extrusionOk="0">
                    <a:moveTo>
                      <a:pt x="91135" y="0"/>
                    </a:moveTo>
                    <a:cubicBezTo>
                      <a:pt x="73350" y="0"/>
                      <a:pt x="60198" y="20396"/>
                      <a:pt x="58843" y="31297"/>
                    </a:cubicBezTo>
                    <a:cubicBezTo>
                      <a:pt x="53793" y="26347"/>
                      <a:pt x="41620" y="21314"/>
                      <a:pt x="30300" y="21314"/>
                    </a:cubicBezTo>
                    <a:cubicBezTo>
                      <a:pt x="22550" y="21314"/>
                      <a:pt x="15200" y="23672"/>
                      <a:pt x="10809" y="30030"/>
                    </a:cubicBezTo>
                    <a:cubicBezTo>
                      <a:pt x="1" y="45641"/>
                      <a:pt x="10508" y="69191"/>
                      <a:pt x="28188" y="88972"/>
                    </a:cubicBezTo>
                    <a:cubicBezTo>
                      <a:pt x="28288" y="89038"/>
                      <a:pt x="28354" y="89172"/>
                      <a:pt x="28454" y="89239"/>
                    </a:cubicBezTo>
                    <a:cubicBezTo>
                      <a:pt x="37294" y="99046"/>
                      <a:pt x="47868" y="107919"/>
                      <a:pt x="58509" y="114357"/>
                    </a:cubicBezTo>
                    <a:cubicBezTo>
                      <a:pt x="69368" y="120934"/>
                      <a:pt x="80226" y="125000"/>
                      <a:pt x="89286" y="125000"/>
                    </a:cubicBezTo>
                    <a:cubicBezTo>
                      <a:pt x="89968" y="125000"/>
                      <a:pt x="90639" y="124977"/>
                      <a:pt x="91299" y="124931"/>
                    </a:cubicBezTo>
                    <a:cubicBezTo>
                      <a:pt x="113549" y="109620"/>
                      <a:pt x="126591" y="49343"/>
                      <a:pt x="114549" y="18455"/>
                    </a:cubicBezTo>
                    <a:cubicBezTo>
                      <a:pt x="112414" y="13117"/>
                      <a:pt x="109579" y="8648"/>
                      <a:pt x="105910" y="5445"/>
                    </a:cubicBezTo>
                    <a:cubicBezTo>
                      <a:pt x="105209" y="4845"/>
                      <a:pt x="104509" y="4278"/>
                      <a:pt x="103742" y="3777"/>
                    </a:cubicBezTo>
                    <a:cubicBezTo>
                      <a:pt x="101373" y="2143"/>
                      <a:pt x="98671" y="1009"/>
                      <a:pt x="95669" y="442"/>
                    </a:cubicBezTo>
                    <a:cubicBezTo>
                      <a:pt x="94128" y="142"/>
                      <a:pt x="92616" y="0"/>
                      <a:pt x="911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38"/>
              <p:cNvSpPr/>
              <p:nvPr/>
            </p:nvSpPr>
            <p:spPr>
              <a:xfrm>
                <a:off x="1766280" y="582576"/>
                <a:ext cx="89616" cy="95079"/>
              </a:xfrm>
              <a:custGeom>
                <a:avLst/>
                <a:gdLst/>
                <a:ahLst/>
                <a:cxnLst/>
                <a:rect l="l" t="t" r="r" b="b"/>
                <a:pathLst>
                  <a:path w="116384" h="123479" extrusionOk="0">
                    <a:moveTo>
                      <a:pt x="39146" y="0"/>
                    </a:moveTo>
                    <a:cubicBezTo>
                      <a:pt x="38733" y="0"/>
                      <a:pt x="38315" y="14"/>
                      <a:pt x="37894" y="42"/>
                    </a:cubicBezTo>
                    <a:cubicBezTo>
                      <a:pt x="18981" y="1276"/>
                      <a:pt x="7039" y="24193"/>
                      <a:pt x="2602" y="50345"/>
                    </a:cubicBezTo>
                    <a:cubicBezTo>
                      <a:pt x="2602" y="50445"/>
                      <a:pt x="2536" y="50578"/>
                      <a:pt x="2536" y="50712"/>
                    </a:cubicBezTo>
                    <a:cubicBezTo>
                      <a:pt x="367" y="63721"/>
                      <a:pt x="0" y="77498"/>
                      <a:pt x="1602" y="89840"/>
                    </a:cubicBezTo>
                    <a:cubicBezTo>
                      <a:pt x="3303" y="103383"/>
                      <a:pt x="7306" y="115124"/>
                      <a:pt x="13677" y="122096"/>
                    </a:cubicBezTo>
                    <a:cubicBezTo>
                      <a:pt x="16754" y="123037"/>
                      <a:pt x="20250" y="123479"/>
                      <a:pt x="24048" y="123479"/>
                    </a:cubicBezTo>
                    <a:cubicBezTo>
                      <a:pt x="52156" y="123479"/>
                      <a:pt x="96850" y="99275"/>
                      <a:pt x="111513" y="74062"/>
                    </a:cubicBezTo>
                    <a:cubicBezTo>
                      <a:pt x="114382" y="69092"/>
                      <a:pt x="116150" y="64088"/>
                      <a:pt x="116350" y="59218"/>
                    </a:cubicBezTo>
                    <a:cubicBezTo>
                      <a:pt x="116384" y="58284"/>
                      <a:pt x="116384" y="57383"/>
                      <a:pt x="116283" y="56449"/>
                    </a:cubicBezTo>
                    <a:cubicBezTo>
                      <a:pt x="116083" y="53580"/>
                      <a:pt x="115283" y="50745"/>
                      <a:pt x="113882" y="48043"/>
                    </a:cubicBezTo>
                    <a:cubicBezTo>
                      <a:pt x="108386" y="37535"/>
                      <a:pt x="96850" y="33887"/>
                      <a:pt x="86146" y="33887"/>
                    </a:cubicBezTo>
                    <a:cubicBezTo>
                      <a:pt x="78399" y="33887"/>
                      <a:pt x="71087" y="35798"/>
                      <a:pt x="66815" y="38403"/>
                    </a:cubicBezTo>
                    <a:cubicBezTo>
                      <a:pt x="68022" y="26824"/>
                      <a:pt x="57364" y="0"/>
                      <a:pt x="3914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4" name="Google Shape;454;p38"/>
            <p:cNvSpPr/>
            <p:nvPr/>
          </p:nvSpPr>
          <p:spPr>
            <a:xfrm>
              <a:off x="7180667" y="2785025"/>
              <a:ext cx="21725" cy="60912"/>
            </a:xfrm>
            <a:custGeom>
              <a:avLst/>
              <a:gdLst/>
              <a:ahLst/>
              <a:cxnLst/>
              <a:rect l="l" t="t" r="r" b="b"/>
              <a:pathLst>
                <a:path w="15945" h="44706" extrusionOk="0">
                  <a:moveTo>
                    <a:pt x="7499" y="1"/>
                  </a:moveTo>
                  <a:cubicBezTo>
                    <a:pt x="4423" y="1"/>
                    <a:pt x="2856" y="2177"/>
                    <a:pt x="2001" y="4872"/>
                  </a:cubicBezTo>
                  <a:cubicBezTo>
                    <a:pt x="33" y="11177"/>
                    <a:pt x="133" y="17648"/>
                    <a:pt x="0" y="24153"/>
                  </a:cubicBezTo>
                  <a:cubicBezTo>
                    <a:pt x="267" y="28989"/>
                    <a:pt x="200" y="33860"/>
                    <a:pt x="867" y="38630"/>
                  </a:cubicBezTo>
                  <a:cubicBezTo>
                    <a:pt x="1334" y="41999"/>
                    <a:pt x="3369" y="44567"/>
                    <a:pt x="7339" y="44701"/>
                  </a:cubicBezTo>
                  <a:cubicBezTo>
                    <a:pt x="7443" y="44704"/>
                    <a:pt x="7545" y="44706"/>
                    <a:pt x="7647" y="44706"/>
                  </a:cubicBezTo>
                  <a:cubicBezTo>
                    <a:pt x="11433" y="44706"/>
                    <a:pt x="13719" y="42310"/>
                    <a:pt x="14043" y="38997"/>
                  </a:cubicBezTo>
                  <a:cubicBezTo>
                    <a:pt x="15144" y="27488"/>
                    <a:pt x="15945" y="15880"/>
                    <a:pt x="12776" y="4505"/>
                  </a:cubicBezTo>
                  <a:cubicBezTo>
                    <a:pt x="12109" y="2104"/>
                    <a:pt x="10374" y="102"/>
                    <a:pt x="7639" y="2"/>
                  </a:cubicBezTo>
                  <a:cubicBezTo>
                    <a:pt x="7592" y="1"/>
                    <a:pt x="7545" y="1"/>
                    <a:pt x="749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6792508" y="2765262"/>
              <a:ext cx="24633" cy="64959"/>
            </a:xfrm>
            <a:custGeom>
              <a:avLst/>
              <a:gdLst/>
              <a:ahLst/>
              <a:cxnLst/>
              <a:rect l="l" t="t" r="r" b="b"/>
              <a:pathLst>
                <a:path w="18079" h="47676" extrusionOk="0">
                  <a:moveTo>
                    <a:pt x="11331" y="1"/>
                  </a:moveTo>
                  <a:cubicBezTo>
                    <a:pt x="7354" y="1"/>
                    <a:pt x="6215" y="4504"/>
                    <a:pt x="5102" y="7842"/>
                  </a:cubicBezTo>
                  <a:cubicBezTo>
                    <a:pt x="1900" y="17315"/>
                    <a:pt x="1466" y="27289"/>
                    <a:pt x="99" y="35662"/>
                  </a:cubicBezTo>
                  <a:cubicBezTo>
                    <a:pt x="1" y="43796"/>
                    <a:pt x="1886" y="47675"/>
                    <a:pt x="5724" y="47675"/>
                  </a:cubicBezTo>
                  <a:cubicBezTo>
                    <a:pt x="5805" y="47675"/>
                    <a:pt x="5887" y="47674"/>
                    <a:pt x="5969" y="47670"/>
                  </a:cubicBezTo>
                  <a:cubicBezTo>
                    <a:pt x="12407" y="47370"/>
                    <a:pt x="12174" y="41866"/>
                    <a:pt x="12808" y="37563"/>
                  </a:cubicBezTo>
                  <a:cubicBezTo>
                    <a:pt x="14142" y="28556"/>
                    <a:pt x="15243" y="19517"/>
                    <a:pt x="15977" y="10477"/>
                  </a:cubicBezTo>
                  <a:cubicBezTo>
                    <a:pt x="16310" y="6774"/>
                    <a:pt x="18078" y="1437"/>
                    <a:pt x="12741" y="169"/>
                  </a:cubicBezTo>
                  <a:cubicBezTo>
                    <a:pt x="12235" y="54"/>
                    <a:pt x="11766" y="1"/>
                    <a:pt x="11331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7043965" y="2788964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913579" y="2787571"/>
              <a:ext cx="24225" cy="51691"/>
            </a:xfrm>
            <a:custGeom>
              <a:avLst/>
              <a:gdLst/>
              <a:ahLst/>
              <a:cxnLst/>
              <a:rect l="l" t="t" r="r" b="b"/>
              <a:pathLst>
                <a:path w="17780" h="37938" extrusionOk="0">
                  <a:moveTo>
                    <a:pt x="10011" y="1"/>
                  </a:moveTo>
                  <a:cubicBezTo>
                    <a:pt x="7250" y="1"/>
                    <a:pt x="5798" y="2187"/>
                    <a:pt x="4971" y="4471"/>
                  </a:cubicBezTo>
                  <a:cubicBezTo>
                    <a:pt x="2302" y="11776"/>
                    <a:pt x="1135" y="19448"/>
                    <a:pt x="334" y="25353"/>
                  </a:cubicBezTo>
                  <a:cubicBezTo>
                    <a:pt x="100" y="31290"/>
                    <a:pt x="0" y="35460"/>
                    <a:pt x="4637" y="37428"/>
                  </a:cubicBezTo>
                  <a:cubicBezTo>
                    <a:pt x="5459" y="37772"/>
                    <a:pt x="6299" y="37938"/>
                    <a:pt x="7104" y="37938"/>
                  </a:cubicBezTo>
                  <a:cubicBezTo>
                    <a:pt x="9107" y="37938"/>
                    <a:pt x="10885" y="36907"/>
                    <a:pt x="11575" y="35026"/>
                  </a:cubicBezTo>
                  <a:cubicBezTo>
                    <a:pt x="15111" y="25252"/>
                    <a:pt x="17780" y="15145"/>
                    <a:pt x="15011" y="4604"/>
                  </a:cubicBezTo>
                  <a:cubicBezTo>
                    <a:pt x="14411" y="2269"/>
                    <a:pt x="12843" y="68"/>
                    <a:pt x="10074" y="1"/>
                  </a:cubicBezTo>
                  <a:cubicBezTo>
                    <a:pt x="10053" y="1"/>
                    <a:pt x="10032" y="1"/>
                    <a:pt x="10011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7195158" y="3041435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7273164" y="2918259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7114837" y="292972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6726725" y="2909958"/>
              <a:ext cx="24586" cy="64961"/>
            </a:xfrm>
            <a:custGeom>
              <a:avLst/>
              <a:gdLst/>
              <a:ahLst/>
              <a:cxnLst/>
              <a:rect l="l" t="t" r="r" b="b"/>
              <a:pathLst>
                <a:path w="18045" h="47678" extrusionOk="0">
                  <a:moveTo>
                    <a:pt x="11299" y="0"/>
                  </a:moveTo>
                  <a:cubicBezTo>
                    <a:pt x="7327" y="0"/>
                    <a:pt x="6211" y="4504"/>
                    <a:pt x="5069" y="7841"/>
                  </a:cubicBezTo>
                  <a:cubicBezTo>
                    <a:pt x="1866" y="17315"/>
                    <a:pt x="1433" y="27289"/>
                    <a:pt x="65" y="35661"/>
                  </a:cubicBezTo>
                  <a:cubicBezTo>
                    <a:pt x="0" y="43765"/>
                    <a:pt x="1840" y="47677"/>
                    <a:pt x="5647" y="47677"/>
                  </a:cubicBezTo>
                  <a:cubicBezTo>
                    <a:pt x="5742" y="47677"/>
                    <a:pt x="5838" y="47675"/>
                    <a:pt x="5936" y="47670"/>
                  </a:cubicBezTo>
                  <a:cubicBezTo>
                    <a:pt x="12374" y="47370"/>
                    <a:pt x="12174" y="41866"/>
                    <a:pt x="12774" y="37563"/>
                  </a:cubicBezTo>
                  <a:cubicBezTo>
                    <a:pt x="14108" y="28556"/>
                    <a:pt x="15209" y="19516"/>
                    <a:pt x="15943" y="10477"/>
                  </a:cubicBezTo>
                  <a:cubicBezTo>
                    <a:pt x="16277" y="6774"/>
                    <a:pt x="18045" y="1437"/>
                    <a:pt x="12707" y="169"/>
                  </a:cubicBezTo>
                  <a:cubicBezTo>
                    <a:pt x="12201" y="54"/>
                    <a:pt x="11733" y="0"/>
                    <a:pt x="11299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6988222" y="30091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6847795" y="2932267"/>
              <a:ext cx="24180" cy="51691"/>
            </a:xfrm>
            <a:custGeom>
              <a:avLst/>
              <a:gdLst/>
              <a:ahLst/>
              <a:cxnLst/>
              <a:rect l="l" t="t" r="r" b="b"/>
              <a:pathLst>
                <a:path w="17747" h="37938" extrusionOk="0">
                  <a:moveTo>
                    <a:pt x="9978" y="0"/>
                  </a:moveTo>
                  <a:cubicBezTo>
                    <a:pt x="7217" y="0"/>
                    <a:pt x="5765" y="2186"/>
                    <a:pt x="4937" y="4471"/>
                  </a:cubicBezTo>
                  <a:cubicBezTo>
                    <a:pt x="2268" y="11776"/>
                    <a:pt x="1101" y="19448"/>
                    <a:pt x="334" y="25352"/>
                  </a:cubicBezTo>
                  <a:cubicBezTo>
                    <a:pt x="67" y="31290"/>
                    <a:pt x="0" y="35493"/>
                    <a:pt x="4603" y="37428"/>
                  </a:cubicBezTo>
                  <a:cubicBezTo>
                    <a:pt x="5435" y="37771"/>
                    <a:pt x="6279" y="37938"/>
                    <a:pt x="7085" y="37938"/>
                  </a:cubicBezTo>
                  <a:cubicBezTo>
                    <a:pt x="9091" y="37938"/>
                    <a:pt x="10851" y="36906"/>
                    <a:pt x="11542" y="35026"/>
                  </a:cubicBezTo>
                  <a:cubicBezTo>
                    <a:pt x="15078" y="25252"/>
                    <a:pt x="17746" y="15145"/>
                    <a:pt x="15011" y="4604"/>
                  </a:cubicBezTo>
                  <a:cubicBezTo>
                    <a:pt x="14377" y="2269"/>
                    <a:pt x="12843" y="67"/>
                    <a:pt x="10041" y="1"/>
                  </a:cubicBezTo>
                  <a:cubicBezTo>
                    <a:pt x="10020" y="1"/>
                    <a:pt x="9999" y="0"/>
                    <a:pt x="9978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6803818" y="3015586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7093087" y="309309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6937797" y="31539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6968468" y="29343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7368414" y="2788984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7136583" y="3210760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6914910" y="306587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6849110" y="31539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992750" y="3206134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7248558" y="3097723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7724095" y="2413142"/>
              <a:ext cx="24180" cy="51691"/>
            </a:xfrm>
            <a:custGeom>
              <a:avLst/>
              <a:gdLst/>
              <a:ahLst/>
              <a:cxnLst/>
              <a:rect l="l" t="t" r="r" b="b"/>
              <a:pathLst>
                <a:path w="17747" h="37938" extrusionOk="0">
                  <a:moveTo>
                    <a:pt x="9978" y="0"/>
                  </a:moveTo>
                  <a:cubicBezTo>
                    <a:pt x="7217" y="0"/>
                    <a:pt x="5765" y="2186"/>
                    <a:pt x="4937" y="4471"/>
                  </a:cubicBezTo>
                  <a:cubicBezTo>
                    <a:pt x="2268" y="11776"/>
                    <a:pt x="1101" y="19448"/>
                    <a:pt x="334" y="25352"/>
                  </a:cubicBezTo>
                  <a:cubicBezTo>
                    <a:pt x="67" y="31290"/>
                    <a:pt x="0" y="35493"/>
                    <a:pt x="4603" y="37428"/>
                  </a:cubicBezTo>
                  <a:cubicBezTo>
                    <a:pt x="5435" y="37771"/>
                    <a:pt x="6279" y="37938"/>
                    <a:pt x="7085" y="37938"/>
                  </a:cubicBezTo>
                  <a:cubicBezTo>
                    <a:pt x="9091" y="37938"/>
                    <a:pt x="10851" y="36906"/>
                    <a:pt x="11542" y="35026"/>
                  </a:cubicBezTo>
                  <a:cubicBezTo>
                    <a:pt x="15078" y="25252"/>
                    <a:pt x="17746" y="15145"/>
                    <a:pt x="15011" y="4604"/>
                  </a:cubicBezTo>
                  <a:cubicBezTo>
                    <a:pt x="14377" y="2269"/>
                    <a:pt x="12843" y="67"/>
                    <a:pt x="10041" y="1"/>
                  </a:cubicBezTo>
                  <a:cubicBezTo>
                    <a:pt x="10020" y="1"/>
                    <a:pt x="9999" y="0"/>
                    <a:pt x="9978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7829212" y="249157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7768464" y="2571759"/>
              <a:ext cx="22998" cy="65403"/>
            </a:xfrm>
            <a:custGeom>
              <a:avLst/>
              <a:gdLst/>
              <a:ahLst/>
              <a:cxnLst/>
              <a:rect l="l" t="t" r="r" b="b"/>
              <a:pathLst>
                <a:path w="16879" h="48002" extrusionOk="0">
                  <a:moveTo>
                    <a:pt x="5581" y="0"/>
                  </a:moveTo>
                  <a:cubicBezTo>
                    <a:pt x="5340" y="0"/>
                    <a:pt x="5092" y="15"/>
                    <a:pt x="4837" y="45"/>
                  </a:cubicBezTo>
                  <a:cubicBezTo>
                    <a:pt x="1935" y="412"/>
                    <a:pt x="767" y="2480"/>
                    <a:pt x="667" y="5115"/>
                  </a:cubicBezTo>
                  <a:cubicBezTo>
                    <a:pt x="367" y="17191"/>
                    <a:pt x="0" y="29299"/>
                    <a:pt x="3002" y="41108"/>
                  </a:cubicBezTo>
                  <a:cubicBezTo>
                    <a:pt x="3924" y="44674"/>
                    <a:pt x="5983" y="48002"/>
                    <a:pt x="9983" y="48002"/>
                  </a:cubicBezTo>
                  <a:cubicBezTo>
                    <a:pt x="10473" y="48002"/>
                    <a:pt x="10992" y="47952"/>
                    <a:pt x="11542" y="47846"/>
                  </a:cubicBezTo>
                  <a:cubicBezTo>
                    <a:pt x="16145" y="46979"/>
                    <a:pt x="16879" y="43143"/>
                    <a:pt x="16679" y="37772"/>
                  </a:cubicBezTo>
                  <a:cubicBezTo>
                    <a:pt x="14577" y="31868"/>
                    <a:pt x="15945" y="24129"/>
                    <a:pt x="14110" y="16857"/>
                  </a:cubicBezTo>
                  <a:cubicBezTo>
                    <a:pt x="13010" y="12421"/>
                    <a:pt x="11875" y="8017"/>
                    <a:pt x="10441" y="3714"/>
                  </a:cubicBezTo>
                  <a:cubicBezTo>
                    <a:pt x="9712" y="1498"/>
                    <a:pt x="8017" y="0"/>
                    <a:pt x="5581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7850958" y="2674710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7926537" y="254129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7926622" y="27693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7976022" y="26721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8030518" y="2578611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7997568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7860805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8258415" y="2769351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8210187" y="2873446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7997621" y="2878073"/>
              <a:ext cx="24135" cy="51655"/>
            </a:xfrm>
            <a:custGeom>
              <a:avLst/>
              <a:gdLst/>
              <a:ahLst/>
              <a:cxnLst/>
              <a:rect l="l" t="t" r="r" b="b"/>
              <a:pathLst>
                <a:path w="17714" h="37912" extrusionOk="0">
                  <a:moveTo>
                    <a:pt x="9945" y="1"/>
                  </a:moveTo>
                  <a:cubicBezTo>
                    <a:pt x="7184" y="1"/>
                    <a:pt x="5732" y="2187"/>
                    <a:pt x="4905" y="4471"/>
                  </a:cubicBezTo>
                  <a:cubicBezTo>
                    <a:pt x="2236" y="11743"/>
                    <a:pt x="1068" y="19415"/>
                    <a:pt x="301" y="25353"/>
                  </a:cubicBezTo>
                  <a:cubicBezTo>
                    <a:pt x="68" y="31257"/>
                    <a:pt x="1" y="35427"/>
                    <a:pt x="4571" y="37395"/>
                  </a:cubicBezTo>
                  <a:cubicBezTo>
                    <a:pt x="5402" y="37743"/>
                    <a:pt x="6253" y="37911"/>
                    <a:pt x="7066" y="37911"/>
                  </a:cubicBezTo>
                  <a:cubicBezTo>
                    <a:pt x="9058" y="37911"/>
                    <a:pt x="10822" y="36898"/>
                    <a:pt x="11509" y="35026"/>
                  </a:cubicBezTo>
                  <a:cubicBezTo>
                    <a:pt x="15045" y="25219"/>
                    <a:pt x="17714" y="15145"/>
                    <a:pt x="14945" y="4571"/>
                  </a:cubicBezTo>
                  <a:cubicBezTo>
                    <a:pt x="14345" y="2236"/>
                    <a:pt x="12777" y="34"/>
                    <a:pt x="10008" y="1"/>
                  </a:cubicBezTo>
                  <a:cubicBezTo>
                    <a:pt x="9987" y="1"/>
                    <a:pt x="9966" y="1"/>
                    <a:pt x="9945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7976022" y="27751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8105185" y="290079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8054760" y="2769359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8182868" y="2726386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8098493" y="2637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8184222" y="2493647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8054662" y="2491571"/>
              <a:ext cx="21726" cy="60912"/>
            </a:xfrm>
            <a:custGeom>
              <a:avLst/>
              <a:gdLst/>
              <a:ahLst/>
              <a:cxnLst/>
              <a:rect l="l" t="t" r="r" b="b"/>
              <a:pathLst>
                <a:path w="15946" h="44706" extrusionOk="0">
                  <a:moveTo>
                    <a:pt x="7500" y="0"/>
                  </a:moveTo>
                  <a:cubicBezTo>
                    <a:pt x="4424" y="0"/>
                    <a:pt x="2889" y="2177"/>
                    <a:pt x="2002" y="4872"/>
                  </a:cubicBezTo>
                  <a:cubicBezTo>
                    <a:pt x="67" y="11176"/>
                    <a:pt x="134" y="17648"/>
                    <a:pt x="1" y="24152"/>
                  </a:cubicBezTo>
                  <a:cubicBezTo>
                    <a:pt x="267" y="28989"/>
                    <a:pt x="167" y="33859"/>
                    <a:pt x="901" y="38629"/>
                  </a:cubicBezTo>
                  <a:cubicBezTo>
                    <a:pt x="1335" y="41998"/>
                    <a:pt x="3403" y="44567"/>
                    <a:pt x="7339" y="44700"/>
                  </a:cubicBezTo>
                  <a:cubicBezTo>
                    <a:pt x="7443" y="44704"/>
                    <a:pt x="7546" y="44706"/>
                    <a:pt x="7648" y="44706"/>
                  </a:cubicBezTo>
                  <a:cubicBezTo>
                    <a:pt x="11435" y="44706"/>
                    <a:pt x="13752" y="42310"/>
                    <a:pt x="14077" y="38996"/>
                  </a:cubicBezTo>
                  <a:cubicBezTo>
                    <a:pt x="15145" y="27488"/>
                    <a:pt x="15945" y="15880"/>
                    <a:pt x="12776" y="4505"/>
                  </a:cubicBezTo>
                  <a:cubicBezTo>
                    <a:pt x="12109" y="2103"/>
                    <a:pt x="10408" y="102"/>
                    <a:pt x="7639" y="2"/>
                  </a:cubicBezTo>
                  <a:cubicBezTo>
                    <a:pt x="7592" y="1"/>
                    <a:pt x="7546" y="0"/>
                    <a:pt x="7500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8397618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8129205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8293818" y="2578611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8346118" y="2637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8197503" y="2610001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8290922" y="246482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8331265" y="2723826"/>
              <a:ext cx="21544" cy="56762"/>
            </a:xfrm>
            <a:custGeom>
              <a:avLst/>
              <a:gdLst/>
              <a:ahLst/>
              <a:cxnLst/>
              <a:rect l="l" t="t" r="r" b="b"/>
              <a:pathLst>
                <a:path w="15812" h="41660" extrusionOk="0">
                  <a:moveTo>
                    <a:pt x="5182" y="1"/>
                  </a:moveTo>
                  <a:cubicBezTo>
                    <a:pt x="4827" y="1"/>
                    <a:pt x="4456" y="37"/>
                    <a:pt x="4070" y="112"/>
                  </a:cubicBezTo>
                  <a:cubicBezTo>
                    <a:pt x="734" y="813"/>
                    <a:pt x="134" y="3448"/>
                    <a:pt x="134" y="6283"/>
                  </a:cubicBezTo>
                  <a:lnTo>
                    <a:pt x="134" y="19960"/>
                  </a:lnTo>
                  <a:cubicBezTo>
                    <a:pt x="134" y="24763"/>
                    <a:pt x="0" y="29600"/>
                    <a:pt x="134" y="34370"/>
                  </a:cubicBezTo>
                  <a:cubicBezTo>
                    <a:pt x="267" y="37906"/>
                    <a:pt x="1802" y="40775"/>
                    <a:pt x="5471" y="41508"/>
                  </a:cubicBezTo>
                  <a:cubicBezTo>
                    <a:pt x="5995" y="41611"/>
                    <a:pt x="6495" y="41659"/>
                    <a:pt x="6972" y="41659"/>
                  </a:cubicBezTo>
                  <a:cubicBezTo>
                    <a:pt x="10375" y="41659"/>
                    <a:pt x="12541" y="39177"/>
                    <a:pt x="13243" y="36105"/>
                  </a:cubicBezTo>
                  <a:cubicBezTo>
                    <a:pt x="15812" y="24863"/>
                    <a:pt x="15445" y="13789"/>
                    <a:pt x="9941" y="3314"/>
                  </a:cubicBezTo>
                  <a:cubicBezTo>
                    <a:pt x="8938" y="1338"/>
                    <a:pt x="7345" y="1"/>
                    <a:pt x="5182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8208943" y="2413148"/>
              <a:ext cx="24225" cy="51674"/>
            </a:xfrm>
            <a:custGeom>
              <a:avLst/>
              <a:gdLst/>
              <a:ahLst/>
              <a:cxnLst/>
              <a:rect l="l" t="t" r="r" b="b"/>
              <a:pathLst>
                <a:path w="17780" h="37926" extrusionOk="0">
                  <a:moveTo>
                    <a:pt x="9979" y="1"/>
                  </a:moveTo>
                  <a:cubicBezTo>
                    <a:pt x="7250" y="1"/>
                    <a:pt x="5798" y="2186"/>
                    <a:pt x="4971" y="4471"/>
                  </a:cubicBezTo>
                  <a:cubicBezTo>
                    <a:pt x="2302" y="11776"/>
                    <a:pt x="1135" y="19448"/>
                    <a:pt x="334" y="25352"/>
                  </a:cubicBezTo>
                  <a:cubicBezTo>
                    <a:pt x="134" y="31290"/>
                    <a:pt x="0" y="35460"/>
                    <a:pt x="4637" y="37394"/>
                  </a:cubicBezTo>
                  <a:cubicBezTo>
                    <a:pt x="5471" y="37753"/>
                    <a:pt x="6324" y="37926"/>
                    <a:pt x="7138" y="37926"/>
                  </a:cubicBezTo>
                  <a:cubicBezTo>
                    <a:pt x="9125" y="37926"/>
                    <a:pt x="10879" y="36896"/>
                    <a:pt x="11542" y="35026"/>
                  </a:cubicBezTo>
                  <a:cubicBezTo>
                    <a:pt x="15111" y="25219"/>
                    <a:pt x="17780" y="15145"/>
                    <a:pt x="15011" y="4604"/>
                  </a:cubicBezTo>
                  <a:cubicBezTo>
                    <a:pt x="14377" y="2269"/>
                    <a:pt x="12843" y="34"/>
                    <a:pt x="10041" y="1"/>
                  </a:cubicBezTo>
                  <a:cubicBezTo>
                    <a:pt x="10020" y="1"/>
                    <a:pt x="10000" y="1"/>
                    <a:pt x="9979" y="1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8370347" y="2543372"/>
              <a:ext cx="21544" cy="56759"/>
            </a:xfrm>
            <a:custGeom>
              <a:avLst/>
              <a:gdLst/>
              <a:ahLst/>
              <a:cxnLst/>
              <a:rect l="l" t="t" r="r" b="b"/>
              <a:pathLst>
                <a:path w="15812" h="41658" extrusionOk="0">
                  <a:moveTo>
                    <a:pt x="5144" y="0"/>
                  </a:moveTo>
                  <a:cubicBezTo>
                    <a:pt x="4791" y="0"/>
                    <a:pt x="4422" y="36"/>
                    <a:pt x="4036" y="110"/>
                  </a:cubicBezTo>
                  <a:cubicBezTo>
                    <a:pt x="701" y="844"/>
                    <a:pt x="134" y="3446"/>
                    <a:pt x="134" y="6281"/>
                  </a:cubicBezTo>
                  <a:lnTo>
                    <a:pt x="134" y="19958"/>
                  </a:lnTo>
                  <a:cubicBezTo>
                    <a:pt x="134" y="24795"/>
                    <a:pt x="0" y="29631"/>
                    <a:pt x="134" y="34401"/>
                  </a:cubicBezTo>
                  <a:cubicBezTo>
                    <a:pt x="234" y="37904"/>
                    <a:pt x="1801" y="40773"/>
                    <a:pt x="5471" y="41507"/>
                  </a:cubicBezTo>
                  <a:cubicBezTo>
                    <a:pt x="5991" y="41609"/>
                    <a:pt x="6488" y="41657"/>
                    <a:pt x="6961" y="41657"/>
                  </a:cubicBezTo>
                  <a:cubicBezTo>
                    <a:pt x="10342" y="41657"/>
                    <a:pt x="12507" y="39175"/>
                    <a:pt x="13210" y="36103"/>
                  </a:cubicBezTo>
                  <a:cubicBezTo>
                    <a:pt x="15811" y="24895"/>
                    <a:pt x="15411" y="13787"/>
                    <a:pt x="9907" y="3313"/>
                  </a:cubicBezTo>
                  <a:cubicBezTo>
                    <a:pt x="8902" y="1360"/>
                    <a:pt x="7329" y="0"/>
                    <a:pt x="5144" y="0"/>
                  </a:cubicBezTo>
                  <a:close/>
                </a:path>
              </a:pathLst>
            </a:custGeom>
            <a:solidFill>
              <a:srgbClr val="FFFA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38"/>
          <p:cNvSpPr/>
          <p:nvPr/>
        </p:nvSpPr>
        <p:spPr>
          <a:xfrm rot="2293565">
            <a:off x="366078" y="5860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8"/>
          <p:cNvSpPr/>
          <p:nvPr/>
        </p:nvSpPr>
        <p:spPr>
          <a:xfrm rot="2293565">
            <a:off x="6359303" y="4599559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8"/>
          <p:cNvSpPr/>
          <p:nvPr/>
        </p:nvSpPr>
        <p:spPr>
          <a:xfrm rot="2293565">
            <a:off x="4445794" y="3415877"/>
            <a:ext cx="476978" cy="549651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38"/>
          <p:cNvSpPr/>
          <p:nvPr/>
        </p:nvSpPr>
        <p:spPr>
          <a:xfrm rot="2293565">
            <a:off x="594628" y="4269484"/>
            <a:ext cx="263224" cy="212854"/>
          </a:xfrm>
          <a:custGeom>
            <a:avLst/>
            <a:gdLst/>
            <a:ahLst/>
            <a:cxnLst/>
            <a:rect l="l" t="t" r="r" b="b"/>
            <a:pathLst>
              <a:path w="13906" h="11245" extrusionOk="0">
                <a:moveTo>
                  <a:pt x="9636" y="1"/>
                </a:moveTo>
                <a:cubicBezTo>
                  <a:pt x="8280" y="1"/>
                  <a:pt x="7025" y="955"/>
                  <a:pt x="7015" y="3111"/>
                </a:cubicBezTo>
                <a:cubicBezTo>
                  <a:pt x="7015" y="3111"/>
                  <a:pt x="5809" y="2268"/>
                  <a:pt x="4484" y="2268"/>
                </a:cubicBezTo>
                <a:cubicBezTo>
                  <a:pt x="3862" y="2268"/>
                  <a:pt x="3214" y="2454"/>
                  <a:pt x="2653" y="2999"/>
                </a:cubicBezTo>
                <a:cubicBezTo>
                  <a:pt x="0" y="5580"/>
                  <a:pt x="3381" y="10448"/>
                  <a:pt x="10735" y="11244"/>
                </a:cubicBezTo>
                <a:cubicBezTo>
                  <a:pt x="10735" y="11244"/>
                  <a:pt x="10735" y="11244"/>
                  <a:pt x="10736" y="11244"/>
                </a:cubicBezTo>
                <a:cubicBezTo>
                  <a:pt x="10929" y="11244"/>
                  <a:pt x="13906" y="4803"/>
                  <a:pt x="12658" y="2017"/>
                </a:cubicBezTo>
                <a:cubicBezTo>
                  <a:pt x="12081" y="728"/>
                  <a:pt x="10820" y="1"/>
                  <a:pt x="96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EA65C8-3C31-4D50-BFA3-94FD4B951A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110" t="28049" r="28284" b="35355"/>
          <a:stretch/>
        </p:blipFill>
        <p:spPr>
          <a:xfrm>
            <a:off x="4999859" y="2854441"/>
            <a:ext cx="3420931" cy="161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70436"/>
      </p:ext>
    </p:extLst>
  </p:cSld>
  <p:clrMapOvr>
    <a:masterClrMapping/>
  </p:clrMapOvr>
</p:sld>
</file>

<file path=ppt/theme/theme1.xml><?xml version="1.0" encoding="utf-8"?>
<a:theme xmlns:a="http://schemas.openxmlformats.org/drawingml/2006/main" name="Be my valenti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8CF6F"/>
      </a:accent1>
      <a:accent2>
        <a:srgbClr val="F89C5E"/>
      </a:accent2>
      <a:accent3>
        <a:srgbClr val="FBB486"/>
      </a:accent3>
      <a:accent4>
        <a:srgbClr val="DAE2C9"/>
      </a:accent4>
      <a:accent5>
        <a:srgbClr val="FE9D9D"/>
      </a:accent5>
      <a:accent6>
        <a:srgbClr val="5E2C3F"/>
      </a:accent6>
      <a:hlink>
        <a:srgbClr val="5E2C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On-screen Show (16:9)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Elsie Black</vt:lpstr>
      <vt:lpstr>Poppins</vt:lpstr>
      <vt:lpstr>Be my valentine</vt:lpstr>
      <vt:lpstr>Karbohidrat</vt:lpstr>
      <vt:lpstr>Monosakarida</vt:lpstr>
      <vt:lpstr>PowerPoint Presentation</vt:lpstr>
      <vt:lpstr>Pembentukan hemiasetal &amp; hemiketal</vt:lpstr>
      <vt:lpstr>Konfigurasi Alfa &amp; Beta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</dc:title>
  <dc:creator>ASUS</dc:creator>
  <cp:lastModifiedBy>taufikktb23@outlook.com</cp:lastModifiedBy>
  <cp:revision>1</cp:revision>
  <dcterms:modified xsi:type="dcterms:W3CDTF">2022-03-02T07:33:36Z</dcterms:modified>
</cp:coreProperties>
</file>