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7"/>
  </p:notesMasterIdLst>
  <p:sldIdLst>
    <p:sldId id="256" r:id="rId2"/>
    <p:sldId id="257" r:id="rId3"/>
    <p:sldId id="308" r:id="rId4"/>
    <p:sldId id="309" r:id="rId5"/>
    <p:sldId id="31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5E9629C-2374-4B83-B35B-0F72F057C0FB}">
  <a:tblStyle styleId="{55E9629C-2374-4B83-B35B-0F72F057C0F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88313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7" name="Google Shape;172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8" name="Google Shape;172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Google Shape;1733;g898feb88a6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4" name="Google Shape;1734;g898feb88a6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Google Shape;1733;g898feb88a6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4" name="Google Shape;1734;g898feb88a6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Google Shape;1733;g898feb88a6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4" name="Google Shape;1734;g898feb88a6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Google Shape;1733;g898feb88a6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4" name="Google Shape;1734;g898feb88a6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95925" y="291324"/>
            <a:ext cx="8336062" cy="4788281"/>
          </a:xfrm>
          <a:custGeom>
            <a:avLst/>
            <a:gdLst/>
            <a:ahLst/>
            <a:cxnLst/>
            <a:rect l="l" t="t" r="r" b="b"/>
            <a:pathLst>
              <a:path w="257584" h="146846" extrusionOk="0">
                <a:moveTo>
                  <a:pt x="7146" y="1"/>
                </a:moveTo>
                <a:cubicBezTo>
                  <a:pt x="3214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214" y="146845"/>
                  <a:pt x="7146" y="146845"/>
                </a:cubicBezTo>
                <a:lnTo>
                  <a:pt x="250438" y="146845"/>
                </a:lnTo>
                <a:cubicBezTo>
                  <a:pt x="254408" y="146845"/>
                  <a:pt x="257584" y="143632"/>
                  <a:pt x="257584" y="139700"/>
                </a:cubicBezTo>
                <a:lnTo>
                  <a:pt x="257584" y="7146"/>
                </a:lnTo>
                <a:cubicBezTo>
                  <a:pt x="257584" y="3214"/>
                  <a:pt x="254408" y="1"/>
                  <a:pt x="250438" y="1"/>
                </a:cubicBezTo>
                <a:close/>
              </a:path>
            </a:pathLst>
          </a:custGeom>
          <a:solidFill>
            <a:srgbClr val="595959">
              <a:alpha val="14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661185" y="219519"/>
            <a:ext cx="8068819" cy="4788281"/>
          </a:xfrm>
          <a:custGeom>
            <a:avLst/>
            <a:gdLst/>
            <a:ahLst/>
            <a:cxnLst/>
            <a:rect l="l" t="t" r="r" b="b"/>
            <a:pathLst>
              <a:path w="257584" h="146846" extrusionOk="0">
                <a:moveTo>
                  <a:pt x="7146" y="1"/>
                </a:moveTo>
                <a:cubicBezTo>
                  <a:pt x="3214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214" y="146845"/>
                  <a:pt x="7146" y="146845"/>
                </a:cubicBezTo>
                <a:lnTo>
                  <a:pt x="250438" y="146845"/>
                </a:lnTo>
                <a:cubicBezTo>
                  <a:pt x="254408" y="146845"/>
                  <a:pt x="257584" y="143632"/>
                  <a:pt x="257584" y="139700"/>
                </a:cubicBezTo>
                <a:lnTo>
                  <a:pt x="257584" y="7146"/>
                </a:lnTo>
                <a:cubicBezTo>
                  <a:pt x="257584" y="3214"/>
                  <a:pt x="254408" y="1"/>
                  <a:pt x="2504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41543" y="2282008"/>
            <a:ext cx="569676" cy="380612"/>
            <a:chOff x="8341543" y="2282008"/>
            <a:chExt cx="569676" cy="380612"/>
          </a:xfrm>
        </p:grpSpPr>
        <p:sp>
          <p:nvSpPr>
            <p:cNvPr id="12" name="Google Shape;12;p2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8341543" y="1721094"/>
            <a:ext cx="569676" cy="380612"/>
            <a:chOff x="8341543" y="1721094"/>
            <a:chExt cx="569676" cy="380612"/>
          </a:xfrm>
        </p:grpSpPr>
        <p:sp>
          <p:nvSpPr>
            <p:cNvPr id="15" name="Google Shape;15;p2"/>
            <p:cNvSpPr/>
            <p:nvPr/>
          </p:nvSpPr>
          <p:spPr>
            <a:xfrm>
              <a:off x="8341543" y="180086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41543" y="1721094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8346273" y="1183592"/>
            <a:ext cx="568486" cy="388014"/>
            <a:chOff x="8346273" y="1183592"/>
            <a:chExt cx="568486" cy="388014"/>
          </a:xfrm>
        </p:grpSpPr>
        <p:sp>
          <p:nvSpPr>
            <p:cNvPr id="18" name="Google Shape;18;p2"/>
            <p:cNvSpPr/>
            <p:nvPr/>
          </p:nvSpPr>
          <p:spPr>
            <a:xfrm>
              <a:off x="8346273" y="1263367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46273" y="1183592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8341543" y="606635"/>
            <a:ext cx="569676" cy="388014"/>
            <a:chOff x="8341543" y="606635"/>
            <a:chExt cx="569676" cy="388014"/>
          </a:xfrm>
        </p:grpSpPr>
        <p:sp>
          <p:nvSpPr>
            <p:cNvPr id="21" name="Google Shape;21;p2"/>
            <p:cNvSpPr/>
            <p:nvPr/>
          </p:nvSpPr>
          <p:spPr>
            <a:xfrm>
              <a:off x="8341543" y="686410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41543" y="606635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3;p2"/>
          <p:cNvGrpSpPr/>
          <p:nvPr/>
        </p:nvGrpSpPr>
        <p:grpSpPr>
          <a:xfrm>
            <a:off x="8341543" y="2842933"/>
            <a:ext cx="569676" cy="380612"/>
            <a:chOff x="8341543" y="2282008"/>
            <a:chExt cx="569676" cy="380612"/>
          </a:xfrm>
        </p:grpSpPr>
        <p:sp>
          <p:nvSpPr>
            <p:cNvPr id="24" name="Google Shape;24;p2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8341543" y="3403858"/>
            <a:ext cx="569676" cy="380612"/>
            <a:chOff x="8341543" y="2282008"/>
            <a:chExt cx="569676" cy="380612"/>
          </a:xfrm>
        </p:grpSpPr>
        <p:sp>
          <p:nvSpPr>
            <p:cNvPr id="27" name="Google Shape;27;p2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29;p2"/>
          <p:cNvSpPr/>
          <p:nvPr/>
        </p:nvSpPr>
        <p:spPr>
          <a:xfrm>
            <a:off x="8341543" y="4447718"/>
            <a:ext cx="569676" cy="308239"/>
          </a:xfrm>
          <a:custGeom>
            <a:avLst/>
            <a:gdLst/>
            <a:ahLst/>
            <a:cxnLst/>
            <a:rect l="l" t="t" r="r" b="b"/>
            <a:pathLst>
              <a:path w="18186" h="9453" extrusionOk="0">
                <a:moveTo>
                  <a:pt x="0" y="0"/>
                </a:moveTo>
                <a:lnTo>
                  <a:pt x="0" y="9452"/>
                </a:lnTo>
                <a:lnTo>
                  <a:pt x="18186" y="9452"/>
                </a:lnTo>
                <a:lnTo>
                  <a:pt x="16824" y="4613"/>
                </a:lnTo>
                <a:lnTo>
                  <a:pt x="18186" y="0"/>
                </a:lnTo>
                <a:close/>
              </a:path>
            </a:pathLst>
          </a:custGeom>
          <a:solidFill>
            <a:srgbClr val="595959">
              <a:alpha val="14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8341543" y="4367943"/>
            <a:ext cx="569676" cy="308239"/>
          </a:xfrm>
          <a:custGeom>
            <a:avLst/>
            <a:gdLst/>
            <a:ahLst/>
            <a:cxnLst/>
            <a:rect l="l" t="t" r="r" b="b"/>
            <a:pathLst>
              <a:path w="18186" h="9453" extrusionOk="0">
                <a:moveTo>
                  <a:pt x="0" y="0"/>
                </a:moveTo>
                <a:lnTo>
                  <a:pt x="0" y="9452"/>
                </a:lnTo>
                <a:lnTo>
                  <a:pt x="18186" y="9452"/>
                </a:lnTo>
                <a:lnTo>
                  <a:pt x="16824" y="4613"/>
                </a:lnTo>
                <a:lnTo>
                  <a:pt x="1818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395894" y="219519"/>
            <a:ext cx="8053438" cy="4788281"/>
          </a:xfrm>
          <a:custGeom>
            <a:avLst/>
            <a:gdLst/>
            <a:ahLst/>
            <a:cxnLst/>
            <a:rect l="l" t="t" r="r" b="b"/>
            <a:pathLst>
              <a:path w="257093" h="146846" extrusionOk="0">
                <a:moveTo>
                  <a:pt x="7146" y="1"/>
                </a:moveTo>
                <a:cubicBezTo>
                  <a:pt x="3177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177" y="146845"/>
                  <a:pt x="7146" y="146845"/>
                </a:cubicBezTo>
                <a:lnTo>
                  <a:pt x="249947" y="146845"/>
                </a:lnTo>
                <a:cubicBezTo>
                  <a:pt x="253879" y="146845"/>
                  <a:pt x="257093" y="143632"/>
                  <a:pt x="257093" y="139700"/>
                </a:cubicBezTo>
                <a:lnTo>
                  <a:pt x="257093" y="7146"/>
                </a:lnTo>
                <a:cubicBezTo>
                  <a:pt x="257093" y="3214"/>
                  <a:pt x="253879" y="1"/>
                  <a:pt x="249947" y="1"/>
                </a:cubicBezTo>
                <a:close/>
              </a:path>
            </a:pathLst>
          </a:custGeom>
          <a:solidFill>
            <a:srgbClr val="FCFA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228900" y="135685"/>
            <a:ext cx="794715" cy="68671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 txBox="1">
            <a:spLocks noGrp="1"/>
          </p:cNvSpPr>
          <p:nvPr>
            <p:ph type="ctrTitle"/>
          </p:nvPr>
        </p:nvSpPr>
        <p:spPr>
          <a:xfrm>
            <a:off x="967700" y="1345750"/>
            <a:ext cx="7208700" cy="19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400">
                <a:latin typeface="Jua"/>
                <a:ea typeface="Jua"/>
                <a:cs typeface="Jua"/>
                <a:sym typeface="Jua"/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subTitle" idx="1"/>
          </p:nvPr>
        </p:nvSpPr>
        <p:spPr>
          <a:xfrm>
            <a:off x="1138725" y="3114175"/>
            <a:ext cx="68667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2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  <p:grpSp>
        <p:nvGrpSpPr>
          <p:cNvPr id="85" name="Google Shape;85;p2"/>
          <p:cNvGrpSpPr/>
          <p:nvPr/>
        </p:nvGrpSpPr>
        <p:grpSpPr>
          <a:xfrm>
            <a:off x="7480525" y="1448400"/>
            <a:ext cx="444275" cy="398525"/>
            <a:chOff x="2495125" y="2142250"/>
            <a:chExt cx="444275" cy="398525"/>
          </a:xfrm>
        </p:grpSpPr>
        <p:sp>
          <p:nvSpPr>
            <p:cNvPr id="86" name="Google Shape;86;p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018050" y="1506975"/>
            <a:ext cx="291375" cy="281375"/>
            <a:chOff x="3243875" y="2372825"/>
            <a:chExt cx="291375" cy="281375"/>
          </a:xfrm>
        </p:grpSpPr>
        <p:sp>
          <p:nvSpPr>
            <p:cNvPr id="89" name="Google Shape;89;p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" name="Google Shape;99;p2"/>
          <p:cNvGrpSpPr/>
          <p:nvPr/>
        </p:nvGrpSpPr>
        <p:grpSpPr>
          <a:xfrm>
            <a:off x="2071475" y="615963"/>
            <a:ext cx="166675" cy="168575"/>
            <a:chOff x="4954425" y="2036375"/>
            <a:chExt cx="166675" cy="168575"/>
          </a:xfrm>
        </p:grpSpPr>
        <p:sp>
          <p:nvSpPr>
            <p:cNvPr id="100" name="Google Shape;100;p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Google Shape;102;p2"/>
          <p:cNvSpPr/>
          <p:nvPr/>
        </p:nvSpPr>
        <p:spPr>
          <a:xfrm>
            <a:off x="7571875" y="991013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0"/>
                </a:moveTo>
                <a:cubicBezTo>
                  <a:pt x="255" y="0"/>
                  <a:pt x="1" y="2834"/>
                  <a:pt x="2006" y="3221"/>
                </a:cubicBezTo>
                <a:cubicBezTo>
                  <a:pt x="2122" y="3239"/>
                  <a:pt x="2233" y="3247"/>
                  <a:pt x="2340" y="3247"/>
                </a:cubicBezTo>
                <a:cubicBezTo>
                  <a:pt x="4296" y="3247"/>
                  <a:pt x="4764" y="345"/>
                  <a:pt x="2483" y="12"/>
                </a:cubicBezTo>
                <a:cubicBezTo>
                  <a:pt x="2404" y="4"/>
                  <a:pt x="2327" y="0"/>
                  <a:pt x="225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1821125" y="128462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1018050" y="1000650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"/>
          <p:cNvSpPr/>
          <p:nvPr/>
        </p:nvSpPr>
        <p:spPr>
          <a:xfrm rot="9553842">
            <a:off x="2124651" y="4191357"/>
            <a:ext cx="60324" cy="43049"/>
          </a:xfrm>
          <a:custGeom>
            <a:avLst/>
            <a:gdLst/>
            <a:ahLst/>
            <a:cxnLst/>
            <a:rect l="l" t="t" r="r" b="b"/>
            <a:pathLst>
              <a:path w="2413" h="1722" extrusionOk="0">
                <a:moveTo>
                  <a:pt x="1429" y="1"/>
                </a:moveTo>
                <a:cubicBezTo>
                  <a:pt x="1351" y="1"/>
                  <a:pt x="1268" y="12"/>
                  <a:pt x="1179" y="34"/>
                </a:cubicBezTo>
                <a:cubicBezTo>
                  <a:pt x="1156" y="33"/>
                  <a:pt x="1133" y="32"/>
                  <a:pt x="1110" y="32"/>
                </a:cubicBezTo>
                <a:cubicBezTo>
                  <a:pt x="20" y="32"/>
                  <a:pt x="1" y="1722"/>
                  <a:pt x="1114" y="1722"/>
                </a:cubicBezTo>
                <a:cubicBezTo>
                  <a:pt x="1159" y="1722"/>
                  <a:pt x="1206" y="1719"/>
                  <a:pt x="1254" y="1714"/>
                </a:cubicBezTo>
                <a:cubicBezTo>
                  <a:pt x="2412" y="1575"/>
                  <a:pt x="2372" y="1"/>
                  <a:pt x="142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7527700" y="4181913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1104175" y="370907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"/>
          <p:cNvGrpSpPr/>
          <p:nvPr/>
        </p:nvGrpSpPr>
        <p:grpSpPr>
          <a:xfrm>
            <a:off x="6355050" y="709650"/>
            <a:ext cx="291375" cy="281375"/>
            <a:chOff x="3243875" y="2372825"/>
            <a:chExt cx="291375" cy="281375"/>
          </a:xfrm>
        </p:grpSpPr>
        <p:sp>
          <p:nvSpPr>
            <p:cNvPr id="109" name="Google Shape;109;p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" name="Google Shape;119;p2"/>
          <p:cNvGrpSpPr/>
          <p:nvPr/>
        </p:nvGrpSpPr>
        <p:grpSpPr>
          <a:xfrm>
            <a:off x="1105050" y="4149150"/>
            <a:ext cx="444275" cy="398525"/>
            <a:chOff x="2495125" y="2142250"/>
            <a:chExt cx="444275" cy="398525"/>
          </a:xfrm>
        </p:grpSpPr>
        <p:sp>
          <p:nvSpPr>
            <p:cNvPr id="120" name="Google Shape;120;p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122;p2"/>
          <p:cNvGrpSpPr/>
          <p:nvPr/>
        </p:nvGrpSpPr>
        <p:grpSpPr>
          <a:xfrm>
            <a:off x="6975800" y="4368950"/>
            <a:ext cx="291375" cy="281375"/>
            <a:chOff x="3243875" y="2372825"/>
            <a:chExt cx="291375" cy="281375"/>
          </a:xfrm>
        </p:grpSpPr>
        <p:sp>
          <p:nvSpPr>
            <p:cNvPr id="123" name="Google Shape;123;p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_1_1"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6" name="Google Shape;1186;p16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1187" name="Google Shape;1187;p1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8" name="Google Shape;1188;p1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189" name="Google Shape;1189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91" name="Google Shape;1191;p1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92" name="Google Shape;1192;p1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193" name="Google Shape;1193;p1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1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5" name="Google Shape;1195;p1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196" name="Google Shape;1196;p1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1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8" name="Google Shape;1198;p1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199" name="Google Shape;1199;p1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1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1" name="Google Shape;1201;p1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02" name="Google Shape;1202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4" name="Google Shape;1204;p1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05" name="Google Shape;1205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07" name="Google Shape;1207;p1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1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9" name="Google Shape;1209;p16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0" name="Google Shape;1210;p16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1" name="Google Shape;1211;p16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2" name="Google Shape;1212;p16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3" name="Google Shape;1213;p16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4" name="Google Shape;1214;p16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5" name="Google Shape;1215;p16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6" name="Google Shape;1216;p16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16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8" name="Google Shape;1218;p16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9" name="Google Shape;1219;p16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0" name="Google Shape;1220;p16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1" name="Google Shape;1221;p16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2" name="Google Shape;1222;p16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3" name="Google Shape;1223;p16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4" name="Google Shape;1224;p16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5" name="Google Shape;1225;p16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6" name="Google Shape;1226;p16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7" name="Google Shape;1227;p16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16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9" name="Google Shape;1229;p16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0" name="Google Shape;1230;p16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1" name="Google Shape;1231;p16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2" name="Google Shape;1232;p16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3" name="Google Shape;1233;p16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4" name="Google Shape;1234;p16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5" name="Google Shape;1235;p16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6" name="Google Shape;1236;p16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7" name="Google Shape;1237;p16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8" name="Google Shape;1238;p16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9" name="Google Shape;1239;p16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0" name="Google Shape;1240;p16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1" name="Google Shape;1241;p16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2" name="Google Shape;1242;p16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3" name="Google Shape;1243;p16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4" name="Google Shape;1244;p16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5" name="Google Shape;1245;p16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6" name="Google Shape;1246;p16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7" name="Google Shape;1247;p16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8" name="Google Shape;1248;p16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9" name="Google Shape;1249;p16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0" name="Google Shape;1250;p16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1" name="Google Shape;1251;p16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2" name="Google Shape;1252;p16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3" name="Google Shape;1253;p16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4" name="Google Shape;1254;p16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5" name="Google Shape;1255;p16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6" name="Google Shape;1256;p16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7" name="Google Shape;1257;p16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8" name="Google Shape;1258;p16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9" name="Google Shape;1259;p16"/>
          <p:cNvGrpSpPr/>
          <p:nvPr/>
        </p:nvGrpSpPr>
        <p:grpSpPr>
          <a:xfrm>
            <a:off x="726213" y="4500425"/>
            <a:ext cx="291375" cy="281375"/>
            <a:chOff x="3243875" y="2372825"/>
            <a:chExt cx="291375" cy="281375"/>
          </a:xfrm>
        </p:grpSpPr>
        <p:sp>
          <p:nvSpPr>
            <p:cNvPr id="1260" name="Google Shape;1260;p1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1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1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1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1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1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1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1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1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1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0" name="Google Shape;1270;p16"/>
          <p:cNvSpPr/>
          <p:nvPr/>
        </p:nvSpPr>
        <p:spPr>
          <a:xfrm>
            <a:off x="7335600" y="508075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1" name="Google Shape;1271;p16"/>
          <p:cNvGrpSpPr/>
          <p:nvPr/>
        </p:nvGrpSpPr>
        <p:grpSpPr>
          <a:xfrm>
            <a:off x="1514950" y="454750"/>
            <a:ext cx="166675" cy="168575"/>
            <a:chOff x="4954425" y="2036375"/>
            <a:chExt cx="166675" cy="168575"/>
          </a:xfrm>
        </p:grpSpPr>
        <p:sp>
          <p:nvSpPr>
            <p:cNvPr id="1272" name="Google Shape;1272;p1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1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4" name="Google Shape;1274;p16"/>
          <p:cNvSpPr/>
          <p:nvPr/>
        </p:nvSpPr>
        <p:spPr>
          <a:xfrm>
            <a:off x="1427950" y="4781788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_1_1"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6" name="Google Shape;1276;p17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1277" name="Google Shape;1277;p1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78" name="Google Shape;1278;p1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9" name="Google Shape;1279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81" name="Google Shape;1281;p1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82" name="Google Shape;1282;p1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83" name="Google Shape;1283;p1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1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5" name="Google Shape;1285;p1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86" name="Google Shape;1286;p1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1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8" name="Google Shape;1288;p1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9" name="Google Shape;1289;p1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1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1" name="Google Shape;1291;p1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92" name="Google Shape;1292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4" name="Google Shape;1294;p1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95" name="Google Shape;1295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97" name="Google Shape;1297;p1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1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9" name="Google Shape;1299;p17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0" name="Google Shape;1300;p17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1" name="Google Shape;1301;p17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2" name="Google Shape;1302;p17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3" name="Google Shape;1303;p17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4" name="Google Shape;1304;p17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5" name="Google Shape;1305;p17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6" name="Google Shape;1306;p17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7" name="Google Shape;1307;p17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8" name="Google Shape;1308;p17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9" name="Google Shape;1309;p17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0" name="Google Shape;1310;p17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1" name="Google Shape;1311;p17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2" name="Google Shape;1312;p17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3" name="Google Shape;1313;p17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4" name="Google Shape;1314;p17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5" name="Google Shape;1315;p17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6" name="Google Shape;1316;p17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7" name="Google Shape;1317;p17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8" name="Google Shape;1318;p17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9" name="Google Shape;1319;p17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0" name="Google Shape;1320;p17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1" name="Google Shape;1321;p17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2" name="Google Shape;1322;p17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3" name="Google Shape;1323;p17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4" name="Google Shape;1324;p17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5" name="Google Shape;1325;p17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6" name="Google Shape;1326;p17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7" name="Google Shape;1327;p17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8" name="Google Shape;1328;p17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9" name="Google Shape;1329;p17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0" name="Google Shape;1330;p17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1" name="Google Shape;1331;p17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2" name="Google Shape;1332;p17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3" name="Google Shape;1333;p17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4" name="Google Shape;1334;p17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5" name="Google Shape;1335;p17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6" name="Google Shape;1336;p17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7" name="Google Shape;1337;p17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8" name="Google Shape;1338;p17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9" name="Google Shape;1339;p17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0" name="Google Shape;1340;p17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1" name="Google Shape;1341;p17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17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3" name="Google Shape;1343;p17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4" name="Google Shape;1344;p17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17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6" name="Google Shape;1346;p17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7" name="Google Shape;1347;p17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17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9" name="Google Shape;1349;p17"/>
          <p:cNvGrpSpPr/>
          <p:nvPr/>
        </p:nvGrpSpPr>
        <p:grpSpPr>
          <a:xfrm>
            <a:off x="504088" y="319075"/>
            <a:ext cx="444275" cy="398525"/>
            <a:chOff x="2495125" y="2142250"/>
            <a:chExt cx="444275" cy="398525"/>
          </a:xfrm>
        </p:grpSpPr>
        <p:sp>
          <p:nvSpPr>
            <p:cNvPr id="1350" name="Google Shape;1350;p1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1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2" name="Google Shape;1352;p17"/>
          <p:cNvGrpSpPr/>
          <p:nvPr/>
        </p:nvGrpSpPr>
        <p:grpSpPr>
          <a:xfrm>
            <a:off x="7942288" y="4463763"/>
            <a:ext cx="291375" cy="281375"/>
            <a:chOff x="3243875" y="2372825"/>
            <a:chExt cx="291375" cy="281375"/>
          </a:xfrm>
        </p:grpSpPr>
        <p:sp>
          <p:nvSpPr>
            <p:cNvPr id="1353" name="Google Shape;1353;p1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1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1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1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1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1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1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1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1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1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3" name="Google Shape;1363;p17"/>
          <p:cNvGrpSpPr/>
          <p:nvPr/>
        </p:nvGrpSpPr>
        <p:grpSpPr>
          <a:xfrm>
            <a:off x="1236250" y="319063"/>
            <a:ext cx="166675" cy="168575"/>
            <a:chOff x="4954425" y="2036375"/>
            <a:chExt cx="166675" cy="168575"/>
          </a:xfrm>
        </p:grpSpPr>
        <p:sp>
          <p:nvSpPr>
            <p:cNvPr id="1364" name="Google Shape;1364;p1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1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6" name="Google Shape;1366;p17"/>
          <p:cNvSpPr/>
          <p:nvPr/>
        </p:nvSpPr>
        <p:spPr>
          <a:xfrm>
            <a:off x="8028425" y="362763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17"/>
          <p:cNvSpPr/>
          <p:nvPr/>
        </p:nvSpPr>
        <p:spPr>
          <a:xfrm>
            <a:off x="8149363" y="4193975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68" name="Google Shape;1368;p17"/>
          <p:cNvGrpSpPr/>
          <p:nvPr/>
        </p:nvGrpSpPr>
        <p:grpSpPr>
          <a:xfrm>
            <a:off x="7442275" y="4651625"/>
            <a:ext cx="166675" cy="168575"/>
            <a:chOff x="4954425" y="2036375"/>
            <a:chExt cx="166675" cy="168575"/>
          </a:xfrm>
        </p:grpSpPr>
        <p:sp>
          <p:nvSpPr>
            <p:cNvPr id="1369" name="Google Shape;1369;p1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1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0_1_1_1_1_1">
    <p:spTree>
      <p:nvGrpSpPr>
        <p:cNvPr id="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" name="Google Shape;1372;p18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1373" name="Google Shape;1373;p1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74" name="Google Shape;1374;p1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75" name="Google Shape;1375;p1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1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77" name="Google Shape;1377;p1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78" name="Google Shape;1378;p1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379" name="Google Shape;1379;p1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1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1" name="Google Shape;1381;p1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382" name="Google Shape;1382;p1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1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4" name="Google Shape;1384;p1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385" name="Google Shape;1385;p1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1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7" name="Google Shape;1387;p1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388" name="Google Shape;1388;p1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1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90" name="Google Shape;1390;p1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391" name="Google Shape;1391;p1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1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93" name="Google Shape;1393;p1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1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5" name="Google Shape;1395;p18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6" name="Google Shape;1396;p18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7" name="Google Shape;1397;p18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8" name="Google Shape;1398;p18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9" name="Google Shape;1399;p18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0" name="Google Shape;1400;p18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1" name="Google Shape;1401;p18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2" name="Google Shape;1402;p18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3" name="Google Shape;1403;p18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4" name="Google Shape;1404;p18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5" name="Google Shape;1405;p18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6" name="Google Shape;1406;p18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7" name="Google Shape;1407;p18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8" name="Google Shape;1408;p18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9" name="Google Shape;1409;p18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0" name="Google Shape;1410;p18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1" name="Google Shape;1411;p18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2" name="Google Shape;1412;p18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3" name="Google Shape;1413;p18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4" name="Google Shape;1414;p18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5" name="Google Shape;1415;p18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6" name="Google Shape;1416;p18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7" name="Google Shape;1417;p18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8" name="Google Shape;1418;p18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9" name="Google Shape;1419;p18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0" name="Google Shape;1420;p18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1" name="Google Shape;1421;p18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2" name="Google Shape;1422;p18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3" name="Google Shape;1423;p18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18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18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6" name="Google Shape;1426;p18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7" name="Google Shape;1427;p18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8" name="Google Shape;1428;p18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9" name="Google Shape;1429;p18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0" name="Google Shape;1430;p18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1" name="Google Shape;1431;p18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2" name="Google Shape;1432;p18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3" name="Google Shape;1433;p18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4" name="Google Shape;1434;p18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5" name="Google Shape;1435;p18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6" name="Google Shape;1436;p18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7" name="Google Shape;1437;p18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8" name="Google Shape;1438;p18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9" name="Google Shape;1439;p18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0" name="Google Shape;1440;p18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1" name="Google Shape;1441;p18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2" name="Google Shape;1442;p18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3" name="Google Shape;1443;p18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4" name="Google Shape;1444;p18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5" name="Google Shape;1445;p18"/>
          <p:cNvSpPr/>
          <p:nvPr/>
        </p:nvSpPr>
        <p:spPr>
          <a:xfrm>
            <a:off x="228900" y="135685"/>
            <a:ext cx="794715" cy="68671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6" name="Google Shape;1446;p18"/>
          <p:cNvGrpSpPr/>
          <p:nvPr/>
        </p:nvGrpSpPr>
        <p:grpSpPr>
          <a:xfrm>
            <a:off x="1063250" y="831175"/>
            <a:ext cx="444275" cy="398525"/>
            <a:chOff x="2495125" y="2142250"/>
            <a:chExt cx="444275" cy="398525"/>
          </a:xfrm>
        </p:grpSpPr>
        <p:sp>
          <p:nvSpPr>
            <p:cNvPr id="1447" name="Google Shape;1447;p1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1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9" name="Google Shape;1449;p18"/>
          <p:cNvGrpSpPr/>
          <p:nvPr/>
        </p:nvGrpSpPr>
        <p:grpSpPr>
          <a:xfrm>
            <a:off x="7814250" y="4463750"/>
            <a:ext cx="291375" cy="281375"/>
            <a:chOff x="3243875" y="2372825"/>
            <a:chExt cx="291375" cy="281375"/>
          </a:xfrm>
        </p:grpSpPr>
        <p:sp>
          <p:nvSpPr>
            <p:cNvPr id="1450" name="Google Shape;1450;p1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1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1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1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1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1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1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1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1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1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0" name="Google Shape;1460;p18"/>
          <p:cNvGrpSpPr/>
          <p:nvPr/>
        </p:nvGrpSpPr>
        <p:grpSpPr>
          <a:xfrm>
            <a:off x="7553550" y="700850"/>
            <a:ext cx="166675" cy="168575"/>
            <a:chOff x="4954425" y="2036375"/>
            <a:chExt cx="166675" cy="168575"/>
          </a:xfrm>
        </p:grpSpPr>
        <p:sp>
          <p:nvSpPr>
            <p:cNvPr id="1461" name="Google Shape;1461;p1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1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63" name="Google Shape;1463;p18"/>
          <p:cNvSpPr/>
          <p:nvPr/>
        </p:nvSpPr>
        <p:spPr>
          <a:xfrm>
            <a:off x="1877550" y="539050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4" name="Google Shape;1464;p18"/>
          <p:cNvSpPr/>
          <p:nvPr/>
        </p:nvSpPr>
        <p:spPr>
          <a:xfrm>
            <a:off x="8218500" y="4065000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0_1_1_1_1_1_1">
    <p:spTree>
      <p:nvGrpSpPr>
        <p:cNvPr id="1" name="Shape 1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6" name="Google Shape;1466;p19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1467" name="Google Shape;1467;p1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8" name="Google Shape;1468;p1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69" name="Google Shape;1469;p1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1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71" name="Google Shape;1471;p1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72" name="Google Shape;1472;p1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73" name="Google Shape;1473;p1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1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75" name="Google Shape;1475;p1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76" name="Google Shape;1476;p1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1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78" name="Google Shape;1478;p1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79" name="Google Shape;1479;p1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1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1" name="Google Shape;1481;p1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82" name="Google Shape;1482;p1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1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4" name="Google Shape;1484;p1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85" name="Google Shape;1485;p1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1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87" name="Google Shape;1487;p1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1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9" name="Google Shape;1489;p19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19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1" name="Google Shape;1491;p19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2" name="Google Shape;1492;p19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3" name="Google Shape;1493;p19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4" name="Google Shape;1494;p19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5" name="Google Shape;1495;p19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6" name="Google Shape;1496;p19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7" name="Google Shape;1497;p19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8" name="Google Shape;1498;p19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9" name="Google Shape;1499;p19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0" name="Google Shape;1500;p19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1" name="Google Shape;1501;p19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2" name="Google Shape;1502;p19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3" name="Google Shape;1503;p19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4" name="Google Shape;1504;p19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5" name="Google Shape;1505;p19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6" name="Google Shape;1506;p19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7" name="Google Shape;1507;p19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8" name="Google Shape;1508;p19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9" name="Google Shape;1509;p19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0" name="Google Shape;1510;p19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1" name="Google Shape;1511;p19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2" name="Google Shape;1512;p19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3" name="Google Shape;1513;p19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4" name="Google Shape;1514;p19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5" name="Google Shape;1515;p19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6" name="Google Shape;1516;p19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19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19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9" name="Google Shape;1519;p19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0" name="Google Shape;1520;p19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1" name="Google Shape;1521;p19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2" name="Google Shape;1522;p19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3" name="Google Shape;1523;p19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4" name="Google Shape;1524;p19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5" name="Google Shape;1525;p19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6" name="Google Shape;1526;p19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7" name="Google Shape;1527;p19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8" name="Google Shape;1528;p19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9" name="Google Shape;1529;p19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0" name="Google Shape;1530;p19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1" name="Google Shape;1531;p19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2" name="Google Shape;1532;p19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3" name="Google Shape;1533;p19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4" name="Google Shape;1534;p19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5" name="Google Shape;1535;p19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6" name="Google Shape;1536;p19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7" name="Google Shape;1537;p19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8" name="Google Shape;1538;p19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9" name="Google Shape;1539;p19"/>
          <p:cNvGrpSpPr/>
          <p:nvPr/>
        </p:nvGrpSpPr>
        <p:grpSpPr>
          <a:xfrm>
            <a:off x="7658900" y="2949438"/>
            <a:ext cx="444275" cy="398525"/>
            <a:chOff x="2495125" y="2142250"/>
            <a:chExt cx="444275" cy="398525"/>
          </a:xfrm>
        </p:grpSpPr>
        <p:sp>
          <p:nvSpPr>
            <p:cNvPr id="1540" name="Google Shape;1540;p1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1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2" name="Google Shape;1542;p19"/>
          <p:cNvGrpSpPr/>
          <p:nvPr/>
        </p:nvGrpSpPr>
        <p:grpSpPr>
          <a:xfrm>
            <a:off x="1018050" y="1506975"/>
            <a:ext cx="291375" cy="281375"/>
            <a:chOff x="3243875" y="2372825"/>
            <a:chExt cx="291375" cy="281375"/>
          </a:xfrm>
        </p:grpSpPr>
        <p:sp>
          <p:nvSpPr>
            <p:cNvPr id="1543" name="Google Shape;1543;p1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1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1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1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1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3" name="Google Shape;1553;p19"/>
          <p:cNvGrpSpPr/>
          <p:nvPr/>
        </p:nvGrpSpPr>
        <p:grpSpPr>
          <a:xfrm>
            <a:off x="2071475" y="615963"/>
            <a:ext cx="166675" cy="168575"/>
            <a:chOff x="4954425" y="2036375"/>
            <a:chExt cx="166675" cy="168575"/>
          </a:xfrm>
        </p:grpSpPr>
        <p:sp>
          <p:nvSpPr>
            <p:cNvPr id="1554" name="Google Shape;1554;p1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7006975" y="659650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0"/>
                </a:moveTo>
                <a:cubicBezTo>
                  <a:pt x="255" y="0"/>
                  <a:pt x="1" y="2834"/>
                  <a:pt x="2006" y="3221"/>
                </a:cubicBezTo>
                <a:cubicBezTo>
                  <a:pt x="2122" y="3239"/>
                  <a:pt x="2233" y="3247"/>
                  <a:pt x="2340" y="3247"/>
                </a:cubicBezTo>
                <a:cubicBezTo>
                  <a:pt x="4296" y="3247"/>
                  <a:pt x="4764" y="345"/>
                  <a:pt x="2483" y="12"/>
                </a:cubicBezTo>
                <a:cubicBezTo>
                  <a:pt x="2404" y="4"/>
                  <a:pt x="2327" y="0"/>
                  <a:pt x="225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7" name="Google Shape;1557;p19"/>
          <p:cNvSpPr/>
          <p:nvPr/>
        </p:nvSpPr>
        <p:spPr>
          <a:xfrm>
            <a:off x="1821125" y="128462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8" name="Google Shape;1558;p19"/>
          <p:cNvSpPr/>
          <p:nvPr/>
        </p:nvSpPr>
        <p:spPr>
          <a:xfrm>
            <a:off x="1018050" y="1000650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9" name="Google Shape;1559;p19"/>
          <p:cNvSpPr/>
          <p:nvPr/>
        </p:nvSpPr>
        <p:spPr>
          <a:xfrm>
            <a:off x="7527700" y="4181913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0" name="Google Shape;1560;p19"/>
          <p:cNvSpPr/>
          <p:nvPr/>
        </p:nvSpPr>
        <p:spPr>
          <a:xfrm>
            <a:off x="1104175" y="370907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61" name="Google Shape;1561;p19"/>
          <p:cNvGrpSpPr/>
          <p:nvPr/>
        </p:nvGrpSpPr>
        <p:grpSpPr>
          <a:xfrm>
            <a:off x="1529750" y="4285375"/>
            <a:ext cx="291375" cy="281375"/>
            <a:chOff x="3243875" y="2372825"/>
            <a:chExt cx="291375" cy="281375"/>
          </a:xfrm>
        </p:grpSpPr>
        <p:sp>
          <p:nvSpPr>
            <p:cNvPr id="1562" name="Google Shape;1562;p1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1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1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1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1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1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1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2" name="Google Shape;1572;p19"/>
          <p:cNvGrpSpPr/>
          <p:nvPr/>
        </p:nvGrpSpPr>
        <p:grpSpPr>
          <a:xfrm>
            <a:off x="1254238" y="2592525"/>
            <a:ext cx="444275" cy="398525"/>
            <a:chOff x="2495125" y="2142250"/>
            <a:chExt cx="444275" cy="398525"/>
          </a:xfrm>
        </p:grpSpPr>
        <p:sp>
          <p:nvSpPr>
            <p:cNvPr id="1573" name="Google Shape;1573;p1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1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5" name="Google Shape;1575;p19"/>
          <p:cNvGrpSpPr/>
          <p:nvPr/>
        </p:nvGrpSpPr>
        <p:grpSpPr>
          <a:xfrm>
            <a:off x="6975800" y="4368950"/>
            <a:ext cx="291375" cy="281375"/>
            <a:chOff x="3243875" y="2372825"/>
            <a:chExt cx="291375" cy="281375"/>
          </a:xfrm>
        </p:grpSpPr>
        <p:sp>
          <p:nvSpPr>
            <p:cNvPr id="1576" name="Google Shape;1576;p1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1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1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1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1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1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1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1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1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1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6" name="Google Shape;1586;p19"/>
          <p:cNvGrpSpPr/>
          <p:nvPr/>
        </p:nvGrpSpPr>
        <p:grpSpPr>
          <a:xfrm>
            <a:off x="7185250" y="2202150"/>
            <a:ext cx="166675" cy="168575"/>
            <a:chOff x="4954425" y="2036375"/>
            <a:chExt cx="166675" cy="168575"/>
          </a:xfrm>
        </p:grpSpPr>
        <p:sp>
          <p:nvSpPr>
            <p:cNvPr id="1587" name="Google Shape;1587;p1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1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9" name="Google Shape;1589;p19"/>
          <p:cNvGrpSpPr/>
          <p:nvPr/>
        </p:nvGrpSpPr>
        <p:grpSpPr>
          <a:xfrm>
            <a:off x="7658888" y="1125963"/>
            <a:ext cx="444275" cy="398525"/>
            <a:chOff x="2495125" y="2142250"/>
            <a:chExt cx="444275" cy="398525"/>
          </a:xfrm>
        </p:grpSpPr>
        <p:sp>
          <p:nvSpPr>
            <p:cNvPr id="1590" name="Google Shape;1590;p1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1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"/>
          <p:cNvSpPr/>
          <p:nvPr/>
        </p:nvSpPr>
        <p:spPr>
          <a:xfrm>
            <a:off x="395925" y="291324"/>
            <a:ext cx="8336062" cy="4788281"/>
          </a:xfrm>
          <a:custGeom>
            <a:avLst/>
            <a:gdLst/>
            <a:ahLst/>
            <a:cxnLst/>
            <a:rect l="l" t="t" r="r" b="b"/>
            <a:pathLst>
              <a:path w="257584" h="146846" extrusionOk="0">
                <a:moveTo>
                  <a:pt x="7146" y="1"/>
                </a:moveTo>
                <a:cubicBezTo>
                  <a:pt x="3214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214" y="146845"/>
                  <a:pt x="7146" y="146845"/>
                </a:cubicBezTo>
                <a:lnTo>
                  <a:pt x="250438" y="146845"/>
                </a:lnTo>
                <a:cubicBezTo>
                  <a:pt x="254408" y="146845"/>
                  <a:pt x="257584" y="143632"/>
                  <a:pt x="257584" y="139700"/>
                </a:cubicBezTo>
                <a:lnTo>
                  <a:pt x="257584" y="7146"/>
                </a:lnTo>
                <a:cubicBezTo>
                  <a:pt x="257584" y="3214"/>
                  <a:pt x="254408" y="1"/>
                  <a:pt x="250438" y="1"/>
                </a:cubicBezTo>
                <a:close/>
              </a:path>
            </a:pathLst>
          </a:custGeom>
          <a:solidFill>
            <a:srgbClr val="595959">
              <a:alpha val="14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4"/>
          <p:cNvSpPr/>
          <p:nvPr/>
        </p:nvSpPr>
        <p:spPr>
          <a:xfrm>
            <a:off x="661185" y="219519"/>
            <a:ext cx="8068819" cy="4788281"/>
          </a:xfrm>
          <a:custGeom>
            <a:avLst/>
            <a:gdLst/>
            <a:ahLst/>
            <a:cxnLst/>
            <a:rect l="l" t="t" r="r" b="b"/>
            <a:pathLst>
              <a:path w="257584" h="146846" extrusionOk="0">
                <a:moveTo>
                  <a:pt x="7146" y="1"/>
                </a:moveTo>
                <a:cubicBezTo>
                  <a:pt x="3214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214" y="146845"/>
                  <a:pt x="7146" y="146845"/>
                </a:cubicBezTo>
                <a:lnTo>
                  <a:pt x="250438" y="146845"/>
                </a:lnTo>
                <a:cubicBezTo>
                  <a:pt x="254408" y="146845"/>
                  <a:pt x="257584" y="143632"/>
                  <a:pt x="257584" y="139700"/>
                </a:cubicBezTo>
                <a:lnTo>
                  <a:pt x="257584" y="7146"/>
                </a:lnTo>
                <a:cubicBezTo>
                  <a:pt x="257584" y="3214"/>
                  <a:pt x="254408" y="1"/>
                  <a:pt x="2504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4"/>
          <p:cNvSpPr/>
          <p:nvPr/>
        </p:nvSpPr>
        <p:spPr>
          <a:xfrm>
            <a:off x="8341543" y="4447718"/>
            <a:ext cx="569676" cy="308239"/>
          </a:xfrm>
          <a:custGeom>
            <a:avLst/>
            <a:gdLst/>
            <a:ahLst/>
            <a:cxnLst/>
            <a:rect l="l" t="t" r="r" b="b"/>
            <a:pathLst>
              <a:path w="18186" h="9453" extrusionOk="0">
                <a:moveTo>
                  <a:pt x="0" y="0"/>
                </a:moveTo>
                <a:lnTo>
                  <a:pt x="0" y="9452"/>
                </a:lnTo>
                <a:lnTo>
                  <a:pt x="18186" y="9452"/>
                </a:lnTo>
                <a:lnTo>
                  <a:pt x="16824" y="4613"/>
                </a:lnTo>
                <a:lnTo>
                  <a:pt x="18186" y="0"/>
                </a:lnTo>
                <a:close/>
              </a:path>
            </a:pathLst>
          </a:custGeom>
          <a:solidFill>
            <a:srgbClr val="595959">
              <a:alpha val="14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7" name="Google Shape;237;p4"/>
          <p:cNvGrpSpPr/>
          <p:nvPr/>
        </p:nvGrpSpPr>
        <p:grpSpPr>
          <a:xfrm>
            <a:off x="8341543" y="2282008"/>
            <a:ext cx="569676" cy="380612"/>
            <a:chOff x="8341543" y="2282008"/>
            <a:chExt cx="569676" cy="380612"/>
          </a:xfrm>
        </p:grpSpPr>
        <p:sp>
          <p:nvSpPr>
            <p:cNvPr id="238" name="Google Shape;238;p4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0" name="Google Shape;240;p4"/>
          <p:cNvGrpSpPr/>
          <p:nvPr/>
        </p:nvGrpSpPr>
        <p:grpSpPr>
          <a:xfrm>
            <a:off x="8341543" y="1721094"/>
            <a:ext cx="569676" cy="380612"/>
            <a:chOff x="8341543" y="1721094"/>
            <a:chExt cx="569676" cy="380612"/>
          </a:xfrm>
        </p:grpSpPr>
        <p:sp>
          <p:nvSpPr>
            <p:cNvPr id="241" name="Google Shape;241;p4"/>
            <p:cNvSpPr/>
            <p:nvPr/>
          </p:nvSpPr>
          <p:spPr>
            <a:xfrm>
              <a:off x="8341543" y="180086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8341543" y="1721094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3" name="Google Shape;243;p4"/>
          <p:cNvGrpSpPr/>
          <p:nvPr/>
        </p:nvGrpSpPr>
        <p:grpSpPr>
          <a:xfrm>
            <a:off x="8346273" y="1183592"/>
            <a:ext cx="568486" cy="388014"/>
            <a:chOff x="8346273" y="1183592"/>
            <a:chExt cx="568486" cy="388014"/>
          </a:xfrm>
        </p:grpSpPr>
        <p:sp>
          <p:nvSpPr>
            <p:cNvPr id="244" name="Google Shape;244;p4"/>
            <p:cNvSpPr/>
            <p:nvPr/>
          </p:nvSpPr>
          <p:spPr>
            <a:xfrm>
              <a:off x="8346273" y="1263367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8346273" y="1183592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" name="Google Shape;246;p4"/>
          <p:cNvGrpSpPr/>
          <p:nvPr/>
        </p:nvGrpSpPr>
        <p:grpSpPr>
          <a:xfrm>
            <a:off x="8341543" y="606635"/>
            <a:ext cx="569676" cy="388014"/>
            <a:chOff x="8341543" y="606635"/>
            <a:chExt cx="569676" cy="388014"/>
          </a:xfrm>
        </p:grpSpPr>
        <p:sp>
          <p:nvSpPr>
            <p:cNvPr id="247" name="Google Shape;247;p4"/>
            <p:cNvSpPr/>
            <p:nvPr/>
          </p:nvSpPr>
          <p:spPr>
            <a:xfrm>
              <a:off x="8341543" y="686410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8341543" y="606635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" name="Google Shape;249;p4"/>
          <p:cNvGrpSpPr/>
          <p:nvPr/>
        </p:nvGrpSpPr>
        <p:grpSpPr>
          <a:xfrm>
            <a:off x="8341543" y="2842933"/>
            <a:ext cx="569676" cy="380612"/>
            <a:chOff x="8341543" y="2282008"/>
            <a:chExt cx="569676" cy="380612"/>
          </a:xfrm>
        </p:grpSpPr>
        <p:sp>
          <p:nvSpPr>
            <p:cNvPr id="250" name="Google Shape;250;p4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" name="Google Shape;252;p4"/>
          <p:cNvGrpSpPr/>
          <p:nvPr/>
        </p:nvGrpSpPr>
        <p:grpSpPr>
          <a:xfrm>
            <a:off x="8341543" y="3403858"/>
            <a:ext cx="569676" cy="380612"/>
            <a:chOff x="8341543" y="2282008"/>
            <a:chExt cx="569676" cy="380612"/>
          </a:xfrm>
        </p:grpSpPr>
        <p:sp>
          <p:nvSpPr>
            <p:cNvPr id="253" name="Google Shape;253;p4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255;p4"/>
          <p:cNvSpPr/>
          <p:nvPr/>
        </p:nvSpPr>
        <p:spPr>
          <a:xfrm>
            <a:off x="8341543" y="4367943"/>
            <a:ext cx="569676" cy="308239"/>
          </a:xfrm>
          <a:custGeom>
            <a:avLst/>
            <a:gdLst/>
            <a:ahLst/>
            <a:cxnLst/>
            <a:rect l="l" t="t" r="r" b="b"/>
            <a:pathLst>
              <a:path w="18186" h="9453" extrusionOk="0">
                <a:moveTo>
                  <a:pt x="0" y="0"/>
                </a:moveTo>
                <a:lnTo>
                  <a:pt x="0" y="9452"/>
                </a:lnTo>
                <a:lnTo>
                  <a:pt x="18186" y="9452"/>
                </a:lnTo>
                <a:lnTo>
                  <a:pt x="16824" y="4613"/>
                </a:lnTo>
                <a:lnTo>
                  <a:pt x="1818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4"/>
          <p:cNvSpPr/>
          <p:nvPr/>
        </p:nvSpPr>
        <p:spPr>
          <a:xfrm>
            <a:off x="395894" y="219519"/>
            <a:ext cx="8053438" cy="4788281"/>
          </a:xfrm>
          <a:custGeom>
            <a:avLst/>
            <a:gdLst/>
            <a:ahLst/>
            <a:cxnLst/>
            <a:rect l="l" t="t" r="r" b="b"/>
            <a:pathLst>
              <a:path w="257093" h="146846" extrusionOk="0">
                <a:moveTo>
                  <a:pt x="7146" y="1"/>
                </a:moveTo>
                <a:cubicBezTo>
                  <a:pt x="3177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177" y="146845"/>
                  <a:pt x="7146" y="146845"/>
                </a:cubicBezTo>
                <a:lnTo>
                  <a:pt x="249947" y="146845"/>
                </a:lnTo>
                <a:cubicBezTo>
                  <a:pt x="253879" y="146845"/>
                  <a:pt x="257093" y="143632"/>
                  <a:pt x="257093" y="139700"/>
                </a:cubicBezTo>
                <a:lnTo>
                  <a:pt x="257093" y="7146"/>
                </a:lnTo>
                <a:cubicBezTo>
                  <a:pt x="257093" y="3214"/>
                  <a:pt x="253879" y="1"/>
                  <a:pt x="249947" y="1"/>
                </a:cubicBezTo>
                <a:close/>
              </a:path>
            </a:pathLst>
          </a:custGeom>
          <a:solidFill>
            <a:srgbClr val="FCFA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4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4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4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4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4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4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4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4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4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4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4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4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4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4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4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4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4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4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4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4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4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4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4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4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4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4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4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4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4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4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4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4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4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4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4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4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4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4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4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4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4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4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4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4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4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4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4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4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4"/>
          <p:cNvSpPr/>
          <p:nvPr/>
        </p:nvSpPr>
        <p:spPr>
          <a:xfrm>
            <a:off x="228900" y="135685"/>
            <a:ext cx="794715" cy="68671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4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4"/>
          <p:cNvSpPr txBox="1">
            <a:spLocks noGrp="1"/>
          </p:cNvSpPr>
          <p:nvPr>
            <p:ph type="subTitle" idx="1"/>
          </p:nvPr>
        </p:nvSpPr>
        <p:spPr>
          <a:xfrm>
            <a:off x="821325" y="1232150"/>
            <a:ext cx="7501200" cy="33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2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2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2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2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2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2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10" name="Google Shape;310;p4"/>
          <p:cNvSpPr/>
          <p:nvPr/>
        </p:nvSpPr>
        <p:spPr>
          <a:xfrm rot="4238894">
            <a:off x="287196" y="4383386"/>
            <a:ext cx="794710" cy="686759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4"/>
          <p:cNvSpPr/>
          <p:nvPr/>
        </p:nvSpPr>
        <p:spPr>
          <a:xfrm>
            <a:off x="7109750" y="73267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4"/>
          <p:cNvSpPr/>
          <p:nvPr/>
        </p:nvSpPr>
        <p:spPr>
          <a:xfrm>
            <a:off x="1324400" y="551063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3" name="Google Shape;313;p4"/>
          <p:cNvGrpSpPr/>
          <p:nvPr/>
        </p:nvGrpSpPr>
        <p:grpSpPr>
          <a:xfrm>
            <a:off x="7636900" y="441350"/>
            <a:ext cx="291375" cy="281375"/>
            <a:chOff x="3243875" y="2372825"/>
            <a:chExt cx="291375" cy="281375"/>
          </a:xfrm>
        </p:grpSpPr>
        <p:sp>
          <p:nvSpPr>
            <p:cNvPr id="314" name="Google Shape;314;p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4" name="Google Shape;324;p4"/>
          <p:cNvSpPr/>
          <p:nvPr/>
        </p:nvSpPr>
        <p:spPr>
          <a:xfrm>
            <a:off x="8088375" y="1232138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4"/>
          <p:cNvSpPr/>
          <p:nvPr/>
        </p:nvSpPr>
        <p:spPr>
          <a:xfrm>
            <a:off x="1023000" y="1014050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oogle Shape;327;p5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328" name="Google Shape;328;p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9" name="Google Shape;329;p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330" name="Google Shape;330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2" name="Google Shape;332;p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3" name="Google Shape;333;p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334" name="Google Shape;334;p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6" name="Google Shape;336;p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337" name="Google Shape;337;p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9" name="Google Shape;339;p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340" name="Google Shape;340;p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2" name="Google Shape;342;p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343" name="Google Shape;343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5" name="Google Shape;345;p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346" name="Google Shape;346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8" name="Google Shape;348;p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" name="Google Shape;350;p5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5"/>
          <p:cNvSpPr txBox="1">
            <a:spLocks noGrp="1"/>
          </p:cNvSpPr>
          <p:nvPr>
            <p:ph type="subTitle" idx="1"/>
          </p:nvPr>
        </p:nvSpPr>
        <p:spPr>
          <a:xfrm>
            <a:off x="1979838" y="2245525"/>
            <a:ext cx="2342700" cy="3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2" name="Google Shape;352;p5"/>
          <p:cNvSpPr txBox="1">
            <a:spLocks noGrp="1"/>
          </p:cNvSpPr>
          <p:nvPr>
            <p:ph type="subTitle" idx="2"/>
          </p:nvPr>
        </p:nvSpPr>
        <p:spPr>
          <a:xfrm>
            <a:off x="1979838" y="2603400"/>
            <a:ext cx="2342700" cy="9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5"/>
          <p:cNvSpPr txBox="1">
            <a:spLocks noGrp="1"/>
          </p:cNvSpPr>
          <p:nvPr>
            <p:ph type="subTitle" idx="3"/>
          </p:nvPr>
        </p:nvSpPr>
        <p:spPr>
          <a:xfrm>
            <a:off x="4821463" y="2245525"/>
            <a:ext cx="2342700" cy="3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4" name="Google Shape;354;p5"/>
          <p:cNvSpPr txBox="1">
            <a:spLocks noGrp="1"/>
          </p:cNvSpPr>
          <p:nvPr>
            <p:ph type="subTitle" idx="4"/>
          </p:nvPr>
        </p:nvSpPr>
        <p:spPr>
          <a:xfrm>
            <a:off x="4821463" y="2603404"/>
            <a:ext cx="2342700" cy="9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5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5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5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5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5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5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5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5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5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5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5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5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5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5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5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5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5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5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5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5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5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5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5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5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5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5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5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5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5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5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5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5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5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5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5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5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5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5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5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5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5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5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5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5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5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5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5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5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5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5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7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499" name="Google Shape;499;p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0" name="Google Shape;500;p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01" name="Google Shape;501;p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03" name="Google Shape;503;p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4" name="Google Shape;504;p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05" name="Google Shape;505;p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7" name="Google Shape;507;p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08" name="Google Shape;508;p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0" name="Google Shape;510;p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11" name="Google Shape;511;p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3" name="Google Shape;513;p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14" name="Google Shape;514;p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6" name="Google Shape;516;p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17" name="Google Shape;517;p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19" name="Google Shape;519;p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1" name="Google Shape;521;p7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2" name="Google Shape;522;p7"/>
          <p:cNvSpPr txBox="1">
            <a:spLocks noGrp="1"/>
          </p:cNvSpPr>
          <p:nvPr>
            <p:ph type="subTitle" idx="1"/>
          </p:nvPr>
        </p:nvSpPr>
        <p:spPr>
          <a:xfrm>
            <a:off x="5558685" y="2109350"/>
            <a:ext cx="2417400" cy="3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23" name="Google Shape;523;p7"/>
          <p:cNvSpPr txBox="1">
            <a:spLocks noGrp="1"/>
          </p:cNvSpPr>
          <p:nvPr>
            <p:ph type="subTitle" idx="2"/>
          </p:nvPr>
        </p:nvSpPr>
        <p:spPr>
          <a:xfrm>
            <a:off x="5556263" y="2463297"/>
            <a:ext cx="2417400" cy="13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524" name="Google Shape;524;p7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7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7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7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7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7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7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7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7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7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7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7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7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7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7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7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7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7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7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7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7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7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7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7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7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7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7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7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7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7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7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7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7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7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7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7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7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7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7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7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7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7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7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7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7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7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7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7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7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7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5" name="Google Shape;575;p8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576" name="Google Shape;576;p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77" name="Google Shape;577;p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78" name="Google Shape;578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80" name="Google Shape;580;p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1" name="Google Shape;581;p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82" name="Google Shape;582;p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4" name="Google Shape;584;p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85" name="Google Shape;585;p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7" name="Google Shape;587;p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88" name="Google Shape;588;p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0" name="Google Shape;590;p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91" name="Google Shape;591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3" name="Google Shape;593;p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94" name="Google Shape;594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6" name="Google Shape;596;p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8" name="Google Shape;598;p8"/>
          <p:cNvSpPr txBox="1">
            <a:spLocks noGrp="1"/>
          </p:cNvSpPr>
          <p:nvPr>
            <p:ph type="title"/>
          </p:nvPr>
        </p:nvSpPr>
        <p:spPr>
          <a:xfrm>
            <a:off x="1529550" y="1682550"/>
            <a:ext cx="6084900" cy="72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99" name="Google Shape;599;p8"/>
          <p:cNvSpPr txBox="1">
            <a:spLocks noGrp="1"/>
          </p:cNvSpPr>
          <p:nvPr>
            <p:ph type="subTitle" idx="1"/>
          </p:nvPr>
        </p:nvSpPr>
        <p:spPr>
          <a:xfrm>
            <a:off x="1534825" y="2405250"/>
            <a:ext cx="6084900" cy="10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00" name="Google Shape;600;p8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8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8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8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8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8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8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8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8" name="Google Shape;608;p8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8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0" name="Google Shape;610;p8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p8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8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3" name="Google Shape;613;p8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8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5" name="Google Shape;615;p8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8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8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8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8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8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8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8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8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8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8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p8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7" name="Google Shape;627;p8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8" name="Google Shape;628;p8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9" name="Google Shape;629;p8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8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8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8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8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8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8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8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8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8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8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8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8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8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8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8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8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8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8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8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8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Google Shape;651;p9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652" name="Google Shape;652;p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3" name="Google Shape;653;p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654" name="Google Shape;654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56" name="Google Shape;656;p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7" name="Google Shape;657;p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658" name="Google Shape;658;p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0" name="Google Shape;660;p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661" name="Google Shape;661;p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3" name="Google Shape;663;p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664" name="Google Shape;664;p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6" name="Google Shape;666;p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667" name="Google Shape;667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9" name="Google Shape;669;p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670" name="Google Shape;670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72" name="Google Shape;672;p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4" name="Google Shape;674;p9"/>
          <p:cNvSpPr txBox="1">
            <a:spLocks noGrp="1"/>
          </p:cNvSpPr>
          <p:nvPr>
            <p:ph type="title"/>
          </p:nvPr>
        </p:nvSpPr>
        <p:spPr>
          <a:xfrm>
            <a:off x="2014800" y="1482700"/>
            <a:ext cx="5114400" cy="138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0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5" name="Google Shape;675;p9"/>
          <p:cNvSpPr txBox="1">
            <a:spLocks noGrp="1"/>
          </p:cNvSpPr>
          <p:nvPr>
            <p:ph type="subTitle" idx="1"/>
          </p:nvPr>
        </p:nvSpPr>
        <p:spPr>
          <a:xfrm>
            <a:off x="2594250" y="2750800"/>
            <a:ext cx="3955500" cy="9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676" name="Google Shape;676;p9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9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9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9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9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9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9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3" name="Google Shape;683;p9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4" name="Google Shape;684;p9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9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6" name="Google Shape;686;p9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9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9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9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9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9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9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3" name="Google Shape;693;p9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4" name="Google Shape;694;p9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9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9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9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9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9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9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9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2" name="Google Shape;702;p9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9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9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5" name="Google Shape;705;p9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6" name="Google Shape;706;p9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9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9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9" name="Google Shape;709;p9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9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9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9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9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9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9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" name="Google Shape;716;p9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9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9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9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Google Shape;720;p9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9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2" name="Google Shape;722;p9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9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4" name="Google Shape;724;p9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5" name="Google Shape;725;p9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" name="Google Shape;727;p10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728" name="Google Shape;728;p1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9" name="Google Shape;729;p1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0" name="Google Shape;730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32" name="Google Shape;732;p1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33" name="Google Shape;733;p1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4" name="Google Shape;734;p1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1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36" name="Google Shape;736;p1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37" name="Google Shape;737;p1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1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39" name="Google Shape;739;p1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0" name="Google Shape;740;p1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1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42" name="Google Shape;742;p1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3" name="Google Shape;743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45" name="Google Shape;745;p1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46" name="Google Shape;746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48" name="Google Shape;748;p1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0" name="Google Shape;750;p10"/>
          <p:cNvSpPr txBox="1">
            <a:spLocks noGrp="1"/>
          </p:cNvSpPr>
          <p:nvPr>
            <p:ph type="title"/>
          </p:nvPr>
        </p:nvSpPr>
        <p:spPr>
          <a:xfrm>
            <a:off x="3438550" y="2009550"/>
            <a:ext cx="49794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1" name="Google Shape;751;p10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2" name="Google Shape;752;p10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10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10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10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10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10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10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10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10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10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10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10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p10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Google Shape;765;p10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10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10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8" name="Google Shape;768;p10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10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10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p10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10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p10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4" name="Google Shape;774;p10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5" name="Google Shape;775;p10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10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10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10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10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10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1" name="Google Shape;781;p10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2" name="Google Shape;782;p10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10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" name="Google Shape;784;p10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p10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10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10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10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10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10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10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10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10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10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5" name="Google Shape;795;p10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6" name="Google Shape;796;p10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7" name="Google Shape;797;p10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10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9" name="Google Shape;799;p10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10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2" name="Google Shape;802;p11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803" name="Google Shape;803;p1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4" name="Google Shape;804;p1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805" name="Google Shape;805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07" name="Google Shape;807;p1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8" name="Google Shape;808;p1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809" name="Google Shape;809;p1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1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1" name="Google Shape;811;p1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812" name="Google Shape;812;p1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1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4" name="Google Shape;814;p1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815" name="Google Shape;815;p1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1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7" name="Google Shape;817;p1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818" name="Google Shape;818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0" name="Google Shape;820;p1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821" name="Google Shape;821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3" name="Google Shape;823;p1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1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5" name="Google Shape;825;p11"/>
          <p:cNvSpPr txBox="1">
            <a:spLocks noGrp="1"/>
          </p:cNvSpPr>
          <p:nvPr>
            <p:ph type="title" hasCustomPrompt="1"/>
          </p:nvPr>
        </p:nvSpPr>
        <p:spPr>
          <a:xfrm>
            <a:off x="1816863" y="1707588"/>
            <a:ext cx="5511600" cy="14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6" name="Google Shape;826;p11"/>
          <p:cNvSpPr txBox="1">
            <a:spLocks noGrp="1"/>
          </p:cNvSpPr>
          <p:nvPr>
            <p:ph type="subTitle" idx="1"/>
          </p:nvPr>
        </p:nvSpPr>
        <p:spPr>
          <a:xfrm>
            <a:off x="1815538" y="2971813"/>
            <a:ext cx="5511600" cy="4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27" name="Google Shape;827;p11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11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11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11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11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11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11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11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11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11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11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11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11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11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11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11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11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11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11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11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11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11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11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11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11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11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11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11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11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11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11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11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11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11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11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11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11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4" name="Google Shape;864;p11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11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11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11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11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11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11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11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1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11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11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11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11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●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○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■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●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○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■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●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○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■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2" r:id="rId10"/>
    <p:sldLayoutId id="2147483663" r:id="rId11"/>
    <p:sldLayoutId id="2147483664" r:id="rId12"/>
    <p:sldLayoutId id="214748366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" name="Google Shape;1730;p23"/>
          <p:cNvSpPr txBox="1">
            <a:spLocks noGrp="1"/>
          </p:cNvSpPr>
          <p:nvPr>
            <p:ph type="ctrTitle"/>
          </p:nvPr>
        </p:nvSpPr>
        <p:spPr>
          <a:xfrm>
            <a:off x="967700" y="971550"/>
            <a:ext cx="7208700" cy="19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Monosakarida</a:t>
            </a:r>
            <a:endParaRPr dirty="0"/>
          </a:p>
        </p:txBody>
      </p:sp>
      <p:sp>
        <p:nvSpPr>
          <p:cNvPr id="1731" name="Google Shape;1731;p23"/>
          <p:cNvSpPr txBox="1">
            <a:spLocks noGrp="1"/>
          </p:cNvSpPr>
          <p:nvPr>
            <p:ph type="subTitle" idx="1"/>
          </p:nvPr>
        </p:nvSpPr>
        <p:spPr>
          <a:xfrm>
            <a:off x="1143000" y="3272250"/>
            <a:ext cx="68667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Nama</a:t>
            </a:r>
            <a:r>
              <a:rPr lang="en-US" dirty="0" smtClean="0"/>
              <a:t> : </a:t>
            </a:r>
            <a:r>
              <a:rPr lang="en-US" dirty="0" err="1" smtClean="0"/>
              <a:t>Silviani</a:t>
            </a:r>
            <a:r>
              <a:rPr lang="en-US" dirty="0" smtClean="0"/>
              <a:t> </a:t>
            </a:r>
            <a:r>
              <a:rPr lang="en-US" dirty="0" err="1" smtClean="0"/>
              <a:t>Eka</a:t>
            </a:r>
            <a:r>
              <a:rPr lang="en-US" dirty="0" smtClean="0"/>
              <a:t> </a:t>
            </a:r>
            <a:r>
              <a:rPr lang="en-US" dirty="0" err="1" smtClean="0"/>
              <a:t>Safitri</a:t>
            </a:r>
            <a:endParaRPr lang="en-US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NPM : 2114231035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" name="Google Shape;1736;p2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Monosakarida</a:t>
            </a:r>
            <a:endParaRPr dirty="0"/>
          </a:p>
        </p:txBody>
      </p:sp>
      <p:sp>
        <p:nvSpPr>
          <p:cNvPr id="1737" name="Google Shape;1737;p24"/>
          <p:cNvSpPr txBox="1">
            <a:spLocks noGrp="1"/>
          </p:cNvSpPr>
          <p:nvPr>
            <p:ph type="subTitle" idx="1"/>
          </p:nvPr>
        </p:nvSpPr>
        <p:spPr>
          <a:xfrm>
            <a:off x="821325" y="1232150"/>
            <a:ext cx="7501200" cy="33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12750" indent="-28575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/>
              <a:t>Monosakarida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karbohidrat</a:t>
            </a:r>
            <a:r>
              <a:rPr lang="en-US" sz="1600" dirty="0" smtClean="0"/>
              <a:t> </a:t>
            </a:r>
            <a:r>
              <a:rPr lang="en-US" sz="1600" dirty="0"/>
              <a:t>yang paling </a:t>
            </a:r>
            <a:r>
              <a:rPr lang="en-US" sz="1600" dirty="0" err="1"/>
              <a:t>sederhana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 </a:t>
            </a:r>
            <a:r>
              <a:rPr lang="en-US" sz="1600" dirty="0" err="1">
                <a:sym typeface="Symbol" pitchFamily="18" charset="2"/>
              </a:rPr>
              <a:t>Tediri</a:t>
            </a:r>
            <a:r>
              <a:rPr lang="en-US" sz="1600" dirty="0">
                <a:sym typeface="Symbol" pitchFamily="18" charset="2"/>
              </a:rPr>
              <a:t> </a:t>
            </a:r>
            <a:r>
              <a:rPr lang="en-US" sz="1600" dirty="0" err="1">
                <a:sym typeface="Symbol" pitchFamily="18" charset="2"/>
              </a:rPr>
              <a:t>dari</a:t>
            </a:r>
            <a:r>
              <a:rPr lang="en-US" sz="1600" dirty="0">
                <a:sym typeface="Symbol" pitchFamily="18" charset="2"/>
              </a:rPr>
              <a:t> </a:t>
            </a:r>
            <a:r>
              <a:rPr lang="en-US" sz="1600" dirty="0" err="1">
                <a:sym typeface="Symbol" pitchFamily="18" charset="2"/>
              </a:rPr>
              <a:t>satu</a:t>
            </a:r>
            <a:r>
              <a:rPr lang="en-US" sz="1600" dirty="0">
                <a:sym typeface="Symbol" pitchFamily="18" charset="2"/>
              </a:rPr>
              <a:t> </a:t>
            </a:r>
            <a:r>
              <a:rPr lang="en-US" sz="1600" dirty="0" err="1">
                <a:sym typeface="Symbol" pitchFamily="18" charset="2"/>
              </a:rPr>
              <a:t>molekul</a:t>
            </a:r>
            <a:r>
              <a:rPr lang="en-US" sz="1600" dirty="0">
                <a:sym typeface="Symbol" pitchFamily="18" charset="2"/>
              </a:rPr>
              <a:t> </a:t>
            </a:r>
            <a:r>
              <a:rPr lang="en-US" sz="1600" dirty="0" err="1" smtClean="0">
                <a:sym typeface="Symbol" pitchFamily="18" charset="2"/>
              </a:rPr>
              <a:t>monosakarida</a:t>
            </a:r>
            <a:endParaRPr lang="en-US" sz="1600" dirty="0" smtClean="0">
              <a:sym typeface="Symbol" pitchFamily="18" charset="2"/>
            </a:endParaRPr>
          </a:p>
          <a:p>
            <a:pPr marL="127000" indent="0" eaLnBrk="1" hangingPunct="1"/>
            <a:endParaRPr lang="en-US" sz="160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>
                <a:sym typeface="Symbol" pitchFamily="18" charset="2"/>
              </a:rPr>
              <a:t> Yang </a:t>
            </a:r>
            <a:r>
              <a:rPr lang="en-US" sz="1600" dirty="0" err="1">
                <a:sym typeface="Symbol" pitchFamily="18" charset="2"/>
              </a:rPr>
              <a:t>mengandung</a:t>
            </a:r>
            <a:r>
              <a:rPr lang="en-US" sz="1600" dirty="0">
                <a:sym typeface="Symbol" pitchFamily="18" charset="2"/>
              </a:rPr>
              <a:t> </a:t>
            </a:r>
            <a:r>
              <a:rPr lang="en-US" sz="1600" dirty="0" err="1">
                <a:sym typeface="Symbol" pitchFamily="18" charset="2"/>
              </a:rPr>
              <a:t>gugus</a:t>
            </a:r>
            <a:r>
              <a:rPr lang="en-US" sz="1600" dirty="0">
                <a:sym typeface="Symbol" pitchFamily="18" charset="2"/>
              </a:rPr>
              <a:t> </a:t>
            </a:r>
            <a:r>
              <a:rPr lang="en-US" sz="1600" dirty="0" err="1">
                <a:sym typeface="Symbol" pitchFamily="18" charset="2"/>
              </a:rPr>
              <a:t>aldehid</a:t>
            </a:r>
            <a:r>
              <a:rPr lang="en-US" sz="1600" dirty="0">
                <a:sym typeface="Symbol" pitchFamily="18" charset="2"/>
              </a:rPr>
              <a:t>  </a:t>
            </a:r>
            <a:r>
              <a:rPr lang="en-US" sz="1600" dirty="0" err="1">
                <a:sym typeface="Symbol" pitchFamily="18" charset="2"/>
              </a:rPr>
              <a:t>Aldosa</a:t>
            </a:r>
            <a:r>
              <a:rPr lang="en-US" sz="1600" dirty="0">
                <a:sym typeface="Symbol" pitchFamily="18" charset="2"/>
              </a:rPr>
              <a:t>, </a:t>
            </a:r>
            <a:r>
              <a:rPr lang="en-US" sz="1600" dirty="0" err="1" smtClean="0">
                <a:sym typeface="Symbol" pitchFamily="18" charset="2"/>
              </a:rPr>
              <a:t>dan</a:t>
            </a:r>
            <a:r>
              <a:rPr lang="en-US" sz="1600" dirty="0" smtClean="0">
                <a:sym typeface="Symbol" pitchFamily="18" charset="2"/>
              </a:rPr>
              <a:t> yang  </a:t>
            </a:r>
            <a:r>
              <a:rPr lang="en-US" sz="1600" dirty="0" err="1">
                <a:sym typeface="Symbol" pitchFamily="18" charset="2"/>
              </a:rPr>
              <a:t>bergugus</a:t>
            </a:r>
            <a:r>
              <a:rPr lang="en-US" sz="1600" dirty="0">
                <a:sym typeface="Symbol" pitchFamily="18" charset="2"/>
              </a:rPr>
              <a:t> </a:t>
            </a:r>
            <a:r>
              <a:rPr lang="en-US" sz="1600" dirty="0" err="1">
                <a:sym typeface="Symbol" pitchFamily="18" charset="2"/>
              </a:rPr>
              <a:t>keton</a:t>
            </a:r>
            <a:r>
              <a:rPr lang="en-US" sz="1600" dirty="0">
                <a:sym typeface="Symbol" pitchFamily="18" charset="2"/>
              </a:rPr>
              <a:t>  </a:t>
            </a:r>
            <a:r>
              <a:rPr lang="en-US" sz="1600" dirty="0" err="1" smtClean="0">
                <a:sym typeface="Symbol" pitchFamily="18" charset="2"/>
              </a:rPr>
              <a:t>Ketosa</a:t>
            </a:r>
            <a:endParaRPr lang="en-US" sz="1600" dirty="0" smtClean="0">
              <a:sym typeface="Symbol" pitchFamily="18" charset="2"/>
            </a:endParaRPr>
          </a:p>
          <a:p>
            <a:pPr marL="127000" indent="0" eaLnBrk="1" hangingPunct="1"/>
            <a:endParaRPr lang="en-US" sz="1600" dirty="0" smtClean="0">
              <a:sym typeface="Symbol" pitchFamily="18" charset="2"/>
            </a:endParaRP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ym typeface="Symbol" pitchFamily="18" charset="2"/>
              </a:rPr>
              <a:t>Berikit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err="1" smtClean="0">
                <a:sym typeface="Symbol" pitchFamily="18" charset="2"/>
              </a:rPr>
              <a:t>contoh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err="1" smtClean="0">
                <a:sym typeface="Symbol" pitchFamily="18" charset="2"/>
              </a:rPr>
              <a:t>monosakarida</a:t>
            </a:r>
            <a:r>
              <a:rPr lang="en-US" sz="1600" dirty="0" smtClean="0">
                <a:sym typeface="Symbol" pitchFamily="18" charset="2"/>
              </a:rPr>
              <a:t> :</a:t>
            </a:r>
          </a:p>
          <a:p>
            <a:pPr marL="127000" indent="0" eaLnBrk="1" hangingPunct="1">
              <a:lnSpc>
                <a:spcPct val="150000"/>
              </a:lnSpc>
            </a:pPr>
            <a:endParaRPr lang="en-US" sz="1600" dirty="0">
              <a:sym typeface="Symbol" pitchFamily="18" charset="2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3409950"/>
            <a:ext cx="1251284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" name="Google Shape;1736;p2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K</a:t>
            </a:r>
            <a:r>
              <a:rPr lang="en" dirty="0"/>
              <a:t>lasifikasi Monosakarida</a:t>
            </a:r>
            <a:endParaRPr dirty="0"/>
          </a:p>
        </p:txBody>
      </p:sp>
      <p:sp>
        <p:nvSpPr>
          <p:cNvPr id="1737" name="Google Shape;1737;p24"/>
          <p:cNvSpPr txBox="1">
            <a:spLocks noGrp="1"/>
          </p:cNvSpPr>
          <p:nvPr>
            <p:ph type="subTitle" idx="1"/>
          </p:nvPr>
        </p:nvSpPr>
        <p:spPr>
          <a:xfrm>
            <a:off x="821325" y="1232150"/>
            <a:ext cx="7501200" cy="33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151503"/>
              </p:ext>
            </p:extLst>
          </p:nvPr>
        </p:nvGraphicFramePr>
        <p:xfrm>
          <a:off x="1524000" y="1642110"/>
          <a:ext cx="6096000" cy="2225040"/>
        </p:xfrm>
        <a:graphic>
          <a:graphicData uri="http://schemas.openxmlformats.org/drawingml/2006/table">
            <a:tbl>
              <a:tblPr firstRow="1" bandRow="1">
                <a:tableStyleId>{55E9629C-2374-4B83-B35B-0F72F057C0FB}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Atom</a:t>
                      </a:r>
                      <a:r>
                        <a:rPr lang="en-US" baseline="0" dirty="0" smtClean="0"/>
                        <a:t> C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Jenis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gugus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karbonil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Aldehid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aldo</a:t>
                      </a:r>
                      <a:r>
                        <a:rPr lang="en-US" dirty="0" smtClean="0"/>
                        <a:t>+)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Keton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keto</a:t>
                      </a:r>
                      <a:r>
                        <a:rPr lang="en-US" dirty="0" smtClean="0"/>
                        <a:t>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Teriosa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Teriosa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Tetrose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Tetrosa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Pentose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Pentose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Heksosa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Heksosa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7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" name="Google Shape;1736;p2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Isomerisasi</a:t>
            </a:r>
            <a:r>
              <a:rPr lang="en-US" dirty="0" smtClean="0"/>
              <a:t> </a:t>
            </a:r>
            <a:r>
              <a:rPr lang="en-US" dirty="0" err="1" smtClean="0"/>
              <a:t>Monosakarida</a:t>
            </a:r>
            <a:endParaRPr dirty="0"/>
          </a:p>
        </p:txBody>
      </p:sp>
      <p:sp>
        <p:nvSpPr>
          <p:cNvPr id="1737" name="Google Shape;1737;p24"/>
          <p:cNvSpPr txBox="1">
            <a:spLocks noGrp="1"/>
          </p:cNvSpPr>
          <p:nvPr>
            <p:ph type="subTitle" idx="1"/>
          </p:nvPr>
        </p:nvSpPr>
        <p:spPr>
          <a:xfrm>
            <a:off x="821325" y="1232150"/>
            <a:ext cx="7501200" cy="33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/>
              <a:t>Ketosa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aldosa</a:t>
            </a:r>
            <a:r>
              <a:rPr lang="en-US" sz="1600" dirty="0"/>
              <a:t>  </a:t>
            </a:r>
            <a:r>
              <a:rPr lang="en-US" sz="1600" dirty="0" err="1"/>
              <a:t>yg</a:t>
            </a:r>
            <a:r>
              <a:rPr lang="en-US" sz="1600" dirty="0"/>
              <a:t>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jumlah</a:t>
            </a:r>
            <a:r>
              <a:rPr lang="en-US" sz="1600" dirty="0"/>
              <a:t> atom C </a:t>
            </a:r>
            <a:r>
              <a:rPr lang="en-US" sz="1600" dirty="0" err="1"/>
              <a:t>yg</a:t>
            </a:r>
            <a:r>
              <a:rPr lang="en-US" sz="1600" dirty="0"/>
              <a:t> </a:t>
            </a:r>
            <a:r>
              <a:rPr lang="en-US" sz="1600" dirty="0" err="1"/>
              <a:t>sama</a:t>
            </a:r>
            <a:r>
              <a:rPr lang="en-US" sz="1600" dirty="0"/>
              <a:t> :</a:t>
            </a:r>
            <a:r>
              <a:rPr lang="en-US" sz="1600" dirty="0" smtClean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isomer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/>
              <a:t>sama</a:t>
            </a:r>
            <a:r>
              <a:rPr lang="en-US" sz="1600" dirty="0"/>
              <a:t> </a:t>
            </a:r>
            <a:r>
              <a:rPr lang="en-US" sz="1600" dirty="0" smtClean="0"/>
              <a:t>lain</a:t>
            </a:r>
          </a:p>
          <a:p>
            <a:pPr marL="0" lvl="0" indent="0" algn="l"/>
            <a:endParaRPr lang="en-US" sz="1600" dirty="0"/>
          </a:p>
          <a:p>
            <a:pPr marL="0" lvl="0" indent="0" algn="l">
              <a:lnSpc>
                <a:spcPct val="150000"/>
              </a:lnSpc>
            </a:pPr>
            <a:r>
              <a:rPr lang="en-US" sz="1600" dirty="0" err="1"/>
              <a:t>Misal</a:t>
            </a:r>
            <a:r>
              <a:rPr lang="en-US" sz="1600" dirty="0"/>
              <a:t> : </a:t>
            </a:r>
            <a:r>
              <a:rPr lang="en-US" sz="1600" dirty="0" err="1"/>
              <a:t>heksosa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heksulosa</a:t>
            </a:r>
            <a:r>
              <a:rPr lang="en-US" sz="1600" dirty="0"/>
              <a:t>  </a:t>
            </a:r>
            <a:r>
              <a:rPr lang="en-US" sz="1600" dirty="0" err="1"/>
              <a:t>keduanya</a:t>
            </a:r>
            <a:r>
              <a:rPr lang="en-US" sz="1600" dirty="0"/>
              <a:t> </a:t>
            </a:r>
            <a:r>
              <a:rPr lang="en-US" sz="1600" dirty="0" err="1"/>
              <a:t>punya</a:t>
            </a:r>
            <a:r>
              <a:rPr lang="en-US" sz="1600" dirty="0"/>
              <a:t> </a:t>
            </a:r>
            <a:r>
              <a:rPr lang="en-US" sz="1600" dirty="0" err="1"/>
              <a:t>rumus</a:t>
            </a:r>
            <a:r>
              <a:rPr lang="en-US" sz="1600" dirty="0"/>
              <a:t> </a:t>
            </a:r>
            <a:r>
              <a:rPr lang="en-US" sz="1600" dirty="0" err="1"/>
              <a:t>empiris</a:t>
            </a:r>
            <a:r>
              <a:rPr lang="en-US" sz="1600" dirty="0"/>
              <a:t>  C</a:t>
            </a:r>
            <a:r>
              <a:rPr lang="en-US" sz="1100" dirty="0"/>
              <a:t>6</a:t>
            </a:r>
            <a:r>
              <a:rPr lang="en-US" sz="1600" dirty="0"/>
              <a:t>H</a:t>
            </a:r>
            <a:r>
              <a:rPr lang="en-US" sz="1100" dirty="0"/>
              <a:t>12</a:t>
            </a:r>
            <a:r>
              <a:rPr lang="en-US" sz="1600" dirty="0"/>
              <a:t>O</a:t>
            </a:r>
            <a:r>
              <a:rPr lang="en-US" sz="1100" dirty="0"/>
              <a:t>6 </a:t>
            </a:r>
            <a:r>
              <a:rPr lang="en-US" sz="1600" dirty="0" err="1" smtClean="0"/>
              <a:t>Kedua</a:t>
            </a:r>
            <a:r>
              <a:rPr lang="en-US" sz="1600" dirty="0" smtClean="0"/>
              <a:t> </a:t>
            </a:r>
            <a:r>
              <a:rPr lang="en-US" sz="1600" dirty="0"/>
              <a:t>isomer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saling</a:t>
            </a:r>
            <a:r>
              <a:rPr lang="en-US" sz="1600" dirty="0"/>
              <a:t> </a:t>
            </a:r>
            <a:r>
              <a:rPr lang="en-US" sz="1600" dirty="0" err="1"/>
              <a:t>dikonversi</a:t>
            </a:r>
            <a:r>
              <a:rPr lang="en-US" sz="1600" dirty="0"/>
              <a:t> </a:t>
            </a:r>
            <a:r>
              <a:rPr lang="en-US" sz="1600" dirty="0" err="1"/>
              <a:t>melalui</a:t>
            </a:r>
            <a:r>
              <a:rPr lang="en-US" sz="1600" dirty="0"/>
              <a:t> </a:t>
            </a:r>
            <a:r>
              <a:rPr lang="en-US" sz="1600" dirty="0" err="1"/>
              <a:t>reaksi</a:t>
            </a:r>
            <a:r>
              <a:rPr lang="en-US" sz="1600" dirty="0"/>
              <a:t> </a:t>
            </a:r>
            <a:r>
              <a:rPr lang="en-US" sz="1600" dirty="0" err="1" smtClean="0"/>
              <a:t>Isomerisasi</a:t>
            </a:r>
            <a:endParaRPr lang="en-US" sz="1600" dirty="0"/>
          </a:p>
          <a:p>
            <a:pPr marL="0" lvl="0" indent="0" algn="l">
              <a:lnSpc>
                <a:spcPct val="150000"/>
              </a:lnSpc>
            </a:pP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/>
              <a:t>reaksi</a:t>
            </a:r>
            <a:r>
              <a:rPr lang="en-US" sz="1600" dirty="0"/>
              <a:t>  </a:t>
            </a:r>
            <a:r>
              <a:rPr lang="en-US" sz="1600" dirty="0" err="1"/>
              <a:t>isomerisasi</a:t>
            </a:r>
            <a:r>
              <a:rPr lang="en-US" sz="1600" dirty="0"/>
              <a:t> ,  D-</a:t>
            </a:r>
            <a:r>
              <a:rPr lang="en-US" sz="1600" dirty="0" err="1"/>
              <a:t>glukosa</a:t>
            </a:r>
            <a:r>
              <a:rPr lang="en-US" sz="1600" dirty="0"/>
              <a:t>, D-</a:t>
            </a:r>
            <a:r>
              <a:rPr lang="en-US" sz="1600" dirty="0" err="1"/>
              <a:t>manosa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D-</a:t>
            </a:r>
            <a:r>
              <a:rPr lang="en-US" sz="1600" dirty="0" err="1"/>
              <a:t>fruktosa</a:t>
            </a:r>
            <a:r>
              <a:rPr lang="en-US" sz="1600" dirty="0"/>
              <a:t> </a:t>
            </a:r>
            <a:r>
              <a:rPr lang="en-US" sz="1600" dirty="0" err="1"/>
              <a:t>dpt</a:t>
            </a:r>
            <a:r>
              <a:rPr lang="en-US" sz="1600" dirty="0"/>
              <a:t> </a:t>
            </a:r>
            <a:r>
              <a:rPr lang="en-US" sz="1600" dirty="0" err="1"/>
              <a:t>saling</a:t>
            </a:r>
            <a:r>
              <a:rPr lang="en-US" sz="1600" dirty="0"/>
              <a:t> </a:t>
            </a:r>
            <a:r>
              <a:rPr lang="en-US" sz="1600" dirty="0" err="1"/>
              <a:t>dikonversi</a:t>
            </a:r>
            <a:r>
              <a:rPr lang="en-US" sz="1600" dirty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katalis</a:t>
            </a:r>
            <a:r>
              <a:rPr lang="en-US" sz="1600" dirty="0" smtClean="0"/>
              <a:t> </a:t>
            </a:r>
            <a:r>
              <a:rPr lang="en-US" sz="1600" dirty="0" err="1" smtClean="0"/>
              <a:t>basa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enzim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0634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" name="Google Shape;1736;p2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incin</a:t>
            </a:r>
            <a:r>
              <a:rPr lang="en-US" dirty="0" smtClean="0"/>
              <a:t> </a:t>
            </a:r>
            <a:r>
              <a:rPr lang="en-US" dirty="0" err="1" smtClean="0"/>
              <a:t>Monosakarida</a:t>
            </a:r>
            <a:endParaRPr dirty="0"/>
          </a:p>
        </p:txBody>
      </p:sp>
      <p:sp>
        <p:nvSpPr>
          <p:cNvPr id="1737" name="Google Shape;1737;p24"/>
          <p:cNvSpPr txBox="1">
            <a:spLocks noGrp="1"/>
          </p:cNvSpPr>
          <p:nvPr>
            <p:ph type="subTitle" idx="1"/>
          </p:nvPr>
        </p:nvSpPr>
        <p:spPr>
          <a:xfrm>
            <a:off x="821325" y="1232150"/>
            <a:ext cx="7501200" cy="33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50000"/>
              </a:lnSpc>
            </a:pPr>
            <a:r>
              <a:rPr lang="en-US" sz="1600" dirty="0" err="1"/>
              <a:t>Gugus</a:t>
            </a:r>
            <a:r>
              <a:rPr lang="en-US" sz="1600" dirty="0"/>
              <a:t> </a:t>
            </a:r>
            <a:r>
              <a:rPr lang="en-US" sz="1600" dirty="0" err="1"/>
              <a:t>karbonil</a:t>
            </a:r>
            <a:r>
              <a:rPr lang="en-US" sz="1600" dirty="0"/>
              <a:t> </a:t>
            </a:r>
            <a:r>
              <a:rPr lang="en-US" sz="1600" dirty="0" err="1"/>
              <a:t>aldehid</a:t>
            </a:r>
            <a:r>
              <a:rPr lang="en-US" sz="1600" dirty="0"/>
              <a:t> : </a:t>
            </a:r>
            <a:r>
              <a:rPr lang="en-US" sz="1600" b="1" dirty="0" err="1"/>
              <a:t>reaktif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sz="1600" dirty="0" err="1"/>
              <a:t>mudah</a:t>
            </a:r>
            <a:r>
              <a:rPr lang="en-US" sz="1600" dirty="0"/>
              <a:t> </a:t>
            </a:r>
            <a:r>
              <a:rPr lang="en-US" sz="1600" b="1" dirty="0" err="1"/>
              <a:t>terjadi</a:t>
            </a:r>
            <a:r>
              <a:rPr lang="en-US" sz="1600" b="1" dirty="0"/>
              <a:t> </a:t>
            </a:r>
            <a:r>
              <a:rPr lang="en-US" sz="1600" b="1" dirty="0" err="1"/>
              <a:t>pengikatan</a:t>
            </a:r>
            <a:r>
              <a:rPr lang="en-US" sz="1600" dirty="0"/>
              <a:t>   </a:t>
            </a:r>
            <a:r>
              <a:rPr lang="en-US" sz="1600" dirty="0" err="1"/>
              <a:t>oleh</a:t>
            </a:r>
            <a:r>
              <a:rPr lang="en-US" sz="1600" dirty="0"/>
              <a:t>  atom </a:t>
            </a:r>
            <a:r>
              <a:rPr lang="en-US" sz="1600" dirty="0" err="1"/>
              <a:t>oksigen</a:t>
            </a:r>
            <a:r>
              <a:rPr lang="en-US" sz="1600" dirty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/>
              <a:t>gugus</a:t>
            </a:r>
            <a:r>
              <a:rPr lang="en-US" sz="1600" dirty="0"/>
              <a:t> OH  </a:t>
            </a:r>
            <a:r>
              <a:rPr lang="en-US" sz="1600" dirty="0" err="1"/>
              <a:t>menghasilkan</a:t>
            </a:r>
            <a:r>
              <a:rPr lang="en-US" sz="1600" dirty="0"/>
              <a:t>  </a:t>
            </a:r>
            <a:r>
              <a:rPr lang="en-US" sz="1600" b="1" dirty="0" err="1" smtClean="0"/>
              <a:t>hemiasetal</a:t>
            </a:r>
            <a:endParaRPr lang="en-US" sz="1600" b="1" dirty="0" smtClean="0"/>
          </a:p>
          <a:p>
            <a:pPr marL="0" lvl="0" indent="0" algn="l"/>
            <a:endParaRPr lang="en-US" sz="1600" b="1" dirty="0"/>
          </a:p>
          <a:p>
            <a:pPr marL="0" lvl="0" indent="0" algn="l">
              <a:lnSpc>
                <a:spcPct val="150000"/>
              </a:lnSpc>
            </a:pPr>
            <a:r>
              <a:rPr lang="en-US" sz="1600" dirty="0" err="1"/>
              <a:t>Gugus</a:t>
            </a:r>
            <a:r>
              <a:rPr lang="en-US" sz="1600" dirty="0"/>
              <a:t> OH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/>
              <a:t>hemiasetal</a:t>
            </a:r>
            <a:r>
              <a:rPr lang="en-US" sz="1600" dirty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/>
              <a:t>bereaksi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 </a:t>
            </a:r>
            <a:r>
              <a:rPr lang="en-US" sz="1600" dirty="0" err="1"/>
              <a:t>lanjut</a:t>
            </a:r>
            <a:r>
              <a:rPr lang="en-US" sz="1600" dirty="0"/>
              <a:t> ( </a:t>
            </a:r>
            <a:r>
              <a:rPr lang="en-US" sz="1600" dirty="0" err="1"/>
              <a:t>reaksi</a:t>
            </a:r>
            <a:r>
              <a:rPr lang="en-US" sz="1600" dirty="0"/>
              <a:t> </a:t>
            </a:r>
            <a:r>
              <a:rPr lang="en-US" sz="1600" dirty="0" err="1"/>
              <a:t>kondensasi</a:t>
            </a:r>
            <a:r>
              <a:rPr lang="en-US" sz="1600" dirty="0"/>
              <a:t>)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 </a:t>
            </a:r>
            <a:r>
              <a:rPr lang="en-US" sz="1600" dirty="0"/>
              <a:t>OH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/>
              <a:t>alkohol</a:t>
            </a:r>
            <a:r>
              <a:rPr lang="en-US" sz="1600" dirty="0"/>
              <a:t>  </a:t>
            </a:r>
            <a:r>
              <a:rPr lang="en-US" sz="1600" dirty="0" err="1"/>
              <a:t>menghasilkan</a:t>
            </a:r>
            <a:r>
              <a:rPr lang="en-US" sz="1600" dirty="0"/>
              <a:t>  </a:t>
            </a:r>
            <a:r>
              <a:rPr lang="en-US" sz="1600" b="1" dirty="0" err="1" smtClean="0"/>
              <a:t>asetal</a:t>
            </a:r>
            <a:r>
              <a:rPr lang="en-US" sz="1600" dirty="0" smtClean="0"/>
              <a:t>.</a:t>
            </a:r>
          </a:p>
          <a:p>
            <a:pPr marL="0" lvl="0" indent="0" algn="l"/>
            <a:endParaRPr lang="en-US" sz="1600" dirty="0"/>
          </a:p>
          <a:p>
            <a:pPr marL="0" lvl="0" indent="0" algn="l">
              <a:lnSpc>
                <a:spcPct val="150000"/>
              </a:lnSpc>
            </a:pPr>
            <a:r>
              <a:rPr lang="en-US" sz="1600" dirty="0" err="1" smtClean="0"/>
              <a:t>Reaksi</a:t>
            </a:r>
            <a:r>
              <a:rPr lang="en-US" sz="1600" dirty="0" smtClean="0"/>
              <a:t> </a:t>
            </a:r>
            <a:r>
              <a:rPr lang="en-US" sz="1600" dirty="0" err="1"/>
              <a:t>yg</a:t>
            </a:r>
            <a:r>
              <a:rPr lang="en-US" sz="1600" dirty="0"/>
              <a:t> </a:t>
            </a:r>
            <a:r>
              <a:rPr lang="en-US" sz="1600" dirty="0" err="1"/>
              <a:t>sama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/>
              <a:t>gugus</a:t>
            </a:r>
            <a:r>
              <a:rPr lang="en-US" sz="1600" dirty="0"/>
              <a:t> </a:t>
            </a:r>
            <a:r>
              <a:rPr lang="en-US" sz="1600" dirty="0" err="1"/>
              <a:t>karbonil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 </a:t>
            </a:r>
            <a:r>
              <a:rPr lang="en-US" sz="1600" b="1" dirty="0" err="1"/>
              <a:t>ketosa</a:t>
            </a:r>
            <a:endParaRPr sz="1600" b="1" dirty="0"/>
          </a:p>
        </p:txBody>
      </p:sp>
    </p:spTree>
    <p:extLst>
      <p:ext uri="{BB962C8B-B14F-4D97-AF65-F5344CB8AC3E}">
        <p14:creationId xmlns:p14="http://schemas.microsoft.com/office/powerpoint/2010/main" val="14849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 Activities Binder by Slidesgo">
  <a:themeElements>
    <a:clrScheme name="Simple Light">
      <a:dk1>
        <a:srgbClr val="000000"/>
      </a:dk1>
      <a:lt1>
        <a:srgbClr val="FFFFFF"/>
      </a:lt1>
      <a:dk2>
        <a:srgbClr val="D9D9D9"/>
      </a:dk2>
      <a:lt2>
        <a:srgbClr val="FEC9A1"/>
      </a:lt2>
      <a:accent1>
        <a:srgbClr val="FD9E66"/>
      </a:accent1>
      <a:accent2>
        <a:srgbClr val="B7E1E0"/>
      </a:accent2>
      <a:accent3>
        <a:srgbClr val="FAE39D"/>
      </a:accent3>
      <a:accent4>
        <a:srgbClr val="F9C357"/>
      </a:accent4>
      <a:accent5>
        <a:srgbClr val="92CAD6"/>
      </a:accent5>
      <a:accent6>
        <a:srgbClr val="85A8C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174</Words>
  <Application>Microsoft Office PowerPoint</Application>
  <PresentationFormat>On-screen Show (16:9)</PresentationFormat>
  <Paragraphs>38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Nature Activities Binder by Slidesgo</vt:lpstr>
      <vt:lpstr>Monosakarida</vt:lpstr>
      <vt:lpstr>Pengertian Monosakarida</vt:lpstr>
      <vt:lpstr>Klasifikasi Monosakarida</vt:lpstr>
      <vt:lpstr>Isomerisasi Monosakarida</vt:lpstr>
      <vt:lpstr>Bentuk Cincin Monosakarida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Monosakarida</dc:title>
  <cp:lastModifiedBy>ASUS</cp:lastModifiedBy>
  <cp:revision>5</cp:revision>
  <dcterms:modified xsi:type="dcterms:W3CDTF">2022-03-02T07:31:28Z</dcterms:modified>
</cp:coreProperties>
</file>