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0" r:id="rId5"/>
    <p:sldId id="262"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Judul">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id-ID"/>
              <a:t>Klik untuk mengedit gaya judul Master</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d-ID"/>
              <a:t>Klik untuk mengedit gaya subjudul Master</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3/2/2022</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Gambar Panorama dengan Keteranga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id-ID"/>
              <a:t>Klik untuk mengedit gaya judul Master</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d-ID"/>
              <a:t>Klik ikon untuk menambahkan gambar</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5" name="Date Placeholder 4"/>
          <p:cNvSpPr>
            <a:spLocks noGrp="1"/>
          </p:cNvSpPr>
          <p:nvPr>
            <p:ph type="dt" sz="half" idx="10"/>
          </p:nvPr>
        </p:nvSpPr>
        <p:spPr/>
        <p:txBody>
          <a:bodyPr/>
          <a:lstStyle/>
          <a:p>
            <a:fld id="{923A1CC3-2375-41D4-9E03-427CAF2A4C1A}" type="datetimeFigureOut">
              <a:rPr lang="en-US" dirty="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Judul dan Keteranga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id-ID"/>
              <a:t>Klik untuk mengedit gaya judul Master</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4" name="Date Placeholder 3"/>
          <p:cNvSpPr>
            <a:spLocks noGrp="1"/>
          </p:cNvSpPr>
          <p:nvPr>
            <p:ph type="dt" sz="half" idx="10"/>
          </p:nvPr>
        </p:nvSpPr>
        <p:spPr/>
        <p:txBody>
          <a:bodyPr/>
          <a:lstStyle/>
          <a:p>
            <a:fld id="{AFF16868-8199-4C2C-A5B1-63AEE139F88E}"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Kutipan dengan Keteranga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id-ID"/>
              <a:t>Klik untuk mengedit gaya judul Master</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4" name="Date Placeholder 3"/>
          <p:cNvSpPr>
            <a:spLocks noGrp="1"/>
          </p:cNvSpPr>
          <p:nvPr>
            <p:ph type="dt" sz="half" idx="10"/>
          </p:nvPr>
        </p:nvSpPr>
        <p:spPr/>
        <p:txBody>
          <a:bodyPr/>
          <a:lstStyle/>
          <a:p>
            <a:fld id="{AAD9FF7F-6988-44CC-821B-644E70CD2F73}"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Kartu Nama">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id-ID"/>
              <a:t>Klik untuk mengedit gaya judul Master</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5C12C299-16B2-4475-990D-751901EACC14}"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m">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d-ID"/>
              <a:t>Klik untuk mengedit gaya judul Master</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m Gambar">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id-ID"/>
              <a:t>Klik untuk mengedit gaya judul Master</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d-ID"/>
              <a:t>Klik ikon untuk menambahkan gambar</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d-ID"/>
              <a:t>Klik ikon untuk menambahkan gambar</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d-ID"/>
              <a:t>Klik ikon untuk menambahkan gambar</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3/2/2022</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Judul dan Teks Vertikal">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id-ID"/>
              <a:t>Klik untuk mengedit gaya judul Master</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Judul Vertikal dan Teks">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id-ID"/>
              <a:t>Klik untuk mengedit gaya judul Master</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udul dan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Header Bagian">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id-ID"/>
              <a:t>Klik untuk mengedit gaya judul Master</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d-ID"/>
              <a:t>Klik untuk edit gaya teks Master</a:t>
            </a:r>
          </a:p>
        </p:txBody>
      </p:sp>
      <p:sp>
        <p:nvSpPr>
          <p:cNvPr id="4" name="Date Placeholder 3"/>
          <p:cNvSpPr>
            <a:spLocks noGrp="1"/>
          </p:cNvSpPr>
          <p:nvPr>
            <p:ph type="dt" sz="half" idx="10"/>
          </p:nvPr>
        </p:nvSpPr>
        <p:spPr/>
        <p:txBody>
          <a:bodyPr/>
          <a:lstStyle/>
          <a:p>
            <a:fld id="{F34E6425-0181-43F2-84FC-787E803FD2F8}" type="datetimeFigureOut">
              <a:rPr lang="en-US" dirty="0"/>
              <a:t>3/2/2022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 Konte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a:t>Klik untuk mengedit gaya judul Master</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erbandinga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d-ID"/>
              <a:t>Klik untuk mengedit gaya judul Master</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d-ID"/>
              <a:t>Klik untuk edit gaya teks Master</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udul Saja">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id-ID"/>
              <a:t>Klik untuk mengedit gaya judul Master</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Koso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Konten dengan Keteranga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id-ID"/>
              <a:t>Klik untuk mengedit gaya judul Master</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5" name="Date Placeholder 4"/>
          <p:cNvSpPr>
            <a:spLocks noGrp="1"/>
          </p:cNvSpPr>
          <p:nvPr>
            <p:ph type="dt" sz="half" idx="10"/>
          </p:nvPr>
        </p:nvSpPr>
        <p:spPr/>
        <p:txBody>
          <a:bodyPr/>
          <a:lstStyle/>
          <a:p>
            <a:fld id="{76E86A4C-8E40-4F87-A4F0-01A0687C5742}" type="datetimeFigureOut">
              <a:rPr lang="en-US" dirty="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Gambar dengan Keteranga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id-ID"/>
              <a:t>Klik untuk mengedit gaya judul Master</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id-ID"/>
              <a:t>Klik ikon untuk menambahkan gambar</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d-ID"/>
              <a:t>Klik untuk edit gaya teks Master</a:t>
            </a:r>
          </a:p>
        </p:txBody>
      </p:sp>
      <p:sp>
        <p:nvSpPr>
          <p:cNvPr id="5" name="Date Placeholder 4"/>
          <p:cNvSpPr>
            <a:spLocks noGrp="1"/>
          </p:cNvSpPr>
          <p:nvPr>
            <p:ph type="dt" sz="half" idx="10"/>
          </p:nvPr>
        </p:nvSpPr>
        <p:spPr/>
        <p:txBody>
          <a:bodyPr/>
          <a:lstStyle/>
          <a:p>
            <a:fld id="{35E72C73-2D91-4E12-BA25-F0AA0C03599B}" type="datetimeFigureOut">
              <a:rPr lang="en-US" dirty="0"/>
              <a:t>3/2/2022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id-ID"/>
              <a:t>Klik untuk mengedit gaya judul Master</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id-ID"/>
              <a:t>Klik untuk edit gaya teks Master</a:t>
            </a:r>
          </a:p>
          <a:p>
            <a:pPr lvl="1"/>
            <a:r>
              <a:rPr lang="id-ID"/>
              <a:t>Tingkat kedua</a:t>
            </a:r>
          </a:p>
          <a:p>
            <a:pPr lvl="2"/>
            <a:r>
              <a:rPr lang="id-ID"/>
              <a:t>Tingkat ketiga</a:t>
            </a:r>
          </a:p>
          <a:p>
            <a:pPr lvl="3"/>
            <a:r>
              <a:rPr lang="id-ID"/>
              <a:t>Tingkat keempat</a:t>
            </a:r>
          </a:p>
          <a:p>
            <a:pPr lvl="4"/>
            <a:r>
              <a:rPr lang="id-ID"/>
              <a:t>Tingkat kelima</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3/2/2022</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F682BFCD-1DCB-2548-B0B3-FBBF1A68D313}"/>
              </a:ext>
            </a:extLst>
          </p:cNvPr>
          <p:cNvSpPr>
            <a:spLocks noGrp="1"/>
          </p:cNvSpPr>
          <p:nvPr>
            <p:ph type="ctrTitle"/>
          </p:nvPr>
        </p:nvSpPr>
        <p:spPr>
          <a:xfrm>
            <a:off x="1154955" y="1504420"/>
            <a:ext cx="8825658" cy="2677648"/>
          </a:xfrm>
        </p:spPr>
        <p:txBody>
          <a:bodyPr/>
          <a:lstStyle/>
          <a:p>
            <a:r>
              <a:rPr lang="id-ID"/>
              <a:t>Karbohidrat dan monosakarida</a:t>
            </a:r>
          </a:p>
        </p:txBody>
      </p:sp>
      <p:sp>
        <p:nvSpPr>
          <p:cNvPr id="3" name="Subjudul 2">
            <a:extLst>
              <a:ext uri="{FF2B5EF4-FFF2-40B4-BE49-F238E27FC236}">
                <a16:creationId xmlns:a16="http://schemas.microsoft.com/office/drawing/2014/main" id="{66E84408-5C66-CF4B-ABD3-B27FB0244994}"/>
              </a:ext>
            </a:extLst>
          </p:cNvPr>
          <p:cNvSpPr>
            <a:spLocks noGrp="1"/>
          </p:cNvSpPr>
          <p:nvPr>
            <p:ph type="subTitle" idx="1"/>
          </p:nvPr>
        </p:nvSpPr>
        <p:spPr>
          <a:xfrm>
            <a:off x="1154955" y="4336849"/>
            <a:ext cx="8825658" cy="861420"/>
          </a:xfrm>
        </p:spPr>
        <p:txBody>
          <a:bodyPr/>
          <a:lstStyle/>
          <a:p>
            <a:r>
              <a:rPr lang="id-ID"/>
              <a:t>Julia Fitriani (2154231001)</a:t>
            </a:r>
          </a:p>
        </p:txBody>
      </p:sp>
    </p:spTree>
    <p:extLst>
      <p:ext uri="{BB962C8B-B14F-4D97-AF65-F5344CB8AC3E}">
        <p14:creationId xmlns:p14="http://schemas.microsoft.com/office/powerpoint/2010/main" val="2204466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53AF0191-5ABD-874F-9A58-A0CBBFA1046D}"/>
              </a:ext>
            </a:extLst>
          </p:cNvPr>
          <p:cNvSpPr>
            <a:spLocks noGrp="1"/>
          </p:cNvSpPr>
          <p:nvPr>
            <p:ph type="title"/>
          </p:nvPr>
        </p:nvSpPr>
        <p:spPr/>
        <p:txBody>
          <a:bodyPr/>
          <a:lstStyle/>
          <a:p>
            <a:r>
              <a:rPr lang="id-ID"/>
              <a:t>Karbohidrat </a:t>
            </a:r>
          </a:p>
        </p:txBody>
      </p:sp>
      <p:sp>
        <p:nvSpPr>
          <p:cNvPr id="3" name="Tampungan Konten 2">
            <a:extLst>
              <a:ext uri="{FF2B5EF4-FFF2-40B4-BE49-F238E27FC236}">
                <a16:creationId xmlns:a16="http://schemas.microsoft.com/office/drawing/2014/main" id="{9723E274-4880-1A41-9260-575AC5D1060C}"/>
              </a:ext>
            </a:extLst>
          </p:cNvPr>
          <p:cNvSpPr>
            <a:spLocks noGrp="1"/>
          </p:cNvSpPr>
          <p:nvPr>
            <p:ph idx="1"/>
          </p:nvPr>
        </p:nvSpPr>
        <p:spPr>
          <a:xfrm>
            <a:off x="1058070" y="2303859"/>
            <a:ext cx="9739313" cy="2994422"/>
          </a:xfrm>
        </p:spPr>
        <p:txBody>
          <a:bodyPr>
            <a:normAutofit fontScale="25000" lnSpcReduction="20000"/>
          </a:bodyPr>
          <a:lstStyle/>
          <a:p>
            <a:pPr marL="0" indent="0">
              <a:buNone/>
            </a:pPr>
            <a:r>
              <a:rPr lang="id-ID" sz="2500"/>
              <a:t>
</a:t>
            </a:r>
            <a:r>
              <a:rPr lang="id-ID" sz="7200"/>
              <a:t>Karbohidrat merupakan polihidroksi aldehida atau keton atau senyawa yang menghasilkan senyawa-senyawa aldehida atau keton bila dihidrolisa. </a:t>
            </a:r>
          </a:p>
          <a:p>
            <a:pPr marL="0" indent="0">
              <a:buNone/>
            </a:pPr>
            <a:r>
              <a:rPr lang="id-ID" sz="7200"/>
              <a:t>Nama karbohidrat diambil dari rumus empiris yang menunjukkan senyawa tersebut merupakan karbon dan hidrat (C + H₂O).
Rumus kimia empiris karbohidrat: (CH₂O)n atau Cm(H₂O)n</a:t>
            </a:r>
          </a:p>
          <a:p>
            <a:pPr marL="0" indent="0">
              <a:buNone/>
            </a:pPr>
            <a:r>
              <a:rPr lang="id-ID" sz="7200"/>
              <a:t>Terdapat 3 golongan utama karbohidrat yaitu:
1. Monosakarida
2. Oligasakarida
3. Polisakarida</a:t>
            </a:r>
          </a:p>
          <a:p>
            <a:pPr marL="0" indent="0">
              <a:buNone/>
            </a:pPr>
            <a:endParaRPr lang="id-ID"/>
          </a:p>
          <a:p>
            <a:pPr marL="0" indent="0">
              <a:buNone/>
            </a:pPr>
            <a:r>
              <a:rPr lang="id-ID"/>
              <a:t>
</a:t>
            </a:r>
          </a:p>
        </p:txBody>
      </p:sp>
    </p:spTree>
    <p:extLst>
      <p:ext uri="{BB962C8B-B14F-4D97-AF65-F5344CB8AC3E}">
        <p14:creationId xmlns:p14="http://schemas.microsoft.com/office/powerpoint/2010/main" val="932206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AE91D326-7160-7847-BAAD-D418CE9B83C5}"/>
              </a:ext>
            </a:extLst>
          </p:cNvPr>
          <p:cNvSpPr>
            <a:spLocks noGrp="1"/>
          </p:cNvSpPr>
          <p:nvPr>
            <p:ph type="title"/>
          </p:nvPr>
        </p:nvSpPr>
        <p:spPr/>
        <p:txBody>
          <a:bodyPr/>
          <a:lstStyle/>
          <a:p>
            <a:r>
              <a:rPr lang="id-ID"/>
              <a:t>Monosakarida</a:t>
            </a:r>
          </a:p>
        </p:txBody>
      </p:sp>
      <p:sp>
        <p:nvSpPr>
          <p:cNvPr id="3" name="Tampungan Konten 2">
            <a:extLst>
              <a:ext uri="{FF2B5EF4-FFF2-40B4-BE49-F238E27FC236}">
                <a16:creationId xmlns:a16="http://schemas.microsoft.com/office/drawing/2014/main" id="{4BE967E2-9B9E-CD4C-BEFC-C2D63CCD02E0}"/>
              </a:ext>
            </a:extLst>
          </p:cNvPr>
          <p:cNvSpPr>
            <a:spLocks noGrp="1"/>
          </p:cNvSpPr>
          <p:nvPr>
            <p:ph idx="1"/>
          </p:nvPr>
        </p:nvSpPr>
        <p:spPr/>
        <p:txBody>
          <a:bodyPr/>
          <a:lstStyle/>
          <a:p>
            <a:pPr marL="0" indent="0">
              <a:buNone/>
            </a:pPr>
            <a:r>
              <a:rPr lang="id-ID"/>
              <a:t>Monosakarida merupakan gula sederhana yang mengandung 3-7 atom karbon dan hanya terdiri dari 1 unit poli hidroksi.
Kerangka monosakarida adalah rantai karbon berikatan tunggal yang tidak bercabang. Satu diantara atom berikatan ganda dengan atom aksigen membentuk gugus karbonil dan atom karbon yang lainnya berikatan dengan gugus hidroksil (-OH).
Monosakarida yang memiliki 3, 4, 5, 6, 7 atom karbon berturut-turut disebut dengan triosa, tetrosa, pentosa, heksosa dan heptosa.</a:t>
            </a:r>
          </a:p>
        </p:txBody>
      </p:sp>
    </p:spTree>
    <p:extLst>
      <p:ext uri="{BB962C8B-B14F-4D97-AF65-F5344CB8AC3E}">
        <p14:creationId xmlns:p14="http://schemas.microsoft.com/office/powerpoint/2010/main" val="23737851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D3E7424F-AD69-6341-98AE-D874FAC79397}"/>
              </a:ext>
            </a:extLst>
          </p:cNvPr>
          <p:cNvSpPr>
            <a:spLocks noGrp="1"/>
          </p:cNvSpPr>
          <p:nvPr>
            <p:ph type="title"/>
          </p:nvPr>
        </p:nvSpPr>
        <p:spPr/>
        <p:txBody>
          <a:bodyPr/>
          <a:lstStyle/>
          <a:p>
            <a:r>
              <a:rPr lang="id-ID"/>
              <a:t>Penggolongan monosakarida </a:t>
            </a:r>
          </a:p>
        </p:txBody>
      </p:sp>
      <p:sp>
        <p:nvSpPr>
          <p:cNvPr id="3" name="Tampungan Konten 2">
            <a:extLst>
              <a:ext uri="{FF2B5EF4-FFF2-40B4-BE49-F238E27FC236}">
                <a16:creationId xmlns:a16="http://schemas.microsoft.com/office/drawing/2014/main" id="{434A4C06-515E-044A-B6F2-CFA61AE6D81C}"/>
              </a:ext>
            </a:extLst>
          </p:cNvPr>
          <p:cNvSpPr>
            <a:spLocks noGrp="1"/>
          </p:cNvSpPr>
          <p:nvPr>
            <p:ph idx="1"/>
          </p:nvPr>
        </p:nvSpPr>
        <p:spPr>
          <a:xfrm>
            <a:off x="1154954" y="2603500"/>
            <a:ext cx="9786890" cy="3416300"/>
          </a:xfrm>
        </p:spPr>
        <p:txBody>
          <a:bodyPr/>
          <a:lstStyle/>
          <a:p>
            <a:pPr marL="0" indent="0">
              <a:buNone/>
            </a:pPr>
            <a:r>
              <a:rPr lang="id-ID"/>
              <a:t>Terdapat 2 golongan monosakarida yaitu aldosa dan ketosa.
Aldosa monosakarida yang gugus karbonilnya berada pada ujung rantai karbon. Contoh: D glukosa (aldoheksosa).
Ketosa: monosakarida yang gugus karbonilnya berada pada posisi lain.
Misalnya: D-Fruktosa, suatu ketoheksosa.</a:t>
            </a:r>
          </a:p>
        </p:txBody>
      </p:sp>
    </p:spTree>
    <p:extLst>
      <p:ext uri="{BB962C8B-B14F-4D97-AF65-F5344CB8AC3E}">
        <p14:creationId xmlns:p14="http://schemas.microsoft.com/office/powerpoint/2010/main" val="21149881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id="{CFDBEA1B-4259-DC42-9AA5-BEB1FB1A9B42}"/>
              </a:ext>
            </a:extLst>
          </p:cNvPr>
          <p:cNvSpPr>
            <a:spLocks noGrp="1"/>
          </p:cNvSpPr>
          <p:nvPr>
            <p:ph type="title"/>
          </p:nvPr>
        </p:nvSpPr>
        <p:spPr>
          <a:xfrm>
            <a:off x="4506563" y="3146955"/>
            <a:ext cx="3553968" cy="1436952"/>
          </a:xfrm>
        </p:spPr>
        <p:txBody>
          <a:bodyPr/>
          <a:lstStyle/>
          <a:p>
            <a:r>
              <a:rPr lang="id-ID">
                <a:solidFill>
                  <a:schemeClr val="tx1"/>
                </a:solidFill>
              </a:rPr>
              <a:t>Terimakasih </a:t>
            </a:r>
          </a:p>
        </p:txBody>
      </p:sp>
    </p:spTree>
    <p:extLst>
      <p:ext uri="{BB962C8B-B14F-4D97-AF65-F5344CB8AC3E}">
        <p14:creationId xmlns:p14="http://schemas.microsoft.com/office/powerpoint/2010/main" val="235908392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TF10001029">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Layar Lebar</PresentationFormat>
  <Slides>5</Slides>
  <Notes>0</Notes>
  <HiddenSlides>0</HiddenSlides>
  <ScaleCrop>false</ScaleCrop>
  <HeadingPairs>
    <vt:vector size="4" baseType="variant">
      <vt:variant>
        <vt:lpstr>Tema</vt:lpstr>
      </vt:variant>
      <vt:variant>
        <vt:i4>1</vt:i4>
      </vt:variant>
      <vt:variant>
        <vt:lpstr>Judul Slide</vt:lpstr>
      </vt:variant>
      <vt:variant>
        <vt:i4>5</vt:i4>
      </vt:variant>
    </vt:vector>
  </HeadingPairs>
  <TitlesOfParts>
    <vt:vector size="6" baseType="lpstr">
      <vt:lpstr>TF10001029</vt:lpstr>
      <vt:lpstr>Karbohidrat dan monosakarida</vt:lpstr>
      <vt:lpstr>Karbohidrat </vt:lpstr>
      <vt:lpstr>Monosakarida</vt:lpstr>
      <vt:lpstr>Penggolongan monosakarida </vt:lpstr>
      <vt:lpstr>Terimakasih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Presentasi PowerPoint</dc:title>
  <dc:creator>juliafitriani91428@gmail.com</dc:creator>
  <cp:lastModifiedBy>juliafitriani91428@gmail.com</cp:lastModifiedBy>
  <cp:revision>4</cp:revision>
  <dcterms:created xsi:type="dcterms:W3CDTF">2022-03-02T06:10:42Z</dcterms:created>
  <dcterms:modified xsi:type="dcterms:W3CDTF">2022-03-02T07:15:27Z</dcterms:modified>
</cp:coreProperties>
</file>