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316" r:id="rId3"/>
    <p:sldId id="312" r:id="rId4"/>
    <p:sldId id="313" r:id="rId5"/>
    <p:sldId id="315" r:id="rId6"/>
  </p:sldIdLst>
  <p:sldSz cx="9144000" cy="5143500" type="screen16x9"/>
  <p:notesSz cx="6858000" cy="9144000"/>
  <p:embeddedFontLst>
    <p:embeddedFont>
      <p:font typeface="Patrick Hand" charset="0"/>
      <p:regular r:id="rId8"/>
    </p:embeddedFont>
    <p:embeddedFont>
      <p:font typeface="Californian FB" pitchFamily="18" charset="0"/>
      <p:regular r:id="rId9"/>
      <p:bold r:id="rId10"/>
      <p:italic r:id="rId11"/>
    </p:embeddedFont>
    <p:embeddedFont>
      <p:font typeface="Rubik" charset="-79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6F78BB9-29C3-47BC-990C-F74C14F14721}">
  <a:tblStyle styleId="{D6F78BB9-29C3-47BC-990C-F74C14F1472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480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94244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g102039e6be3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6" name="Google Shape;866;g102039e6be3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" name="Google Shape;2163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4" name="Google Shape;2164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g10270f2d1ab_0_10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4" name="Google Shape;1434;g10270f2d1ab_0_10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4" name="Google Shape;1354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1" name="Google Shape;2501;gbd6c00e730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2" name="Google Shape;2502;gbd6c00e730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871842"/>
            <a:ext cx="6266100" cy="206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600" b="1"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100" y="3048376"/>
            <a:ext cx="4102200" cy="28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544139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3678098"/>
            <a:ext cx="9144068" cy="932063"/>
          </a:xfrm>
          <a:custGeom>
            <a:avLst/>
            <a:gdLst/>
            <a:ahLst/>
            <a:cxnLst/>
            <a:rect l="l" t="t" r="r" b="b"/>
            <a:pathLst>
              <a:path w="63814" h="14356" extrusionOk="0">
                <a:moveTo>
                  <a:pt x="24922" y="1"/>
                </a:moveTo>
                <a:cubicBezTo>
                  <a:pt x="24835" y="1"/>
                  <a:pt x="24747" y="2"/>
                  <a:pt x="24659" y="6"/>
                </a:cubicBezTo>
                <a:cubicBezTo>
                  <a:pt x="24015" y="38"/>
                  <a:pt x="23386" y="118"/>
                  <a:pt x="22759" y="118"/>
                </a:cubicBezTo>
                <a:cubicBezTo>
                  <a:pt x="21857" y="182"/>
                  <a:pt x="20970" y="263"/>
                  <a:pt x="20068" y="360"/>
                </a:cubicBezTo>
                <a:cubicBezTo>
                  <a:pt x="19763" y="408"/>
                  <a:pt x="19456" y="489"/>
                  <a:pt x="19151" y="553"/>
                </a:cubicBezTo>
                <a:cubicBezTo>
                  <a:pt x="18893" y="601"/>
                  <a:pt x="18636" y="650"/>
                  <a:pt x="18393" y="714"/>
                </a:cubicBezTo>
                <a:cubicBezTo>
                  <a:pt x="17830" y="859"/>
                  <a:pt x="17298" y="1069"/>
                  <a:pt x="16751" y="1213"/>
                </a:cubicBezTo>
                <a:cubicBezTo>
                  <a:pt x="15930" y="1406"/>
                  <a:pt x="15124" y="1616"/>
                  <a:pt x="14302" y="1825"/>
                </a:cubicBezTo>
                <a:cubicBezTo>
                  <a:pt x="13385" y="2099"/>
                  <a:pt x="12466" y="2389"/>
                  <a:pt x="11517" y="2583"/>
                </a:cubicBezTo>
                <a:cubicBezTo>
                  <a:pt x="10872" y="2744"/>
                  <a:pt x="10228" y="2937"/>
                  <a:pt x="9567" y="3081"/>
                </a:cubicBezTo>
                <a:cubicBezTo>
                  <a:pt x="9069" y="3178"/>
                  <a:pt x="8585" y="3339"/>
                  <a:pt x="8102" y="3452"/>
                </a:cubicBezTo>
                <a:cubicBezTo>
                  <a:pt x="7490" y="3613"/>
                  <a:pt x="6861" y="3758"/>
                  <a:pt x="6266" y="3968"/>
                </a:cubicBezTo>
                <a:cubicBezTo>
                  <a:pt x="5734" y="4129"/>
                  <a:pt x="5171" y="4209"/>
                  <a:pt x="4606" y="4305"/>
                </a:cubicBezTo>
                <a:cubicBezTo>
                  <a:pt x="4123" y="4386"/>
                  <a:pt x="3689" y="4419"/>
                  <a:pt x="3206" y="4483"/>
                </a:cubicBezTo>
                <a:cubicBezTo>
                  <a:pt x="3019" y="4520"/>
                  <a:pt x="2828" y="4533"/>
                  <a:pt x="2636" y="4533"/>
                </a:cubicBezTo>
                <a:cubicBezTo>
                  <a:pt x="2414" y="4533"/>
                  <a:pt x="2189" y="4516"/>
                  <a:pt x="1965" y="4499"/>
                </a:cubicBezTo>
                <a:cubicBezTo>
                  <a:pt x="1337" y="4419"/>
                  <a:pt x="661" y="4193"/>
                  <a:pt x="0" y="4015"/>
                </a:cubicBezTo>
                <a:lnTo>
                  <a:pt x="0" y="14356"/>
                </a:lnTo>
                <a:lnTo>
                  <a:pt x="63813" y="14356"/>
                </a:lnTo>
                <a:lnTo>
                  <a:pt x="63813" y="3291"/>
                </a:lnTo>
                <a:cubicBezTo>
                  <a:pt x="63749" y="3242"/>
                  <a:pt x="63684" y="3178"/>
                  <a:pt x="63620" y="3113"/>
                </a:cubicBezTo>
                <a:cubicBezTo>
                  <a:pt x="63411" y="2920"/>
                  <a:pt x="63233" y="2759"/>
                  <a:pt x="63008" y="2615"/>
                </a:cubicBezTo>
                <a:cubicBezTo>
                  <a:pt x="62702" y="2454"/>
                  <a:pt x="62380" y="2308"/>
                  <a:pt x="62058" y="2147"/>
                </a:cubicBezTo>
                <a:cubicBezTo>
                  <a:pt x="61494" y="1842"/>
                  <a:pt x="60899" y="1632"/>
                  <a:pt x="60270" y="1487"/>
                </a:cubicBezTo>
                <a:cubicBezTo>
                  <a:pt x="59819" y="1374"/>
                  <a:pt x="59368" y="1245"/>
                  <a:pt x="58901" y="1165"/>
                </a:cubicBezTo>
                <a:cubicBezTo>
                  <a:pt x="58225" y="1020"/>
                  <a:pt x="57532" y="875"/>
                  <a:pt x="56840" y="714"/>
                </a:cubicBezTo>
                <a:cubicBezTo>
                  <a:pt x="56260" y="601"/>
                  <a:pt x="55663" y="553"/>
                  <a:pt x="55084" y="504"/>
                </a:cubicBezTo>
                <a:cubicBezTo>
                  <a:pt x="54343" y="424"/>
                  <a:pt x="53602" y="343"/>
                  <a:pt x="52878" y="295"/>
                </a:cubicBezTo>
                <a:cubicBezTo>
                  <a:pt x="52281" y="199"/>
                  <a:pt x="51589" y="134"/>
                  <a:pt x="50928" y="134"/>
                </a:cubicBezTo>
                <a:cubicBezTo>
                  <a:pt x="50445" y="62"/>
                  <a:pt x="49899" y="26"/>
                  <a:pt x="49357" y="26"/>
                </a:cubicBezTo>
                <a:cubicBezTo>
                  <a:pt x="49176" y="26"/>
                  <a:pt x="48996" y="30"/>
                  <a:pt x="48819" y="38"/>
                </a:cubicBezTo>
                <a:cubicBezTo>
                  <a:pt x="48319" y="70"/>
                  <a:pt x="47852" y="150"/>
                  <a:pt x="47401" y="199"/>
                </a:cubicBezTo>
                <a:cubicBezTo>
                  <a:pt x="46547" y="263"/>
                  <a:pt x="45774" y="375"/>
                  <a:pt x="44937" y="424"/>
                </a:cubicBezTo>
                <a:cubicBezTo>
                  <a:pt x="44325" y="521"/>
                  <a:pt x="43729" y="682"/>
                  <a:pt x="43133" y="826"/>
                </a:cubicBezTo>
                <a:cubicBezTo>
                  <a:pt x="42746" y="891"/>
                  <a:pt x="42360" y="1004"/>
                  <a:pt x="41973" y="1084"/>
                </a:cubicBezTo>
                <a:cubicBezTo>
                  <a:pt x="41603" y="1148"/>
                  <a:pt x="41152" y="1181"/>
                  <a:pt x="40749" y="1262"/>
                </a:cubicBezTo>
                <a:cubicBezTo>
                  <a:pt x="40040" y="1358"/>
                  <a:pt x="39364" y="1567"/>
                  <a:pt x="38672" y="1584"/>
                </a:cubicBezTo>
                <a:cubicBezTo>
                  <a:pt x="38583" y="1590"/>
                  <a:pt x="38497" y="1593"/>
                  <a:pt x="38413" y="1593"/>
                </a:cubicBezTo>
                <a:cubicBezTo>
                  <a:pt x="38039" y="1593"/>
                  <a:pt x="37703" y="1540"/>
                  <a:pt x="37334" y="1487"/>
                </a:cubicBezTo>
                <a:cubicBezTo>
                  <a:pt x="36997" y="1438"/>
                  <a:pt x="36658" y="1406"/>
                  <a:pt x="36320" y="1374"/>
                </a:cubicBezTo>
                <a:cubicBezTo>
                  <a:pt x="36063" y="1342"/>
                  <a:pt x="35788" y="1342"/>
                  <a:pt x="35515" y="1326"/>
                </a:cubicBezTo>
                <a:cubicBezTo>
                  <a:pt x="35273" y="1294"/>
                  <a:pt x="35000" y="1245"/>
                  <a:pt x="34710" y="1213"/>
                </a:cubicBezTo>
                <a:cubicBezTo>
                  <a:pt x="34049" y="1197"/>
                  <a:pt x="33550" y="1116"/>
                  <a:pt x="32921" y="1020"/>
                </a:cubicBezTo>
                <a:cubicBezTo>
                  <a:pt x="32664" y="987"/>
                  <a:pt x="32438" y="940"/>
                  <a:pt x="32165" y="875"/>
                </a:cubicBezTo>
                <a:cubicBezTo>
                  <a:pt x="31858" y="811"/>
                  <a:pt x="31424" y="779"/>
                  <a:pt x="31166" y="746"/>
                </a:cubicBezTo>
                <a:cubicBezTo>
                  <a:pt x="30538" y="650"/>
                  <a:pt x="29926" y="472"/>
                  <a:pt x="29313" y="360"/>
                </a:cubicBezTo>
                <a:cubicBezTo>
                  <a:pt x="28750" y="279"/>
                  <a:pt x="28203" y="247"/>
                  <a:pt x="27638" y="182"/>
                </a:cubicBezTo>
                <a:cubicBezTo>
                  <a:pt x="27091" y="118"/>
                  <a:pt x="26479" y="21"/>
                  <a:pt x="25867" y="6"/>
                </a:cubicBezTo>
                <a:cubicBezTo>
                  <a:pt x="25784" y="9"/>
                  <a:pt x="25702" y="10"/>
                  <a:pt x="25620" y="10"/>
                </a:cubicBezTo>
                <a:cubicBezTo>
                  <a:pt x="25387" y="10"/>
                  <a:pt x="25155" y="1"/>
                  <a:pt x="24922" y="1"/>
                </a:cubicBezTo>
                <a:close/>
              </a:path>
            </a:pathLst>
          </a:custGeom>
          <a:solidFill>
            <a:srgbClr val="CBD3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0" y="3909301"/>
            <a:ext cx="9144068" cy="1234185"/>
          </a:xfrm>
          <a:custGeom>
            <a:avLst/>
            <a:gdLst/>
            <a:ahLst/>
            <a:cxnLst/>
            <a:rect l="l" t="t" r="r" b="b"/>
            <a:pathLst>
              <a:path w="63814" h="14356" extrusionOk="0">
                <a:moveTo>
                  <a:pt x="24922" y="1"/>
                </a:moveTo>
                <a:cubicBezTo>
                  <a:pt x="24835" y="1"/>
                  <a:pt x="24747" y="2"/>
                  <a:pt x="24659" y="6"/>
                </a:cubicBezTo>
                <a:cubicBezTo>
                  <a:pt x="24015" y="38"/>
                  <a:pt x="23386" y="118"/>
                  <a:pt x="22759" y="118"/>
                </a:cubicBezTo>
                <a:cubicBezTo>
                  <a:pt x="21857" y="182"/>
                  <a:pt x="20970" y="263"/>
                  <a:pt x="20068" y="360"/>
                </a:cubicBezTo>
                <a:cubicBezTo>
                  <a:pt x="19763" y="408"/>
                  <a:pt x="19456" y="489"/>
                  <a:pt x="19151" y="553"/>
                </a:cubicBezTo>
                <a:cubicBezTo>
                  <a:pt x="18893" y="601"/>
                  <a:pt x="18636" y="650"/>
                  <a:pt x="18393" y="714"/>
                </a:cubicBezTo>
                <a:cubicBezTo>
                  <a:pt x="17830" y="859"/>
                  <a:pt x="17298" y="1069"/>
                  <a:pt x="16751" y="1213"/>
                </a:cubicBezTo>
                <a:cubicBezTo>
                  <a:pt x="15930" y="1406"/>
                  <a:pt x="15124" y="1616"/>
                  <a:pt x="14302" y="1825"/>
                </a:cubicBezTo>
                <a:cubicBezTo>
                  <a:pt x="13385" y="2099"/>
                  <a:pt x="12466" y="2389"/>
                  <a:pt x="11517" y="2583"/>
                </a:cubicBezTo>
                <a:cubicBezTo>
                  <a:pt x="10872" y="2744"/>
                  <a:pt x="10228" y="2937"/>
                  <a:pt x="9567" y="3081"/>
                </a:cubicBezTo>
                <a:cubicBezTo>
                  <a:pt x="9069" y="3178"/>
                  <a:pt x="8585" y="3339"/>
                  <a:pt x="8102" y="3452"/>
                </a:cubicBezTo>
                <a:cubicBezTo>
                  <a:pt x="7490" y="3613"/>
                  <a:pt x="6861" y="3758"/>
                  <a:pt x="6266" y="3968"/>
                </a:cubicBezTo>
                <a:cubicBezTo>
                  <a:pt x="5734" y="4129"/>
                  <a:pt x="5171" y="4209"/>
                  <a:pt x="4606" y="4305"/>
                </a:cubicBezTo>
                <a:cubicBezTo>
                  <a:pt x="4123" y="4386"/>
                  <a:pt x="3689" y="4419"/>
                  <a:pt x="3206" y="4483"/>
                </a:cubicBezTo>
                <a:cubicBezTo>
                  <a:pt x="3019" y="4520"/>
                  <a:pt x="2828" y="4533"/>
                  <a:pt x="2636" y="4533"/>
                </a:cubicBezTo>
                <a:cubicBezTo>
                  <a:pt x="2414" y="4533"/>
                  <a:pt x="2189" y="4516"/>
                  <a:pt x="1965" y="4499"/>
                </a:cubicBezTo>
                <a:cubicBezTo>
                  <a:pt x="1337" y="4419"/>
                  <a:pt x="661" y="4193"/>
                  <a:pt x="0" y="4015"/>
                </a:cubicBezTo>
                <a:lnTo>
                  <a:pt x="0" y="14356"/>
                </a:lnTo>
                <a:lnTo>
                  <a:pt x="63813" y="14356"/>
                </a:lnTo>
                <a:lnTo>
                  <a:pt x="63813" y="3291"/>
                </a:lnTo>
                <a:cubicBezTo>
                  <a:pt x="63749" y="3242"/>
                  <a:pt x="63684" y="3178"/>
                  <a:pt x="63620" y="3113"/>
                </a:cubicBezTo>
                <a:cubicBezTo>
                  <a:pt x="63411" y="2920"/>
                  <a:pt x="63233" y="2759"/>
                  <a:pt x="63008" y="2615"/>
                </a:cubicBezTo>
                <a:cubicBezTo>
                  <a:pt x="62702" y="2454"/>
                  <a:pt x="62380" y="2308"/>
                  <a:pt x="62058" y="2147"/>
                </a:cubicBezTo>
                <a:cubicBezTo>
                  <a:pt x="61494" y="1842"/>
                  <a:pt x="60899" y="1632"/>
                  <a:pt x="60270" y="1487"/>
                </a:cubicBezTo>
                <a:cubicBezTo>
                  <a:pt x="59819" y="1374"/>
                  <a:pt x="59368" y="1245"/>
                  <a:pt x="58901" y="1165"/>
                </a:cubicBezTo>
                <a:cubicBezTo>
                  <a:pt x="58225" y="1020"/>
                  <a:pt x="57532" y="875"/>
                  <a:pt x="56840" y="714"/>
                </a:cubicBezTo>
                <a:cubicBezTo>
                  <a:pt x="56260" y="601"/>
                  <a:pt x="55663" y="553"/>
                  <a:pt x="55084" y="504"/>
                </a:cubicBezTo>
                <a:cubicBezTo>
                  <a:pt x="54343" y="424"/>
                  <a:pt x="53602" y="343"/>
                  <a:pt x="52878" y="295"/>
                </a:cubicBezTo>
                <a:cubicBezTo>
                  <a:pt x="52281" y="199"/>
                  <a:pt x="51589" y="134"/>
                  <a:pt x="50928" y="134"/>
                </a:cubicBezTo>
                <a:cubicBezTo>
                  <a:pt x="50445" y="62"/>
                  <a:pt x="49899" y="26"/>
                  <a:pt x="49357" y="26"/>
                </a:cubicBezTo>
                <a:cubicBezTo>
                  <a:pt x="49176" y="26"/>
                  <a:pt x="48996" y="30"/>
                  <a:pt x="48819" y="38"/>
                </a:cubicBezTo>
                <a:cubicBezTo>
                  <a:pt x="48319" y="70"/>
                  <a:pt x="47852" y="150"/>
                  <a:pt x="47401" y="199"/>
                </a:cubicBezTo>
                <a:cubicBezTo>
                  <a:pt x="46547" y="263"/>
                  <a:pt x="45774" y="375"/>
                  <a:pt x="44937" y="424"/>
                </a:cubicBezTo>
                <a:cubicBezTo>
                  <a:pt x="44325" y="521"/>
                  <a:pt x="43729" y="682"/>
                  <a:pt x="43133" y="826"/>
                </a:cubicBezTo>
                <a:cubicBezTo>
                  <a:pt x="42746" y="891"/>
                  <a:pt x="42360" y="1004"/>
                  <a:pt x="41973" y="1084"/>
                </a:cubicBezTo>
                <a:cubicBezTo>
                  <a:pt x="41603" y="1148"/>
                  <a:pt x="41152" y="1181"/>
                  <a:pt x="40749" y="1262"/>
                </a:cubicBezTo>
                <a:cubicBezTo>
                  <a:pt x="40040" y="1358"/>
                  <a:pt x="39364" y="1567"/>
                  <a:pt x="38672" y="1584"/>
                </a:cubicBezTo>
                <a:cubicBezTo>
                  <a:pt x="38583" y="1590"/>
                  <a:pt x="38497" y="1593"/>
                  <a:pt x="38413" y="1593"/>
                </a:cubicBezTo>
                <a:cubicBezTo>
                  <a:pt x="38039" y="1593"/>
                  <a:pt x="37703" y="1540"/>
                  <a:pt x="37334" y="1487"/>
                </a:cubicBezTo>
                <a:cubicBezTo>
                  <a:pt x="36997" y="1438"/>
                  <a:pt x="36658" y="1406"/>
                  <a:pt x="36320" y="1374"/>
                </a:cubicBezTo>
                <a:cubicBezTo>
                  <a:pt x="36063" y="1342"/>
                  <a:pt x="35788" y="1342"/>
                  <a:pt x="35515" y="1326"/>
                </a:cubicBezTo>
                <a:cubicBezTo>
                  <a:pt x="35273" y="1294"/>
                  <a:pt x="35000" y="1245"/>
                  <a:pt x="34710" y="1213"/>
                </a:cubicBezTo>
                <a:cubicBezTo>
                  <a:pt x="34049" y="1197"/>
                  <a:pt x="33550" y="1116"/>
                  <a:pt x="32921" y="1020"/>
                </a:cubicBezTo>
                <a:cubicBezTo>
                  <a:pt x="32664" y="987"/>
                  <a:pt x="32438" y="940"/>
                  <a:pt x="32165" y="875"/>
                </a:cubicBezTo>
                <a:cubicBezTo>
                  <a:pt x="31858" y="811"/>
                  <a:pt x="31424" y="779"/>
                  <a:pt x="31166" y="746"/>
                </a:cubicBezTo>
                <a:cubicBezTo>
                  <a:pt x="30538" y="650"/>
                  <a:pt x="29926" y="472"/>
                  <a:pt x="29313" y="360"/>
                </a:cubicBezTo>
                <a:cubicBezTo>
                  <a:pt x="28750" y="279"/>
                  <a:pt x="28203" y="247"/>
                  <a:pt x="27638" y="182"/>
                </a:cubicBezTo>
                <a:cubicBezTo>
                  <a:pt x="27091" y="118"/>
                  <a:pt x="26479" y="21"/>
                  <a:pt x="25867" y="6"/>
                </a:cubicBezTo>
                <a:cubicBezTo>
                  <a:pt x="25784" y="9"/>
                  <a:pt x="25702" y="10"/>
                  <a:pt x="25620" y="10"/>
                </a:cubicBezTo>
                <a:cubicBezTo>
                  <a:pt x="25387" y="10"/>
                  <a:pt x="25155" y="1"/>
                  <a:pt x="2492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3622319" y="4231013"/>
            <a:ext cx="2425425" cy="1203375"/>
            <a:chOff x="3587925" y="4231013"/>
            <a:chExt cx="2425425" cy="1203375"/>
          </a:xfrm>
        </p:grpSpPr>
        <p:sp>
          <p:nvSpPr>
            <p:cNvPr id="14" name="Google Shape;14;p2"/>
            <p:cNvSpPr/>
            <p:nvPr/>
          </p:nvSpPr>
          <p:spPr>
            <a:xfrm>
              <a:off x="3587925" y="4231013"/>
              <a:ext cx="2425425" cy="1203375"/>
            </a:xfrm>
            <a:custGeom>
              <a:avLst/>
              <a:gdLst/>
              <a:ahLst/>
              <a:cxnLst/>
              <a:rect l="l" t="t" r="r" b="b"/>
              <a:pathLst>
                <a:path w="97017" h="48135" extrusionOk="0">
                  <a:moveTo>
                    <a:pt x="52814" y="1"/>
                  </a:moveTo>
                  <a:cubicBezTo>
                    <a:pt x="49616" y="1"/>
                    <a:pt x="46743" y="621"/>
                    <a:pt x="43274" y="1109"/>
                  </a:cubicBezTo>
                  <a:cubicBezTo>
                    <a:pt x="41667" y="1487"/>
                    <a:pt x="40085" y="2078"/>
                    <a:pt x="38453" y="2409"/>
                  </a:cubicBezTo>
                  <a:cubicBezTo>
                    <a:pt x="37249" y="2716"/>
                    <a:pt x="36751" y="2598"/>
                    <a:pt x="35381" y="2952"/>
                  </a:cubicBezTo>
                  <a:cubicBezTo>
                    <a:pt x="34602" y="3118"/>
                    <a:pt x="33987" y="3118"/>
                    <a:pt x="32828" y="3213"/>
                  </a:cubicBezTo>
                  <a:cubicBezTo>
                    <a:pt x="31316" y="3472"/>
                    <a:pt x="30726" y="3544"/>
                    <a:pt x="29355" y="3780"/>
                  </a:cubicBezTo>
                  <a:cubicBezTo>
                    <a:pt x="28835" y="3827"/>
                    <a:pt x="25999" y="4158"/>
                    <a:pt x="25455" y="4228"/>
                  </a:cubicBezTo>
                  <a:cubicBezTo>
                    <a:pt x="23210" y="4253"/>
                    <a:pt x="20964" y="4228"/>
                    <a:pt x="18743" y="4559"/>
                  </a:cubicBezTo>
                  <a:cubicBezTo>
                    <a:pt x="16735" y="4748"/>
                    <a:pt x="14725" y="4962"/>
                    <a:pt x="12765" y="5410"/>
                  </a:cubicBezTo>
                  <a:cubicBezTo>
                    <a:pt x="10944" y="5860"/>
                    <a:pt x="9172" y="6497"/>
                    <a:pt x="7352" y="6922"/>
                  </a:cubicBezTo>
                  <a:cubicBezTo>
                    <a:pt x="6809" y="7089"/>
                    <a:pt x="6242" y="7136"/>
                    <a:pt x="5697" y="7278"/>
                  </a:cubicBezTo>
                  <a:cubicBezTo>
                    <a:pt x="4682" y="7703"/>
                    <a:pt x="4351" y="7703"/>
                    <a:pt x="3523" y="8176"/>
                  </a:cubicBezTo>
                  <a:cubicBezTo>
                    <a:pt x="2341" y="9097"/>
                    <a:pt x="1279" y="10256"/>
                    <a:pt x="687" y="11626"/>
                  </a:cubicBezTo>
                  <a:cubicBezTo>
                    <a:pt x="1" y="12736"/>
                    <a:pt x="72" y="14084"/>
                    <a:pt x="475" y="15289"/>
                  </a:cubicBezTo>
                  <a:cubicBezTo>
                    <a:pt x="759" y="16117"/>
                    <a:pt x="971" y="17015"/>
                    <a:pt x="1515" y="17771"/>
                  </a:cubicBezTo>
                  <a:cubicBezTo>
                    <a:pt x="2933" y="19662"/>
                    <a:pt x="4824" y="21150"/>
                    <a:pt x="6737" y="22520"/>
                  </a:cubicBezTo>
                  <a:cubicBezTo>
                    <a:pt x="8817" y="24247"/>
                    <a:pt x="12103" y="26160"/>
                    <a:pt x="15103" y="27413"/>
                  </a:cubicBezTo>
                  <a:cubicBezTo>
                    <a:pt x="18554" y="28926"/>
                    <a:pt x="22335" y="29327"/>
                    <a:pt x="26022" y="29919"/>
                  </a:cubicBezTo>
                  <a:cubicBezTo>
                    <a:pt x="26850" y="30060"/>
                    <a:pt x="27701" y="30083"/>
                    <a:pt x="28504" y="30367"/>
                  </a:cubicBezTo>
                  <a:cubicBezTo>
                    <a:pt x="28480" y="30367"/>
                    <a:pt x="28480" y="30391"/>
                    <a:pt x="28480" y="30391"/>
                  </a:cubicBezTo>
                  <a:cubicBezTo>
                    <a:pt x="28457" y="30461"/>
                    <a:pt x="28432" y="30508"/>
                    <a:pt x="28410" y="30556"/>
                  </a:cubicBezTo>
                  <a:cubicBezTo>
                    <a:pt x="27984" y="31147"/>
                    <a:pt x="27275" y="31715"/>
                    <a:pt x="26400" y="31926"/>
                  </a:cubicBezTo>
                  <a:cubicBezTo>
                    <a:pt x="24770" y="32376"/>
                    <a:pt x="23116" y="32824"/>
                    <a:pt x="21532" y="33464"/>
                  </a:cubicBezTo>
                  <a:cubicBezTo>
                    <a:pt x="20044" y="33959"/>
                    <a:pt x="18506" y="34432"/>
                    <a:pt x="17019" y="34976"/>
                  </a:cubicBezTo>
                  <a:cubicBezTo>
                    <a:pt x="15506" y="35638"/>
                    <a:pt x="14347" y="36110"/>
                    <a:pt x="12623" y="36678"/>
                  </a:cubicBezTo>
                  <a:cubicBezTo>
                    <a:pt x="12056" y="36842"/>
                    <a:pt x="11536" y="37103"/>
                    <a:pt x="10968" y="37220"/>
                  </a:cubicBezTo>
                  <a:cubicBezTo>
                    <a:pt x="10566" y="37315"/>
                    <a:pt x="10188" y="37481"/>
                    <a:pt x="9809" y="37670"/>
                  </a:cubicBezTo>
                  <a:cubicBezTo>
                    <a:pt x="9715" y="37718"/>
                    <a:pt x="9692" y="37765"/>
                    <a:pt x="9620" y="37835"/>
                  </a:cubicBezTo>
                  <a:cubicBezTo>
                    <a:pt x="9030" y="38780"/>
                    <a:pt x="10354" y="39253"/>
                    <a:pt x="10660" y="39561"/>
                  </a:cubicBezTo>
                  <a:cubicBezTo>
                    <a:pt x="11725" y="40554"/>
                    <a:pt x="13095" y="41522"/>
                    <a:pt x="14324" y="42467"/>
                  </a:cubicBezTo>
                  <a:cubicBezTo>
                    <a:pt x="15601" y="43223"/>
                    <a:pt x="15954" y="43579"/>
                    <a:pt x="17066" y="44499"/>
                  </a:cubicBezTo>
                  <a:cubicBezTo>
                    <a:pt x="17797" y="45138"/>
                    <a:pt x="18601" y="45681"/>
                    <a:pt x="19429" y="46154"/>
                  </a:cubicBezTo>
                  <a:cubicBezTo>
                    <a:pt x="19972" y="46462"/>
                    <a:pt x="20586" y="46651"/>
                    <a:pt x="21106" y="47005"/>
                  </a:cubicBezTo>
                  <a:cubicBezTo>
                    <a:pt x="21815" y="47407"/>
                    <a:pt x="21815" y="47502"/>
                    <a:pt x="22643" y="47927"/>
                  </a:cubicBezTo>
                  <a:cubicBezTo>
                    <a:pt x="22863" y="48045"/>
                    <a:pt x="23111" y="48135"/>
                    <a:pt x="23353" y="48135"/>
                  </a:cubicBezTo>
                  <a:cubicBezTo>
                    <a:pt x="23499" y="48135"/>
                    <a:pt x="23643" y="48102"/>
                    <a:pt x="23778" y="48022"/>
                  </a:cubicBezTo>
                  <a:cubicBezTo>
                    <a:pt x="24487" y="47572"/>
                    <a:pt x="25243" y="47265"/>
                    <a:pt x="25927" y="46815"/>
                  </a:cubicBezTo>
                  <a:cubicBezTo>
                    <a:pt x="26094" y="46721"/>
                    <a:pt x="26258" y="46626"/>
                    <a:pt x="26400" y="46556"/>
                  </a:cubicBezTo>
                  <a:cubicBezTo>
                    <a:pt x="28054" y="45800"/>
                    <a:pt x="29520" y="45138"/>
                    <a:pt x="31174" y="44452"/>
                  </a:cubicBezTo>
                  <a:cubicBezTo>
                    <a:pt x="31883" y="44121"/>
                    <a:pt x="32569" y="43720"/>
                    <a:pt x="33278" y="43390"/>
                  </a:cubicBezTo>
                  <a:lnTo>
                    <a:pt x="33278" y="43390"/>
                  </a:lnTo>
                  <a:cubicBezTo>
                    <a:pt x="33255" y="43403"/>
                    <a:pt x="33246" y="43409"/>
                    <a:pt x="33248" y="43409"/>
                  </a:cubicBezTo>
                  <a:cubicBezTo>
                    <a:pt x="33264" y="43409"/>
                    <a:pt x="33693" y="43200"/>
                    <a:pt x="33774" y="43200"/>
                  </a:cubicBezTo>
                  <a:cubicBezTo>
                    <a:pt x="34224" y="43081"/>
                    <a:pt x="35003" y="42703"/>
                    <a:pt x="35027" y="42703"/>
                  </a:cubicBezTo>
                  <a:cubicBezTo>
                    <a:pt x="36657" y="42113"/>
                    <a:pt x="38383" y="41782"/>
                    <a:pt x="40085" y="41499"/>
                  </a:cubicBezTo>
                  <a:cubicBezTo>
                    <a:pt x="41667" y="41215"/>
                    <a:pt x="43322" y="40907"/>
                    <a:pt x="44503" y="40765"/>
                  </a:cubicBezTo>
                  <a:cubicBezTo>
                    <a:pt x="49254" y="40364"/>
                    <a:pt x="54028" y="40175"/>
                    <a:pt x="58755" y="39725"/>
                  </a:cubicBezTo>
                  <a:cubicBezTo>
                    <a:pt x="62915" y="39489"/>
                    <a:pt x="67049" y="38899"/>
                    <a:pt x="71139" y="38096"/>
                  </a:cubicBezTo>
                  <a:cubicBezTo>
                    <a:pt x="72841" y="37740"/>
                    <a:pt x="74495" y="37173"/>
                    <a:pt x="76196" y="36772"/>
                  </a:cubicBezTo>
                  <a:cubicBezTo>
                    <a:pt x="77354" y="36441"/>
                    <a:pt x="78441" y="35850"/>
                    <a:pt x="79505" y="35307"/>
                  </a:cubicBezTo>
                  <a:cubicBezTo>
                    <a:pt x="84185" y="33155"/>
                    <a:pt x="88178" y="29847"/>
                    <a:pt x="91439" y="25924"/>
                  </a:cubicBezTo>
                  <a:cubicBezTo>
                    <a:pt x="92693" y="24411"/>
                    <a:pt x="93827" y="22709"/>
                    <a:pt x="94984" y="20654"/>
                  </a:cubicBezTo>
                  <a:cubicBezTo>
                    <a:pt x="95859" y="18739"/>
                    <a:pt x="96474" y="16684"/>
                    <a:pt x="96544" y="15077"/>
                  </a:cubicBezTo>
                  <a:cubicBezTo>
                    <a:pt x="96568" y="13162"/>
                    <a:pt x="96852" y="12831"/>
                    <a:pt x="96994" y="10987"/>
                  </a:cubicBezTo>
                  <a:cubicBezTo>
                    <a:pt x="97017" y="10278"/>
                    <a:pt x="96994" y="9547"/>
                    <a:pt x="96875" y="8838"/>
                  </a:cubicBezTo>
                  <a:cubicBezTo>
                    <a:pt x="96616" y="8057"/>
                    <a:pt x="96427" y="7231"/>
                    <a:pt x="96001" y="6522"/>
                  </a:cubicBezTo>
                  <a:cubicBezTo>
                    <a:pt x="94890" y="4773"/>
                    <a:pt x="93354" y="4370"/>
                    <a:pt x="91392" y="3449"/>
                  </a:cubicBezTo>
                  <a:cubicBezTo>
                    <a:pt x="90541" y="3094"/>
                    <a:pt x="89667" y="2787"/>
                    <a:pt x="88792" y="2504"/>
                  </a:cubicBezTo>
                  <a:cubicBezTo>
                    <a:pt x="87833" y="2317"/>
                    <a:pt x="86850" y="2222"/>
                    <a:pt x="85889" y="2150"/>
                  </a:cubicBezTo>
                  <a:lnTo>
                    <a:pt x="85889" y="2150"/>
                  </a:lnTo>
                  <a:cubicBezTo>
                    <a:pt x="85894" y="2151"/>
                    <a:pt x="85900" y="2152"/>
                    <a:pt x="85906" y="2153"/>
                  </a:cubicBezTo>
                  <a:lnTo>
                    <a:pt x="85906" y="2153"/>
                  </a:lnTo>
                  <a:cubicBezTo>
                    <a:pt x="85899" y="2152"/>
                    <a:pt x="85892" y="2151"/>
                    <a:pt x="85885" y="2150"/>
                  </a:cubicBezTo>
                  <a:lnTo>
                    <a:pt x="85885" y="2150"/>
                  </a:lnTo>
                  <a:cubicBezTo>
                    <a:pt x="85886" y="2150"/>
                    <a:pt x="85887" y="2150"/>
                    <a:pt x="85889" y="2150"/>
                  </a:cubicBezTo>
                  <a:lnTo>
                    <a:pt x="85889" y="2150"/>
                  </a:lnTo>
                  <a:cubicBezTo>
                    <a:pt x="85885" y="2150"/>
                    <a:pt x="85882" y="2150"/>
                    <a:pt x="85879" y="2149"/>
                  </a:cubicBezTo>
                  <a:lnTo>
                    <a:pt x="85879" y="2149"/>
                  </a:lnTo>
                  <a:cubicBezTo>
                    <a:pt x="85881" y="2150"/>
                    <a:pt x="85883" y="2150"/>
                    <a:pt x="85885" y="2150"/>
                  </a:cubicBezTo>
                  <a:lnTo>
                    <a:pt x="85885" y="2150"/>
                  </a:lnTo>
                  <a:cubicBezTo>
                    <a:pt x="85877" y="2150"/>
                    <a:pt x="85869" y="2149"/>
                    <a:pt x="85862" y="2148"/>
                  </a:cubicBezTo>
                  <a:cubicBezTo>
                    <a:pt x="85867" y="2148"/>
                    <a:pt x="85873" y="2149"/>
                    <a:pt x="85879" y="2149"/>
                  </a:cubicBezTo>
                  <a:lnTo>
                    <a:pt x="85879" y="2149"/>
                  </a:lnTo>
                  <a:cubicBezTo>
                    <a:pt x="84308" y="1935"/>
                    <a:pt x="83709" y="1903"/>
                    <a:pt x="81679" y="1653"/>
                  </a:cubicBezTo>
                  <a:cubicBezTo>
                    <a:pt x="80936" y="1601"/>
                    <a:pt x="80195" y="1587"/>
                    <a:pt x="79456" y="1587"/>
                  </a:cubicBezTo>
                  <a:cubicBezTo>
                    <a:pt x="78656" y="1587"/>
                    <a:pt x="77856" y="1603"/>
                    <a:pt x="77055" y="1603"/>
                  </a:cubicBezTo>
                  <a:cubicBezTo>
                    <a:pt x="76596" y="1603"/>
                    <a:pt x="76137" y="1598"/>
                    <a:pt x="75677" y="1581"/>
                  </a:cubicBezTo>
                  <a:cubicBezTo>
                    <a:pt x="73525" y="1464"/>
                    <a:pt x="72296" y="1275"/>
                    <a:pt x="70099" y="897"/>
                  </a:cubicBezTo>
                  <a:cubicBezTo>
                    <a:pt x="68681" y="730"/>
                    <a:pt x="67263" y="660"/>
                    <a:pt x="65845" y="541"/>
                  </a:cubicBezTo>
                  <a:cubicBezTo>
                    <a:pt x="64852" y="432"/>
                    <a:pt x="63861" y="280"/>
                    <a:pt x="62850" y="280"/>
                  </a:cubicBezTo>
                  <a:cubicBezTo>
                    <a:pt x="62777" y="280"/>
                    <a:pt x="62704" y="281"/>
                    <a:pt x="62631" y="282"/>
                  </a:cubicBezTo>
                  <a:cubicBezTo>
                    <a:pt x="61628" y="282"/>
                    <a:pt x="60627" y="222"/>
                    <a:pt x="59624" y="222"/>
                  </a:cubicBezTo>
                  <a:cubicBezTo>
                    <a:pt x="59374" y="222"/>
                    <a:pt x="59123" y="226"/>
                    <a:pt x="58872" y="235"/>
                  </a:cubicBezTo>
                  <a:cubicBezTo>
                    <a:pt x="58023" y="182"/>
                    <a:pt x="57173" y="105"/>
                    <a:pt x="56324" y="105"/>
                  </a:cubicBezTo>
                  <a:cubicBezTo>
                    <a:pt x="56015" y="105"/>
                    <a:pt x="55707" y="115"/>
                    <a:pt x="55399" y="141"/>
                  </a:cubicBezTo>
                  <a:cubicBezTo>
                    <a:pt x="54504" y="43"/>
                    <a:pt x="53648" y="1"/>
                    <a:pt x="528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703775" y="4288988"/>
              <a:ext cx="2210325" cy="1019075"/>
              <a:chOff x="3703775" y="4288988"/>
              <a:chExt cx="2210325" cy="1019075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3803600" y="4400513"/>
                <a:ext cx="1939150" cy="617475"/>
              </a:xfrm>
              <a:custGeom>
                <a:avLst/>
                <a:gdLst/>
                <a:ahLst/>
                <a:cxnLst/>
                <a:rect l="l" t="t" r="r" b="b"/>
                <a:pathLst>
                  <a:path w="77566" h="24699" extrusionOk="0">
                    <a:moveTo>
                      <a:pt x="49394" y="1"/>
                    </a:moveTo>
                    <a:cubicBezTo>
                      <a:pt x="45401" y="167"/>
                      <a:pt x="41406" y="48"/>
                      <a:pt x="37413" y="356"/>
                    </a:cubicBezTo>
                    <a:cubicBezTo>
                      <a:pt x="30418" y="545"/>
                      <a:pt x="23067" y="829"/>
                      <a:pt x="16260" y="1608"/>
                    </a:cubicBezTo>
                    <a:cubicBezTo>
                      <a:pt x="14773" y="1844"/>
                      <a:pt x="13118" y="1938"/>
                      <a:pt x="11558" y="2341"/>
                    </a:cubicBezTo>
                    <a:cubicBezTo>
                      <a:pt x="10778" y="2506"/>
                      <a:pt x="10046" y="2884"/>
                      <a:pt x="9290" y="3145"/>
                    </a:cubicBezTo>
                    <a:cubicBezTo>
                      <a:pt x="8414" y="3428"/>
                      <a:pt x="7516" y="3665"/>
                      <a:pt x="6643" y="3971"/>
                    </a:cubicBezTo>
                    <a:cubicBezTo>
                      <a:pt x="4468" y="4799"/>
                      <a:pt x="2128" y="5294"/>
                      <a:pt x="568" y="7210"/>
                    </a:cubicBezTo>
                    <a:cubicBezTo>
                      <a:pt x="73" y="8060"/>
                      <a:pt x="1" y="9148"/>
                      <a:pt x="73" y="10116"/>
                    </a:cubicBezTo>
                    <a:cubicBezTo>
                      <a:pt x="237" y="10966"/>
                      <a:pt x="734" y="11723"/>
                      <a:pt x="1277" y="12384"/>
                    </a:cubicBezTo>
                    <a:cubicBezTo>
                      <a:pt x="2861" y="14300"/>
                      <a:pt x="5011" y="15623"/>
                      <a:pt x="7352" y="16474"/>
                    </a:cubicBezTo>
                    <a:cubicBezTo>
                      <a:pt x="8344" y="16922"/>
                      <a:pt x="9360" y="17253"/>
                      <a:pt x="10424" y="17514"/>
                    </a:cubicBezTo>
                    <a:cubicBezTo>
                      <a:pt x="12220" y="18056"/>
                      <a:pt x="14111" y="18412"/>
                      <a:pt x="15977" y="18648"/>
                    </a:cubicBezTo>
                    <a:cubicBezTo>
                      <a:pt x="16994" y="18743"/>
                      <a:pt x="17987" y="18885"/>
                      <a:pt x="19002" y="19049"/>
                    </a:cubicBezTo>
                    <a:cubicBezTo>
                      <a:pt x="19261" y="19071"/>
                      <a:pt x="19520" y="19171"/>
                      <a:pt x="19761" y="19171"/>
                    </a:cubicBezTo>
                    <a:cubicBezTo>
                      <a:pt x="19784" y="19171"/>
                      <a:pt x="19807" y="19170"/>
                      <a:pt x="19830" y="19168"/>
                    </a:cubicBezTo>
                    <a:cubicBezTo>
                      <a:pt x="19925" y="19121"/>
                      <a:pt x="19900" y="18979"/>
                      <a:pt x="19805" y="18954"/>
                    </a:cubicBezTo>
                    <a:cubicBezTo>
                      <a:pt x="18104" y="18648"/>
                      <a:pt x="16402" y="18459"/>
                      <a:pt x="14725" y="18245"/>
                    </a:cubicBezTo>
                    <a:cubicBezTo>
                      <a:pt x="13141" y="17986"/>
                      <a:pt x="11558" y="17631"/>
                      <a:pt x="10021" y="17158"/>
                    </a:cubicBezTo>
                    <a:cubicBezTo>
                      <a:pt x="8225" y="16686"/>
                      <a:pt x="6571" y="15929"/>
                      <a:pt x="4964" y="15103"/>
                    </a:cubicBezTo>
                    <a:cubicBezTo>
                      <a:pt x="3168" y="14063"/>
                      <a:pt x="1466" y="12621"/>
                      <a:pt x="568" y="10730"/>
                    </a:cubicBezTo>
                    <a:cubicBezTo>
                      <a:pt x="143" y="9668"/>
                      <a:pt x="309" y="8533"/>
                      <a:pt x="757" y="7446"/>
                    </a:cubicBezTo>
                    <a:cubicBezTo>
                      <a:pt x="1324" y="6665"/>
                      <a:pt x="2175" y="6123"/>
                      <a:pt x="3003" y="5650"/>
                    </a:cubicBezTo>
                    <a:cubicBezTo>
                      <a:pt x="4160" y="5177"/>
                      <a:pt x="5484" y="4705"/>
                      <a:pt x="6807" y="4232"/>
                    </a:cubicBezTo>
                    <a:cubicBezTo>
                      <a:pt x="7658" y="3924"/>
                      <a:pt x="8533" y="3712"/>
                      <a:pt x="9384" y="3428"/>
                    </a:cubicBezTo>
                    <a:cubicBezTo>
                      <a:pt x="10116" y="3167"/>
                      <a:pt x="10802" y="2814"/>
                      <a:pt x="11558" y="2647"/>
                    </a:cubicBezTo>
                    <a:cubicBezTo>
                      <a:pt x="13260" y="2199"/>
                      <a:pt x="14914" y="2128"/>
                      <a:pt x="16710" y="1844"/>
                    </a:cubicBezTo>
                    <a:cubicBezTo>
                      <a:pt x="23445" y="1112"/>
                      <a:pt x="30630" y="829"/>
                      <a:pt x="37555" y="640"/>
                    </a:cubicBezTo>
                    <a:cubicBezTo>
                      <a:pt x="40414" y="451"/>
                      <a:pt x="43297" y="403"/>
                      <a:pt x="46180" y="403"/>
                    </a:cubicBezTo>
                    <a:cubicBezTo>
                      <a:pt x="47224" y="403"/>
                      <a:pt x="48266" y="312"/>
                      <a:pt x="49296" y="312"/>
                    </a:cubicBezTo>
                    <a:cubicBezTo>
                      <a:pt x="49550" y="312"/>
                      <a:pt x="49804" y="318"/>
                      <a:pt x="50056" y="331"/>
                    </a:cubicBezTo>
                    <a:cubicBezTo>
                      <a:pt x="50427" y="369"/>
                      <a:pt x="50801" y="377"/>
                      <a:pt x="51176" y="377"/>
                    </a:cubicBezTo>
                    <a:cubicBezTo>
                      <a:pt x="51419" y="377"/>
                      <a:pt x="51662" y="374"/>
                      <a:pt x="51905" y="374"/>
                    </a:cubicBezTo>
                    <a:cubicBezTo>
                      <a:pt x="52220" y="374"/>
                      <a:pt x="52534" y="379"/>
                      <a:pt x="52845" y="403"/>
                    </a:cubicBezTo>
                    <a:cubicBezTo>
                      <a:pt x="54357" y="498"/>
                      <a:pt x="55847" y="734"/>
                      <a:pt x="57360" y="734"/>
                    </a:cubicBezTo>
                    <a:cubicBezTo>
                      <a:pt x="61236" y="970"/>
                      <a:pt x="64686" y="1301"/>
                      <a:pt x="68537" y="2294"/>
                    </a:cubicBezTo>
                    <a:cubicBezTo>
                      <a:pt x="70570" y="2742"/>
                      <a:pt x="72791" y="3404"/>
                      <a:pt x="74518" y="4279"/>
                    </a:cubicBezTo>
                    <a:cubicBezTo>
                      <a:pt x="75321" y="4869"/>
                      <a:pt x="76195" y="5272"/>
                      <a:pt x="76597" y="6028"/>
                    </a:cubicBezTo>
                    <a:cubicBezTo>
                      <a:pt x="76881" y="6476"/>
                      <a:pt x="76928" y="6949"/>
                      <a:pt x="77023" y="7541"/>
                    </a:cubicBezTo>
                    <a:cubicBezTo>
                      <a:pt x="77235" y="8414"/>
                      <a:pt x="77235" y="9100"/>
                      <a:pt x="77045" y="9998"/>
                    </a:cubicBezTo>
                    <a:cubicBezTo>
                      <a:pt x="76951" y="10613"/>
                      <a:pt x="76667" y="11155"/>
                      <a:pt x="76456" y="11747"/>
                    </a:cubicBezTo>
                    <a:cubicBezTo>
                      <a:pt x="76100" y="12573"/>
                      <a:pt x="75864" y="13235"/>
                      <a:pt x="75274" y="13827"/>
                    </a:cubicBezTo>
                    <a:cubicBezTo>
                      <a:pt x="73642" y="15693"/>
                      <a:pt x="71799" y="17064"/>
                      <a:pt x="69602" y="18223"/>
                    </a:cubicBezTo>
                    <a:cubicBezTo>
                      <a:pt x="67687" y="19285"/>
                      <a:pt x="65843" y="20255"/>
                      <a:pt x="63953" y="21034"/>
                    </a:cubicBezTo>
                    <a:cubicBezTo>
                      <a:pt x="63032" y="21484"/>
                      <a:pt x="62062" y="21743"/>
                      <a:pt x="60999" y="22027"/>
                    </a:cubicBezTo>
                    <a:cubicBezTo>
                      <a:pt x="60029" y="22358"/>
                      <a:pt x="59014" y="22477"/>
                      <a:pt x="58044" y="22736"/>
                    </a:cubicBezTo>
                    <a:cubicBezTo>
                      <a:pt x="56768" y="22878"/>
                      <a:pt x="55327" y="23114"/>
                      <a:pt x="53932" y="23539"/>
                    </a:cubicBezTo>
                    <a:cubicBezTo>
                      <a:pt x="52917" y="23728"/>
                      <a:pt x="51758" y="23823"/>
                      <a:pt x="50601" y="24012"/>
                    </a:cubicBezTo>
                    <a:cubicBezTo>
                      <a:pt x="49678" y="24107"/>
                      <a:pt x="48449" y="24154"/>
                      <a:pt x="47409" y="24201"/>
                    </a:cubicBezTo>
                    <a:cubicBezTo>
                      <a:pt x="46315" y="24253"/>
                      <a:pt x="45246" y="24342"/>
                      <a:pt x="44166" y="24342"/>
                    </a:cubicBezTo>
                    <a:cubicBezTo>
                      <a:pt x="43753" y="24342"/>
                      <a:pt x="43338" y="24329"/>
                      <a:pt x="42919" y="24296"/>
                    </a:cubicBezTo>
                    <a:cubicBezTo>
                      <a:pt x="42376" y="24296"/>
                      <a:pt x="41832" y="24367"/>
                      <a:pt x="41289" y="24390"/>
                    </a:cubicBezTo>
                    <a:cubicBezTo>
                      <a:pt x="40837" y="24357"/>
                      <a:pt x="40386" y="24323"/>
                      <a:pt x="39935" y="24323"/>
                    </a:cubicBezTo>
                    <a:cubicBezTo>
                      <a:pt x="39748" y="24323"/>
                      <a:pt x="39561" y="24329"/>
                      <a:pt x="39374" y="24343"/>
                    </a:cubicBezTo>
                    <a:cubicBezTo>
                      <a:pt x="39266" y="24344"/>
                      <a:pt x="39157" y="24345"/>
                      <a:pt x="39048" y="24345"/>
                    </a:cubicBezTo>
                    <a:cubicBezTo>
                      <a:pt x="37369" y="24345"/>
                      <a:pt x="35585" y="24178"/>
                      <a:pt x="34010" y="24178"/>
                    </a:cubicBezTo>
                    <a:cubicBezTo>
                      <a:pt x="34080" y="24178"/>
                      <a:pt x="33774" y="24154"/>
                      <a:pt x="33679" y="24154"/>
                    </a:cubicBezTo>
                    <a:cubicBezTo>
                      <a:pt x="33659" y="24150"/>
                      <a:pt x="33640" y="24148"/>
                      <a:pt x="33620" y="24148"/>
                    </a:cubicBezTo>
                    <a:cubicBezTo>
                      <a:pt x="33522" y="24148"/>
                      <a:pt x="33431" y="24194"/>
                      <a:pt x="33371" y="24273"/>
                    </a:cubicBezTo>
                    <a:cubicBezTo>
                      <a:pt x="33301" y="24343"/>
                      <a:pt x="33348" y="24485"/>
                      <a:pt x="33443" y="24509"/>
                    </a:cubicBezTo>
                    <a:cubicBezTo>
                      <a:pt x="33460" y="24513"/>
                      <a:pt x="33476" y="24515"/>
                      <a:pt x="33491" y="24515"/>
                    </a:cubicBezTo>
                    <a:cubicBezTo>
                      <a:pt x="33556" y="24515"/>
                      <a:pt x="33598" y="24480"/>
                      <a:pt x="33655" y="24462"/>
                    </a:cubicBezTo>
                    <a:cubicBezTo>
                      <a:pt x="34954" y="24482"/>
                      <a:pt x="37250" y="24658"/>
                      <a:pt x="39162" y="24658"/>
                    </a:cubicBezTo>
                    <a:cubicBezTo>
                      <a:pt x="39372" y="24658"/>
                      <a:pt x="39578" y="24656"/>
                      <a:pt x="39777" y="24651"/>
                    </a:cubicBezTo>
                    <a:cubicBezTo>
                      <a:pt x="39897" y="24640"/>
                      <a:pt x="40017" y="24635"/>
                      <a:pt x="40137" y="24635"/>
                    </a:cubicBezTo>
                    <a:cubicBezTo>
                      <a:pt x="40513" y="24635"/>
                      <a:pt x="40889" y="24680"/>
                      <a:pt x="41265" y="24698"/>
                    </a:cubicBezTo>
                    <a:cubicBezTo>
                      <a:pt x="41793" y="24698"/>
                      <a:pt x="42302" y="24623"/>
                      <a:pt x="42825" y="24623"/>
                    </a:cubicBezTo>
                    <a:cubicBezTo>
                      <a:pt x="42887" y="24623"/>
                      <a:pt x="42950" y="24624"/>
                      <a:pt x="43013" y="24626"/>
                    </a:cubicBezTo>
                    <a:cubicBezTo>
                      <a:pt x="43360" y="24649"/>
                      <a:pt x="43708" y="24658"/>
                      <a:pt x="44056" y="24658"/>
                    </a:cubicBezTo>
                    <a:cubicBezTo>
                      <a:pt x="45182" y="24658"/>
                      <a:pt x="46315" y="24563"/>
                      <a:pt x="47434" y="24509"/>
                    </a:cubicBezTo>
                    <a:cubicBezTo>
                      <a:pt x="48544" y="24462"/>
                      <a:pt x="49655" y="24437"/>
                      <a:pt x="50743" y="24296"/>
                    </a:cubicBezTo>
                    <a:cubicBezTo>
                      <a:pt x="51805" y="24131"/>
                      <a:pt x="52987" y="24037"/>
                      <a:pt x="54004" y="23823"/>
                    </a:cubicBezTo>
                    <a:cubicBezTo>
                      <a:pt x="54877" y="23634"/>
                      <a:pt x="55823" y="23328"/>
                      <a:pt x="56556" y="23256"/>
                    </a:cubicBezTo>
                    <a:cubicBezTo>
                      <a:pt x="57171" y="23114"/>
                      <a:pt x="57713" y="23161"/>
                      <a:pt x="58375" y="22972"/>
                    </a:cubicBezTo>
                    <a:cubicBezTo>
                      <a:pt x="59298" y="22760"/>
                      <a:pt x="60219" y="22641"/>
                      <a:pt x="61117" y="22310"/>
                    </a:cubicBezTo>
                    <a:cubicBezTo>
                      <a:pt x="62109" y="22074"/>
                      <a:pt x="63102" y="21790"/>
                      <a:pt x="64000" y="21342"/>
                    </a:cubicBezTo>
                    <a:cubicBezTo>
                      <a:pt x="65821" y="20609"/>
                      <a:pt x="67759" y="19616"/>
                      <a:pt x="69649" y="18576"/>
                    </a:cubicBezTo>
                    <a:cubicBezTo>
                      <a:pt x="71988" y="17347"/>
                      <a:pt x="74140" y="15765"/>
                      <a:pt x="75794" y="13708"/>
                    </a:cubicBezTo>
                    <a:cubicBezTo>
                      <a:pt x="76267" y="13165"/>
                      <a:pt x="76478" y="12479"/>
                      <a:pt x="76762" y="11842"/>
                    </a:cubicBezTo>
                    <a:cubicBezTo>
                      <a:pt x="76998" y="11227"/>
                      <a:pt x="77329" y="10636"/>
                      <a:pt x="77401" y="9974"/>
                    </a:cubicBezTo>
                    <a:cubicBezTo>
                      <a:pt x="77565" y="9148"/>
                      <a:pt x="77565" y="8319"/>
                      <a:pt x="77376" y="7493"/>
                    </a:cubicBezTo>
                    <a:cubicBezTo>
                      <a:pt x="77282" y="6926"/>
                      <a:pt x="77212" y="6359"/>
                      <a:pt x="76904" y="5862"/>
                    </a:cubicBezTo>
                    <a:cubicBezTo>
                      <a:pt x="76361" y="4941"/>
                      <a:pt x="75344" y="4444"/>
                      <a:pt x="74493" y="3854"/>
                    </a:cubicBezTo>
                    <a:cubicBezTo>
                      <a:pt x="72627" y="3003"/>
                      <a:pt x="70642" y="2411"/>
                      <a:pt x="68609" y="1963"/>
                    </a:cubicBezTo>
                    <a:cubicBezTo>
                      <a:pt x="64733" y="970"/>
                      <a:pt x="61094" y="592"/>
                      <a:pt x="57146" y="426"/>
                    </a:cubicBezTo>
                    <a:cubicBezTo>
                      <a:pt x="55706" y="403"/>
                      <a:pt x="54288" y="167"/>
                      <a:pt x="52845" y="72"/>
                    </a:cubicBezTo>
                    <a:cubicBezTo>
                      <a:pt x="51711" y="25"/>
                      <a:pt x="50553" y="72"/>
                      <a:pt x="4939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4082475" y="4524888"/>
                <a:ext cx="1322325" cy="306400"/>
              </a:xfrm>
              <a:custGeom>
                <a:avLst/>
                <a:gdLst/>
                <a:ahLst/>
                <a:cxnLst/>
                <a:rect l="l" t="t" r="r" b="b"/>
                <a:pathLst>
                  <a:path w="52893" h="12256" extrusionOk="0">
                    <a:moveTo>
                      <a:pt x="28671" y="1"/>
                    </a:moveTo>
                    <a:cubicBezTo>
                      <a:pt x="27852" y="1"/>
                      <a:pt x="27032" y="32"/>
                      <a:pt x="26211" y="108"/>
                    </a:cubicBezTo>
                    <a:cubicBezTo>
                      <a:pt x="24344" y="273"/>
                      <a:pt x="22477" y="332"/>
                      <a:pt x="20607" y="332"/>
                    </a:cubicBezTo>
                    <a:cubicBezTo>
                      <a:pt x="18737" y="332"/>
                      <a:pt x="16864" y="273"/>
                      <a:pt x="14984" y="202"/>
                    </a:cubicBezTo>
                    <a:cubicBezTo>
                      <a:pt x="14909" y="201"/>
                      <a:pt x="14834" y="200"/>
                      <a:pt x="14760" y="200"/>
                    </a:cubicBezTo>
                    <a:cubicBezTo>
                      <a:pt x="13441" y="200"/>
                      <a:pt x="12121" y="396"/>
                      <a:pt x="10802" y="486"/>
                    </a:cubicBezTo>
                    <a:cubicBezTo>
                      <a:pt x="9573" y="580"/>
                      <a:pt x="8344" y="533"/>
                      <a:pt x="7138" y="675"/>
                    </a:cubicBezTo>
                    <a:cubicBezTo>
                      <a:pt x="5461" y="839"/>
                      <a:pt x="3807" y="1643"/>
                      <a:pt x="2294" y="2329"/>
                    </a:cubicBezTo>
                    <a:cubicBezTo>
                      <a:pt x="1821" y="2730"/>
                      <a:pt x="1419" y="3275"/>
                      <a:pt x="1301" y="3889"/>
                    </a:cubicBezTo>
                    <a:cubicBezTo>
                      <a:pt x="1277" y="4456"/>
                      <a:pt x="1797" y="4882"/>
                      <a:pt x="2247" y="5165"/>
                    </a:cubicBezTo>
                    <a:cubicBezTo>
                      <a:pt x="3854" y="6133"/>
                      <a:pt x="5792" y="6322"/>
                      <a:pt x="7611" y="6653"/>
                    </a:cubicBezTo>
                    <a:cubicBezTo>
                      <a:pt x="10140" y="6984"/>
                      <a:pt x="12504" y="7268"/>
                      <a:pt x="15079" y="7529"/>
                    </a:cubicBezTo>
                    <a:cubicBezTo>
                      <a:pt x="17041" y="7718"/>
                      <a:pt x="19026" y="7623"/>
                      <a:pt x="20987" y="7788"/>
                    </a:cubicBezTo>
                    <a:cubicBezTo>
                      <a:pt x="22099" y="7859"/>
                      <a:pt x="23209" y="8024"/>
                      <a:pt x="24320" y="8071"/>
                    </a:cubicBezTo>
                    <a:cubicBezTo>
                      <a:pt x="25856" y="8071"/>
                      <a:pt x="27368" y="8024"/>
                      <a:pt x="28905" y="8001"/>
                    </a:cubicBezTo>
                    <a:cubicBezTo>
                      <a:pt x="32331" y="7835"/>
                      <a:pt x="35876" y="7835"/>
                      <a:pt x="39162" y="6700"/>
                    </a:cubicBezTo>
                    <a:cubicBezTo>
                      <a:pt x="41170" y="5613"/>
                      <a:pt x="37105" y="4598"/>
                      <a:pt x="36302" y="4479"/>
                    </a:cubicBezTo>
                    <a:cubicBezTo>
                      <a:pt x="33065" y="4053"/>
                      <a:pt x="29779" y="3723"/>
                      <a:pt x="26423" y="3581"/>
                    </a:cubicBezTo>
                    <a:cubicBezTo>
                      <a:pt x="25923" y="3538"/>
                      <a:pt x="25425" y="3525"/>
                      <a:pt x="24928" y="3525"/>
                    </a:cubicBezTo>
                    <a:cubicBezTo>
                      <a:pt x="24214" y="3525"/>
                      <a:pt x="23503" y="3551"/>
                      <a:pt x="22789" y="3551"/>
                    </a:cubicBezTo>
                    <a:cubicBezTo>
                      <a:pt x="22355" y="3551"/>
                      <a:pt x="21921" y="3542"/>
                      <a:pt x="21484" y="3511"/>
                    </a:cubicBezTo>
                    <a:cubicBezTo>
                      <a:pt x="21057" y="3537"/>
                      <a:pt x="20637" y="3555"/>
                      <a:pt x="20217" y="3555"/>
                    </a:cubicBezTo>
                    <a:cubicBezTo>
                      <a:pt x="19869" y="3555"/>
                      <a:pt x="19521" y="3543"/>
                      <a:pt x="19168" y="3511"/>
                    </a:cubicBezTo>
                    <a:cubicBezTo>
                      <a:pt x="19072" y="3504"/>
                      <a:pt x="18976" y="3501"/>
                      <a:pt x="18880" y="3501"/>
                    </a:cubicBezTo>
                    <a:cubicBezTo>
                      <a:pt x="18284" y="3501"/>
                      <a:pt x="17677" y="3612"/>
                      <a:pt x="17089" y="3653"/>
                    </a:cubicBezTo>
                    <a:cubicBezTo>
                      <a:pt x="16332" y="3794"/>
                      <a:pt x="15529" y="3605"/>
                      <a:pt x="14820" y="3959"/>
                    </a:cubicBezTo>
                    <a:cubicBezTo>
                      <a:pt x="14016" y="4314"/>
                      <a:pt x="14347" y="4573"/>
                      <a:pt x="15032" y="4740"/>
                    </a:cubicBezTo>
                    <a:cubicBezTo>
                      <a:pt x="15671" y="4882"/>
                      <a:pt x="16308" y="5046"/>
                      <a:pt x="16947" y="5046"/>
                    </a:cubicBezTo>
                    <a:cubicBezTo>
                      <a:pt x="17064" y="5046"/>
                      <a:pt x="17136" y="4929"/>
                      <a:pt x="17111" y="4834"/>
                    </a:cubicBezTo>
                    <a:cubicBezTo>
                      <a:pt x="17094" y="4727"/>
                      <a:pt x="16994" y="4714"/>
                      <a:pt x="16896" y="4714"/>
                    </a:cubicBezTo>
                    <a:cubicBezTo>
                      <a:pt x="16865" y="4714"/>
                      <a:pt x="16833" y="4715"/>
                      <a:pt x="16805" y="4715"/>
                    </a:cubicBezTo>
                    <a:cubicBezTo>
                      <a:pt x="16213" y="4693"/>
                      <a:pt x="15646" y="4551"/>
                      <a:pt x="14984" y="4384"/>
                    </a:cubicBezTo>
                    <a:cubicBezTo>
                      <a:pt x="14914" y="4362"/>
                      <a:pt x="14867" y="4337"/>
                      <a:pt x="14820" y="4337"/>
                    </a:cubicBezTo>
                    <a:cubicBezTo>
                      <a:pt x="15434" y="3959"/>
                      <a:pt x="16190" y="4125"/>
                      <a:pt x="17041" y="3984"/>
                    </a:cubicBezTo>
                    <a:cubicBezTo>
                      <a:pt x="17777" y="3885"/>
                      <a:pt x="18514" y="3832"/>
                      <a:pt x="19250" y="3832"/>
                    </a:cubicBezTo>
                    <a:cubicBezTo>
                      <a:pt x="19577" y="3832"/>
                      <a:pt x="19904" y="3843"/>
                      <a:pt x="20231" y="3864"/>
                    </a:cubicBezTo>
                    <a:cubicBezTo>
                      <a:pt x="20707" y="3851"/>
                      <a:pt x="21191" y="3828"/>
                      <a:pt x="21673" y="3828"/>
                    </a:cubicBezTo>
                    <a:cubicBezTo>
                      <a:pt x="21982" y="3828"/>
                      <a:pt x="22290" y="3837"/>
                      <a:pt x="22594" y="3864"/>
                    </a:cubicBezTo>
                    <a:cubicBezTo>
                      <a:pt x="23020" y="3853"/>
                      <a:pt x="23445" y="3848"/>
                      <a:pt x="23872" y="3848"/>
                    </a:cubicBezTo>
                    <a:cubicBezTo>
                      <a:pt x="26122" y="3848"/>
                      <a:pt x="28381" y="3993"/>
                      <a:pt x="30607" y="4173"/>
                    </a:cubicBezTo>
                    <a:cubicBezTo>
                      <a:pt x="31836" y="4243"/>
                      <a:pt x="32851" y="4362"/>
                      <a:pt x="34033" y="4551"/>
                    </a:cubicBezTo>
                    <a:cubicBezTo>
                      <a:pt x="35192" y="4693"/>
                      <a:pt x="36184" y="4715"/>
                      <a:pt x="37271" y="5023"/>
                    </a:cubicBezTo>
                    <a:cubicBezTo>
                      <a:pt x="38807" y="5519"/>
                      <a:pt x="40486" y="6133"/>
                      <a:pt x="38264" y="6630"/>
                    </a:cubicBezTo>
                    <a:cubicBezTo>
                      <a:pt x="35356" y="7387"/>
                      <a:pt x="32567" y="7529"/>
                      <a:pt x="29542" y="7623"/>
                    </a:cubicBezTo>
                    <a:cubicBezTo>
                      <a:pt x="27771" y="7693"/>
                      <a:pt x="25997" y="7718"/>
                      <a:pt x="24226" y="7718"/>
                    </a:cubicBezTo>
                    <a:cubicBezTo>
                      <a:pt x="22288" y="7576"/>
                      <a:pt x="20350" y="7362"/>
                      <a:pt x="18387" y="7339"/>
                    </a:cubicBezTo>
                    <a:cubicBezTo>
                      <a:pt x="18322" y="7340"/>
                      <a:pt x="18257" y="7340"/>
                      <a:pt x="18192" y="7340"/>
                    </a:cubicBezTo>
                    <a:cubicBezTo>
                      <a:pt x="15053" y="7340"/>
                      <a:pt x="12156" y="6813"/>
                      <a:pt x="9053" y="6489"/>
                    </a:cubicBezTo>
                    <a:cubicBezTo>
                      <a:pt x="6832" y="6133"/>
                      <a:pt x="4185" y="5991"/>
                      <a:pt x="2222" y="4715"/>
                    </a:cubicBezTo>
                    <a:cubicBezTo>
                      <a:pt x="1916" y="4551"/>
                      <a:pt x="1632" y="4053"/>
                      <a:pt x="1632" y="3984"/>
                    </a:cubicBezTo>
                    <a:cubicBezTo>
                      <a:pt x="1727" y="3416"/>
                      <a:pt x="2200" y="2825"/>
                      <a:pt x="2600" y="2566"/>
                    </a:cubicBezTo>
                    <a:cubicBezTo>
                      <a:pt x="4302" y="1785"/>
                      <a:pt x="6193" y="958"/>
                      <a:pt x="8083" y="934"/>
                    </a:cubicBezTo>
                    <a:cubicBezTo>
                      <a:pt x="10424" y="934"/>
                      <a:pt x="12715" y="580"/>
                      <a:pt x="15056" y="556"/>
                    </a:cubicBezTo>
                    <a:cubicBezTo>
                      <a:pt x="17419" y="628"/>
                      <a:pt x="19805" y="675"/>
                      <a:pt x="22169" y="698"/>
                    </a:cubicBezTo>
                    <a:cubicBezTo>
                      <a:pt x="24226" y="580"/>
                      <a:pt x="26306" y="439"/>
                      <a:pt x="28361" y="319"/>
                    </a:cubicBezTo>
                    <a:cubicBezTo>
                      <a:pt x="31386" y="344"/>
                      <a:pt x="34388" y="745"/>
                      <a:pt x="37413" y="934"/>
                    </a:cubicBezTo>
                    <a:cubicBezTo>
                      <a:pt x="39351" y="1006"/>
                      <a:pt x="41406" y="1053"/>
                      <a:pt x="43180" y="1359"/>
                    </a:cubicBezTo>
                    <a:cubicBezTo>
                      <a:pt x="44645" y="1596"/>
                      <a:pt x="46038" y="2116"/>
                      <a:pt x="47456" y="2541"/>
                    </a:cubicBezTo>
                    <a:cubicBezTo>
                      <a:pt x="49347" y="3250"/>
                      <a:pt x="52444" y="3675"/>
                      <a:pt x="52160" y="5591"/>
                    </a:cubicBezTo>
                    <a:cubicBezTo>
                      <a:pt x="51830" y="6347"/>
                      <a:pt x="50860" y="7339"/>
                      <a:pt x="50081" y="8118"/>
                    </a:cubicBezTo>
                    <a:cubicBezTo>
                      <a:pt x="49419" y="8686"/>
                      <a:pt x="48449" y="8994"/>
                      <a:pt x="47693" y="9325"/>
                    </a:cubicBezTo>
                    <a:cubicBezTo>
                      <a:pt x="46678" y="9750"/>
                      <a:pt x="45732" y="10317"/>
                      <a:pt x="44740" y="10790"/>
                    </a:cubicBezTo>
                    <a:cubicBezTo>
                      <a:pt x="44456" y="10979"/>
                      <a:pt x="43983" y="11026"/>
                      <a:pt x="43558" y="11143"/>
                    </a:cubicBezTo>
                    <a:cubicBezTo>
                      <a:pt x="42707" y="11380"/>
                      <a:pt x="41856" y="11546"/>
                      <a:pt x="40981" y="11663"/>
                    </a:cubicBezTo>
                    <a:cubicBezTo>
                      <a:pt x="39831" y="11825"/>
                      <a:pt x="38783" y="11986"/>
                      <a:pt x="37618" y="11986"/>
                    </a:cubicBezTo>
                    <a:cubicBezTo>
                      <a:pt x="37419" y="11986"/>
                      <a:pt x="37217" y="11982"/>
                      <a:pt x="37011" y="11972"/>
                    </a:cubicBezTo>
                    <a:cubicBezTo>
                      <a:pt x="32119" y="11877"/>
                      <a:pt x="27251" y="11380"/>
                      <a:pt x="22358" y="10932"/>
                    </a:cubicBezTo>
                    <a:cubicBezTo>
                      <a:pt x="17442" y="10459"/>
                      <a:pt x="12526" y="9939"/>
                      <a:pt x="7658" y="9088"/>
                    </a:cubicBezTo>
                    <a:cubicBezTo>
                      <a:pt x="5105" y="8710"/>
                      <a:pt x="2648" y="7929"/>
                      <a:pt x="190" y="7150"/>
                    </a:cubicBezTo>
                    <a:cubicBezTo>
                      <a:pt x="177" y="7146"/>
                      <a:pt x="164" y="7144"/>
                      <a:pt x="152" y="7144"/>
                    </a:cubicBezTo>
                    <a:cubicBezTo>
                      <a:pt x="95" y="7144"/>
                      <a:pt x="44" y="7186"/>
                      <a:pt x="25" y="7245"/>
                    </a:cubicBezTo>
                    <a:cubicBezTo>
                      <a:pt x="1" y="7315"/>
                      <a:pt x="48" y="7387"/>
                      <a:pt x="120" y="7409"/>
                    </a:cubicBezTo>
                    <a:cubicBezTo>
                      <a:pt x="1963" y="7929"/>
                      <a:pt x="3759" y="8638"/>
                      <a:pt x="5650" y="8969"/>
                    </a:cubicBezTo>
                    <a:cubicBezTo>
                      <a:pt x="10897" y="10009"/>
                      <a:pt x="16238" y="10601"/>
                      <a:pt x="21554" y="11121"/>
                    </a:cubicBezTo>
                    <a:cubicBezTo>
                      <a:pt x="27037" y="11641"/>
                      <a:pt x="32520" y="12231"/>
                      <a:pt x="38028" y="12255"/>
                    </a:cubicBezTo>
                    <a:cubicBezTo>
                      <a:pt x="40297" y="12136"/>
                      <a:pt x="42565" y="11783"/>
                      <a:pt x="44740" y="11143"/>
                    </a:cubicBezTo>
                    <a:cubicBezTo>
                      <a:pt x="45590" y="10718"/>
                      <a:pt x="46417" y="10270"/>
                      <a:pt x="47267" y="9867"/>
                    </a:cubicBezTo>
                    <a:cubicBezTo>
                      <a:pt x="47929" y="9561"/>
                      <a:pt x="48922" y="9253"/>
                      <a:pt x="49725" y="8827"/>
                    </a:cubicBezTo>
                    <a:cubicBezTo>
                      <a:pt x="50718" y="8260"/>
                      <a:pt x="51357" y="7292"/>
                      <a:pt x="52089" y="6464"/>
                    </a:cubicBezTo>
                    <a:cubicBezTo>
                      <a:pt x="52892" y="5638"/>
                      <a:pt x="52609" y="4526"/>
                      <a:pt x="51758" y="3842"/>
                    </a:cubicBezTo>
                    <a:cubicBezTo>
                      <a:pt x="51121" y="3344"/>
                      <a:pt x="50270" y="3133"/>
                      <a:pt x="49514" y="2825"/>
                    </a:cubicBezTo>
                    <a:cubicBezTo>
                      <a:pt x="47504" y="2210"/>
                      <a:pt x="45519" y="1454"/>
                      <a:pt x="43463" y="1053"/>
                    </a:cubicBezTo>
                    <a:cubicBezTo>
                      <a:pt x="41312" y="675"/>
                      <a:pt x="39115" y="675"/>
                      <a:pt x="36941" y="556"/>
                    </a:cubicBezTo>
                    <a:cubicBezTo>
                      <a:pt x="34187" y="356"/>
                      <a:pt x="31434" y="1"/>
                      <a:pt x="286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3703775" y="4288988"/>
                <a:ext cx="2210325" cy="826575"/>
              </a:xfrm>
              <a:custGeom>
                <a:avLst/>
                <a:gdLst/>
                <a:ahLst/>
                <a:cxnLst/>
                <a:rect l="l" t="t" r="r" b="b"/>
                <a:pathLst>
                  <a:path w="88413" h="33063" extrusionOk="0">
                    <a:moveTo>
                      <a:pt x="58087" y="0"/>
                    </a:moveTo>
                    <a:cubicBezTo>
                      <a:pt x="56757" y="0"/>
                      <a:pt x="55421" y="181"/>
                      <a:pt x="54096" y="232"/>
                    </a:cubicBezTo>
                    <a:cubicBezTo>
                      <a:pt x="53003" y="252"/>
                      <a:pt x="51910" y="404"/>
                      <a:pt x="50817" y="404"/>
                    </a:cubicBezTo>
                    <a:cubicBezTo>
                      <a:pt x="50681" y="404"/>
                      <a:pt x="50545" y="402"/>
                      <a:pt x="50410" y="397"/>
                    </a:cubicBezTo>
                    <a:cubicBezTo>
                      <a:pt x="50156" y="378"/>
                      <a:pt x="49903" y="371"/>
                      <a:pt x="49651" y="371"/>
                    </a:cubicBezTo>
                    <a:cubicBezTo>
                      <a:pt x="48612" y="371"/>
                      <a:pt x="47585" y="500"/>
                      <a:pt x="46558" y="538"/>
                    </a:cubicBezTo>
                    <a:cubicBezTo>
                      <a:pt x="45329" y="563"/>
                      <a:pt x="44337" y="752"/>
                      <a:pt x="43108" y="869"/>
                    </a:cubicBezTo>
                    <a:cubicBezTo>
                      <a:pt x="42352" y="941"/>
                      <a:pt x="41429" y="964"/>
                      <a:pt x="40555" y="1153"/>
                    </a:cubicBezTo>
                    <a:cubicBezTo>
                      <a:pt x="38712" y="1295"/>
                      <a:pt x="36371" y="1720"/>
                      <a:pt x="34364" y="2076"/>
                    </a:cubicBezTo>
                    <a:cubicBezTo>
                      <a:pt x="33157" y="2382"/>
                      <a:pt x="31550" y="2287"/>
                      <a:pt x="30369" y="2454"/>
                    </a:cubicBezTo>
                    <a:cubicBezTo>
                      <a:pt x="27037" y="2785"/>
                      <a:pt x="23609" y="3233"/>
                      <a:pt x="20537" y="3635"/>
                    </a:cubicBezTo>
                    <a:cubicBezTo>
                      <a:pt x="18104" y="3730"/>
                      <a:pt x="15716" y="4178"/>
                      <a:pt x="13330" y="4556"/>
                    </a:cubicBezTo>
                    <a:cubicBezTo>
                      <a:pt x="12171" y="4770"/>
                      <a:pt x="11036" y="5029"/>
                      <a:pt x="9879" y="5171"/>
                    </a:cubicBezTo>
                    <a:cubicBezTo>
                      <a:pt x="9029" y="5312"/>
                      <a:pt x="8272" y="5690"/>
                      <a:pt x="7563" y="5951"/>
                    </a:cubicBezTo>
                    <a:cubicBezTo>
                      <a:pt x="6735" y="6330"/>
                      <a:pt x="5790" y="6282"/>
                      <a:pt x="4964" y="6589"/>
                    </a:cubicBezTo>
                    <a:cubicBezTo>
                      <a:pt x="3877" y="7086"/>
                      <a:pt x="2670" y="7534"/>
                      <a:pt x="1939" y="8479"/>
                    </a:cubicBezTo>
                    <a:cubicBezTo>
                      <a:pt x="1466" y="9166"/>
                      <a:pt x="969" y="9827"/>
                      <a:pt x="615" y="10559"/>
                    </a:cubicBezTo>
                    <a:cubicBezTo>
                      <a:pt x="354" y="11198"/>
                      <a:pt x="237" y="11907"/>
                      <a:pt x="48" y="12569"/>
                    </a:cubicBezTo>
                    <a:cubicBezTo>
                      <a:pt x="1" y="13489"/>
                      <a:pt x="568" y="14340"/>
                      <a:pt x="1135" y="15049"/>
                    </a:cubicBezTo>
                    <a:cubicBezTo>
                      <a:pt x="2150" y="16231"/>
                      <a:pt x="2884" y="17554"/>
                      <a:pt x="3946" y="18713"/>
                    </a:cubicBezTo>
                    <a:cubicBezTo>
                      <a:pt x="4466" y="19303"/>
                      <a:pt x="5200" y="19681"/>
                      <a:pt x="5837" y="20154"/>
                    </a:cubicBezTo>
                    <a:cubicBezTo>
                      <a:pt x="6618" y="20721"/>
                      <a:pt x="7422" y="21408"/>
                      <a:pt x="8414" y="21833"/>
                    </a:cubicBezTo>
                    <a:cubicBezTo>
                      <a:pt x="9429" y="22376"/>
                      <a:pt x="10399" y="22990"/>
                      <a:pt x="11415" y="23510"/>
                    </a:cubicBezTo>
                    <a:cubicBezTo>
                      <a:pt x="11982" y="23794"/>
                      <a:pt x="12621" y="23794"/>
                      <a:pt x="13188" y="24007"/>
                    </a:cubicBezTo>
                    <a:cubicBezTo>
                      <a:pt x="14912" y="24480"/>
                      <a:pt x="16661" y="24811"/>
                      <a:pt x="18435" y="25070"/>
                    </a:cubicBezTo>
                    <a:cubicBezTo>
                      <a:pt x="20064" y="25306"/>
                      <a:pt x="21577" y="25898"/>
                      <a:pt x="23184" y="26204"/>
                    </a:cubicBezTo>
                    <a:cubicBezTo>
                      <a:pt x="23533" y="26289"/>
                      <a:pt x="23881" y="26303"/>
                      <a:pt x="24231" y="26303"/>
                    </a:cubicBezTo>
                    <a:cubicBezTo>
                      <a:pt x="24404" y="26303"/>
                      <a:pt x="24577" y="26299"/>
                      <a:pt x="24751" y="26299"/>
                    </a:cubicBezTo>
                    <a:cubicBezTo>
                      <a:pt x="25014" y="26299"/>
                      <a:pt x="25280" y="26307"/>
                      <a:pt x="25547" y="26346"/>
                    </a:cubicBezTo>
                    <a:cubicBezTo>
                      <a:pt x="27510" y="26512"/>
                      <a:pt x="29495" y="26488"/>
                      <a:pt x="31480" y="26654"/>
                    </a:cubicBezTo>
                    <a:cubicBezTo>
                      <a:pt x="31633" y="26667"/>
                      <a:pt x="31794" y="26672"/>
                      <a:pt x="31959" y="26672"/>
                    </a:cubicBezTo>
                    <a:cubicBezTo>
                      <a:pt x="32591" y="26672"/>
                      <a:pt x="33281" y="26598"/>
                      <a:pt x="33819" y="26598"/>
                    </a:cubicBezTo>
                    <a:cubicBezTo>
                      <a:pt x="33919" y="26598"/>
                      <a:pt x="34014" y="26601"/>
                      <a:pt x="34103" y="26607"/>
                    </a:cubicBezTo>
                    <a:cubicBezTo>
                      <a:pt x="34120" y="26613"/>
                      <a:pt x="34137" y="26615"/>
                      <a:pt x="34153" y="26615"/>
                    </a:cubicBezTo>
                    <a:cubicBezTo>
                      <a:pt x="34275" y="26615"/>
                      <a:pt x="34375" y="26474"/>
                      <a:pt x="34292" y="26371"/>
                    </a:cubicBezTo>
                    <a:cubicBezTo>
                      <a:pt x="34190" y="26269"/>
                      <a:pt x="34053" y="26241"/>
                      <a:pt x="33905" y="26241"/>
                    </a:cubicBezTo>
                    <a:cubicBezTo>
                      <a:pt x="33734" y="26241"/>
                      <a:pt x="33548" y="26278"/>
                      <a:pt x="33388" y="26278"/>
                    </a:cubicBezTo>
                    <a:cubicBezTo>
                      <a:pt x="33366" y="26278"/>
                      <a:pt x="33344" y="26278"/>
                      <a:pt x="33324" y="26276"/>
                    </a:cubicBezTo>
                    <a:cubicBezTo>
                      <a:pt x="32875" y="26311"/>
                      <a:pt x="32431" y="26329"/>
                      <a:pt x="31991" y="26329"/>
                    </a:cubicBezTo>
                    <a:cubicBezTo>
                      <a:pt x="31551" y="26329"/>
                      <a:pt x="31113" y="26311"/>
                      <a:pt x="30677" y="26276"/>
                    </a:cubicBezTo>
                    <a:cubicBezTo>
                      <a:pt x="28951" y="26134"/>
                      <a:pt x="27249" y="26204"/>
                      <a:pt x="25547" y="26040"/>
                    </a:cubicBezTo>
                    <a:cubicBezTo>
                      <a:pt x="25272" y="26000"/>
                      <a:pt x="25002" y="25992"/>
                      <a:pt x="24738" y="25992"/>
                    </a:cubicBezTo>
                    <a:cubicBezTo>
                      <a:pt x="24561" y="25992"/>
                      <a:pt x="24387" y="25996"/>
                      <a:pt x="24217" y="25996"/>
                    </a:cubicBezTo>
                    <a:cubicBezTo>
                      <a:pt x="23880" y="25996"/>
                      <a:pt x="23559" y="25982"/>
                      <a:pt x="23256" y="25898"/>
                    </a:cubicBezTo>
                    <a:cubicBezTo>
                      <a:pt x="21671" y="25590"/>
                      <a:pt x="20184" y="25000"/>
                      <a:pt x="18599" y="24764"/>
                    </a:cubicBezTo>
                    <a:cubicBezTo>
                      <a:pt x="16780" y="24503"/>
                      <a:pt x="15007" y="24172"/>
                      <a:pt x="13258" y="23676"/>
                    </a:cubicBezTo>
                    <a:cubicBezTo>
                      <a:pt x="12596" y="23463"/>
                      <a:pt x="11912" y="23440"/>
                      <a:pt x="11415" y="23156"/>
                    </a:cubicBezTo>
                    <a:cubicBezTo>
                      <a:pt x="10517" y="22659"/>
                      <a:pt x="9643" y="22139"/>
                      <a:pt x="8768" y="21619"/>
                    </a:cubicBezTo>
                    <a:cubicBezTo>
                      <a:pt x="7941" y="21241"/>
                      <a:pt x="7138" y="20793"/>
                      <a:pt x="6546" y="20249"/>
                    </a:cubicBezTo>
                    <a:cubicBezTo>
                      <a:pt x="5837" y="19729"/>
                      <a:pt x="4986" y="19209"/>
                      <a:pt x="4419" y="18713"/>
                    </a:cubicBezTo>
                    <a:cubicBezTo>
                      <a:pt x="3474" y="17768"/>
                      <a:pt x="2931" y="16823"/>
                      <a:pt x="2080" y="15688"/>
                    </a:cubicBezTo>
                    <a:cubicBezTo>
                      <a:pt x="1277" y="14671"/>
                      <a:pt x="260" y="13537"/>
                      <a:pt x="426" y="12497"/>
                    </a:cubicBezTo>
                    <a:cubicBezTo>
                      <a:pt x="732" y="11410"/>
                      <a:pt x="874" y="10512"/>
                      <a:pt x="1583" y="9614"/>
                    </a:cubicBezTo>
                    <a:cubicBezTo>
                      <a:pt x="1986" y="9071"/>
                      <a:pt x="2175" y="8646"/>
                      <a:pt x="2670" y="8220"/>
                    </a:cubicBezTo>
                    <a:cubicBezTo>
                      <a:pt x="3120" y="7842"/>
                      <a:pt x="3946" y="7487"/>
                      <a:pt x="4586" y="7133"/>
                    </a:cubicBezTo>
                    <a:cubicBezTo>
                      <a:pt x="5295" y="6708"/>
                      <a:pt x="6382" y="6708"/>
                      <a:pt x="7280" y="6424"/>
                    </a:cubicBezTo>
                    <a:cubicBezTo>
                      <a:pt x="8200" y="6140"/>
                      <a:pt x="8815" y="5738"/>
                      <a:pt x="9760" y="5573"/>
                    </a:cubicBezTo>
                    <a:cubicBezTo>
                      <a:pt x="10919" y="5384"/>
                      <a:pt x="12101" y="5171"/>
                      <a:pt x="13258" y="4934"/>
                    </a:cubicBezTo>
                    <a:cubicBezTo>
                      <a:pt x="15788" y="4533"/>
                      <a:pt x="18057" y="4083"/>
                      <a:pt x="20584" y="3989"/>
                    </a:cubicBezTo>
                    <a:cubicBezTo>
                      <a:pt x="23776" y="3541"/>
                      <a:pt x="26965" y="3138"/>
                      <a:pt x="30346" y="2785"/>
                    </a:cubicBezTo>
                    <a:cubicBezTo>
                      <a:pt x="31622" y="2618"/>
                      <a:pt x="33229" y="2737"/>
                      <a:pt x="34623" y="2382"/>
                    </a:cubicBezTo>
                    <a:cubicBezTo>
                      <a:pt x="36727" y="2004"/>
                      <a:pt x="38665" y="1650"/>
                      <a:pt x="40720" y="1484"/>
                    </a:cubicBezTo>
                    <a:cubicBezTo>
                      <a:pt x="41690" y="1272"/>
                      <a:pt x="42541" y="1272"/>
                      <a:pt x="43414" y="1177"/>
                    </a:cubicBezTo>
                    <a:cubicBezTo>
                      <a:pt x="44643" y="1036"/>
                      <a:pt x="45660" y="869"/>
                      <a:pt x="46842" y="869"/>
                    </a:cubicBezTo>
                    <a:cubicBezTo>
                      <a:pt x="47816" y="816"/>
                      <a:pt x="48777" y="721"/>
                      <a:pt x="49744" y="721"/>
                    </a:cubicBezTo>
                    <a:cubicBezTo>
                      <a:pt x="50044" y="721"/>
                      <a:pt x="50344" y="730"/>
                      <a:pt x="50646" y="752"/>
                    </a:cubicBezTo>
                    <a:cubicBezTo>
                      <a:pt x="50719" y="754"/>
                      <a:pt x="50791" y="754"/>
                      <a:pt x="50864" y="754"/>
                    </a:cubicBezTo>
                    <a:cubicBezTo>
                      <a:pt x="51929" y="754"/>
                      <a:pt x="53013" y="607"/>
                      <a:pt x="54096" y="563"/>
                    </a:cubicBezTo>
                    <a:cubicBezTo>
                      <a:pt x="55366" y="510"/>
                      <a:pt x="56826" y="343"/>
                      <a:pt x="58139" y="343"/>
                    </a:cubicBezTo>
                    <a:cubicBezTo>
                      <a:pt x="58612" y="343"/>
                      <a:pt x="59066" y="365"/>
                      <a:pt x="59485" y="421"/>
                    </a:cubicBezTo>
                    <a:cubicBezTo>
                      <a:pt x="63196" y="775"/>
                      <a:pt x="66858" y="1295"/>
                      <a:pt x="70617" y="1981"/>
                    </a:cubicBezTo>
                    <a:cubicBezTo>
                      <a:pt x="72672" y="2287"/>
                      <a:pt x="74657" y="2974"/>
                      <a:pt x="76667" y="3494"/>
                    </a:cubicBezTo>
                    <a:cubicBezTo>
                      <a:pt x="79148" y="4036"/>
                      <a:pt x="81228" y="4722"/>
                      <a:pt x="83426" y="5974"/>
                    </a:cubicBezTo>
                    <a:cubicBezTo>
                      <a:pt x="85812" y="7534"/>
                      <a:pt x="88034" y="10442"/>
                      <a:pt x="87539" y="13253"/>
                    </a:cubicBezTo>
                    <a:cubicBezTo>
                      <a:pt x="87066" y="15758"/>
                      <a:pt x="85979" y="17957"/>
                      <a:pt x="84514" y="20060"/>
                    </a:cubicBezTo>
                    <a:cubicBezTo>
                      <a:pt x="83875" y="20910"/>
                      <a:pt x="83449" y="21761"/>
                      <a:pt x="82717" y="22470"/>
                    </a:cubicBezTo>
                    <a:cubicBezTo>
                      <a:pt x="82267" y="22896"/>
                      <a:pt x="81795" y="23321"/>
                      <a:pt x="81369" y="23771"/>
                    </a:cubicBezTo>
                    <a:cubicBezTo>
                      <a:pt x="80685" y="24219"/>
                      <a:pt x="79715" y="24905"/>
                      <a:pt x="78889" y="25353"/>
                    </a:cubicBezTo>
                    <a:cubicBezTo>
                      <a:pt x="77896" y="26040"/>
                      <a:pt x="76809" y="26560"/>
                      <a:pt x="75697" y="27032"/>
                    </a:cubicBezTo>
                    <a:cubicBezTo>
                      <a:pt x="74374" y="27717"/>
                      <a:pt x="73192" y="28237"/>
                      <a:pt x="71799" y="28757"/>
                    </a:cubicBezTo>
                    <a:cubicBezTo>
                      <a:pt x="70120" y="29324"/>
                      <a:pt x="68443" y="29986"/>
                      <a:pt x="66717" y="30483"/>
                    </a:cubicBezTo>
                    <a:cubicBezTo>
                      <a:pt x="63338" y="31309"/>
                      <a:pt x="59910" y="31854"/>
                      <a:pt x="56460" y="32184"/>
                    </a:cubicBezTo>
                    <a:cubicBezTo>
                      <a:pt x="53837" y="32443"/>
                      <a:pt x="51213" y="32538"/>
                      <a:pt x="48614" y="32774"/>
                    </a:cubicBezTo>
                    <a:cubicBezTo>
                      <a:pt x="48377" y="32799"/>
                      <a:pt x="48165" y="32799"/>
                      <a:pt x="47952" y="32846"/>
                    </a:cubicBezTo>
                    <a:cubicBezTo>
                      <a:pt x="47905" y="32846"/>
                      <a:pt x="47857" y="32893"/>
                      <a:pt x="47857" y="32941"/>
                    </a:cubicBezTo>
                    <a:cubicBezTo>
                      <a:pt x="47857" y="33001"/>
                      <a:pt x="47911" y="33063"/>
                      <a:pt x="47970" y="33063"/>
                    </a:cubicBezTo>
                    <a:cubicBezTo>
                      <a:pt x="47980" y="33063"/>
                      <a:pt x="47989" y="33061"/>
                      <a:pt x="47999" y="33058"/>
                    </a:cubicBezTo>
                    <a:cubicBezTo>
                      <a:pt x="53459" y="32657"/>
                      <a:pt x="58965" y="32443"/>
                      <a:pt x="64353" y="31309"/>
                    </a:cubicBezTo>
                    <a:cubicBezTo>
                      <a:pt x="67378" y="30719"/>
                      <a:pt x="70286" y="29632"/>
                      <a:pt x="73170" y="28520"/>
                    </a:cubicBezTo>
                    <a:cubicBezTo>
                      <a:pt x="74162" y="28142"/>
                      <a:pt x="75107" y="27647"/>
                      <a:pt x="76053" y="27197"/>
                    </a:cubicBezTo>
                    <a:cubicBezTo>
                      <a:pt x="77187" y="26749"/>
                      <a:pt x="78227" y="26157"/>
                      <a:pt x="79242" y="25495"/>
                    </a:cubicBezTo>
                    <a:cubicBezTo>
                      <a:pt x="80046" y="25023"/>
                      <a:pt x="80827" y="24527"/>
                      <a:pt x="81583" y="24007"/>
                    </a:cubicBezTo>
                    <a:cubicBezTo>
                      <a:pt x="82197" y="23368"/>
                      <a:pt x="82882" y="22801"/>
                      <a:pt x="83449" y="22139"/>
                    </a:cubicBezTo>
                    <a:cubicBezTo>
                      <a:pt x="85387" y="19517"/>
                      <a:pt x="87208" y="16704"/>
                      <a:pt x="87845" y="13467"/>
                    </a:cubicBezTo>
                    <a:cubicBezTo>
                      <a:pt x="88412" y="10370"/>
                      <a:pt x="86215" y="7581"/>
                      <a:pt x="83827" y="5832"/>
                    </a:cubicBezTo>
                    <a:cubicBezTo>
                      <a:pt x="81322" y="4367"/>
                      <a:pt x="79220" y="3730"/>
                      <a:pt x="76478" y="3091"/>
                    </a:cubicBezTo>
                    <a:cubicBezTo>
                      <a:pt x="74516" y="2595"/>
                      <a:pt x="72602" y="1934"/>
                      <a:pt x="70593" y="1650"/>
                    </a:cubicBezTo>
                    <a:cubicBezTo>
                      <a:pt x="67048" y="1011"/>
                      <a:pt x="63124" y="421"/>
                      <a:pt x="59721" y="113"/>
                    </a:cubicBezTo>
                    <a:cubicBezTo>
                      <a:pt x="59178" y="31"/>
                      <a:pt x="58633" y="0"/>
                      <a:pt x="58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4233175" y="5147863"/>
                <a:ext cx="496175" cy="160200"/>
              </a:xfrm>
              <a:custGeom>
                <a:avLst/>
                <a:gdLst/>
                <a:ahLst/>
                <a:cxnLst/>
                <a:rect l="l" t="t" r="r" b="b"/>
                <a:pathLst>
                  <a:path w="19847" h="6408" extrusionOk="0">
                    <a:moveTo>
                      <a:pt x="19732" y="1"/>
                    </a:moveTo>
                    <a:cubicBezTo>
                      <a:pt x="19725" y="1"/>
                      <a:pt x="19718" y="2"/>
                      <a:pt x="19710" y="4"/>
                    </a:cubicBezTo>
                    <a:cubicBezTo>
                      <a:pt x="15976" y="215"/>
                      <a:pt x="12289" y="1066"/>
                      <a:pt x="8792" y="2320"/>
                    </a:cubicBezTo>
                    <a:cubicBezTo>
                      <a:pt x="5978" y="3524"/>
                      <a:pt x="3190" y="4683"/>
                      <a:pt x="378" y="6007"/>
                    </a:cubicBezTo>
                    <a:cubicBezTo>
                      <a:pt x="259" y="6101"/>
                      <a:pt x="70" y="6101"/>
                      <a:pt x="23" y="6243"/>
                    </a:cubicBezTo>
                    <a:cubicBezTo>
                      <a:pt x="0" y="6313"/>
                      <a:pt x="47" y="6385"/>
                      <a:pt x="117" y="6407"/>
                    </a:cubicBezTo>
                    <a:cubicBezTo>
                      <a:pt x="306" y="6407"/>
                      <a:pt x="495" y="6243"/>
                      <a:pt x="662" y="6171"/>
                    </a:cubicBezTo>
                    <a:cubicBezTo>
                      <a:pt x="2670" y="5226"/>
                      <a:pt x="4608" y="4375"/>
                      <a:pt x="6593" y="3549"/>
                    </a:cubicBezTo>
                    <a:cubicBezTo>
                      <a:pt x="8342" y="2698"/>
                      <a:pt x="10091" y="2083"/>
                      <a:pt x="12006" y="1539"/>
                    </a:cubicBezTo>
                    <a:cubicBezTo>
                      <a:pt x="14392" y="877"/>
                      <a:pt x="16874" y="452"/>
                      <a:pt x="19260" y="240"/>
                    </a:cubicBezTo>
                    <a:cubicBezTo>
                      <a:pt x="19288" y="236"/>
                      <a:pt x="19316" y="235"/>
                      <a:pt x="19345" y="235"/>
                    </a:cubicBezTo>
                    <a:cubicBezTo>
                      <a:pt x="19418" y="235"/>
                      <a:pt x="19494" y="243"/>
                      <a:pt x="19568" y="243"/>
                    </a:cubicBezTo>
                    <a:cubicBezTo>
                      <a:pt x="19645" y="243"/>
                      <a:pt x="19719" y="233"/>
                      <a:pt x="19780" y="193"/>
                    </a:cubicBezTo>
                    <a:cubicBezTo>
                      <a:pt x="19847" y="127"/>
                      <a:pt x="19812" y="1"/>
                      <a:pt x="197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4081750" y="5151538"/>
                <a:ext cx="305750" cy="133225"/>
              </a:xfrm>
              <a:custGeom>
                <a:avLst/>
                <a:gdLst/>
                <a:ahLst/>
                <a:cxnLst/>
                <a:rect l="l" t="t" r="r" b="b"/>
                <a:pathLst>
                  <a:path w="12230" h="5329" extrusionOk="0">
                    <a:moveTo>
                      <a:pt x="12029" y="0"/>
                    </a:moveTo>
                    <a:cubicBezTo>
                      <a:pt x="12000" y="0"/>
                      <a:pt x="11970" y="7"/>
                      <a:pt x="11941" y="21"/>
                    </a:cubicBezTo>
                    <a:cubicBezTo>
                      <a:pt x="10617" y="518"/>
                      <a:pt x="9389" y="1014"/>
                      <a:pt x="8184" y="1511"/>
                    </a:cubicBezTo>
                    <a:cubicBezTo>
                      <a:pt x="6341" y="2195"/>
                      <a:pt x="4497" y="2904"/>
                      <a:pt x="2748" y="3802"/>
                    </a:cubicBezTo>
                    <a:cubicBezTo>
                      <a:pt x="1873" y="4228"/>
                      <a:pt x="1000" y="4631"/>
                      <a:pt x="124" y="5079"/>
                    </a:cubicBezTo>
                    <a:cubicBezTo>
                      <a:pt x="1" y="5141"/>
                      <a:pt x="75" y="5328"/>
                      <a:pt x="205" y="5328"/>
                    </a:cubicBezTo>
                    <a:cubicBezTo>
                      <a:pt x="224" y="5328"/>
                      <a:pt x="245" y="5324"/>
                      <a:pt x="266" y="5315"/>
                    </a:cubicBezTo>
                    <a:cubicBezTo>
                      <a:pt x="2015" y="4442"/>
                      <a:pt x="3788" y="3543"/>
                      <a:pt x="5513" y="2857"/>
                    </a:cubicBezTo>
                    <a:cubicBezTo>
                      <a:pt x="7759" y="1984"/>
                      <a:pt x="9791" y="1156"/>
                      <a:pt x="11918" y="329"/>
                    </a:cubicBezTo>
                    <a:cubicBezTo>
                      <a:pt x="12013" y="305"/>
                      <a:pt x="12107" y="305"/>
                      <a:pt x="12155" y="210"/>
                    </a:cubicBezTo>
                    <a:cubicBezTo>
                      <a:pt x="12230" y="98"/>
                      <a:pt x="12140" y="0"/>
                      <a:pt x="120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965950" y="5082688"/>
                <a:ext cx="362425" cy="148625"/>
              </a:xfrm>
              <a:custGeom>
                <a:avLst/>
                <a:gdLst/>
                <a:ahLst/>
                <a:cxnLst/>
                <a:rect l="l" t="t" r="r" b="b"/>
                <a:pathLst>
                  <a:path w="14497" h="5945" extrusionOk="0">
                    <a:moveTo>
                      <a:pt x="14286" y="1"/>
                    </a:moveTo>
                    <a:cubicBezTo>
                      <a:pt x="14270" y="1"/>
                      <a:pt x="14253" y="4"/>
                      <a:pt x="14234" y="11"/>
                    </a:cubicBezTo>
                    <a:cubicBezTo>
                      <a:pt x="11988" y="932"/>
                      <a:pt x="9460" y="1713"/>
                      <a:pt x="7333" y="2539"/>
                    </a:cubicBezTo>
                    <a:cubicBezTo>
                      <a:pt x="5371" y="3225"/>
                      <a:pt x="3505" y="4146"/>
                      <a:pt x="1614" y="4997"/>
                    </a:cubicBezTo>
                    <a:cubicBezTo>
                      <a:pt x="1094" y="5258"/>
                      <a:pt x="549" y="5447"/>
                      <a:pt x="77" y="5706"/>
                    </a:cubicBezTo>
                    <a:cubicBezTo>
                      <a:pt x="0" y="5802"/>
                      <a:pt x="79" y="5945"/>
                      <a:pt x="187" y="5945"/>
                    </a:cubicBezTo>
                    <a:cubicBezTo>
                      <a:pt x="212" y="5945"/>
                      <a:pt x="239" y="5937"/>
                      <a:pt x="266" y="5919"/>
                    </a:cubicBezTo>
                    <a:cubicBezTo>
                      <a:pt x="2440" y="4997"/>
                      <a:pt x="4614" y="3887"/>
                      <a:pt x="6719" y="3083"/>
                    </a:cubicBezTo>
                    <a:cubicBezTo>
                      <a:pt x="9152" y="2138"/>
                      <a:pt x="11799" y="1357"/>
                      <a:pt x="14304" y="317"/>
                    </a:cubicBezTo>
                    <a:cubicBezTo>
                      <a:pt x="14497" y="275"/>
                      <a:pt x="14439" y="1"/>
                      <a:pt x="142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/>
          <p:nvPr/>
        </p:nvSpPr>
        <p:spPr>
          <a:xfrm>
            <a:off x="-293625" y="82075"/>
            <a:ext cx="1485175" cy="655025"/>
          </a:xfrm>
          <a:custGeom>
            <a:avLst/>
            <a:gdLst/>
            <a:ahLst/>
            <a:cxnLst/>
            <a:rect l="l" t="t" r="r" b="b"/>
            <a:pathLst>
              <a:path w="59407" h="26201" extrusionOk="0">
                <a:moveTo>
                  <a:pt x="21964" y="0"/>
                </a:moveTo>
                <a:cubicBezTo>
                  <a:pt x="20807" y="0"/>
                  <a:pt x="19688" y="742"/>
                  <a:pt x="18781" y="1519"/>
                </a:cubicBezTo>
                <a:cubicBezTo>
                  <a:pt x="16642" y="3421"/>
                  <a:pt x="14819" y="5640"/>
                  <a:pt x="13366" y="8123"/>
                </a:cubicBezTo>
                <a:cubicBezTo>
                  <a:pt x="12019" y="9998"/>
                  <a:pt x="10804" y="11821"/>
                  <a:pt x="9351" y="13723"/>
                </a:cubicBezTo>
                <a:cubicBezTo>
                  <a:pt x="8638" y="14595"/>
                  <a:pt x="8004" y="15519"/>
                  <a:pt x="7450" y="16523"/>
                </a:cubicBezTo>
                <a:cubicBezTo>
                  <a:pt x="7238" y="16893"/>
                  <a:pt x="7053" y="17421"/>
                  <a:pt x="6842" y="17685"/>
                </a:cubicBezTo>
                <a:cubicBezTo>
                  <a:pt x="6869" y="17289"/>
                  <a:pt x="6869" y="16893"/>
                  <a:pt x="6921" y="16496"/>
                </a:cubicBezTo>
                <a:cubicBezTo>
                  <a:pt x="6993" y="15228"/>
                  <a:pt x="6761" y="13917"/>
                  <a:pt x="5559" y="13917"/>
                </a:cubicBezTo>
                <a:cubicBezTo>
                  <a:pt x="5434" y="13917"/>
                  <a:pt x="5298" y="13931"/>
                  <a:pt x="5152" y="13961"/>
                </a:cubicBezTo>
                <a:cubicBezTo>
                  <a:pt x="4280" y="14278"/>
                  <a:pt x="3725" y="15123"/>
                  <a:pt x="3250" y="15942"/>
                </a:cubicBezTo>
                <a:cubicBezTo>
                  <a:pt x="3197" y="16047"/>
                  <a:pt x="3144" y="16127"/>
                  <a:pt x="3118" y="16232"/>
                </a:cubicBezTo>
                <a:cubicBezTo>
                  <a:pt x="2352" y="17421"/>
                  <a:pt x="1929" y="18821"/>
                  <a:pt x="1454" y="20142"/>
                </a:cubicBezTo>
                <a:cubicBezTo>
                  <a:pt x="1269" y="20696"/>
                  <a:pt x="1031" y="21251"/>
                  <a:pt x="714" y="21726"/>
                </a:cubicBezTo>
                <a:cubicBezTo>
                  <a:pt x="503" y="22175"/>
                  <a:pt x="318" y="22651"/>
                  <a:pt x="186" y="23126"/>
                </a:cubicBezTo>
                <a:cubicBezTo>
                  <a:pt x="1" y="23575"/>
                  <a:pt x="27" y="24104"/>
                  <a:pt x="265" y="24553"/>
                </a:cubicBezTo>
                <a:cubicBezTo>
                  <a:pt x="503" y="24685"/>
                  <a:pt x="767" y="24790"/>
                  <a:pt x="1057" y="24817"/>
                </a:cubicBezTo>
                <a:cubicBezTo>
                  <a:pt x="1322" y="24870"/>
                  <a:pt x="1586" y="24923"/>
                  <a:pt x="1850" y="24949"/>
                </a:cubicBezTo>
                <a:cubicBezTo>
                  <a:pt x="1718" y="24949"/>
                  <a:pt x="1982" y="25002"/>
                  <a:pt x="2035" y="25028"/>
                </a:cubicBezTo>
                <a:cubicBezTo>
                  <a:pt x="2167" y="25055"/>
                  <a:pt x="2299" y="25081"/>
                  <a:pt x="2431" y="25107"/>
                </a:cubicBezTo>
                <a:cubicBezTo>
                  <a:pt x="2933" y="25160"/>
                  <a:pt x="3435" y="25160"/>
                  <a:pt x="3963" y="25187"/>
                </a:cubicBezTo>
                <a:cubicBezTo>
                  <a:pt x="4465" y="25213"/>
                  <a:pt x="4993" y="25266"/>
                  <a:pt x="5495" y="25266"/>
                </a:cubicBezTo>
                <a:cubicBezTo>
                  <a:pt x="5944" y="25213"/>
                  <a:pt x="6367" y="25187"/>
                  <a:pt x="6816" y="25187"/>
                </a:cubicBezTo>
                <a:cubicBezTo>
                  <a:pt x="7594" y="25243"/>
                  <a:pt x="8380" y="25270"/>
                  <a:pt x="9166" y="25270"/>
                </a:cubicBezTo>
                <a:cubicBezTo>
                  <a:pt x="9846" y="25270"/>
                  <a:pt x="10526" y="25250"/>
                  <a:pt x="11200" y="25213"/>
                </a:cubicBezTo>
                <a:cubicBezTo>
                  <a:pt x="11451" y="25222"/>
                  <a:pt x="11702" y="25226"/>
                  <a:pt x="11953" y="25226"/>
                </a:cubicBezTo>
                <a:cubicBezTo>
                  <a:pt x="13209" y="25226"/>
                  <a:pt x="14467" y="25134"/>
                  <a:pt x="15744" y="25134"/>
                </a:cubicBezTo>
                <a:cubicBezTo>
                  <a:pt x="15831" y="25131"/>
                  <a:pt x="15919" y="25130"/>
                  <a:pt x="16006" y="25130"/>
                </a:cubicBezTo>
                <a:cubicBezTo>
                  <a:pt x="17580" y="25130"/>
                  <a:pt x="19133" y="25558"/>
                  <a:pt x="20710" y="25583"/>
                </a:cubicBezTo>
                <a:cubicBezTo>
                  <a:pt x="22955" y="25583"/>
                  <a:pt x="25174" y="25741"/>
                  <a:pt x="27419" y="25900"/>
                </a:cubicBezTo>
                <a:cubicBezTo>
                  <a:pt x="28592" y="25942"/>
                  <a:pt x="29766" y="25970"/>
                  <a:pt x="30943" y="25970"/>
                </a:cubicBezTo>
                <a:cubicBezTo>
                  <a:pt x="31965" y="25970"/>
                  <a:pt x="32991" y="25949"/>
                  <a:pt x="34022" y="25900"/>
                </a:cubicBezTo>
                <a:cubicBezTo>
                  <a:pt x="35581" y="25900"/>
                  <a:pt x="37166" y="26111"/>
                  <a:pt x="38724" y="26190"/>
                </a:cubicBezTo>
                <a:cubicBezTo>
                  <a:pt x="38894" y="26197"/>
                  <a:pt x="39066" y="26201"/>
                  <a:pt x="39239" y="26201"/>
                </a:cubicBezTo>
                <a:cubicBezTo>
                  <a:pt x="39712" y="26201"/>
                  <a:pt x="40195" y="26176"/>
                  <a:pt x="40679" y="26138"/>
                </a:cubicBezTo>
                <a:cubicBezTo>
                  <a:pt x="41234" y="26138"/>
                  <a:pt x="41762" y="26111"/>
                  <a:pt x="42317" y="26032"/>
                </a:cubicBezTo>
                <a:cubicBezTo>
                  <a:pt x="44271" y="25953"/>
                  <a:pt x="46252" y="25873"/>
                  <a:pt x="48048" y="25319"/>
                </a:cubicBezTo>
                <a:cubicBezTo>
                  <a:pt x="48682" y="25081"/>
                  <a:pt x="49369" y="25028"/>
                  <a:pt x="49950" y="24685"/>
                </a:cubicBezTo>
                <a:cubicBezTo>
                  <a:pt x="50399" y="24473"/>
                  <a:pt x="51429" y="24157"/>
                  <a:pt x="52037" y="23787"/>
                </a:cubicBezTo>
                <a:cubicBezTo>
                  <a:pt x="52565" y="23443"/>
                  <a:pt x="53014" y="22994"/>
                  <a:pt x="53516" y="22624"/>
                </a:cubicBezTo>
                <a:cubicBezTo>
                  <a:pt x="54626" y="21568"/>
                  <a:pt x="55629" y="20406"/>
                  <a:pt x="56527" y="19164"/>
                </a:cubicBezTo>
                <a:cubicBezTo>
                  <a:pt x="57267" y="18240"/>
                  <a:pt x="58033" y="17368"/>
                  <a:pt x="58509" y="16259"/>
                </a:cubicBezTo>
                <a:cubicBezTo>
                  <a:pt x="58773" y="15678"/>
                  <a:pt x="58958" y="15096"/>
                  <a:pt x="59142" y="14489"/>
                </a:cubicBezTo>
                <a:cubicBezTo>
                  <a:pt x="59327" y="13961"/>
                  <a:pt x="59407" y="13406"/>
                  <a:pt x="59354" y="12851"/>
                </a:cubicBezTo>
                <a:lnTo>
                  <a:pt x="59354" y="12851"/>
                </a:lnTo>
                <a:lnTo>
                  <a:pt x="59301" y="12904"/>
                </a:lnTo>
                <a:cubicBezTo>
                  <a:pt x="59016" y="12139"/>
                  <a:pt x="58419" y="11877"/>
                  <a:pt x="57760" y="11877"/>
                </a:cubicBezTo>
                <a:cubicBezTo>
                  <a:pt x="57076" y="11877"/>
                  <a:pt x="56326" y="12159"/>
                  <a:pt x="55788" y="12455"/>
                </a:cubicBezTo>
                <a:cubicBezTo>
                  <a:pt x="54652" y="13142"/>
                  <a:pt x="53648" y="13961"/>
                  <a:pt x="52750" y="14938"/>
                </a:cubicBezTo>
                <a:cubicBezTo>
                  <a:pt x="53146" y="14225"/>
                  <a:pt x="53543" y="13538"/>
                  <a:pt x="53939" y="12798"/>
                </a:cubicBezTo>
                <a:cubicBezTo>
                  <a:pt x="54784" y="11240"/>
                  <a:pt x="55471" y="9497"/>
                  <a:pt x="55524" y="7648"/>
                </a:cubicBezTo>
                <a:cubicBezTo>
                  <a:pt x="55602" y="6921"/>
                  <a:pt x="55195" y="6194"/>
                  <a:pt x="54529" y="6194"/>
                </a:cubicBezTo>
                <a:cubicBezTo>
                  <a:pt x="54517" y="6194"/>
                  <a:pt x="54505" y="6194"/>
                  <a:pt x="54494" y="6195"/>
                </a:cubicBezTo>
                <a:cubicBezTo>
                  <a:pt x="53411" y="6300"/>
                  <a:pt x="52407" y="6934"/>
                  <a:pt x="51482" y="7542"/>
                </a:cubicBezTo>
                <a:cubicBezTo>
                  <a:pt x="49475" y="9048"/>
                  <a:pt x="47731" y="10923"/>
                  <a:pt x="46094" y="12904"/>
                </a:cubicBezTo>
                <a:cubicBezTo>
                  <a:pt x="46147" y="12825"/>
                  <a:pt x="46173" y="12719"/>
                  <a:pt x="46226" y="12640"/>
                </a:cubicBezTo>
                <a:cubicBezTo>
                  <a:pt x="46675" y="11372"/>
                  <a:pt x="47098" y="10078"/>
                  <a:pt x="47547" y="8810"/>
                </a:cubicBezTo>
                <a:cubicBezTo>
                  <a:pt x="47731" y="8282"/>
                  <a:pt x="47916" y="7727"/>
                  <a:pt x="48101" y="7199"/>
                </a:cubicBezTo>
                <a:lnTo>
                  <a:pt x="48128" y="7119"/>
                </a:lnTo>
                <a:cubicBezTo>
                  <a:pt x="48181" y="6987"/>
                  <a:pt x="48233" y="6882"/>
                  <a:pt x="48260" y="6750"/>
                </a:cubicBezTo>
                <a:cubicBezTo>
                  <a:pt x="48339" y="6538"/>
                  <a:pt x="48365" y="6327"/>
                  <a:pt x="48365" y="6089"/>
                </a:cubicBezTo>
                <a:cubicBezTo>
                  <a:pt x="48365" y="5429"/>
                  <a:pt x="48365" y="4610"/>
                  <a:pt x="47916" y="4108"/>
                </a:cubicBezTo>
                <a:cubicBezTo>
                  <a:pt x="47559" y="3863"/>
                  <a:pt x="47170" y="3768"/>
                  <a:pt x="46774" y="3768"/>
                </a:cubicBezTo>
                <a:cubicBezTo>
                  <a:pt x="46145" y="3768"/>
                  <a:pt x="45499" y="4007"/>
                  <a:pt x="44932" y="4267"/>
                </a:cubicBezTo>
                <a:cubicBezTo>
                  <a:pt x="43320" y="4953"/>
                  <a:pt x="41841" y="5851"/>
                  <a:pt x="40494" y="6934"/>
                </a:cubicBezTo>
                <a:cubicBezTo>
                  <a:pt x="39332" y="7780"/>
                  <a:pt x="38328" y="8836"/>
                  <a:pt x="37509" y="9998"/>
                </a:cubicBezTo>
                <a:cubicBezTo>
                  <a:pt x="37192" y="10368"/>
                  <a:pt x="36796" y="10817"/>
                  <a:pt x="36453" y="11240"/>
                </a:cubicBezTo>
                <a:cubicBezTo>
                  <a:pt x="36453" y="11187"/>
                  <a:pt x="36479" y="11134"/>
                  <a:pt x="36505" y="11081"/>
                </a:cubicBezTo>
                <a:cubicBezTo>
                  <a:pt x="36875" y="10025"/>
                  <a:pt x="37192" y="8968"/>
                  <a:pt x="37483" y="7885"/>
                </a:cubicBezTo>
                <a:cubicBezTo>
                  <a:pt x="37958" y="6142"/>
                  <a:pt x="38592" y="2999"/>
                  <a:pt x="37615" y="1414"/>
                </a:cubicBezTo>
                <a:cubicBezTo>
                  <a:pt x="37303" y="984"/>
                  <a:pt x="36895" y="834"/>
                  <a:pt x="36459" y="834"/>
                </a:cubicBezTo>
                <a:cubicBezTo>
                  <a:pt x="35822" y="834"/>
                  <a:pt x="35125" y="1152"/>
                  <a:pt x="34577" y="1387"/>
                </a:cubicBezTo>
                <a:cubicBezTo>
                  <a:pt x="32147" y="2576"/>
                  <a:pt x="29955" y="4161"/>
                  <a:pt x="28079" y="6089"/>
                </a:cubicBezTo>
                <a:cubicBezTo>
                  <a:pt x="25992" y="8334"/>
                  <a:pt x="23932" y="10632"/>
                  <a:pt x="22321" y="13195"/>
                </a:cubicBezTo>
                <a:cubicBezTo>
                  <a:pt x="22506" y="12640"/>
                  <a:pt x="22770" y="11980"/>
                  <a:pt x="22928" y="11451"/>
                </a:cubicBezTo>
                <a:cubicBezTo>
                  <a:pt x="23694" y="9312"/>
                  <a:pt x="24355" y="7093"/>
                  <a:pt x="24434" y="4795"/>
                </a:cubicBezTo>
                <a:cubicBezTo>
                  <a:pt x="24487" y="3474"/>
                  <a:pt x="24434" y="1995"/>
                  <a:pt x="23774" y="833"/>
                </a:cubicBezTo>
                <a:cubicBezTo>
                  <a:pt x="23589" y="410"/>
                  <a:pt x="23140" y="252"/>
                  <a:pt x="22744" y="120"/>
                </a:cubicBezTo>
                <a:cubicBezTo>
                  <a:pt x="22483" y="37"/>
                  <a:pt x="22222" y="0"/>
                  <a:pt x="219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371925" y="122125"/>
            <a:ext cx="963503" cy="481981"/>
          </a:xfrm>
          <a:custGeom>
            <a:avLst/>
            <a:gdLst/>
            <a:ahLst/>
            <a:cxnLst/>
            <a:rect l="l" t="t" r="r" b="b"/>
            <a:pathLst>
              <a:path w="52407" h="26216" extrusionOk="0">
                <a:moveTo>
                  <a:pt x="15702" y="0"/>
                </a:moveTo>
                <a:cubicBezTo>
                  <a:pt x="15535" y="0"/>
                  <a:pt x="15371" y="13"/>
                  <a:pt x="15215" y="37"/>
                </a:cubicBezTo>
                <a:cubicBezTo>
                  <a:pt x="14449" y="169"/>
                  <a:pt x="13789" y="856"/>
                  <a:pt x="13181" y="1464"/>
                </a:cubicBezTo>
                <a:cubicBezTo>
                  <a:pt x="12177" y="2415"/>
                  <a:pt x="11306" y="3471"/>
                  <a:pt x="10540" y="4633"/>
                </a:cubicBezTo>
                <a:cubicBezTo>
                  <a:pt x="9853" y="5769"/>
                  <a:pt x="9113" y="6852"/>
                  <a:pt x="8374" y="7962"/>
                </a:cubicBezTo>
                <a:cubicBezTo>
                  <a:pt x="8238" y="7736"/>
                  <a:pt x="8007" y="7607"/>
                  <a:pt x="7761" y="7607"/>
                </a:cubicBezTo>
                <a:cubicBezTo>
                  <a:pt x="7719" y="7607"/>
                  <a:pt x="7676" y="7610"/>
                  <a:pt x="7634" y="7618"/>
                </a:cubicBezTo>
                <a:cubicBezTo>
                  <a:pt x="6630" y="7856"/>
                  <a:pt x="5891" y="8965"/>
                  <a:pt x="5072" y="9811"/>
                </a:cubicBezTo>
                <a:cubicBezTo>
                  <a:pt x="4385" y="10761"/>
                  <a:pt x="3830" y="11924"/>
                  <a:pt x="3197" y="13007"/>
                </a:cubicBezTo>
                <a:cubicBezTo>
                  <a:pt x="2325" y="14512"/>
                  <a:pt x="1585" y="16097"/>
                  <a:pt x="1031" y="17735"/>
                </a:cubicBezTo>
                <a:cubicBezTo>
                  <a:pt x="555" y="19135"/>
                  <a:pt x="0" y="20772"/>
                  <a:pt x="476" y="22278"/>
                </a:cubicBezTo>
                <a:cubicBezTo>
                  <a:pt x="687" y="23018"/>
                  <a:pt x="1163" y="23652"/>
                  <a:pt x="1823" y="24048"/>
                </a:cubicBezTo>
                <a:cubicBezTo>
                  <a:pt x="2589" y="24497"/>
                  <a:pt x="3381" y="24629"/>
                  <a:pt x="4068" y="24814"/>
                </a:cubicBezTo>
                <a:cubicBezTo>
                  <a:pt x="4398" y="24890"/>
                  <a:pt x="5410" y="25185"/>
                  <a:pt x="5817" y="25185"/>
                </a:cubicBezTo>
                <a:cubicBezTo>
                  <a:pt x="5834" y="25185"/>
                  <a:pt x="5850" y="25185"/>
                  <a:pt x="5864" y="25184"/>
                </a:cubicBezTo>
                <a:cubicBezTo>
                  <a:pt x="6372" y="25320"/>
                  <a:pt x="6879" y="25399"/>
                  <a:pt x="7386" y="25399"/>
                </a:cubicBezTo>
                <a:cubicBezTo>
                  <a:pt x="7566" y="25399"/>
                  <a:pt x="7745" y="25389"/>
                  <a:pt x="7925" y="25369"/>
                </a:cubicBezTo>
                <a:cubicBezTo>
                  <a:pt x="10143" y="25157"/>
                  <a:pt x="12362" y="25157"/>
                  <a:pt x="14581" y="25131"/>
                </a:cubicBezTo>
                <a:cubicBezTo>
                  <a:pt x="15839" y="25034"/>
                  <a:pt x="17096" y="24977"/>
                  <a:pt x="18347" y="24977"/>
                </a:cubicBezTo>
                <a:cubicBezTo>
                  <a:pt x="19146" y="24977"/>
                  <a:pt x="19943" y="25000"/>
                  <a:pt x="20736" y="25052"/>
                </a:cubicBezTo>
                <a:cubicBezTo>
                  <a:pt x="21772" y="25075"/>
                  <a:pt x="22789" y="25419"/>
                  <a:pt x="23821" y="25419"/>
                </a:cubicBezTo>
                <a:cubicBezTo>
                  <a:pt x="23972" y="25419"/>
                  <a:pt x="24123" y="25412"/>
                  <a:pt x="24275" y="25395"/>
                </a:cubicBezTo>
                <a:cubicBezTo>
                  <a:pt x="24808" y="25292"/>
                  <a:pt x="25391" y="25253"/>
                  <a:pt x="26000" y="25253"/>
                </a:cubicBezTo>
                <a:cubicBezTo>
                  <a:pt x="27265" y="25253"/>
                  <a:pt x="28645" y="25420"/>
                  <a:pt x="29928" y="25527"/>
                </a:cubicBezTo>
                <a:cubicBezTo>
                  <a:pt x="30044" y="25524"/>
                  <a:pt x="30159" y="25523"/>
                  <a:pt x="30275" y="25523"/>
                </a:cubicBezTo>
                <a:cubicBezTo>
                  <a:pt x="32270" y="25523"/>
                  <a:pt x="34243" y="25936"/>
                  <a:pt x="36241" y="26161"/>
                </a:cubicBezTo>
                <a:cubicBezTo>
                  <a:pt x="36765" y="26198"/>
                  <a:pt x="37285" y="26216"/>
                  <a:pt x="37804" y="26216"/>
                </a:cubicBezTo>
                <a:cubicBezTo>
                  <a:pt x="38749" y="26216"/>
                  <a:pt x="39687" y="26158"/>
                  <a:pt x="40626" y="26055"/>
                </a:cubicBezTo>
                <a:cubicBezTo>
                  <a:pt x="42184" y="25950"/>
                  <a:pt x="43769" y="25818"/>
                  <a:pt x="45301" y="25685"/>
                </a:cubicBezTo>
                <a:cubicBezTo>
                  <a:pt x="46727" y="25633"/>
                  <a:pt x="48101" y="25157"/>
                  <a:pt x="49210" y="24286"/>
                </a:cubicBezTo>
                <a:cubicBezTo>
                  <a:pt x="50267" y="23493"/>
                  <a:pt x="51086" y="22437"/>
                  <a:pt x="51614" y="21248"/>
                </a:cubicBezTo>
                <a:cubicBezTo>
                  <a:pt x="52010" y="20403"/>
                  <a:pt x="52406" y="19399"/>
                  <a:pt x="52327" y="18395"/>
                </a:cubicBezTo>
                <a:lnTo>
                  <a:pt x="52354" y="18395"/>
                </a:lnTo>
                <a:cubicBezTo>
                  <a:pt x="52035" y="17073"/>
                  <a:pt x="50854" y="16159"/>
                  <a:pt x="49526" y="16159"/>
                </a:cubicBezTo>
                <a:cubicBezTo>
                  <a:pt x="49422" y="16159"/>
                  <a:pt x="49316" y="16165"/>
                  <a:pt x="49210" y="16176"/>
                </a:cubicBezTo>
                <a:cubicBezTo>
                  <a:pt x="47916" y="16335"/>
                  <a:pt x="46648" y="16731"/>
                  <a:pt x="45486" y="17365"/>
                </a:cubicBezTo>
                <a:cubicBezTo>
                  <a:pt x="44773" y="17761"/>
                  <a:pt x="44007" y="18422"/>
                  <a:pt x="43399" y="18739"/>
                </a:cubicBezTo>
                <a:cubicBezTo>
                  <a:pt x="43690" y="17946"/>
                  <a:pt x="43980" y="17180"/>
                  <a:pt x="44297" y="16388"/>
                </a:cubicBezTo>
                <a:cubicBezTo>
                  <a:pt x="44746" y="15093"/>
                  <a:pt x="45090" y="13773"/>
                  <a:pt x="45327" y="12426"/>
                </a:cubicBezTo>
                <a:cubicBezTo>
                  <a:pt x="45486" y="11448"/>
                  <a:pt x="45671" y="10260"/>
                  <a:pt x="45301" y="9335"/>
                </a:cubicBezTo>
                <a:cubicBezTo>
                  <a:pt x="44786" y="8609"/>
                  <a:pt x="44125" y="8356"/>
                  <a:pt x="43428" y="8356"/>
                </a:cubicBezTo>
                <a:cubicBezTo>
                  <a:pt x="42552" y="8356"/>
                  <a:pt x="41616" y="8756"/>
                  <a:pt x="40837" y="9124"/>
                </a:cubicBezTo>
                <a:cubicBezTo>
                  <a:pt x="38803" y="10075"/>
                  <a:pt x="37060" y="11818"/>
                  <a:pt x="35263" y="13456"/>
                </a:cubicBezTo>
                <a:cubicBezTo>
                  <a:pt x="35501" y="12743"/>
                  <a:pt x="35633" y="12003"/>
                  <a:pt x="35713" y="11263"/>
                </a:cubicBezTo>
                <a:cubicBezTo>
                  <a:pt x="36003" y="9045"/>
                  <a:pt x="35184" y="7116"/>
                  <a:pt x="33547" y="6641"/>
                </a:cubicBezTo>
                <a:cubicBezTo>
                  <a:pt x="33375" y="6594"/>
                  <a:pt x="33200" y="6572"/>
                  <a:pt x="33023" y="6572"/>
                </a:cubicBezTo>
                <a:cubicBezTo>
                  <a:pt x="31810" y="6572"/>
                  <a:pt x="30503" y="7594"/>
                  <a:pt x="29558" y="8516"/>
                </a:cubicBezTo>
                <a:cubicBezTo>
                  <a:pt x="28558" y="9411"/>
                  <a:pt x="27506" y="10174"/>
                  <a:pt x="26532" y="11120"/>
                </a:cubicBezTo>
                <a:lnTo>
                  <a:pt x="26532" y="11120"/>
                </a:lnTo>
                <a:cubicBezTo>
                  <a:pt x="26473" y="11164"/>
                  <a:pt x="26293" y="11306"/>
                  <a:pt x="26256" y="11343"/>
                </a:cubicBezTo>
                <a:cubicBezTo>
                  <a:pt x="26230" y="11343"/>
                  <a:pt x="26203" y="11369"/>
                  <a:pt x="26177" y="11369"/>
                </a:cubicBezTo>
                <a:cubicBezTo>
                  <a:pt x="26230" y="11052"/>
                  <a:pt x="26388" y="10101"/>
                  <a:pt x="26520" y="9441"/>
                </a:cubicBezTo>
                <a:cubicBezTo>
                  <a:pt x="27135" y="6025"/>
                  <a:pt x="26486" y="4936"/>
                  <a:pt x="25351" y="4936"/>
                </a:cubicBezTo>
                <a:cubicBezTo>
                  <a:pt x="24045" y="4936"/>
                  <a:pt x="22096" y="6377"/>
                  <a:pt x="20683" y="7380"/>
                </a:cubicBezTo>
                <a:cubicBezTo>
                  <a:pt x="19521" y="8490"/>
                  <a:pt x="18622" y="9441"/>
                  <a:pt x="17460" y="10471"/>
                </a:cubicBezTo>
                <a:cubicBezTo>
                  <a:pt x="17011" y="10894"/>
                  <a:pt x="16245" y="11633"/>
                  <a:pt x="16007" y="11660"/>
                </a:cubicBezTo>
                <a:cubicBezTo>
                  <a:pt x="16087" y="10814"/>
                  <a:pt x="16536" y="9309"/>
                  <a:pt x="16721" y="8569"/>
                </a:cubicBezTo>
                <a:cubicBezTo>
                  <a:pt x="17381" y="6694"/>
                  <a:pt x="18385" y="4871"/>
                  <a:pt x="18490" y="2732"/>
                </a:cubicBezTo>
                <a:cubicBezTo>
                  <a:pt x="18490" y="746"/>
                  <a:pt x="16983" y="0"/>
                  <a:pt x="157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 rot="-1184753">
            <a:off x="179953" y="3318549"/>
            <a:ext cx="612422" cy="782623"/>
            <a:chOff x="1027000" y="3669750"/>
            <a:chExt cx="850415" cy="1086759"/>
          </a:xfrm>
        </p:grpSpPr>
        <p:sp>
          <p:nvSpPr>
            <p:cNvPr id="25" name="Google Shape;25;p2"/>
            <p:cNvSpPr/>
            <p:nvPr/>
          </p:nvSpPr>
          <p:spPr>
            <a:xfrm>
              <a:off x="1027000" y="3669750"/>
              <a:ext cx="489210" cy="996037"/>
            </a:xfrm>
            <a:custGeom>
              <a:avLst/>
              <a:gdLst/>
              <a:ahLst/>
              <a:cxnLst/>
              <a:rect l="l" t="t" r="r" b="b"/>
              <a:pathLst>
                <a:path w="9275" h="18884" extrusionOk="0">
                  <a:moveTo>
                    <a:pt x="3391" y="0"/>
                  </a:moveTo>
                  <a:cubicBezTo>
                    <a:pt x="3172" y="0"/>
                    <a:pt x="2953" y="9"/>
                    <a:pt x="2739" y="20"/>
                  </a:cubicBezTo>
                  <a:cubicBezTo>
                    <a:pt x="1869" y="181"/>
                    <a:pt x="1112" y="714"/>
                    <a:pt x="661" y="1455"/>
                  </a:cubicBezTo>
                  <a:cubicBezTo>
                    <a:pt x="420" y="1809"/>
                    <a:pt x="435" y="2243"/>
                    <a:pt x="338" y="2646"/>
                  </a:cubicBezTo>
                  <a:cubicBezTo>
                    <a:pt x="226" y="3258"/>
                    <a:pt x="130" y="3886"/>
                    <a:pt x="113" y="4515"/>
                  </a:cubicBezTo>
                  <a:cubicBezTo>
                    <a:pt x="1" y="6721"/>
                    <a:pt x="435" y="8879"/>
                    <a:pt x="838" y="11022"/>
                  </a:cubicBezTo>
                  <a:cubicBezTo>
                    <a:pt x="999" y="11698"/>
                    <a:pt x="1161" y="12390"/>
                    <a:pt x="1354" y="13066"/>
                  </a:cubicBezTo>
                  <a:cubicBezTo>
                    <a:pt x="1820" y="14065"/>
                    <a:pt x="2239" y="15096"/>
                    <a:pt x="2722" y="16094"/>
                  </a:cubicBezTo>
                  <a:cubicBezTo>
                    <a:pt x="2964" y="16594"/>
                    <a:pt x="3190" y="17093"/>
                    <a:pt x="3448" y="17576"/>
                  </a:cubicBezTo>
                  <a:cubicBezTo>
                    <a:pt x="3415" y="17593"/>
                    <a:pt x="3399" y="17625"/>
                    <a:pt x="3383" y="17657"/>
                  </a:cubicBezTo>
                  <a:cubicBezTo>
                    <a:pt x="3366" y="17786"/>
                    <a:pt x="3463" y="17834"/>
                    <a:pt x="3576" y="17834"/>
                  </a:cubicBezTo>
                  <a:lnTo>
                    <a:pt x="3624" y="17931"/>
                  </a:lnTo>
                  <a:cubicBezTo>
                    <a:pt x="3642" y="17972"/>
                    <a:pt x="3675" y="17990"/>
                    <a:pt x="3708" y="17990"/>
                  </a:cubicBezTo>
                  <a:cubicBezTo>
                    <a:pt x="3763" y="17990"/>
                    <a:pt x="3816" y="17938"/>
                    <a:pt x="3785" y="17866"/>
                  </a:cubicBezTo>
                  <a:lnTo>
                    <a:pt x="3738" y="17769"/>
                  </a:lnTo>
                  <a:cubicBezTo>
                    <a:pt x="3770" y="17754"/>
                    <a:pt x="3802" y="17754"/>
                    <a:pt x="3817" y="17737"/>
                  </a:cubicBezTo>
                  <a:lnTo>
                    <a:pt x="4350" y="17834"/>
                  </a:lnTo>
                  <a:cubicBezTo>
                    <a:pt x="4736" y="17883"/>
                    <a:pt x="5219" y="18220"/>
                    <a:pt x="5702" y="18366"/>
                  </a:cubicBezTo>
                  <a:cubicBezTo>
                    <a:pt x="6411" y="18607"/>
                    <a:pt x="7152" y="18688"/>
                    <a:pt x="7893" y="18833"/>
                  </a:cubicBezTo>
                  <a:cubicBezTo>
                    <a:pt x="8075" y="18867"/>
                    <a:pt x="8230" y="18884"/>
                    <a:pt x="8362" y="18884"/>
                  </a:cubicBezTo>
                  <a:cubicBezTo>
                    <a:pt x="9274" y="18884"/>
                    <a:pt x="9117" y="18106"/>
                    <a:pt x="9229" y="17206"/>
                  </a:cubicBezTo>
                  <a:cubicBezTo>
                    <a:pt x="9261" y="15692"/>
                    <a:pt x="9197" y="14178"/>
                    <a:pt x="9036" y="12664"/>
                  </a:cubicBezTo>
                  <a:cubicBezTo>
                    <a:pt x="8892" y="11537"/>
                    <a:pt x="8827" y="10377"/>
                    <a:pt x="8617" y="9250"/>
                  </a:cubicBezTo>
                  <a:cubicBezTo>
                    <a:pt x="8408" y="7897"/>
                    <a:pt x="8054" y="6576"/>
                    <a:pt x="7747" y="5239"/>
                  </a:cubicBezTo>
                  <a:cubicBezTo>
                    <a:pt x="7539" y="4289"/>
                    <a:pt x="7296" y="3338"/>
                    <a:pt x="6942" y="2436"/>
                  </a:cubicBezTo>
                  <a:cubicBezTo>
                    <a:pt x="6830" y="2146"/>
                    <a:pt x="6749" y="1824"/>
                    <a:pt x="6572" y="1567"/>
                  </a:cubicBezTo>
                  <a:cubicBezTo>
                    <a:pt x="6233" y="1132"/>
                    <a:pt x="5847" y="697"/>
                    <a:pt x="5364" y="439"/>
                  </a:cubicBezTo>
                  <a:cubicBezTo>
                    <a:pt x="4766" y="86"/>
                    <a:pt x="4075" y="0"/>
                    <a:pt x="33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33224" y="3681723"/>
              <a:ext cx="416896" cy="970508"/>
            </a:xfrm>
            <a:custGeom>
              <a:avLst/>
              <a:gdLst/>
              <a:ahLst/>
              <a:cxnLst/>
              <a:rect l="l" t="t" r="r" b="b"/>
              <a:pathLst>
                <a:path w="7904" h="18400" extrusionOk="0">
                  <a:moveTo>
                    <a:pt x="2583" y="1"/>
                  </a:moveTo>
                  <a:cubicBezTo>
                    <a:pt x="2524" y="1"/>
                    <a:pt x="2463" y="58"/>
                    <a:pt x="2492" y="116"/>
                  </a:cubicBezTo>
                  <a:cubicBezTo>
                    <a:pt x="2701" y="695"/>
                    <a:pt x="2782" y="1421"/>
                    <a:pt x="2879" y="2081"/>
                  </a:cubicBezTo>
                  <a:cubicBezTo>
                    <a:pt x="2991" y="2613"/>
                    <a:pt x="3087" y="3160"/>
                    <a:pt x="3184" y="3708"/>
                  </a:cubicBezTo>
                  <a:cubicBezTo>
                    <a:pt x="3152" y="3691"/>
                    <a:pt x="3136" y="3676"/>
                    <a:pt x="3087" y="3643"/>
                  </a:cubicBezTo>
                  <a:cubicBezTo>
                    <a:pt x="2846" y="3450"/>
                    <a:pt x="2701" y="3289"/>
                    <a:pt x="2475" y="3079"/>
                  </a:cubicBezTo>
                  <a:cubicBezTo>
                    <a:pt x="2089" y="2806"/>
                    <a:pt x="1670" y="2548"/>
                    <a:pt x="1348" y="2209"/>
                  </a:cubicBezTo>
                  <a:cubicBezTo>
                    <a:pt x="1107" y="1936"/>
                    <a:pt x="881" y="1646"/>
                    <a:pt x="671" y="1356"/>
                  </a:cubicBezTo>
                  <a:cubicBezTo>
                    <a:pt x="654" y="1335"/>
                    <a:pt x="632" y="1326"/>
                    <a:pt x="611" y="1326"/>
                  </a:cubicBezTo>
                  <a:cubicBezTo>
                    <a:pt x="552" y="1326"/>
                    <a:pt x="495" y="1394"/>
                    <a:pt x="543" y="1453"/>
                  </a:cubicBezTo>
                  <a:cubicBezTo>
                    <a:pt x="897" y="1936"/>
                    <a:pt x="1268" y="2419"/>
                    <a:pt x="1751" y="2774"/>
                  </a:cubicBezTo>
                  <a:cubicBezTo>
                    <a:pt x="2073" y="3015"/>
                    <a:pt x="2475" y="3272"/>
                    <a:pt x="2701" y="3515"/>
                  </a:cubicBezTo>
                  <a:cubicBezTo>
                    <a:pt x="2862" y="3659"/>
                    <a:pt x="3040" y="3852"/>
                    <a:pt x="3216" y="3901"/>
                  </a:cubicBezTo>
                  <a:cubicBezTo>
                    <a:pt x="3281" y="4223"/>
                    <a:pt x="3330" y="4545"/>
                    <a:pt x="3394" y="4868"/>
                  </a:cubicBezTo>
                  <a:cubicBezTo>
                    <a:pt x="3555" y="5576"/>
                    <a:pt x="3571" y="6317"/>
                    <a:pt x="3652" y="7041"/>
                  </a:cubicBezTo>
                  <a:cubicBezTo>
                    <a:pt x="3506" y="6945"/>
                    <a:pt x="3362" y="6832"/>
                    <a:pt x="3184" y="6719"/>
                  </a:cubicBezTo>
                  <a:cubicBezTo>
                    <a:pt x="2894" y="6510"/>
                    <a:pt x="2540" y="6382"/>
                    <a:pt x="2218" y="6204"/>
                  </a:cubicBezTo>
                  <a:cubicBezTo>
                    <a:pt x="1831" y="5946"/>
                    <a:pt x="1509" y="5592"/>
                    <a:pt x="1107" y="5366"/>
                  </a:cubicBezTo>
                  <a:cubicBezTo>
                    <a:pt x="736" y="5157"/>
                    <a:pt x="463" y="4819"/>
                    <a:pt x="188" y="4513"/>
                  </a:cubicBezTo>
                  <a:cubicBezTo>
                    <a:pt x="171" y="4492"/>
                    <a:pt x="148" y="4483"/>
                    <a:pt x="125" y="4483"/>
                  </a:cubicBezTo>
                  <a:cubicBezTo>
                    <a:pt x="63" y="4483"/>
                    <a:pt x="1" y="4550"/>
                    <a:pt x="59" y="4610"/>
                  </a:cubicBezTo>
                  <a:cubicBezTo>
                    <a:pt x="302" y="4900"/>
                    <a:pt x="559" y="5190"/>
                    <a:pt x="881" y="5415"/>
                  </a:cubicBezTo>
                  <a:cubicBezTo>
                    <a:pt x="1251" y="5641"/>
                    <a:pt x="1606" y="5898"/>
                    <a:pt x="1912" y="6204"/>
                  </a:cubicBezTo>
                  <a:cubicBezTo>
                    <a:pt x="2411" y="6543"/>
                    <a:pt x="2991" y="6736"/>
                    <a:pt x="3458" y="7106"/>
                  </a:cubicBezTo>
                  <a:cubicBezTo>
                    <a:pt x="3523" y="7170"/>
                    <a:pt x="3603" y="7219"/>
                    <a:pt x="3699" y="7267"/>
                  </a:cubicBezTo>
                  <a:cubicBezTo>
                    <a:pt x="3860" y="8218"/>
                    <a:pt x="4022" y="9167"/>
                    <a:pt x="4232" y="10101"/>
                  </a:cubicBezTo>
                  <a:cubicBezTo>
                    <a:pt x="4328" y="10488"/>
                    <a:pt x="4408" y="10859"/>
                    <a:pt x="4489" y="11229"/>
                  </a:cubicBezTo>
                  <a:cubicBezTo>
                    <a:pt x="4440" y="11197"/>
                    <a:pt x="4344" y="11100"/>
                    <a:pt x="4264" y="11036"/>
                  </a:cubicBezTo>
                  <a:cubicBezTo>
                    <a:pt x="4135" y="10956"/>
                    <a:pt x="3989" y="10907"/>
                    <a:pt x="3893" y="10827"/>
                  </a:cubicBezTo>
                  <a:cubicBezTo>
                    <a:pt x="3764" y="10730"/>
                    <a:pt x="3652" y="10617"/>
                    <a:pt x="3506" y="10552"/>
                  </a:cubicBezTo>
                  <a:cubicBezTo>
                    <a:pt x="3442" y="10520"/>
                    <a:pt x="3216" y="10359"/>
                    <a:pt x="3104" y="10311"/>
                  </a:cubicBezTo>
                  <a:cubicBezTo>
                    <a:pt x="2926" y="10215"/>
                    <a:pt x="2733" y="10183"/>
                    <a:pt x="2572" y="10069"/>
                  </a:cubicBezTo>
                  <a:cubicBezTo>
                    <a:pt x="2395" y="10005"/>
                    <a:pt x="2282" y="9893"/>
                    <a:pt x="2089" y="9796"/>
                  </a:cubicBezTo>
                  <a:cubicBezTo>
                    <a:pt x="1816" y="9650"/>
                    <a:pt x="1622" y="9571"/>
                    <a:pt x="1397" y="9377"/>
                  </a:cubicBezTo>
                  <a:cubicBezTo>
                    <a:pt x="1058" y="9135"/>
                    <a:pt x="753" y="8845"/>
                    <a:pt x="430" y="8572"/>
                  </a:cubicBezTo>
                  <a:cubicBezTo>
                    <a:pt x="418" y="8560"/>
                    <a:pt x="404" y="8554"/>
                    <a:pt x="390" y="8554"/>
                  </a:cubicBezTo>
                  <a:cubicBezTo>
                    <a:pt x="330" y="8554"/>
                    <a:pt x="268" y="8649"/>
                    <a:pt x="334" y="8701"/>
                  </a:cubicBezTo>
                  <a:cubicBezTo>
                    <a:pt x="736" y="9038"/>
                    <a:pt x="1122" y="9393"/>
                    <a:pt x="1558" y="9683"/>
                  </a:cubicBezTo>
                  <a:cubicBezTo>
                    <a:pt x="1912" y="9876"/>
                    <a:pt x="2170" y="10037"/>
                    <a:pt x="2540" y="10230"/>
                  </a:cubicBezTo>
                  <a:cubicBezTo>
                    <a:pt x="2733" y="10344"/>
                    <a:pt x="2943" y="10391"/>
                    <a:pt x="3120" y="10505"/>
                  </a:cubicBezTo>
                  <a:cubicBezTo>
                    <a:pt x="3281" y="10617"/>
                    <a:pt x="3458" y="10698"/>
                    <a:pt x="3603" y="10810"/>
                  </a:cubicBezTo>
                  <a:cubicBezTo>
                    <a:pt x="3732" y="10907"/>
                    <a:pt x="3860" y="11020"/>
                    <a:pt x="4022" y="11085"/>
                  </a:cubicBezTo>
                  <a:cubicBezTo>
                    <a:pt x="4070" y="11117"/>
                    <a:pt x="4135" y="11132"/>
                    <a:pt x="4183" y="11181"/>
                  </a:cubicBezTo>
                  <a:cubicBezTo>
                    <a:pt x="4296" y="11293"/>
                    <a:pt x="4408" y="11374"/>
                    <a:pt x="4554" y="11439"/>
                  </a:cubicBezTo>
                  <a:cubicBezTo>
                    <a:pt x="4666" y="11938"/>
                    <a:pt x="4795" y="12421"/>
                    <a:pt x="4940" y="12921"/>
                  </a:cubicBezTo>
                  <a:cubicBezTo>
                    <a:pt x="5133" y="13565"/>
                    <a:pt x="5407" y="14192"/>
                    <a:pt x="5568" y="14804"/>
                  </a:cubicBezTo>
                  <a:cubicBezTo>
                    <a:pt x="5729" y="15352"/>
                    <a:pt x="5874" y="15981"/>
                    <a:pt x="6003" y="16576"/>
                  </a:cubicBezTo>
                  <a:cubicBezTo>
                    <a:pt x="6132" y="17012"/>
                    <a:pt x="6244" y="17398"/>
                    <a:pt x="6358" y="17817"/>
                  </a:cubicBezTo>
                  <a:cubicBezTo>
                    <a:pt x="6358" y="17881"/>
                    <a:pt x="6373" y="17929"/>
                    <a:pt x="6405" y="17978"/>
                  </a:cubicBezTo>
                  <a:cubicBezTo>
                    <a:pt x="6405" y="18003"/>
                    <a:pt x="6415" y="18057"/>
                    <a:pt x="6420" y="18057"/>
                  </a:cubicBezTo>
                  <a:cubicBezTo>
                    <a:pt x="6421" y="18057"/>
                    <a:pt x="6422" y="18053"/>
                    <a:pt x="6422" y="18042"/>
                  </a:cubicBezTo>
                  <a:lnTo>
                    <a:pt x="6422" y="18090"/>
                  </a:lnTo>
                  <a:cubicBezTo>
                    <a:pt x="6422" y="18107"/>
                    <a:pt x="6437" y="18122"/>
                    <a:pt x="6437" y="18139"/>
                  </a:cubicBezTo>
                  <a:cubicBezTo>
                    <a:pt x="6437" y="18155"/>
                    <a:pt x="6454" y="18187"/>
                    <a:pt x="6454" y="18219"/>
                  </a:cubicBezTo>
                  <a:cubicBezTo>
                    <a:pt x="6470" y="18219"/>
                    <a:pt x="6454" y="18236"/>
                    <a:pt x="6470" y="18251"/>
                  </a:cubicBezTo>
                  <a:lnTo>
                    <a:pt x="6470" y="18268"/>
                  </a:lnTo>
                  <a:lnTo>
                    <a:pt x="6470" y="18300"/>
                  </a:lnTo>
                  <a:cubicBezTo>
                    <a:pt x="6456" y="18356"/>
                    <a:pt x="6491" y="18400"/>
                    <a:pt x="6542" y="18400"/>
                  </a:cubicBezTo>
                  <a:cubicBezTo>
                    <a:pt x="6550" y="18400"/>
                    <a:pt x="6558" y="18399"/>
                    <a:pt x="6566" y="18397"/>
                  </a:cubicBezTo>
                  <a:cubicBezTo>
                    <a:pt x="6695" y="18397"/>
                    <a:pt x="6631" y="18139"/>
                    <a:pt x="6599" y="18075"/>
                  </a:cubicBezTo>
                  <a:cubicBezTo>
                    <a:pt x="6599" y="17993"/>
                    <a:pt x="6566" y="17929"/>
                    <a:pt x="6551" y="17849"/>
                  </a:cubicBezTo>
                  <a:cubicBezTo>
                    <a:pt x="6519" y="17768"/>
                    <a:pt x="6502" y="17639"/>
                    <a:pt x="6470" y="17575"/>
                  </a:cubicBezTo>
                  <a:cubicBezTo>
                    <a:pt x="6197" y="16673"/>
                    <a:pt x="5971" y="15530"/>
                    <a:pt x="5713" y="14660"/>
                  </a:cubicBezTo>
                  <a:cubicBezTo>
                    <a:pt x="5536" y="14016"/>
                    <a:pt x="5262" y="13419"/>
                    <a:pt x="5069" y="12775"/>
                  </a:cubicBezTo>
                  <a:cubicBezTo>
                    <a:pt x="4972" y="12389"/>
                    <a:pt x="4859" y="11986"/>
                    <a:pt x="4762" y="11583"/>
                  </a:cubicBezTo>
                  <a:cubicBezTo>
                    <a:pt x="4779" y="11583"/>
                    <a:pt x="4795" y="11600"/>
                    <a:pt x="4811" y="11600"/>
                  </a:cubicBezTo>
                  <a:cubicBezTo>
                    <a:pt x="4844" y="11583"/>
                    <a:pt x="4859" y="11568"/>
                    <a:pt x="4891" y="11551"/>
                  </a:cubicBezTo>
                  <a:cubicBezTo>
                    <a:pt x="5005" y="11390"/>
                    <a:pt x="5085" y="11197"/>
                    <a:pt x="5181" y="11020"/>
                  </a:cubicBezTo>
                  <a:cubicBezTo>
                    <a:pt x="5327" y="10762"/>
                    <a:pt x="5520" y="10520"/>
                    <a:pt x="5664" y="10262"/>
                  </a:cubicBezTo>
                  <a:cubicBezTo>
                    <a:pt x="5907" y="9812"/>
                    <a:pt x="6148" y="9442"/>
                    <a:pt x="6405" y="8974"/>
                  </a:cubicBezTo>
                  <a:cubicBezTo>
                    <a:pt x="6712" y="8443"/>
                    <a:pt x="7131" y="7960"/>
                    <a:pt x="7404" y="7412"/>
                  </a:cubicBezTo>
                  <a:cubicBezTo>
                    <a:pt x="7629" y="7009"/>
                    <a:pt x="7662" y="6543"/>
                    <a:pt x="7790" y="6204"/>
                  </a:cubicBezTo>
                  <a:cubicBezTo>
                    <a:pt x="7839" y="6124"/>
                    <a:pt x="7839" y="6027"/>
                    <a:pt x="7872" y="5963"/>
                  </a:cubicBezTo>
                  <a:cubicBezTo>
                    <a:pt x="7887" y="5946"/>
                    <a:pt x="7887" y="5931"/>
                    <a:pt x="7887" y="5931"/>
                  </a:cubicBezTo>
                  <a:lnTo>
                    <a:pt x="7887" y="5914"/>
                  </a:lnTo>
                  <a:cubicBezTo>
                    <a:pt x="7904" y="5866"/>
                    <a:pt x="7872" y="5817"/>
                    <a:pt x="7823" y="5802"/>
                  </a:cubicBezTo>
                  <a:cubicBezTo>
                    <a:pt x="7775" y="5802"/>
                    <a:pt x="7758" y="5834"/>
                    <a:pt x="7743" y="5849"/>
                  </a:cubicBezTo>
                  <a:lnTo>
                    <a:pt x="7726" y="5866"/>
                  </a:lnTo>
                  <a:cubicBezTo>
                    <a:pt x="7711" y="5898"/>
                    <a:pt x="7694" y="5946"/>
                    <a:pt x="7678" y="5978"/>
                  </a:cubicBezTo>
                  <a:cubicBezTo>
                    <a:pt x="7549" y="6317"/>
                    <a:pt x="7453" y="6736"/>
                    <a:pt x="7372" y="7026"/>
                  </a:cubicBezTo>
                  <a:cubicBezTo>
                    <a:pt x="7131" y="7685"/>
                    <a:pt x="6647" y="8218"/>
                    <a:pt x="6276" y="8845"/>
                  </a:cubicBezTo>
                  <a:cubicBezTo>
                    <a:pt x="6132" y="9103"/>
                    <a:pt x="6051" y="9281"/>
                    <a:pt x="5907" y="9506"/>
                  </a:cubicBezTo>
                  <a:cubicBezTo>
                    <a:pt x="5778" y="9699"/>
                    <a:pt x="5600" y="10069"/>
                    <a:pt x="5520" y="10198"/>
                  </a:cubicBezTo>
                  <a:cubicBezTo>
                    <a:pt x="5342" y="10488"/>
                    <a:pt x="5117" y="10778"/>
                    <a:pt x="4972" y="11100"/>
                  </a:cubicBezTo>
                  <a:cubicBezTo>
                    <a:pt x="4908" y="11213"/>
                    <a:pt x="4859" y="11310"/>
                    <a:pt x="4795" y="11407"/>
                  </a:cubicBezTo>
                  <a:cubicBezTo>
                    <a:pt x="4762" y="11390"/>
                    <a:pt x="4730" y="11358"/>
                    <a:pt x="4698" y="11342"/>
                  </a:cubicBezTo>
                  <a:cubicBezTo>
                    <a:pt x="4554" y="10746"/>
                    <a:pt x="4408" y="10150"/>
                    <a:pt x="4296" y="9554"/>
                  </a:cubicBezTo>
                  <a:cubicBezTo>
                    <a:pt x="4135" y="8830"/>
                    <a:pt x="4006" y="8104"/>
                    <a:pt x="3893" y="7363"/>
                  </a:cubicBezTo>
                  <a:lnTo>
                    <a:pt x="3893" y="7363"/>
                  </a:lnTo>
                  <a:cubicBezTo>
                    <a:pt x="3909" y="7380"/>
                    <a:pt x="3942" y="7396"/>
                    <a:pt x="3974" y="7412"/>
                  </a:cubicBezTo>
                  <a:cubicBezTo>
                    <a:pt x="3982" y="7415"/>
                    <a:pt x="3991" y="7416"/>
                    <a:pt x="3999" y="7416"/>
                  </a:cubicBezTo>
                  <a:cubicBezTo>
                    <a:pt x="4093" y="7416"/>
                    <a:pt x="4134" y="7251"/>
                    <a:pt x="4118" y="7251"/>
                  </a:cubicBezTo>
                  <a:cubicBezTo>
                    <a:pt x="4715" y="6010"/>
                    <a:pt x="5456" y="4964"/>
                    <a:pt x="6068" y="3691"/>
                  </a:cubicBezTo>
                  <a:cubicBezTo>
                    <a:pt x="6276" y="3305"/>
                    <a:pt x="6470" y="2903"/>
                    <a:pt x="6615" y="2484"/>
                  </a:cubicBezTo>
                  <a:cubicBezTo>
                    <a:pt x="6680" y="2387"/>
                    <a:pt x="6712" y="2258"/>
                    <a:pt x="6727" y="2194"/>
                  </a:cubicBezTo>
                  <a:cubicBezTo>
                    <a:pt x="6774" y="2132"/>
                    <a:pt x="6806" y="1967"/>
                    <a:pt x="6681" y="1967"/>
                  </a:cubicBezTo>
                  <a:cubicBezTo>
                    <a:pt x="6676" y="1967"/>
                    <a:pt x="6669" y="1968"/>
                    <a:pt x="6663" y="1968"/>
                  </a:cubicBezTo>
                  <a:cubicBezTo>
                    <a:pt x="6592" y="1968"/>
                    <a:pt x="6596" y="2070"/>
                    <a:pt x="6610" y="2070"/>
                  </a:cubicBezTo>
                  <a:cubicBezTo>
                    <a:pt x="6610" y="2070"/>
                    <a:pt x="6610" y="2070"/>
                    <a:pt x="6610" y="2070"/>
                  </a:cubicBezTo>
                  <a:lnTo>
                    <a:pt x="6610" y="2070"/>
                  </a:lnTo>
                  <a:cubicBezTo>
                    <a:pt x="6595" y="2087"/>
                    <a:pt x="6581" y="2116"/>
                    <a:pt x="6566" y="2145"/>
                  </a:cubicBezTo>
                  <a:cubicBezTo>
                    <a:pt x="6551" y="2274"/>
                    <a:pt x="6470" y="2387"/>
                    <a:pt x="6405" y="2531"/>
                  </a:cubicBezTo>
                  <a:cubicBezTo>
                    <a:pt x="6132" y="3337"/>
                    <a:pt x="5649" y="4045"/>
                    <a:pt x="5278" y="4803"/>
                  </a:cubicBezTo>
                  <a:cubicBezTo>
                    <a:pt x="4859" y="5559"/>
                    <a:pt x="4296" y="6349"/>
                    <a:pt x="3957" y="7219"/>
                  </a:cubicBezTo>
                  <a:cubicBezTo>
                    <a:pt x="3942" y="7202"/>
                    <a:pt x="3925" y="7202"/>
                    <a:pt x="3925" y="7202"/>
                  </a:cubicBezTo>
                  <a:cubicBezTo>
                    <a:pt x="3893" y="7187"/>
                    <a:pt x="3877" y="7170"/>
                    <a:pt x="3860" y="7155"/>
                  </a:cubicBezTo>
                  <a:cubicBezTo>
                    <a:pt x="3781" y="6622"/>
                    <a:pt x="3716" y="6059"/>
                    <a:pt x="3667" y="5512"/>
                  </a:cubicBezTo>
                  <a:cubicBezTo>
                    <a:pt x="3571" y="4964"/>
                    <a:pt x="3474" y="4400"/>
                    <a:pt x="3377" y="3852"/>
                  </a:cubicBezTo>
                  <a:cubicBezTo>
                    <a:pt x="3377" y="3837"/>
                    <a:pt x="3394" y="3820"/>
                    <a:pt x="3394" y="3820"/>
                  </a:cubicBezTo>
                  <a:cubicBezTo>
                    <a:pt x="3491" y="3676"/>
                    <a:pt x="3555" y="3530"/>
                    <a:pt x="3635" y="3401"/>
                  </a:cubicBezTo>
                  <a:cubicBezTo>
                    <a:pt x="4086" y="2548"/>
                    <a:pt x="4569" y="1694"/>
                    <a:pt x="4876" y="777"/>
                  </a:cubicBezTo>
                  <a:lnTo>
                    <a:pt x="4891" y="744"/>
                  </a:lnTo>
                  <a:lnTo>
                    <a:pt x="4891" y="728"/>
                  </a:lnTo>
                  <a:cubicBezTo>
                    <a:pt x="4923" y="631"/>
                    <a:pt x="4972" y="454"/>
                    <a:pt x="4988" y="422"/>
                  </a:cubicBezTo>
                  <a:cubicBezTo>
                    <a:pt x="5020" y="358"/>
                    <a:pt x="5117" y="261"/>
                    <a:pt x="5052" y="197"/>
                  </a:cubicBezTo>
                  <a:cubicBezTo>
                    <a:pt x="5030" y="178"/>
                    <a:pt x="5008" y="169"/>
                    <a:pt x="4988" y="169"/>
                  </a:cubicBezTo>
                  <a:cubicBezTo>
                    <a:pt x="4819" y="169"/>
                    <a:pt x="4715" y="745"/>
                    <a:pt x="4699" y="745"/>
                  </a:cubicBezTo>
                  <a:cubicBezTo>
                    <a:pt x="4698" y="745"/>
                    <a:pt x="4698" y="745"/>
                    <a:pt x="4698" y="744"/>
                  </a:cubicBezTo>
                  <a:cubicBezTo>
                    <a:pt x="4521" y="1163"/>
                    <a:pt x="4393" y="1614"/>
                    <a:pt x="4167" y="2001"/>
                  </a:cubicBezTo>
                  <a:cubicBezTo>
                    <a:pt x="3877" y="2531"/>
                    <a:pt x="3603" y="3079"/>
                    <a:pt x="3330" y="3579"/>
                  </a:cubicBezTo>
                  <a:cubicBezTo>
                    <a:pt x="3233" y="3111"/>
                    <a:pt x="3152" y="2628"/>
                    <a:pt x="3055" y="2145"/>
                  </a:cubicBezTo>
                  <a:cubicBezTo>
                    <a:pt x="2959" y="1614"/>
                    <a:pt x="2943" y="1066"/>
                    <a:pt x="2782" y="551"/>
                  </a:cubicBezTo>
                  <a:cubicBezTo>
                    <a:pt x="2718" y="373"/>
                    <a:pt x="2718" y="132"/>
                    <a:pt x="2604" y="3"/>
                  </a:cubicBezTo>
                  <a:cubicBezTo>
                    <a:pt x="2597" y="2"/>
                    <a:pt x="2590" y="1"/>
                    <a:pt x="25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400811" y="3716852"/>
              <a:ext cx="476604" cy="1039657"/>
            </a:xfrm>
            <a:custGeom>
              <a:avLst/>
              <a:gdLst/>
              <a:ahLst/>
              <a:cxnLst/>
              <a:rect l="l" t="t" r="r" b="b"/>
              <a:pathLst>
                <a:path w="9036" h="19711" extrusionOk="0">
                  <a:moveTo>
                    <a:pt x="5612" y="1"/>
                  </a:moveTo>
                  <a:cubicBezTo>
                    <a:pt x="5437" y="1"/>
                    <a:pt x="5262" y="16"/>
                    <a:pt x="5090" y="46"/>
                  </a:cubicBezTo>
                  <a:cubicBezTo>
                    <a:pt x="4429" y="239"/>
                    <a:pt x="3769" y="562"/>
                    <a:pt x="3270" y="1060"/>
                  </a:cubicBezTo>
                  <a:cubicBezTo>
                    <a:pt x="2819" y="1560"/>
                    <a:pt x="2578" y="2076"/>
                    <a:pt x="2255" y="2591"/>
                  </a:cubicBezTo>
                  <a:cubicBezTo>
                    <a:pt x="1418" y="4234"/>
                    <a:pt x="1015" y="6021"/>
                    <a:pt x="742" y="7825"/>
                  </a:cubicBezTo>
                  <a:cubicBezTo>
                    <a:pt x="645" y="8533"/>
                    <a:pt x="499" y="9242"/>
                    <a:pt x="387" y="9951"/>
                  </a:cubicBezTo>
                  <a:cubicBezTo>
                    <a:pt x="258" y="11433"/>
                    <a:pt x="65" y="12914"/>
                    <a:pt x="48" y="14413"/>
                  </a:cubicBezTo>
                  <a:cubicBezTo>
                    <a:pt x="1" y="15524"/>
                    <a:pt x="81" y="16651"/>
                    <a:pt x="145" y="17763"/>
                  </a:cubicBezTo>
                  <a:cubicBezTo>
                    <a:pt x="177" y="17924"/>
                    <a:pt x="129" y="18117"/>
                    <a:pt x="209" y="18246"/>
                  </a:cubicBezTo>
                  <a:cubicBezTo>
                    <a:pt x="242" y="18390"/>
                    <a:pt x="306" y="18455"/>
                    <a:pt x="370" y="18616"/>
                  </a:cubicBezTo>
                  <a:cubicBezTo>
                    <a:pt x="419" y="18713"/>
                    <a:pt x="516" y="18762"/>
                    <a:pt x="613" y="18777"/>
                  </a:cubicBezTo>
                  <a:cubicBezTo>
                    <a:pt x="774" y="18809"/>
                    <a:pt x="950" y="18841"/>
                    <a:pt x="1111" y="18858"/>
                  </a:cubicBezTo>
                  <a:cubicBezTo>
                    <a:pt x="1659" y="18890"/>
                    <a:pt x="2013" y="18987"/>
                    <a:pt x="2481" y="19213"/>
                  </a:cubicBezTo>
                  <a:cubicBezTo>
                    <a:pt x="2835" y="19357"/>
                    <a:pt x="3141" y="19438"/>
                    <a:pt x="3576" y="19550"/>
                  </a:cubicBezTo>
                  <a:cubicBezTo>
                    <a:pt x="3827" y="19581"/>
                    <a:pt x="4097" y="19711"/>
                    <a:pt x="4362" y="19711"/>
                  </a:cubicBezTo>
                  <a:cubicBezTo>
                    <a:pt x="4522" y="19711"/>
                    <a:pt x="4681" y="19663"/>
                    <a:pt x="4833" y="19518"/>
                  </a:cubicBezTo>
                  <a:cubicBezTo>
                    <a:pt x="5138" y="19116"/>
                    <a:pt x="5283" y="18616"/>
                    <a:pt x="5509" y="18165"/>
                  </a:cubicBezTo>
                  <a:cubicBezTo>
                    <a:pt x="6104" y="16958"/>
                    <a:pt x="6459" y="15669"/>
                    <a:pt x="6894" y="14396"/>
                  </a:cubicBezTo>
                  <a:cubicBezTo>
                    <a:pt x="7586" y="12448"/>
                    <a:pt x="7940" y="10386"/>
                    <a:pt x="8279" y="8357"/>
                  </a:cubicBezTo>
                  <a:cubicBezTo>
                    <a:pt x="8585" y="6407"/>
                    <a:pt x="9036" y="4378"/>
                    <a:pt x="8456" y="2445"/>
                  </a:cubicBezTo>
                  <a:cubicBezTo>
                    <a:pt x="8230" y="1801"/>
                    <a:pt x="8005" y="1077"/>
                    <a:pt x="7474" y="609"/>
                  </a:cubicBezTo>
                  <a:cubicBezTo>
                    <a:pt x="6951" y="215"/>
                    <a:pt x="6277" y="1"/>
                    <a:pt x="56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441320" y="3723709"/>
              <a:ext cx="422487" cy="1004318"/>
            </a:xfrm>
            <a:custGeom>
              <a:avLst/>
              <a:gdLst/>
              <a:ahLst/>
              <a:cxnLst/>
              <a:rect l="l" t="t" r="r" b="b"/>
              <a:pathLst>
                <a:path w="8010" h="19041" extrusionOk="0">
                  <a:moveTo>
                    <a:pt x="5642" y="0"/>
                  </a:moveTo>
                  <a:cubicBezTo>
                    <a:pt x="5608" y="0"/>
                    <a:pt x="5578" y="21"/>
                    <a:pt x="5578" y="60"/>
                  </a:cubicBezTo>
                  <a:cubicBezTo>
                    <a:pt x="5368" y="1430"/>
                    <a:pt x="5095" y="2590"/>
                    <a:pt x="4677" y="3846"/>
                  </a:cubicBezTo>
                  <a:cubicBezTo>
                    <a:pt x="4515" y="4555"/>
                    <a:pt x="4387" y="5247"/>
                    <a:pt x="4258" y="5955"/>
                  </a:cubicBezTo>
                  <a:cubicBezTo>
                    <a:pt x="4209" y="5843"/>
                    <a:pt x="4161" y="5730"/>
                    <a:pt x="4144" y="5633"/>
                  </a:cubicBezTo>
                  <a:cubicBezTo>
                    <a:pt x="3887" y="4538"/>
                    <a:pt x="3388" y="3266"/>
                    <a:pt x="3098" y="2268"/>
                  </a:cubicBezTo>
                  <a:cubicBezTo>
                    <a:pt x="2953" y="1752"/>
                    <a:pt x="2840" y="1237"/>
                    <a:pt x="2727" y="705"/>
                  </a:cubicBezTo>
                  <a:cubicBezTo>
                    <a:pt x="2720" y="662"/>
                    <a:pt x="2685" y="641"/>
                    <a:pt x="2649" y="641"/>
                  </a:cubicBezTo>
                  <a:cubicBezTo>
                    <a:pt x="2604" y="641"/>
                    <a:pt x="2557" y="674"/>
                    <a:pt x="2566" y="737"/>
                  </a:cubicBezTo>
                  <a:cubicBezTo>
                    <a:pt x="2727" y="1656"/>
                    <a:pt x="2953" y="2396"/>
                    <a:pt x="3227" y="3217"/>
                  </a:cubicBezTo>
                  <a:cubicBezTo>
                    <a:pt x="3485" y="4007"/>
                    <a:pt x="3742" y="4602"/>
                    <a:pt x="3919" y="5343"/>
                  </a:cubicBezTo>
                  <a:cubicBezTo>
                    <a:pt x="3983" y="5618"/>
                    <a:pt x="4097" y="5923"/>
                    <a:pt x="4177" y="6149"/>
                  </a:cubicBezTo>
                  <a:cubicBezTo>
                    <a:pt x="4193" y="6181"/>
                    <a:pt x="4177" y="6213"/>
                    <a:pt x="4193" y="6245"/>
                  </a:cubicBezTo>
                  <a:lnTo>
                    <a:pt x="4193" y="6262"/>
                  </a:lnTo>
                  <a:cubicBezTo>
                    <a:pt x="4112" y="6728"/>
                    <a:pt x="4000" y="7196"/>
                    <a:pt x="3871" y="7663"/>
                  </a:cubicBezTo>
                  <a:cubicBezTo>
                    <a:pt x="3775" y="8178"/>
                    <a:pt x="3597" y="8693"/>
                    <a:pt x="3436" y="9226"/>
                  </a:cubicBezTo>
                  <a:cubicBezTo>
                    <a:pt x="3403" y="9193"/>
                    <a:pt x="3371" y="9161"/>
                    <a:pt x="3356" y="9112"/>
                  </a:cubicBezTo>
                  <a:cubicBezTo>
                    <a:pt x="3324" y="9080"/>
                    <a:pt x="3275" y="9032"/>
                    <a:pt x="3259" y="9000"/>
                  </a:cubicBezTo>
                  <a:cubicBezTo>
                    <a:pt x="3001" y="8678"/>
                    <a:pt x="2888" y="8485"/>
                    <a:pt x="2712" y="8114"/>
                  </a:cubicBezTo>
                  <a:cubicBezTo>
                    <a:pt x="2212" y="7212"/>
                    <a:pt x="1842" y="6262"/>
                    <a:pt x="1439" y="5328"/>
                  </a:cubicBezTo>
                  <a:cubicBezTo>
                    <a:pt x="1262" y="4860"/>
                    <a:pt x="1084" y="4409"/>
                    <a:pt x="923" y="3943"/>
                  </a:cubicBezTo>
                  <a:cubicBezTo>
                    <a:pt x="912" y="3909"/>
                    <a:pt x="885" y="3895"/>
                    <a:pt x="857" y="3895"/>
                  </a:cubicBezTo>
                  <a:cubicBezTo>
                    <a:pt x="804" y="3895"/>
                    <a:pt x="747" y="3944"/>
                    <a:pt x="779" y="4007"/>
                  </a:cubicBezTo>
                  <a:cubicBezTo>
                    <a:pt x="1213" y="5247"/>
                    <a:pt x="1713" y="6471"/>
                    <a:pt x="2293" y="7647"/>
                  </a:cubicBezTo>
                  <a:cubicBezTo>
                    <a:pt x="2486" y="8049"/>
                    <a:pt x="2695" y="8468"/>
                    <a:pt x="2905" y="8790"/>
                  </a:cubicBezTo>
                  <a:cubicBezTo>
                    <a:pt x="3034" y="8951"/>
                    <a:pt x="3163" y="9112"/>
                    <a:pt x="3275" y="9273"/>
                  </a:cubicBezTo>
                  <a:cubicBezTo>
                    <a:pt x="3307" y="9322"/>
                    <a:pt x="3356" y="9354"/>
                    <a:pt x="3388" y="9402"/>
                  </a:cubicBezTo>
                  <a:lnTo>
                    <a:pt x="3242" y="9885"/>
                  </a:lnTo>
                  <a:cubicBezTo>
                    <a:pt x="3130" y="10465"/>
                    <a:pt x="3001" y="11013"/>
                    <a:pt x="2856" y="11560"/>
                  </a:cubicBezTo>
                  <a:cubicBezTo>
                    <a:pt x="2759" y="11416"/>
                    <a:pt x="2615" y="11319"/>
                    <a:pt x="2534" y="11174"/>
                  </a:cubicBezTo>
                  <a:cubicBezTo>
                    <a:pt x="2405" y="10965"/>
                    <a:pt x="2132" y="10643"/>
                    <a:pt x="2003" y="10353"/>
                  </a:cubicBezTo>
                  <a:cubicBezTo>
                    <a:pt x="1649" y="9724"/>
                    <a:pt x="1245" y="9064"/>
                    <a:pt x="908" y="8356"/>
                  </a:cubicBezTo>
                  <a:cubicBezTo>
                    <a:pt x="665" y="7808"/>
                    <a:pt x="424" y="7261"/>
                    <a:pt x="182" y="6696"/>
                  </a:cubicBezTo>
                  <a:cubicBezTo>
                    <a:pt x="171" y="6663"/>
                    <a:pt x="144" y="6648"/>
                    <a:pt x="115" y="6648"/>
                  </a:cubicBezTo>
                  <a:cubicBezTo>
                    <a:pt x="61" y="6648"/>
                    <a:pt x="0" y="6698"/>
                    <a:pt x="21" y="6761"/>
                  </a:cubicBezTo>
                  <a:cubicBezTo>
                    <a:pt x="553" y="8017"/>
                    <a:pt x="1181" y="9322"/>
                    <a:pt x="1857" y="10433"/>
                  </a:cubicBezTo>
                  <a:cubicBezTo>
                    <a:pt x="2003" y="10755"/>
                    <a:pt x="2244" y="11045"/>
                    <a:pt x="2454" y="11352"/>
                  </a:cubicBezTo>
                  <a:cubicBezTo>
                    <a:pt x="2566" y="11480"/>
                    <a:pt x="2679" y="11609"/>
                    <a:pt x="2808" y="11786"/>
                  </a:cubicBezTo>
                  <a:cubicBezTo>
                    <a:pt x="2679" y="12286"/>
                    <a:pt x="2566" y="12801"/>
                    <a:pt x="2437" y="13332"/>
                  </a:cubicBezTo>
                  <a:cubicBezTo>
                    <a:pt x="2132" y="14541"/>
                    <a:pt x="1906" y="15765"/>
                    <a:pt x="1745" y="16989"/>
                  </a:cubicBezTo>
                  <a:cubicBezTo>
                    <a:pt x="1745" y="17616"/>
                    <a:pt x="1649" y="18213"/>
                    <a:pt x="1584" y="18825"/>
                  </a:cubicBezTo>
                  <a:lnTo>
                    <a:pt x="1584" y="18857"/>
                  </a:lnTo>
                  <a:cubicBezTo>
                    <a:pt x="1584" y="18873"/>
                    <a:pt x="1567" y="18889"/>
                    <a:pt x="1567" y="18905"/>
                  </a:cubicBezTo>
                  <a:cubicBezTo>
                    <a:pt x="1552" y="18921"/>
                    <a:pt x="1552" y="18954"/>
                    <a:pt x="1567" y="18969"/>
                  </a:cubicBezTo>
                  <a:cubicBezTo>
                    <a:pt x="1579" y="19012"/>
                    <a:pt x="1618" y="19041"/>
                    <a:pt x="1662" y="19041"/>
                  </a:cubicBezTo>
                  <a:cubicBezTo>
                    <a:pt x="1684" y="19041"/>
                    <a:pt x="1707" y="19034"/>
                    <a:pt x="1728" y="19018"/>
                  </a:cubicBezTo>
                  <a:cubicBezTo>
                    <a:pt x="1777" y="18969"/>
                    <a:pt x="1777" y="18921"/>
                    <a:pt x="1793" y="18808"/>
                  </a:cubicBezTo>
                  <a:cubicBezTo>
                    <a:pt x="1857" y="18228"/>
                    <a:pt x="1954" y="17648"/>
                    <a:pt x="1954" y="17053"/>
                  </a:cubicBezTo>
                  <a:cubicBezTo>
                    <a:pt x="2003" y="16506"/>
                    <a:pt x="2132" y="15973"/>
                    <a:pt x="2179" y="15410"/>
                  </a:cubicBezTo>
                  <a:cubicBezTo>
                    <a:pt x="2389" y="14218"/>
                    <a:pt x="2679" y="13027"/>
                    <a:pt x="2969" y="11835"/>
                  </a:cubicBezTo>
                  <a:cubicBezTo>
                    <a:pt x="3017" y="11803"/>
                    <a:pt x="3081" y="11706"/>
                    <a:pt x="3130" y="11674"/>
                  </a:cubicBezTo>
                  <a:cubicBezTo>
                    <a:pt x="3661" y="11126"/>
                    <a:pt x="4305" y="10723"/>
                    <a:pt x="4870" y="10224"/>
                  </a:cubicBezTo>
                  <a:cubicBezTo>
                    <a:pt x="5175" y="9982"/>
                    <a:pt x="5530" y="9821"/>
                    <a:pt x="5804" y="9563"/>
                  </a:cubicBezTo>
                  <a:cubicBezTo>
                    <a:pt x="6094" y="9322"/>
                    <a:pt x="6399" y="9097"/>
                    <a:pt x="6706" y="8871"/>
                  </a:cubicBezTo>
                  <a:cubicBezTo>
                    <a:pt x="6915" y="8661"/>
                    <a:pt x="7044" y="8549"/>
                    <a:pt x="7286" y="8307"/>
                  </a:cubicBezTo>
                  <a:cubicBezTo>
                    <a:pt x="7333" y="8259"/>
                    <a:pt x="7479" y="8098"/>
                    <a:pt x="7576" y="8017"/>
                  </a:cubicBezTo>
                  <a:cubicBezTo>
                    <a:pt x="7623" y="8001"/>
                    <a:pt x="7656" y="7952"/>
                    <a:pt x="7640" y="7905"/>
                  </a:cubicBezTo>
                  <a:cubicBezTo>
                    <a:pt x="7630" y="7854"/>
                    <a:pt x="7588" y="7829"/>
                    <a:pt x="7542" y="7829"/>
                  </a:cubicBezTo>
                  <a:cubicBezTo>
                    <a:pt x="7515" y="7829"/>
                    <a:pt x="7486" y="7838"/>
                    <a:pt x="7462" y="7856"/>
                  </a:cubicBezTo>
                  <a:cubicBezTo>
                    <a:pt x="7398" y="7920"/>
                    <a:pt x="7430" y="7905"/>
                    <a:pt x="7366" y="7952"/>
                  </a:cubicBezTo>
                  <a:cubicBezTo>
                    <a:pt x="7221" y="8098"/>
                    <a:pt x="7140" y="8195"/>
                    <a:pt x="7044" y="8291"/>
                  </a:cubicBezTo>
                  <a:cubicBezTo>
                    <a:pt x="6850" y="8452"/>
                    <a:pt x="6770" y="8549"/>
                    <a:pt x="6609" y="8710"/>
                  </a:cubicBezTo>
                  <a:cubicBezTo>
                    <a:pt x="6464" y="8822"/>
                    <a:pt x="6303" y="8919"/>
                    <a:pt x="6174" y="9032"/>
                  </a:cubicBezTo>
                  <a:cubicBezTo>
                    <a:pt x="5772" y="9354"/>
                    <a:pt x="5385" y="9677"/>
                    <a:pt x="4950" y="9934"/>
                  </a:cubicBezTo>
                  <a:cubicBezTo>
                    <a:pt x="4305" y="10465"/>
                    <a:pt x="3614" y="10933"/>
                    <a:pt x="3049" y="11513"/>
                  </a:cubicBezTo>
                  <a:cubicBezTo>
                    <a:pt x="3178" y="10916"/>
                    <a:pt x="3324" y="10321"/>
                    <a:pt x="3452" y="9724"/>
                  </a:cubicBezTo>
                  <a:cubicBezTo>
                    <a:pt x="3468" y="9660"/>
                    <a:pt x="3500" y="9580"/>
                    <a:pt x="3517" y="9515"/>
                  </a:cubicBezTo>
                  <a:cubicBezTo>
                    <a:pt x="3597" y="9515"/>
                    <a:pt x="3646" y="9370"/>
                    <a:pt x="3678" y="9305"/>
                  </a:cubicBezTo>
                  <a:cubicBezTo>
                    <a:pt x="3790" y="9144"/>
                    <a:pt x="3919" y="9016"/>
                    <a:pt x="4048" y="8871"/>
                  </a:cubicBezTo>
                  <a:cubicBezTo>
                    <a:pt x="4483" y="8452"/>
                    <a:pt x="4982" y="8098"/>
                    <a:pt x="5450" y="7727"/>
                  </a:cubicBezTo>
                  <a:cubicBezTo>
                    <a:pt x="5852" y="7357"/>
                    <a:pt x="6142" y="7051"/>
                    <a:pt x="6560" y="6713"/>
                  </a:cubicBezTo>
                  <a:cubicBezTo>
                    <a:pt x="6818" y="6503"/>
                    <a:pt x="7125" y="6262"/>
                    <a:pt x="7333" y="6036"/>
                  </a:cubicBezTo>
                  <a:cubicBezTo>
                    <a:pt x="7479" y="5908"/>
                    <a:pt x="7591" y="5843"/>
                    <a:pt x="7752" y="5665"/>
                  </a:cubicBezTo>
                  <a:lnTo>
                    <a:pt x="7801" y="5569"/>
                  </a:lnTo>
                  <a:cubicBezTo>
                    <a:pt x="7817" y="5569"/>
                    <a:pt x="7849" y="5537"/>
                    <a:pt x="7866" y="5521"/>
                  </a:cubicBezTo>
                  <a:cubicBezTo>
                    <a:pt x="7930" y="5489"/>
                    <a:pt x="8010" y="5440"/>
                    <a:pt x="7994" y="5375"/>
                  </a:cubicBezTo>
                  <a:cubicBezTo>
                    <a:pt x="7974" y="5328"/>
                    <a:pt x="7947" y="5312"/>
                    <a:pt x="7920" y="5312"/>
                  </a:cubicBezTo>
                  <a:cubicBezTo>
                    <a:pt x="7883" y="5312"/>
                    <a:pt x="7845" y="5341"/>
                    <a:pt x="7817" y="5360"/>
                  </a:cubicBezTo>
                  <a:cubicBezTo>
                    <a:pt x="7784" y="5360"/>
                    <a:pt x="7737" y="5408"/>
                    <a:pt x="7720" y="5424"/>
                  </a:cubicBezTo>
                  <a:cubicBezTo>
                    <a:pt x="7640" y="5489"/>
                    <a:pt x="7656" y="5537"/>
                    <a:pt x="7591" y="5586"/>
                  </a:cubicBezTo>
                  <a:cubicBezTo>
                    <a:pt x="7494" y="5682"/>
                    <a:pt x="7382" y="5779"/>
                    <a:pt x="7269" y="5859"/>
                  </a:cubicBezTo>
                  <a:cubicBezTo>
                    <a:pt x="7028" y="6116"/>
                    <a:pt x="6754" y="6342"/>
                    <a:pt x="6480" y="6552"/>
                  </a:cubicBezTo>
                  <a:cubicBezTo>
                    <a:pt x="6029" y="6922"/>
                    <a:pt x="5643" y="7357"/>
                    <a:pt x="5175" y="7727"/>
                  </a:cubicBezTo>
                  <a:cubicBezTo>
                    <a:pt x="4660" y="8114"/>
                    <a:pt x="4048" y="8549"/>
                    <a:pt x="3661" y="9064"/>
                  </a:cubicBezTo>
                  <a:cubicBezTo>
                    <a:pt x="3903" y="8259"/>
                    <a:pt x="4129" y="7373"/>
                    <a:pt x="4305" y="6552"/>
                  </a:cubicBezTo>
                  <a:lnTo>
                    <a:pt x="4354" y="6310"/>
                  </a:lnTo>
                  <a:cubicBezTo>
                    <a:pt x="4434" y="6230"/>
                    <a:pt x="4451" y="6133"/>
                    <a:pt x="4515" y="6036"/>
                  </a:cubicBezTo>
                  <a:cubicBezTo>
                    <a:pt x="4709" y="5747"/>
                    <a:pt x="4917" y="5457"/>
                    <a:pt x="5160" y="5214"/>
                  </a:cubicBezTo>
                  <a:cubicBezTo>
                    <a:pt x="5578" y="4780"/>
                    <a:pt x="5933" y="4248"/>
                    <a:pt x="6270" y="3846"/>
                  </a:cubicBezTo>
                  <a:cubicBezTo>
                    <a:pt x="6513" y="3588"/>
                    <a:pt x="6689" y="3282"/>
                    <a:pt x="6915" y="3009"/>
                  </a:cubicBezTo>
                  <a:cubicBezTo>
                    <a:pt x="7108" y="2815"/>
                    <a:pt x="7269" y="2558"/>
                    <a:pt x="7430" y="2412"/>
                  </a:cubicBezTo>
                  <a:cubicBezTo>
                    <a:pt x="7491" y="2336"/>
                    <a:pt x="7524" y="2303"/>
                    <a:pt x="7582" y="2244"/>
                  </a:cubicBezTo>
                  <a:lnTo>
                    <a:pt x="7582" y="2244"/>
                  </a:lnTo>
                  <a:cubicBezTo>
                    <a:pt x="7596" y="2238"/>
                    <a:pt x="7640" y="2208"/>
                    <a:pt x="7640" y="2186"/>
                  </a:cubicBezTo>
                  <a:cubicBezTo>
                    <a:pt x="7688" y="2122"/>
                    <a:pt x="7769" y="2025"/>
                    <a:pt x="7672" y="1978"/>
                  </a:cubicBezTo>
                  <a:cubicBezTo>
                    <a:pt x="7654" y="1970"/>
                    <a:pt x="7639" y="1967"/>
                    <a:pt x="7625" y="1967"/>
                  </a:cubicBezTo>
                  <a:cubicBezTo>
                    <a:pt x="7554" y="1967"/>
                    <a:pt x="7538" y="2060"/>
                    <a:pt x="7511" y="2074"/>
                  </a:cubicBezTo>
                  <a:cubicBezTo>
                    <a:pt x="7462" y="2122"/>
                    <a:pt x="7382" y="2186"/>
                    <a:pt x="7318" y="2283"/>
                  </a:cubicBezTo>
                  <a:cubicBezTo>
                    <a:pt x="7189" y="2364"/>
                    <a:pt x="7060" y="2590"/>
                    <a:pt x="6931" y="2734"/>
                  </a:cubicBezTo>
                  <a:cubicBezTo>
                    <a:pt x="6674" y="3009"/>
                    <a:pt x="6480" y="3331"/>
                    <a:pt x="6238" y="3604"/>
                  </a:cubicBezTo>
                  <a:cubicBezTo>
                    <a:pt x="5916" y="3958"/>
                    <a:pt x="5691" y="4329"/>
                    <a:pt x="5368" y="4731"/>
                  </a:cubicBezTo>
                  <a:cubicBezTo>
                    <a:pt x="5014" y="5118"/>
                    <a:pt x="4677" y="5489"/>
                    <a:pt x="4419" y="5908"/>
                  </a:cubicBezTo>
                  <a:cubicBezTo>
                    <a:pt x="4531" y="5279"/>
                    <a:pt x="4660" y="4651"/>
                    <a:pt x="4789" y="4023"/>
                  </a:cubicBezTo>
                  <a:cubicBezTo>
                    <a:pt x="5143" y="2880"/>
                    <a:pt x="5433" y="1881"/>
                    <a:pt x="5626" y="689"/>
                  </a:cubicBezTo>
                  <a:cubicBezTo>
                    <a:pt x="5643" y="464"/>
                    <a:pt x="5740" y="238"/>
                    <a:pt x="5707" y="28"/>
                  </a:cubicBezTo>
                  <a:cubicBezTo>
                    <a:pt x="5688" y="9"/>
                    <a:pt x="5664" y="0"/>
                    <a:pt x="56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0" name="Google Shape;840;p36"/>
          <p:cNvGrpSpPr/>
          <p:nvPr/>
        </p:nvGrpSpPr>
        <p:grpSpPr>
          <a:xfrm rot="-1184753">
            <a:off x="246628" y="3855249"/>
            <a:ext cx="612422" cy="782623"/>
            <a:chOff x="1027000" y="3669750"/>
            <a:chExt cx="850415" cy="1086759"/>
          </a:xfrm>
        </p:grpSpPr>
        <p:sp>
          <p:nvSpPr>
            <p:cNvPr id="841" name="Google Shape;841;p36"/>
            <p:cNvSpPr/>
            <p:nvPr/>
          </p:nvSpPr>
          <p:spPr>
            <a:xfrm>
              <a:off x="1027000" y="3669750"/>
              <a:ext cx="489210" cy="996037"/>
            </a:xfrm>
            <a:custGeom>
              <a:avLst/>
              <a:gdLst/>
              <a:ahLst/>
              <a:cxnLst/>
              <a:rect l="l" t="t" r="r" b="b"/>
              <a:pathLst>
                <a:path w="9275" h="18884" extrusionOk="0">
                  <a:moveTo>
                    <a:pt x="3391" y="0"/>
                  </a:moveTo>
                  <a:cubicBezTo>
                    <a:pt x="3172" y="0"/>
                    <a:pt x="2953" y="9"/>
                    <a:pt x="2739" y="20"/>
                  </a:cubicBezTo>
                  <a:cubicBezTo>
                    <a:pt x="1869" y="181"/>
                    <a:pt x="1112" y="714"/>
                    <a:pt x="661" y="1455"/>
                  </a:cubicBezTo>
                  <a:cubicBezTo>
                    <a:pt x="420" y="1809"/>
                    <a:pt x="435" y="2243"/>
                    <a:pt x="338" y="2646"/>
                  </a:cubicBezTo>
                  <a:cubicBezTo>
                    <a:pt x="226" y="3258"/>
                    <a:pt x="130" y="3886"/>
                    <a:pt x="113" y="4515"/>
                  </a:cubicBezTo>
                  <a:cubicBezTo>
                    <a:pt x="1" y="6721"/>
                    <a:pt x="435" y="8879"/>
                    <a:pt x="838" y="11022"/>
                  </a:cubicBezTo>
                  <a:cubicBezTo>
                    <a:pt x="999" y="11698"/>
                    <a:pt x="1161" y="12390"/>
                    <a:pt x="1354" y="13066"/>
                  </a:cubicBezTo>
                  <a:cubicBezTo>
                    <a:pt x="1820" y="14065"/>
                    <a:pt x="2239" y="15096"/>
                    <a:pt x="2722" y="16094"/>
                  </a:cubicBezTo>
                  <a:cubicBezTo>
                    <a:pt x="2964" y="16594"/>
                    <a:pt x="3190" y="17093"/>
                    <a:pt x="3448" y="17576"/>
                  </a:cubicBezTo>
                  <a:cubicBezTo>
                    <a:pt x="3415" y="17593"/>
                    <a:pt x="3399" y="17625"/>
                    <a:pt x="3383" y="17657"/>
                  </a:cubicBezTo>
                  <a:cubicBezTo>
                    <a:pt x="3366" y="17786"/>
                    <a:pt x="3463" y="17834"/>
                    <a:pt x="3576" y="17834"/>
                  </a:cubicBezTo>
                  <a:lnTo>
                    <a:pt x="3624" y="17931"/>
                  </a:lnTo>
                  <a:cubicBezTo>
                    <a:pt x="3642" y="17972"/>
                    <a:pt x="3675" y="17990"/>
                    <a:pt x="3708" y="17990"/>
                  </a:cubicBezTo>
                  <a:cubicBezTo>
                    <a:pt x="3763" y="17990"/>
                    <a:pt x="3816" y="17938"/>
                    <a:pt x="3785" y="17866"/>
                  </a:cubicBezTo>
                  <a:lnTo>
                    <a:pt x="3738" y="17769"/>
                  </a:lnTo>
                  <a:cubicBezTo>
                    <a:pt x="3770" y="17754"/>
                    <a:pt x="3802" y="17754"/>
                    <a:pt x="3817" y="17737"/>
                  </a:cubicBezTo>
                  <a:lnTo>
                    <a:pt x="4350" y="17834"/>
                  </a:lnTo>
                  <a:cubicBezTo>
                    <a:pt x="4736" y="17883"/>
                    <a:pt x="5219" y="18220"/>
                    <a:pt x="5702" y="18366"/>
                  </a:cubicBezTo>
                  <a:cubicBezTo>
                    <a:pt x="6411" y="18607"/>
                    <a:pt x="7152" y="18688"/>
                    <a:pt x="7893" y="18833"/>
                  </a:cubicBezTo>
                  <a:cubicBezTo>
                    <a:pt x="8075" y="18867"/>
                    <a:pt x="8230" y="18884"/>
                    <a:pt x="8362" y="18884"/>
                  </a:cubicBezTo>
                  <a:cubicBezTo>
                    <a:pt x="9274" y="18884"/>
                    <a:pt x="9117" y="18106"/>
                    <a:pt x="9229" y="17206"/>
                  </a:cubicBezTo>
                  <a:cubicBezTo>
                    <a:pt x="9261" y="15692"/>
                    <a:pt x="9197" y="14178"/>
                    <a:pt x="9036" y="12664"/>
                  </a:cubicBezTo>
                  <a:cubicBezTo>
                    <a:pt x="8892" y="11537"/>
                    <a:pt x="8827" y="10377"/>
                    <a:pt x="8617" y="9250"/>
                  </a:cubicBezTo>
                  <a:cubicBezTo>
                    <a:pt x="8408" y="7897"/>
                    <a:pt x="8054" y="6576"/>
                    <a:pt x="7747" y="5239"/>
                  </a:cubicBezTo>
                  <a:cubicBezTo>
                    <a:pt x="7539" y="4289"/>
                    <a:pt x="7296" y="3338"/>
                    <a:pt x="6942" y="2436"/>
                  </a:cubicBezTo>
                  <a:cubicBezTo>
                    <a:pt x="6830" y="2146"/>
                    <a:pt x="6749" y="1824"/>
                    <a:pt x="6572" y="1567"/>
                  </a:cubicBezTo>
                  <a:cubicBezTo>
                    <a:pt x="6233" y="1132"/>
                    <a:pt x="5847" y="697"/>
                    <a:pt x="5364" y="439"/>
                  </a:cubicBezTo>
                  <a:cubicBezTo>
                    <a:pt x="4766" y="86"/>
                    <a:pt x="4075" y="0"/>
                    <a:pt x="33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1033224" y="3681723"/>
              <a:ext cx="416896" cy="970508"/>
            </a:xfrm>
            <a:custGeom>
              <a:avLst/>
              <a:gdLst/>
              <a:ahLst/>
              <a:cxnLst/>
              <a:rect l="l" t="t" r="r" b="b"/>
              <a:pathLst>
                <a:path w="7904" h="18400" extrusionOk="0">
                  <a:moveTo>
                    <a:pt x="2583" y="1"/>
                  </a:moveTo>
                  <a:cubicBezTo>
                    <a:pt x="2524" y="1"/>
                    <a:pt x="2463" y="58"/>
                    <a:pt x="2492" y="116"/>
                  </a:cubicBezTo>
                  <a:cubicBezTo>
                    <a:pt x="2701" y="695"/>
                    <a:pt x="2782" y="1421"/>
                    <a:pt x="2879" y="2081"/>
                  </a:cubicBezTo>
                  <a:cubicBezTo>
                    <a:pt x="2991" y="2613"/>
                    <a:pt x="3087" y="3160"/>
                    <a:pt x="3184" y="3708"/>
                  </a:cubicBezTo>
                  <a:cubicBezTo>
                    <a:pt x="3152" y="3691"/>
                    <a:pt x="3136" y="3676"/>
                    <a:pt x="3087" y="3643"/>
                  </a:cubicBezTo>
                  <a:cubicBezTo>
                    <a:pt x="2846" y="3450"/>
                    <a:pt x="2701" y="3289"/>
                    <a:pt x="2475" y="3079"/>
                  </a:cubicBezTo>
                  <a:cubicBezTo>
                    <a:pt x="2089" y="2806"/>
                    <a:pt x="1670" y="2548"/>
                    <a:pt x="1348" y="2209"/>
                  </a:cubicBezTo>
                  <a:cubicBezTo>
                    <a:pt x="1107" y="1936"/>
                    <a:pt x="881" y="1646"/>
                    <a:pt x="671" y="1356"/>
                  </a:cubicBezTo>
                  <a:cubicBezTo>
                    <a:pt x="654" y="1335"/>
                    <a:pt x="632" y="1326"/>
                    <a:pt x="611" y="1326"/>
                  </a:cubicBezTo>
                  <a:cubicBezTo>
                    <a:pt x="552" y="1326"/>
                    <a:pt x="495" y="1394"/>
                    <a:pt x="543" y="1453"/>
                  </a:cubicBezTo>
                  <a:cubicBezTo>
                    <a:pt x="897" y="1936"/>
                    <a:pt x="1268" y="2419"/>
                    <a:pt x="1751" y="2774"/>
                  </a:cubicBezTo>
                  <a:cubicBezTo>
                    <a:pt x="2073" y="3015"/>
                    <a:pt x="2475" y="3272"/>
                    <a:pt x="2701" y="3515"/>
                  </a:cubicBezTo>
                  <a:cubicBezTo>
                    <a:pt x="2862" y="3659"/>
                    <a:pt x="3040" y="3852"/>
                    <a:pt x="3216" y="3901"/>
                  </a:cubicBezTo>
                  <a:cubicBezTo>
                    <a:pt x="3281" y="4223"/>
                    <a:pt x="3330" y="4545"/>
                    <a:pt x="3394" y="4868"/>
                  </a:cubicBezTo>
                  <a:cubicBezTo>
                    <a:pt x="3555" y="5576"/>
                    <a:pt x="3571" y="6317"/>
                    <a:pt x="3652" y="7041"/>
                  </a:cubicBezTo>
                  <a:cubicBezTo>
                    <a:pt x="3506" y="6945"/>
                    <a:pt x="3362" y="6832"/>
                    <a:pt x="3184" y="6719"/>
                  </a:cubicBezTo>
                  <a:cubicBezTo>
                    <a:pt x="2894" y="6510"/>
                    <a:pt x="2540" y="6382"/>
                    <a:pt x="2218" y="6204"/>
                  </a:cubicBezTo>
                  <a:cubicBezTo>
                    <a:pt x="1831" y="5946"/>
                    <a:pt x="1509" y="5592"/>
                    <a:pt x="1107" y="5366"/>
                  </a:cubicBezTo>
                  <a:cubicBezTo>
                    <a:pt x="736" y="5157"/>
                    <a:pt x="463" y="4819"/>
                    <a:pt x="188" y="4513"/>
                  </a:cubicBezTo>
                  <a:cubicBezTo>
                    <a:pt x="171" y="4492"/>
                    <a:pt x="148" y="4483"/>
                    <a:pt x="125" y="4483"/>
                  </a:cubicBezTo>
                  <a:cubicBezTo>
                    <a:pt x="63" y="4483"/>
                    <a:pt x="1" y="4550"/>
                    <a:pt x="59" y="4610"/>
                  </a:cubicBezTo>
                  <a:cubicBezTo>
                    <a:pt x="302" y="4900"/>
                    <a:pt x="559" y="5190"/>
                    <a:pt x="881" y="5415"/>
                  </a:cubicBezTo>
                  <a:cubicBezTo>
                    <a:pt x="1251" y="5641"/>
                    <a:pt x="1606" y="5898"/>
                    <a:pt x="1912" y="6204"/>
                  </a:cubicBezTo>
                  <a:cubicBezTo>
                    <a:pt x="2411" y="6543"/>
                    <a:pt x="2991" y="6736"/>
                    <a:pt x="3458" y="7106"/>
                  </a:cubicBezTo>
                  <a:cubicBezTo>
                    <a:pt x="3523" y="7170"/>
                    <a:pt x="3603" y="7219"/>
                    <a:pt x="3699" y="7267"/>
                  </a:cubicBezTo>
                  <a:cubicBezTo>
                    <a:pt x="3860" y="8218"/>
                    <a:pt x="4022" y="9167"/>
                    <a:pt x="4232" y="10101"/>
                  </a:cubicBezTo>
                  <a:cubicBezTo>
                    <a:pt x="4328" y="10488"/>
                    <a:pt x="4408" y="10859"/>
                    <a:pt x="4489" y="11229"/>
                  </a:cubicBezTo>
                  <a:cubicBezTo>
                    <a:pt x="4440" y="11197"/>
                    <a:pt x="4344" y="11100"/>
                    <a:pt x="4264" y="11036"/>
                  </a:cubicBezTo>
                  <a:cubicBezTo>
                    <a:pt x="4135" y="10956"/>
                    <a:pt x="3989" y="10907"/>
                    <a:pt x="3893" y="10827"/>
                  </a:cubicBezTo>
                  <a:cubicBezTo>
                    <a:pt x="3764" y="10730"/>
                    <a:pt x="3652" y="10617"/>
                    <a:pt x="3506" y="10552"/>
                  </a:cubicBezTo>
                  <a:cubicBezTo>
                    <a:pt x="3442" y="10520"/>
                    <a:pt x="3216" y="10359"/>
                    <a:pt x="3104" y="10311"/>
                  </a:cubicBezTo>
                  <a:cubicBezTo>
                    <a:pt x="2926" y="10215"/>
                    <a:pt x="2733" y="10183"/>
                    <a:pt x="2572" y="10069"/>
                  </a:cubicBezTo>
                  <a:cubicBezTo>
                    <a:pt x="2395" y="10005"/>
                    <a:pt x="2282" y="9893"/>
                    <a:pt x="2089" y="9796"/>
                  </a:cubicBezTo>
                  <a:cubicBezTo>
                    <a:pt x="1816" y="9650"/>
                    <a:pt x="1622" y="9571"/>
                    <a:pt x="1397" y="9377"/>
                  </a:cubicBezTo>
                  <a:cubicBezTo>
                    <a:pt x="1058" y="9135"/>
                    <a:pt x="753" y="8845"/>
                    <a:pt x="430" y="8572"/>
                  </a:cubicBezTo>
                  <a:cubicBezTo>
                    <a:pt x="418" y="8560"/>
                    <a:pt x="404" y="8554"/>
                    <a:pt x="390" y="8554"/>
                  </a:cubicBezTo>
                  <a:cubicBezTo>
                    <a:pt x="330" y="8554"/>
                    <a:pt x="268" y="8649"/>
                    <a:pt x="334" y="8701"/>
                  </a:cubicBezTo>
                  <a:cubicBezTo>
                    <a:pt x="736" y="9038"/>
                    <a:pt x="1122" y="9393"/>
                    <a:pt x="1558" y="9683"/>
                  </a:cubicBezTo>
                  <a:cubicBezTo>
                    <a:pt x="1912" y="9876"/>
                    <a:pt x="2170" y="10037"/>
                    <a:pt x="2540" y="10230"/>
                  </a:cubicBezTo>
                  <a:cubicBezTo>
                    <a:pt x="2733" y="10344"/>
                    <a:pt x="2943" y="10391"/>
                    <a:pt x="3120" y="10505"/>
                  </a:cubicBezTo>
                  <a:cubicBezTo>
                    <a:pt x="3281" y="10617"/>
                    <a:pt x="3458" y="10698"/>
                    <a:pt x="3603" y="10810"/>
                  </a:cubicBezTo>
                  <a:cubicBezTo>
                    <a:pt x="3732" y="10907"/>
                    <a:pt x="3860" y="11020"/>
                    <a:pt x="4022" y="11085"/>
                  </a:cubicBezTo>
                  <a:cubicBezTo>
                    <a:pt x="4070" y="11117"/>
                    <a:pt x="4135" y="11132"/>
                    <a:pt x="4183" y="11181"/>
                  </a:cubicBezTo>
                  <a:cubicBezTo>
                    <a:pt x="4296" y="11293"/>
                    <a:pt x="4408" y="11374"/>
                    <a:pt x="4554" y="11439"/>
                  </a:cubicBezTo>
                  <a:cubicBezTo>
                    <a:pt x="4666" y="11938"/>
                    <a:pt x="4795" y="12421"/>
                    <a:pt x="4940" y="12921"/>
                  </a:cubicBezTo>
                  <a:cubicBezTo>
                    <a:pt x="5133" y="13565"/>
                    <a:pt x="5407" y="14192"/>
                    <a:pt x="5568" y="14804"/>
                  </a:cubicBezTo>
                  <a:cubicBezTo>
                    <a:pt x="5729" y="15352"/>
                    <a:pt x="5874" y="15981"/>
                    <a:pt x="6003" y="16576"/>
                  </a:cubicBezTo>
                  <a:cubicBezTo>
                    <a:pt x="6132" y="17012"/>
                    <a:pt x="6244" y="17398"/>
                    <a:pt x="6358" y="17817"/>
                  </a:cubicBezTo>
                  <a:cubicBezTo>
                    <a:pt x="6358" y="17881"/>
                    <a:pt x="6373" y="17929"/>
                    <a:pt x="6405" y="17978"/>
                  </a:cubicBezTo>
                  <a:cubicBezTo>
                    <a:pt x="6405" y="18003"/>
                    <a:pt x="6415" y="18057"/>
                    <a:pt x="6420" y="18057"/>
                  </a:cubicBezTo>
                  <a:cubicBezTo>
                    <a:pt x="6421" y="18057"/>
                    <a:pt x="6422" y="18053"/>
                    <a:pt x="6422" y="18042"/>
                  </a:cubicBezTo>
                  <a:lnTo>
                    <a:pt x="6422" y="18090"/>
                  </a:lnTo>
                  <a:cubicBezTo>
                    <a:pt x="6422" y="18107"/>
                    <a:pt x="6437" y="18122"/>
                    <a:pt x="6437" y="18139"/>
                  </a:cubicBezTo>
                  <a:cubicBezTo>
                    <a:pt x="6437" y="18155"/>
                    <a:pt x="6454" y="18187"/>
                    <a:pt x="6454" y="18219"/>
                  </a:cubicBezTo>
                  <a:cubicBezTo>
                    <a:pt x="6470" y="18219"/>
                    <a:pt x="6454" y="18236"/>
                    <a:pt x="6470" y="18251"/>
                  </a:cubicBezTo>
                  <a:lnTo>
                    <a:pt x="6470" y="18268"/>
                  </a:lnTo>
                  <a:lnTo>
                    <a:pt x="6470" y="18300"/>
                  </a:lnTo>
                  <a:cubicBezTo>
                    <a:pt x="6456" y="18356"/>
                    <a:pt x="6491" y="18400"/>
                    <a:pt x="6542" y="18400"/>
                  </a:cubicBezTo>
                  <a:cubicBezTo>
                    <a:pt x="6550" y="18400"/>
                    <a:pt x="6558" y="18399"/>
                    <a:pt x="6566" y="18397"/>
                  </a:cubicBezTo>
                  <a:cubicBezTo>
                    <a:pt x="6695" y="18397"/>
                    <a:pt x="6631" y="18139"/>
                    <a:pt x="6599" y="18075"/>
                  </a:cubicBezTo>
                  <a:cubicBezTo>
                    <a:pt x="6599" y="17993"/>
                    <a:pt x="6566" y="17929"/>
                    <a:pt x="6551" y="17849"/>
                  </a:cubicBezTo>
                  <a:cubicBezTo>
                    <a:pt x="6519" y="17768"/>
                    <a:pt x="6502" y="17639"/>
                    <a:pt x="6470" y="17575"/>
                  </a:cubicBezTo>
                  <a:cubicBezTo>
                    <a:pt x="6197" y="16673"/>
                    <a:pt x="5971" y="15530"/>
                    <a:pt x="5713" y="14660"/>
                  </a:cubicBezTo>
                  <a:cubicBezTo>
                    <a:pt x="5536" y="14016"/>
                    <a:pt x="5262" y="13419"/>
                    <a:pt x="5069" y="12775"/>
                  </a:cubicBezTo>
                  <a:cubicBezTo>
                    <a:pt x="4972" y="12389"/>
                    <a:pt x="4859" y="11986"/>
                    <a:pt x="4762" y="11583"/>
                  </a:cubicBezTo>
                  <a:cubicBezTo>
                    <a:pt x="4779" y="11583"/>
                    <a:pt x="4795" y="11600"/>
                    <a:pt x="4811" y="11600"/>
                  </a:cubicBezTo>
                  <a:cubicBezTo>
                    <a:pt x="4844" y="11583"/>
                    <a:pt x="4859" y="11568"/>
                    <a:pt x="4891" y="11551"/>
                  </a:cubicBezTo>
                  <a:cubicBezTo>
                    <a:pt x="5005" y="11390"/>
                    <a:pt x="5085" y="11197"/>
                    <a:pt x="5181" y="11020"/>
                  </a:cubicBezTo>
                  <a:cubicBezTo>
                    <a:pt x="5327" y="10762"/>
                    <a:pt x="5520" y="10520"/>
                    <a:pt x="5664" y="10262"/>
                  </a:cubicBezTo>
                  <a:cubicBezTo>
                    <a:pt x="5907" y="9812"/>
                    <a:pt x="6148" y="9442"/>
                    <a:pt x="6405" y="8974"/>
                  </a:cubicBezTo>
                  <a:cubicBezTo>
                    <a:pt x="6712" y="8443"/>
                    <a:pt x="7131" y="7960"/>
                    <a:pt x="7404" y="7412"/>
                  </a:cubicBezTo>
                  <a:cubicBezTo>
                    <a:pt x="7629" y="7009"/>
                    <a:pt x="7662" y="6543"/>
                    <a:pt x="7790" y="6204"/>
                  </a:cubicBezTo>
                  <a:cubicBezTo>
                    <a:pt x="7839" y="6124"/>
                    <a:pt x="7839" y="6027"/>
                    <a:pt x="7872" y="5963"/>
                  </a:cubicBezTo>
                  <a:cubicBezTo>
                    <a:pt x="7887" y="5946"/>
                    <a:pt x="7887" y="5931"/>
                    <a:pt x="7887" y="5931"/>
                  </a:cubicBezTo>
                  <a:lnTo>
                    <a:pt x="7887" y="5914"/>
                  </a:lnTo>
                  <a:cubicBezTo>
                    <a:pt x="7904" y="5866"/>
                    <a:pt x="7872" y="5817"/>
                    <a:pt x="7823" y="5802"/>
                  </a:cubicBezTo>
                  <a:cubicBezTo>
                    <a:pt x="7775" y="5802"/>
                    <a:pt x="7758" y="5834"/>
                    <a:pt x="7743" y="5849"/>
                  </a:cubicBezTo>
                  <a:lnTo>
                    <a:pt x="7726" y="5866"/>
                  </a:lnTo>
                  <a:cubicBezTo>
                    <a:pt x="7711" y="5898"/>
                    <a:pt x="7694" y="5946"/>
                    <a:pt x="7678" y="5978"/>
                  </a:cubicBezTo>
                  <a:cubicBezTo>
                    <a:pt x="7549" y="6317"/>
                    <a:pt x="7453" y="6736"/>
                    <a:pt x="7372" y="7026"/>
                  </a:cubicBezTo>
                  <a:cubicBezTo>
                    <a:pt x="7131" y="7685"/>
                    <a:pt x="6647" y="8218"/>
                    <a:pt x="6276" y="8845"/>
                  </a:cubicBezTo>
                  <a:cubicBezTo>
                    <a:pt x="6132" y="9103"/>
                    <a:pt x="6051" y="9281"/>
                    <a:pt x="5907" y="9506"/>
                  </a:cubicBezTo>
                  <a:cubicBezTo>
                    <a:pt x="5778" y="9699"/>
                    <a:pt x="5600" y="10069"/>
                    <a:pt x="5520" y="10198"/>
                  </a:cubicBezTo>
                  <a:cubicBezTo>
                    <a:pt x="5342" y="10488"/>
                    <a:pt x="5117" y="10778"/>
                    <a:pt x="4972" y="11100"/>
                  </a:cubicBezTo>
                  <a:cubicBezTo>
                    <a:pt x="4908" y="11213"/>
                    <a:pt x="4859" y="11310"/>
                    <a:pt x="4795" y="11407"/>
                  </a:cubicBezTo>
                  <a:cubicBezTo>
                    <a:pt x="4762" y="11390"/>
                    <a:pt x="4730" y="11358"/>
                    <a:pt x="4698" y="11342"/>
                  </a:cubicBezTo>
                  <a:cubicBezTo>
                    <a:pt x="4554" y="10746"/>
                    <a:pt x="4408" y="10150"/>
                    <a:pt x="4296" y="9554"/>
                  </a:cubicBezTo>
                  <a:cubicBezTo>
                    <a:pt x="4135" y="8830"/>
                    <a:pt x="4006" y="8104"/>
                    <a:pt x="3893" y="7363"/>
                  </a:cubicBezTo>
                  <a:lnTo>
                    <a:pt x="3893" y="7363"/>
                  </a:lnTo>
                  <a:cubicBezTo>
                    <a:pt x="3909" y="7380"/>
                    <a:pt x="3942" y="7396"/>
                    <a:pt x="3974" y="7412"/>
                  </a:cubicBezTo>
                  <a:cubicBezTo>
                    <a:pt x="3982" y="7415"/>
                    <a:pt x="3991" y="7416"/>
                    <a:pt x="3999" y="7416"/>
                  </a:cubicBezTo>
                  <a:cubicBezTo>
                    <a:pt x="4093" y="7416"/>
                    <a:pt x="4134" y="7251"/>
                    <a:pt x="4118" y="7251"/>
                  </a:cubicBezTo>
                  <a:cubicBezTo>
                    <a:pt x="4715" y="6010"/>
                    <a:pt x="5456" y="4964"/>
                    <a:pt x="6068" y="3691"/>
                  </a:cubicBezTo>
                  <a:cubicBezTo>
                    <a:pt x="6276" y="3305"/>
                    <a:pt x="6470" y="2903"/>
                    <a:pt x="6615" y="2484"/>
                  </a:cubicBezTo>
                  <a:cubicBezTo>
                    <a:pt x="6680" y="2387"/>
                    <a:pt x="6712" y="2258"/>
                    <a:pt x="6727" y="2194"/>
                  </a:cubicBezTo>
                  <a:cubicBezTo>
                    <a:pt x="6774" y="2132"/>
                    <a:pt x="6806" y="1967"/>
                    <a:pt x="6681" y="1967"/>
                  </a:cubicBezTo>
                  <a:cubicBezTo>
                    <a:pt x="6676" y="1967"/>
                    <a:pt x="6669" y="1968"/>
                    <a:pt x="6663" y="1968"/>
                  </a:cubicBezTo>
                  <a:cubicBezTo>
                    <a:pt x="6592" y="1968"/>
                    <a:pt x="6596" y="2070"/>
                    <a:pt x="6610" y="2070"/>
                  </a:cubicBezTo>
                  <a:cubicBezTo>
                    <a:pt x="6610" y="2070"/>
                    <a:pt x="6610" y="2070"/>
                    <a:pt x="6610" y="2070"/>
                  </a:cubicBezTo>
                  <a:lnTo>
                    <a:pt x="6610" y="2070"/>
                  </a:lnTo>
                  <a:cubicBezTo>
                    <a:pt x="6595" y="2087"/>
                    <a:pt x="6581" y="2116"/>
                    <a:pt x="6566" y="2145"/>
                  </a:cubicBezTo>
                  <a:cubicBezTo>
                    <a:pt x="6551" y="2274"/>
                    <a:pt x="6470" y="2387"/>
                    <a:pt x="6405" y="2531"/>
                  </a:cubicBezTo>
                  <a:cubicBezTo>
                    <a:pt x="6132" y="3337"/>
                    <a:pt x="5649" y="4045"/>
                    <a:pt x="5278" y="4803"/>
                  </a:cubicBezTo>
                  <a:cubicBezTo>
                    <a:pt x="4859" y="5559"/>
                    <a:pt x="4296" y="6349"/>
                    <a:pt x="3957" y="7219"/>
                  </a:cubicBezTo>
                  <a:cubicBezTo>
                    <a:pt x="3942" y="7202"/>
                    <a:pt x="3925" y="7202"/>
                    <a:pt x="3925" y="7202"/>
                  </a:cubicBezTo>
                  <a:cubicBezTo>
                    <a:pt x="3893" y="7187"/>
                    <a:pt x="3877" y="7170"/>
                    <a:pt x="3860" y="7155"/>
                  </a:cubicBezTo>
                  <a:cubicBezTo>
                    <a:pt x="3781" y="6622"/>
                    <a:pt x="3716" y="6059"/>
                    <a:pt x="3667" y="5512"/>
                  </a:cubicBezTo>
                  <a:cubicBezTo>
                    <a:pt x="3571" y="4964"/>
                    <a:pt x="3474" y="4400"/>
                    <a:pt x="3377" y="3852"/>
                  </a:cubicBezTo>
                  <a:cubicBezTo>
                    <a:pt x="3377" y="3837"/>
                    <a:pt x="3394" y="3820"/>
                    <a:pt x="3394" y="3820"/>
                  </a:cubicBezTo>
                  <a:cubicBezTo>
                    <a:pt x="3491" y="3676"/>
                    <a:pt x="3555" y="3530"/>
                    <a:pt x="3635" y="3401"/>
                  </a:cubicBezTo>
                  <a:cubicBezTo>
                    <a:pt x="4086" y="2548"/>
                    <a:pt x="4569" y="1694"/>
                    <a:pt x="4876" y="777"/>
                  </a:cubicBezTo>
                  <a:lnTo>
                    <a:pt x="4891" y="744"/>
                  </a:lnTo>
                  <a:lnTo>
                    <a:pt x="4891" y="728"/>
                  </a:lnTo>
                  <a:cubicBezTo>
                    <a:pt x="4923" y="631"/>
                    <a:pt x="4972" y="454"/>
                    <a:pt x="4988" y="422"/>
                  </a:cubicBezTo>
                  <a:cubicBezTo>
                    <a:pt x="5020" y="358"/>
                    <a:pt x="5117" y="261"/>
                    <a:pt x="5052" y="197"/>
                  </a:cubicBezTo>
                  <a:cubicBezTo>
                    <a:pt x="5030" y="178"/>
                    <a:pt x="5008" y="169"/>
                    <a:pt x="4988" y="169"/>
                  </a:cubicBezTo>
                  <a:cubicBezTo>
                    <a:pt x="4819" y="169"/>
                    <a:pt x="4715" y="745"/>
                    <a:pt x="4699" y="745"/>
                  </a:cubicBezTo>
                  <a:cubicBezTo>
                    <a:pt x="4698" y="745"/>
                    <a:pt x="4698" y="745"/>
                    <a:pt x="4698" y="744"/>
                  </a:cubicBezTo>
                  <a:cubicBezTo>
                    <a:pt x="4521" y="1163"/>
                    <a:pt x="4393" y="1614"/>
                    <a:pt x="4167" y="2001"/>
                  </a:cubicBezTo>
                  <a:cubicBezTo>
                    <a:pt x="3877" y="2531"/>
                    <a:pt x="3603" y="3079"/>
                    <a:pt x="3330" y="3579"/>
                  </a:cubicBezTo>
                  <a:cubicBezTo>
                    <a:pt x="3233" y="3111"/>
                    <a:pt x="3152" y="2628"/>
                    <a:pt x="3055" y="2145"/>
                  </a:cubicBezTo>
                  <a:cubicBezTo>
                    <a:pt x="2959" y="1614"/>
                    <a:pt x="2943" y="1066"/>
                    <a:pt x="2782" y="551"/>
                  </a:cubicBezTo>
                  <a:cubicBezTo>
                    <a:pt x="2718" y="373"/>
                    <a:pt x="2718" y="132"/>
                    <a:pt x="2604" y="3"/>
                  </a:cubicBezTo>
                  <a:cubicBezTo>
                    <a:pt x="2597" y="2"/>
                    <a:pt x="2590" y="1"/>
                    <a:pt x="25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1400811" y="3716852"/>
              <a:ext cx="476604" cy="1039657"/>
            </a:xfrm>
            <a:custGeom>
              <a:avLst/>
              <a:gdLst/>
              <a:ahLst/>
              <a:cxnLst/>
              <a:rect l="l" t="t" r="r" b="b"/>
              <a:pathLst>
                <a:path w="9036" h="19711" extrusionOk="0">
                  <a:moveTo>
                    <a:pt x="5612" y="1"/>
                  </a:moveTo>
                  <a:cubicBezTo>
                    <a:pt x="5437" y="1"/>
                    <a:pt x="5262" y="16"/>
                    <a:pt x="5090" y="46"/>
                  </a:cubicBezTo>
                  <a:cubicBezTo>
                    <a:pt x="4429" y="239"/>
                    <a:pt x="3769" y="562"/>
                    <a:pt x="3270" y="1060"/>
                  </a:cubicBezTo>
                  <a:cubicBezTo>
                    <a:pt x="2819" y="1560"/>
                    <a:pt x="2578" y="2076"/>
                    <a:pt x="2255" y="2591"/>
                  </a:cubicBezTo>
                  <a:cubicBezTo>
                    <a:pt x="1418" y="4234"/>
                    <a:pt x="1015" y="6021"/>
                    <a:pt x="742" y="7825"/>
                  </a:cubicBezTo>
                  <a:cubicBezTo>
                    <a:pt x="645" y="8533"/>
                    <a:pt x="499" y="9242"/>
                    <a:pt x="387" y="9951"/>
                  </a:cubicBezTo>
                  <a:cubicBezTo>
                    <a:pt x="258" y="11433"/>
                    <a:pt x="65" y="12914"/>
                    <a:pt x="48" y="14413"/>
                  </a:cubicBezTo>
                  <a:cubicBezTo>
                    <a:pt x="1" y="15524"/>
                    <a:pt x="81" y="16651"/>
                    <a:pt x="145" y="17763"/>
                  </a:cubicBezTo>
                  <a:cubicBezTo>
                    <a:pt x="177" y="17924"/>
                    <a:pt x="129" y="18117"/>
                    <a:pt x="209" y="18246"/>
                  </a:cubicBezTo>
                  <a:cubicBezTo>
                    <a:pt x="242" y="18390"/>
                    <a:pt x="306" y="18455"/>
                    <a:pt x="370" y="18616"/>
                  </a:cubicBezTo>
                  <a:cubicBezTo>
                    <a:pt x="419" y="18713"/>
                    <a:pt x="516" y="18762"/>
                    <a:pt x="613" y="18777"/>
                  </a:cubicBezTo>
                  <a:cubicBezTo>
                    <a:pt x="774" y="18809"/>
                    <a:pt x="950" y="18841"/>
                    <a:pt x="1111" y="18858"/>
                  </a:cubicBezTo>
                  <a:cubicBezTo>
                    <a:pt x="1659" y="18890"/>
                    <a:pt x="2013" y="18987"/>
                    <a:pt x="2481" y="19213"/>
                  </a:cubicBezTo>
                  <a:cubicBezTo>
                    <a:pt x="2835" y="19357"/>
                    <a:pt x="3141" y="19438"/>
                    <a:pt x="3576" y="19550"/>
                  </a:cubicBezTo>
                  <a:cubicBezTo>
                    <a:pt x="3827" y="19581"/>
                    <a:pt x="4097" y="19711"/>
                    <a:pt x="4362" y="19711"/>
                  </a:cubicBezTo>
                  <a:cubicBezTo>
                    <a:pt x="4522" y="19711"/>
                    <a:pt x="4681" y="19663"/>
                    <a:pt x="4833" y="19518"/>
                  </a:cubicBezTo>
                  <a:cubicBezTo>
                    <a:pt x="5138" y="19116"/>
                    <a:pt x="5283" y="18616"/>
                    <a:pt x="5509" y="18165"/>
                  </a:cubicBezTo>
                  <a:cubicBezTo>
                    <a:pt x="6104" y="16958"/>
                    <a:pt x="6459" y="15669"/>
                    <a:pt x="6894" y="14396"/>
                  </a:cubicBezTo>
                  <a:cubicBezTo>
                    <a:pt x="7586" y="12448"/>
                    <a:pt x="7940" y="10386"/>
                    <a:pt x="8279" y="8357"/>
                  </a:cubicBezTo>
                  <a:cubicBezTo>
                    <a:pt x="8585" y="6407"/>
                    <a:pt x="9036" y="4378"/>
                    <a:pt x="8456" y="2445"/>
                  </a:cubicBezTo>
                  <a:cubicBezTo>
                    <a:pt x="8230" y="1801"/>
                    <a:pt x="8005" y="1077"/>
                    <a:pt x="7474" y="609"/>
                  </a:cubicBezTo>
                  <a:cubicBezTo>
                    <a:pt x="6951" y="215"/>
                    <a:pt x="6277" y="1"/>
                    <a:pt x="56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1441320" y="3723709"/>
              <a:ext cx="422487" cy="1004318"/>
            </a:xfrm>
            <a:custGeom>
              <a:avLst/>
              <a:gdLst/>
              <a:ahLst/>
              <a:cxnLst/>
              <a:rect l="l" t="t" r="r" b="b"/>
              <a:pathLst>
                <a:path w="8010" h="19041" extrusionOk="0">
                  <a:moveTo>
                    <a:pt x="5642" y="0"/>
                  </a:moveTo>
                  <a:cubicBezTo>
                    <a:pt x="5608" y="0"/>
                    <a:pt x="5578" y="21"/>
                    <a:pt x="5578" y="60"/>
                  </a:cubicBezTo>
                  <a:cubicBezTo>
                    <a:pt x="5368" y="1430"/>
                    <a:pt x="5095" y="2590"/>
                    <a:pt x="4677" y="3846"/>
                  </a:cubicBezTo>
                  <a:cubicBezTo>
                    <a:pt x="4515" y="4555"/>
                    <a:pt x="4387" y="5247"/>
                    <a:pt x="4258" y="5955"/>
                  </a:cubicBezTo>
                  <a:cubicBezTo>
                    <a:pt x="4209" y="5843"/>
                    <a:pt x="4161" y="5730"/>
                    <a:pt x="4144" y="5633"/>
                  </a:cubicBezTo>
                  <a:cubicBezTo>
                    <a:pt x="3887" y="4538"/>
                    <a:pt x="3388" y="3266"/>
                    <a:pt x="3098" y="2268"/>
                  </a:cubicBezTo>
                  <a:cubicBezTo>
                    <a:pt x="2953" y="1752"/>
                    <a:pt x="2840" y="1237"/>
                    <a:pt x="2727" y="705"/>
                  </a:cubicBezTo>
                  <a:cubicBezTo>
                    <a:pt x="2720" y="662"/>
                    <a:pt x="2685" y="641"/>
                    <a:pt x="2649" y="641"/>
                  </a:cubicBezTo>
                  <a:cubicBezTo>
                    <a:pt x="2604" y="641"/>
                    <a:pt x="2557" y="674"/>
                    <a:pt x="2566" y="737"/>
                  </a:cubicBezTo>
                  <a:cubicBezTo>
                    <a:pt x="2727" y="1656"/>
                    <a:pt x="2953" y="2396"/>
                    <a:pt x="3227" y="3217"/>
                  </a:cubicBezTo>
                  <a:cubicBezTo>
                    <a:pt x="3485" y="4007"/>
                    <a:pt x="3742" y="4602"/>
                    <a:pt x="3919" y="5343"/>
                  </a:cubicBezTo>
                  <a:cubicBezTo>
                    <a:pt x="3983" y="5618"/>
                    <a:pt x="4097" y="5923"/>
                    <a:pt x="4177" y="6149"/>
                  </a:cubicBezTo>
                  <a:cubicBezTo>
                    <a:pt x="4193" y="6181"/>
                    <a:pt x="4177" y="6213"/>
                    <a:pt x="4193" y="6245"/>
                  </a:cubicBezTo>
                  <a:lnTo>
                    <a:pt x="4193" y="6262"/>
                  </a:lnTo>
                  <a:cubicBezTo>
                    <a:pt x="4112" y="6728"/>
                    <a:pt x="4000" y="7196"/>
                    <a:pt x="3871" y="7663"/>
                  </a:cubicBezTo>
                  <a:cubicBezTo>
                    <a:pt x="3775" y="8178"/>
                    <a:pt x="3597" y="8693"/>
                    <a:pt x="3436" y="9226"/>
                  </a:cubicBezTo>
                  <a:cubicBezTo>
                    <a:pt x="3403" y="9193"/>
                    <a:pt x="3371" y="9161"/>
                    <a:pt x="3356" y="9112"/>
                  </a:cubicBezTo>
                  <a:cubicBezTo>
                    <a:pt x="3324" y="9080"/>
                    <a:pt x="3275" y="9032"/>
                    <a:pt x="3259" y="9000"/>
                  </a:cubicBezTo>
                  <a:cubicBezTo>
                    <a:pt x="3001" y="8678"/>
                    <a:pt x="2888" y="8485"/>
                    <a:pt x="2712" y="8114"/>
                  </a:cubicBezTo>
                  <a:cubicBezTo>
                    <a:pt x="2212" y="7212"/>
                    <a:pt x="1842" y="6262"/>
                    <a:pt x="1439" y="5328"/>
                  </a:cubicBezTo>
                  <a:cubicBezTo>
                    <a:pt x="1262" y="4860"/>
                    <a:pt x="1084" y="4409"/>
                    <a:pt x="923" y="3943"/>
                  </a:cubicBezTo>
                  <a:cubicBezTo>
                    <a:pt x="912" y="3909"/>
                    <a:pt x="885" y="3895"/>
                    <a:pt x="857" y="3895"/>
                  </a:cubicBezTo>
                  <a:cubicBezTo>
                    <a:pt x="804" y="3895"/>
                    <a:pt x="747" y="3944"/>
                    <a:pt x="779" y="4007"/>
                  </a:cubicBezTo>
                  <a:cubicBezTo>
                    <a:pt x="1213" y="5247"/>
                    <a:pt x="1713" y="6471"/>
                    <a:pt x="2293" y="7647"/>
                  </a:cubicBezTo>
                  <a:cubicBezTo>
                    <a:pt x="2486" y="8049"/>
                    <a:pt x="2695" y="8468"/>
                    <a:pt x="2905" y="8790"/>
                  </a:cubicBezTo>
                  <a:cubicBezTo>
                    <a:pt x="3034" y="8951"/>
                    <a:pt x="3163" y="9112"/>
                    <a:pt x="3275" y="9273"/>
                  </a:cubicBezTo>
                  <a:cubicBezTo>
                    <a:pt x="3307" y="9322"/>
                    <a:pt x="3356" y="9354"/>
                    <a:pt x="3388" y="9402"/>
                  </a:cubicBezTo>
                  <a:lnTo>
                    <a:pt x="3242" y="9885"/>
                  </a:lnTo>
                  <a:cubicBezTo>
                    <a:pt x="3130" y="10465"/>
                    <a:pt x="3001" y="11013"/>
                    <a:pt x="2856" y="11560"/>
                  </a:cubicBezTo>
                  <a:cubicBezTo>
                    <a:pt x="2759" y="11416"/>
                    <a:pt x="2615" y="11319"/>
                    <a:pt x="2534" y="11174"/>
                  </a:cubicBezTo>
                  <a:cubicBezTo>
                    <a:pt x="2405" y="10965"/>
                    <a:pt x="2132" y="10643"/>
                    <a:pt x="2003" y="10353"/>
                  </a:cubicBezTo>
                  <a:cubicBezTo>
                    <a:pt x="1649" y="9724"/>
                    <a:pt x="1245" y="9064"/>
                    <a:pt x="908" y="8356"/>
                  </a:cubicBezTo>
                  <a:cubicBezTo>
                    <a:pt x="665" y="7808"/>
                    <a:pt x="424" y="7261"/>
                    <a:pt x="182" y="6696"/>
                  </a:cubicBezTo>
                  <a:cubicBezTo>
                    <a:pt x="171" y="6663"/>
                    <a:pt x="144" y="6648"/>
                    <a:pt x="115" y="6648"/>
                  </a:cubicBezTo>
                  <a:cubicBezTo>
                    <a:pt x="61" y="6648"/>
                    <a:pt x="0" y="6698"/>
                    <a:pt x="21" y="6761"/>
                  </a:cubicBezTo>
                  <a:cubicBezTo>
                    <a:pt x="553" y="8017"/>
                    <a:pt x="1181" y="9322"/>
                    <a:pt x="1857" y="10433"/>
                  </a:cubicBezTo>
                  <a:cubicBezTo>
                    <a:pt x="2003" y="10755"/>
                    <a:pt x="2244" y="11045"/>
                    <a:pt x="2454" y="11352"/>
                  </a:cubicBezTo>
                  <a:cubicBezTo>
                    <a:pt x="2566" y="11480"/>
                    <a:pt x="2679" y="11609"/>
                    <a:pt x="2808" y="11786"/>
                  </a:cubicBezTo>
                  <a:cubicBezTo>
                    <a:pt x="2679" y="12286"/>
                    <a:pt x="2566" y="12801"/>
                    <a:pt x="2437" y="13332"/>
                  </a:cubicBezTo>
                  <a:cubicBezTo>
                    <a:pt x="2132" y="14541"/>
                    <a:pt x="1906" y="15765"/>
                    <a:pt x="1745" y="16989"/>
                  </a:cubicBezTo>
                  <a:cubicBezTo>
                    <a:pt x="1745" y="17616"/>
                    <a:pt x="1649" y="18213"/>
                    <a:pt x="1584" y="18825"/>
                  </a:cubicBezTo>
                  <a:lnTo>
                    <a:pt x="1584" y="18857"/>
                  </a:lnTo>
                  <a:cubicBezTo>
                    <a:pt x="1584" y="18873"/>
                    <a:pt x="1567" y="18889"/>
                    <a:pt x="1567" y="18905"/>
                  </a:cubicBezTo>
                  <a:cubicBezTo>
                    <a:pt x="1552" y="18921"/>
                    <a:pt x="1552" y="18954"/>
                    <a:pt x="1567" y="18969"/>
                  </a:cubicBezTo>
                  <a:cubicBezTo>
                    <a:pt x="1579" y="19012"/>
                    <a:pt x="1618" y="19041"/>
                    <a:pt x="1662" y="19041"/>
                  </a:cubicBezTo>
                  <a:cubicBezTo>
                    <a:pt x="1684" y="19041"/>
                    <a:pt x="1707" y="19034"/>
                    <a:pt x="1728" y="19018"/>
                  </a:cubicBezTo>
                  <a:cubicBezTo>
                    <a:pt x="1777" y="18969"/>
                    <a:pt x="1777" y="18921"/>
                    <a:pt x="1793" y="18808"/>
                  </a:cubicBezTo>
                  <a:cubicBezTo>
                    <a:pt x="1857" y="18228"/>
                    <a:pt x="1954" y="17648"/>
                    <a:pt x="1954" y="17053"/>
                  </a:cubicBezTo>
                  <a:cubicBezTo>
                    <a:pt x="2003" y="16506"/>
                    <a:pt x="2132" y="15973"/>
                    <a:pt x="2179" y="15410"/>
                  </a:cubicBezTo>
                  <a:cubicBezTo>
                    <a:pt x="2389" y="14218"/>
                    <a:pt x="2679" y="13027"/>
                    <a:pt x="2969" y="11835"/>
                  </a:cubicBezTo>
                  <a:cubicBezTo>
                    <a:pt x="3017" y="11803"/>
                    <a:pt x="3081" y="11706"/>
                    <a:pt x="3130" y="11674"/>
                  </a:cubicBezTo>
                  <a:cubicBezTo>
                    <a:pt x="3661" y="11126"/>
                    <a:pt x="4305" y="10723"/>
                    <a:pt x="4870" y="10224"/>
                  </a:cubicBezTo>
                  <a:cubicBezTo>
                    <a:pt x="5175" y="9982"/>
                    <a:pt x="5530" y="9821"/>
                    <a:pt x="5804" y="9563"/>
                  </a:cubicBezTo>
                  <a:cubicBezTo>
                    <a:pt x="6094" y="9322"/>
                    <a:pt x="6399" y="9097"/>
                    <a:pt x="6706" y="8871"/>
                  </a:cubicBezTo>
                  <a:cubicBezTo>
                    <a:pt x="6915" y="8661"/>
                    <a:pt x="7044" y="8549"/>
                    <a:pt x="7286" y="8307"/>
                  </a:cubicBezTo>
                  <a:cubicBezTo>
                    <a:pt x="7333" y="8259"/>
                    <a:pt x="7479" y="8098"/>
                    <a:pt x="7576" y="8017"/>
                  </a:cubicBezTo>
                  <a:cubicBezTo>
                    <a:pt x="7623" y="8001"/>
                    <a:pt x="7656" y="7952"/>
                    <a:pt x="7640" y="7905"/>
                  </a:cubicBezTo>
                  <a:cubicBezTo>
                    <a:pt x="7630" y="7854"/>
                    <a:pt x="7588" y="7829"/>
                    <a:pt x="7542" y="7829"/>
                  </a:cubicBezTo>
                  <a:cubicBezTo>
                    <a:pt x="7515" y="7829"/>
                    <a:pt x="7486" y="7838"/>
                    <a:pt x="7462" y="7856"/>
                  </a:cubicBezTo>
                  <a:cubicBezTo>
                    <a:pt x="7398" y="7920"/>
                    <a:pt x="7430" y="7905"/>
                    <a:pt x="7366" y="7952"/>
                  </a:cubicBezTo>
                  <a:cubicBezTo>
                    <a:pt x="7221" y="8098"/>
                    <a:pt x="7140" y="8195"/>
                    <a:pt x="7044" y="8291"/>
                  </a:cubicBezTo>
                  <a:cubicBezTo>
                    <a:pt x="6850" y="8452"/>
                    <a:pt x="6770" y="8549"/>
                    <a:pt x="6609" y="8710"/>
                  </a:cubicBezTo>
                  <a:cubicBezTo>
                    <a:pt x="6464" y="8822"/>
                    <a:pt x="6303" y="8919"/>
                    <a:pt x="6174" y="9032"/>
                  </a:cubicBezTo>
                  <a:cubicBezTo>
                    <a:pt x="5772" y="9354"/>
                    <a:pt x="5385" y="9677"/>
                    <a:pt x="4950" y="9934"/>
                  </a:cubicBezTo>
                  <a:cubicBezTo>
                    <a:pt x="4305" y="10465"/>
                    <a:pt x="3614" y="10933"/>
                    <a:pt x="3049" y="11513"/>
                  </a:cubicBezTo>
                  <a:cubicBezTo>
                    <a:pt x="3178" y="10916"/>
                    <a:pt x="3324" y="10321"/>
                    <a:pt x="3452" y="9724"/>
                  </a:cubicBezTo>
                  <a:cubicBezTo>
                    <a:pt x="3468" y="9660"/>
                    <a:pt x="3500" y="9580"/>
                    <a:pt x="3517" y="9515"/>
                  </a:cubicBezTo>
                  <a:cubicBezTo>
                    <a:pt x="3597" y="9515"/>
                    <a:pt x="3646" y="9370"/>
                    <a:pt x="3678" y="9305"/>
                  </a:cubicBezTo>
                  <a:cubicBezTo>
                    <a:pt x="3790" y="9144"/>
                    <a:pt x="3919" y="9016"/>
                    <a:pt x="4048" y="8871"/>
                  </a:cubicBezTo>
                  <a:cubicBezTo>
                    <a:pt x="4483" y="8452"/>
                    <a:pt x="4982" y="8098"/>
                    <a:pt x="5450" y="7727"/>
                  </a:cubicBezTo>
                  <a:cubicBezTo>
                    <a:pt x="5852" y="7357"/>
                    <a:pt x="6142" y="7051"/>
                    <a:pt x="6560" y="6713"/>
                  </a:cubicBezTo>
                  <a:cubicBezTo>
                    <a:pt x="6818" y="6503"/>
                    <a:pt x="7125" y="6262"/>
                    <a:pt x="7333" y="6036"/>
                  </a:cubicBezTo>
                  <a:cubicBezTo>
                    <a:pt x="7479" y="5908"/>
                    <a:pt x="7591" y="5843"/>
                    <a:pt x="7752" y="5665"/>
                  </a:cubicBezTo>
                  <a:lnTo>
                    <a:pt x="7801" y="5569"/>
                  </a:lnTo>
                  <a:cubicBezTo>
                    <a:pt x="7817" y="5569"/>
                    <a:pt x="7849" y="5537"/>
                    <a:pt x="7866" y="5521"/>
                  </a:cubicBezTo>
                  <a:cubicBezTo>
                    <a:pt x="7930" y="5489"/>
                    <a:pt x="8010" y="5440"/>
                    <a:pt x="7994" y="5375"/>
                  </a:cubicBezTo>
                  <a:cubicBezTo>
                    <a:pt x="7974" y="5328"/>
                    <a:pt x="7947" y="5312"/>
                    <a:pt x="7920" y="5312"/>
                  </a:cubicBezTo>
                  <a:cubicBezTo>
                    <a:pt x="7883" y="5312"/>
                    <a:pt x="7845" y="5341"/>
                    <a:pt x="7817" y="5360"/>
                  </a:cubicBezTo>
                  <a:cubicBezTo>
                    <a:pt x="7784" y="5360"/>
                    <a:pt x="7737" y="5408"/>
                    <a:pt x="7720" y="5424"/>
                  </a:cubicBezTo>
                  <a:cubicBezTo>
                    <a:pt x="7640" y="5489"/>
                    <a:pt x="7656" y="5537"/>
                    <a:pt x="7591" y="5586"/>
                  </a:cubicBezTo>
                  <a:cubicBezTo>
                    <a:pt x="7494" y="5682"/>
                    <a:pt x="7382" y="5779"/>
                    <a:pt x="7269" y="5859"/>
                  </a:cubicBezTo>
                  <a:cubicBezTo>
                    <a:pt x="7028" y="6116"/>
                    <a:pt x="6754" y="6342"/>
                    <a:pt x="6480" y="6552"/>
                  </a:cubicBezTo>
                  <a:cubicBezTo>
                    <a:pt x="6029" y="6922"/>
                    <a:pt x="5643" y="7357"/>
                    <a:pt x="5175" y="7727"/>
                  </a:cubicBezTo>
                  <a:cubicBezTo>
                    <a:pt x="4660" y="8114"/>
                    <a:pt x="4048" y="8549"/>
                    <a:pt x="3661" y="9064"/>
                  </a:cubicBezTo>
                  <a:cubicBezTo>
                    <a:pt x="3903" y="8259"/>
                    <a:pt x="4129" y="7373"/>
                    <a:pt x="4305" y="6552"/>
                  </a:cubicBezTo>
                  <a:lnTo>
                    <a:pt x="4354" y="6310"/>
                  </a:lnTo>
                  <a:cubicBezTo>
                    <a:pt x="4434" y="6230"/>
                    <a:pt x="4451" y="6133"/>
                    <a:pt x="4515" y="6036"/>
                  </a:cubicBezTo>
                  <a:cubicBezTo>
                    <a:pt x="4709" y="5747"/>
                    <a:pt x="4917" y="5457"/>
                    <a:pt x="5160" y="5214"/>
                  </a:cubicBezTo>
                  <a:cubicBezTo>
                    <a:pt x="5578" y="4780"/>
                    <a:pt x="5933" y="4248"/>
                    <a:pt x="6270" y="3846"/>
                  </a:cubicBezTo>
                  <a:cubicBezTo>
                    <a:pt x="6513" y="3588"/>
                    <a:pt x="6689" y="3282"/>
                    <a:pt x="6915" y="3009"/>
                  </a:cubicBezTo>
                  <a:cubicBezTo>
                    <a:pt x="7108" y="2815"/>
                    <a:pt x="7269" y="2558"/>
                    <a:pt x="7430" y="2412"/>
                  </a:cubicBezTo>
                  <a:cubicBezTo>
                    <a:pt x="7491" y="2336"/>
                    <a:pt x="7524" y="2303"/>
                    <a:pt x="7582" y="2244"/>
                  </a:cubicBezTo>
                  <a:lnTo>
                    <a:pt x="7582" y="2244"/>
                  </a:lnTo>
                  <a:cubicBezTo>
                    <a:pt x="7596" y="2238"/>
                    <a:pt x="7640" y="2208"/>
                    <a:pt x="7640" y="2186"/>
                  </a:cubicBezTo>
                  <a:cubicBezTo>
                    <a:pt x="7688" y="2122"/>
                    <a:pt x="7769" y="2025"/>
                    <a:pt x="7672" y="1978"/>
                  </a:cubicBezTo>
                  <a:cubicBezTo>
                    <a:pt x="7654" y="1970"/>
                    <a:pt x="7639" y="1967"/>
                    <a:pt x="7625" y="1967"/>
                  </a:cubicBezTo>
                  <a:cubicBezTo>
                    <a:pt x="7554" y="1967"/>
                    <a:pt x="7538" y="2060"/>
                    <a:pt x="7511" y="2074"/>
                  </a:cubicBezTo>
                  <a:cubicBezTo>
                    <a:pt x="7462" y="2122"/>
                    <a:pt x="7382" y="2186"/>
                    <a:pt x="7318" y="2283"/>
                  </a:cubicBezTo>
                  <a:cubicBezTo>
                    <a:pt x="7189" y="2364"/>
                    <a:pt x="7060" y="2590"/>
                    <a:pt x="6931" y="2734"/>
                  </a:cubicBezTo>
                  <a:cubicBezTo>
                    <a:pt x="6674" y="3009"/>
                    <a:pt x="6480" y="3331"/>
                    <a:pt x="6238" y="3604"/>
                  </a:cubicBezTo>
                  <a:cubicBezTo>
                    <a:pt x="5916" y="3958"/>
                    <a:pt x="5691" y="4329"/>
                    <a:pt x="5368" y="4731"/>
                  </a:cubicBezTo>
                  <a:cubicBezTo>
                    <a:pt x="5014" y="5118"/>
                    <a:pt x="4677" y="5489"/>
                    <a:pt x="4419" y="5908"/>
                  </a:cubicBezTo>
                  <a:cubicBezTo>
                    <a:pt x="4531" y="5279"/>
                    <a:pt x="4660" y="4651"/>
                    <a:pt x="4789" y="4023"/>
                  </a:cubicBezTo>
                  <a:cubicBezTo>
                    <a:pt x="5143" y="2880"/>
                    <a:pt x="5433" y="1881"/>
                    <a:pt x="5626" y="689"/>
                  </a:cubicBezTo>
                  <a:cubicBezTo>
                    <a:pt x="5643" y="464"/>
                    <a:pt x="5740" y="238"/>
                    <a:pt x="5707" y="28"/>
                  </a:cubicBezTo>
                  <a:cubicBezTo>
                    <a:pt x="5688" y="9"/>
                    <a:pt x="5664" y="0"/>
                    <a:pt x="56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5" name="Google Shape;845;p36"/>
          <p:cNvSpPr/>
          <p:nvPr/>
        </p:nvSpPr>
        <p:spPr>
          <a:xfrm>
            <a:off x="8056110" y="752026"/>
            <a:ext cx="1424240" cy="721767"/>
          </a:xfrm>
          <a:custGeom>
            <a:avLst/>
            <a:gdLst/>
            <a:ahLst/>
            <a:cxnLst/>
            <a:rect l="l" t="t" r="r" b="b"/>
            <a:pathLst>
              <a:path w="66803" h="33854" extrusionOk="0">
                <a:moveTo>
                  <a:pt x="14000" y="12739"/>
                </a:moveTo>
                <a:lnTo>
                  <a:pt x="14000" y="12739"/>
                </a:lnTo>
                <a:cubicBezTo>
                  <a:pt x="13947" y="12871"/>
                  <a:pt x="13894" y="12976"/>
                  <a:pt x="13868" y="13108"/>
                </a:cubicBezTo>
                <a:cubicBezTo>
                  <a:pt x="13736" y="13373"/>
                  <a:pt x="13630" y="13637"/>
                  <a:pt x="13525" y="13927"/>
                </a:cubicBezTo>
                <a:lnTo>
                  <a:pt x="13472" y="14007"/>
                </a:lnTo>
                <a:cubicBezTo>
                  <a:pt x="13657" y="13584"/>
                  <a:pt x="13815" y="13161"/>
                  <a:pt x="14000" y="12739"/>
                </a:cubicBezTo>
                <a:close/>
                <a:moveTo>
                  <a:pt x="2378" y="24678"/>
                </a:moveTo>
                <a:lnTo>
                  <a:pt x="2336" y="24741"/>
                </a:lnTo>
                <a:lnTo>
                  <a:pt x="2336" y="24741"/>
                </a:lnTo>
                <a:cubicBezTo>
                  <a:pt x="2352" y="24721"/>
                  <a:pt x="2367" y="24699"/>
                  <a:pt x="2378" y="24678"/>
                </a:cubicBezTo>
                <a:close/>
                <a:moveTo>
                  <a:pt x="24507" y="0"/>
                </a:moveTo>
                <a:cubicBezTo>
                  <a:pt x="23981" y="0"/>
                  <a:pt x="23455" y="89"/>
                  <a:pt x="22955" y="271"/>
                </a:cubicBezTo>
                <a:cubicBezTo>
                  <a:pt x="22585" y="377"/>
                  <a:pt x="22241" y="535"/>
                  <a:pt x="21898" y="720"/>
                </a:cubicBezTo>
                <a:cubicBezTo>
                  <a:pt x="21766" y="799"/>
                  <a:pt x="21634" y="879"/>
                  <a:pt x="21502" y="984"/>
                </a:cubicBezTo>
                <a:lnTo>
                  <a:pt x="21475" y="1011"/>
                </a:lnTo>
                <a:lnTo>
                  <a:pt x="21502" y="1011"/>
                </a:lnTo>
                <a:cubicBezTo>
                  <a:pt x="21449" y="1064"/>
                  <a:pt x="21370" y="1116"/>
                  <a:pt x="21317" y="1169"/>
                </a:cubicBezTo>
                <a:cubicBezTo>
                  <a:pt x="21343" y="1143"/>
                  <a:pt x="21370" y="1116"/>
                  <a:pt x="21396" y="1090"/>
                </a:cubicBezTo>
                <a:lnTo>
                  <a:pt x="21396" y="1090"/>
                </a:lnTo>
                <a:cubicBezTo>
                  <a:pt x="20973" y="1380"/>
                  <a:pt x="20604" y="1697"/>
                  <a:pt x="20260" y="2094"/>
                </a:cubicBezTo>
                <a:cubicBezTo>
                  <a:pt x="19864" y="2463"/>
                  <a:pt x="19468" y="2860"/>
                  <a:pt x="19124" y="3282"/>
                </a:cubicBezTo>
                <a:cubicBezTo>
                  <a:pt x="18702" y="3705"/>
                  <a:pt x="18358" y="4154"/>
                  <a:pt x="18068" y="4656"/>
                </a:cubicBezTo>
                <a:cubicBezTo>
                  <a:pt x="17830" y="4920"/>
                  <a:pt x="17645" y="5184"/>
                  <a:pt x="17460" y="5475"/>
                </a:cubicBezTo>
                <a:cubicBezTo>
                  <a:pt x="17196" y="5924"/>
                  <a:pt x="16932" y="6373"/>
                  <a:pt x="16694" y="6848"/>
                </a:cubicBezTo>
                <a:cubicBezTo>
                  <a:pt x="14898" y="9780"/>
                  <a:pt x="13445" y="12950"/>
                  <a:pt x="12362" y="16225"/>
                </a:cubicBezTo>
                <a:cubicBezTo>
                  <a:pt x="12310" y="15908"/>
                  <a:pt x="12257" y="15565"/>
                  <a:pt x="12151" y="15274"/>
                </a:cubicBezTo>
                <a:cubicBezTo>
                  <a:pt x="12072" y="14799"/>
                  <a:pt x="11861" y="14403"/>
                  <a:pt x="11544" y="14086"/>
                </a:cubicBezTo>
                <a:cubicBezTo>
                  <a:pt x="11227" y="13848"/>
                  <a:pt x="10883" y="13663"/>
                  <a:pt x="10513" y="13584"/>
                </a:cubicBezTo>
                <a:cubicBezTo>
                  <a:pt x="10461" y="13557"/>
                  <a:pt x="10381" y="13531"/>
                  <a:pt x="10302" y="13531"/>
                </a:cubicBezTo>
                <a:cubicBezTo>
                  <a:pt x="10038" y="13531"/>
                  <a:pt x="9747" y="13584"/>
                  <a:pt x="9536" y="13742"/>
                </a:cubicBezTo>
                <a:cubicBezTo>
                  <a:pt x="9034" y="13980"/>
                  <a:pt x="8638" y="14376"/>
                  <a:pt x="8400" y="14878"/>
                </a:cubicBezTo>
                <a:cubicBezTo>
                  <a:pt x="8163" y="15301"/>
                  <a:pt x="7951" y="15750"/>
                  <a:pt x="7793" y="16225"/>
                </a:cubicBezTo>
                <a:cubicBezTo>
                  <a:pt x="7291" y="17308"/>
                  <a:pt x="6947" y="18497"/>
                  <a:pt x="6842" y="19686"/>
                </a:cubicBezTo>
                <a:cubicBezTo>
                  <a:pt x="6763" y="20267"/>
                  <a:pt x="6763" y="20874"/>
                  <a:pt x="6842" y="21482"/>
                </a:cubicBezTo>
                <a:cubicBezTo>
                  <a:pt x="6419" y="21640"/>
                  <a:pt x="5759" y="21931"/>
                  <a:pt x="5363" y="22116"/>
                </a:cubicBezTo>
                <a:cubicBezTo>
                  <a:pt x="4755" y="22459"/>
                  <a:pt x="4174" y="22908"/>
                  <a:pt x="3699" y="23436"/>
                </a:cubicBezTo>
                <a:cubicBezTo>
                  <a:pt x="3619" y="23516"/>
                  <a:pt x="3566" y="23621"/>
                  <a:pt x="3514" y="23701"/>
                </a:cubicBezTo>
                <a:cubicBezTo>
                  <a:pt x="3008" y="24029"/>
                  <a:pt x="2552" y="24430"/>
                  <a:pt x="2212" y="24926"/>
                </a:cubicBezTo>
                <a:lnTo>
                  <a:pt x="2212" y="24926"/>
                </a:lnTo>
                <a:lnTo>
                  <a:pt x="2336" y="24741"/>
                </a:lnTo>
                <a:lnTo>
                  <a:pt x="2336" y="24741"/>
                </a:lnTo>
                <a:cubicBezTo>
                  <a:pt x="2313" y="24769"/>
                  <a:pt x="2288" y="24794"/>
                  <a:pt x="2272" y="24810"/>
                </a:cubicBezTo>
                <a:cubicBezTo>
                  <a:pt x="1982" y="25206"/>
                  <a:pt x="1691" y="25629"/>
                  <a:pt x="1480" y="26051"/>
                </a:cubicBezTo>
                <a:cubicBezTo>
                  <a:pt x="1004" y="26712"/>
                  <a:pt x="634" y="27451"/>
                  <a:pt x="344" y="28217"/>
                </a:cubicBezTo>
                <a:cubicBezTo>
                  <a:pt x="159" y="28798"/>
                  <a:pt x="80" y="29406"/>
                  <a:pt x="106" y="30040"/>
                </a:cubicBezTo>
                <a:cubicBezTo>
                  <a:pt x="212" y="30463"/>
                  <a:pt x="1" y="30331"/>
                  <a:pt x="450" y="31466"/>
                </a:cubicBezTo>
                <a:cubicBezTo>
                  <a:pt x="819" y="32180"/>
                  <a:pt x="1480" y="32734"/>
                  <a:pt x="2246" y="33025"/>
                </a:cubicBezTo>
                <a:cubicBezTo>
                  <a:pt x="3012" y="33395"/>
                  <a:pt x="3857" y="33606"/>
                  <a:pt x="4702" y="33712"/>
                </a:cubicBezTo>
                <a:lnTo>
                  <a:pt x="5098" y="33764"/>
                </a:lnTo>
                <a:lnTo>
                  <a:pt x="5098" y="33764"/>
                </a:lnTo>
                <a:lnTo>
                  <a:pt x="4755" y="33712"/>
                </a:lnTo>
                <a:lnTo>
                  <a:pt x="4755" y="33712"/>
                </a:lnTo>
                <a:cubicBezTo>
                  <a:pt x="5548" y="33822"/>
                  <a:pt x="6340" y="33854"/>
                  <a:pt x="7130" y="33854"/>
                </a:cubicBezTo>
                <a:cubicBezTo>
                  <a:pt x="8237" y="33854"/>
                  <a:pt x="9340" y="33791"/>
                  <a:pt x="10434" y="33791"/>
                </a:cubicBezTo>
                <a:cubicBezTo>
                  <a:pt x="12706" y="33738"/>
                  <a:pt x="14977" y="33738"/>
                  <a:pt x="17249" y="33738"/>
                </a:cubicBezTo>
                <a:cubicBezTo>
                  <a:pt x="19181" y="33671"/>
                  <a:pt x="21132" y="33567"/>
                  <a:pt x="23086" y="33567"/>
                </a:cubicBezTo>
                <a:cubicBezTo>
                  <a:pt x="23456" y="33567"/>
                  <a:pt x="23826" y="33571"/>
                  <a:pt x="24196" y="33579"/>
                </a:cubicBezTo>
                <a:cubicBezTo>
                  <a:pt x="25543" y="33579"/>
                  <a:pt x="26890" y="33527"/>
                  <a:pt x="28237" y="33447"/>
                </a:cubicBezTo>
                <a:lnTo>
                  <a:pt x="28264" y="33447"/>
                </a:lnTo>
                <a:cubicBezTo>
                  <a:pt x="29505" y="33368"/>
                  <a:pt x="30800" y="33421"/>
                  <a:pt x="32041" y="33315"/>
                </a:cubicBezTo>
                <a:cubicBezTo>
                  <a:pt x="32583" y="33315"/>
                  <a:pt x="33124" y="33309"/>
                  <a:pt x="33662" y="33309"/>
                </a:cubicBezTo>
                <a:cubicBezTo>
                  <a:pt x="34200" y="33309"/>
                  <a:pt x="34735" y="33315"/>
                  <a:pt x="35264" y="33342"/>
                </a:cubicBezTo>
                <a:cubicBezTo>
                  <a:pt x="36003" y="33263"/>
                  <a:pt x="36743" y="33236"/>
                  <a:pt x="37482" y="33210"/>
                </a:cubicBezTo>
                <a:cubicBezTo>
                  <a:pt x="39913" y="33104"/>
                  <a:pt x="42316" y="32761"/>
                  <a:pt x="43848" y="32629"/>
                </a:cubicBezTo>
                <a:cubicBezTo>
                  <a:pt x="45116" y="32470"/>
                  <a:pt x="46384" y="32391"/>
                  <a:pt x="47652" y="32285"/>
                </a:cubicBezTo>
                <a:cubicBezTo>
                  <a:pt x="47837" y="32206"/>
                  <a:pt x="50346" y="31942"/>
                  <a:pt x="51641" y="31783"/>
                </a:cubicBezTo>
                <a:cubicBezTo>
                  <a:pt x="52723" y="31651"/>
                  <a:pt x="53886" y="31598"/>
                  <a:pt x="55814" y="31281"/>
                </a:cubicBezTo>
                <a:cubicBezTo>
                  <a:pt x="56474" y="31097"/>
                  <a:pt x="57135" y="30938"/>
                  <a:pt x="57795" y="30780"/>
                </a:cubicBezTo>
                <a:cubicBezTo>
                  <a:pt x="58561" y="30489"/>
                  <a:pt x="59327" y="30225"/>
                  <a:pt x="60093" y="29961"/>
                </a:cubicBezTo>
                <a:cubicBezTo>
                  <a:pt x="61150" y="29591"/>
                  <a:pt x="62153" y="29089"/>
                  <a:pt x="63104" y="28508"/>
                </a:cubicBezTo>
                <a:cubicBezTo>
                  <a:pt x="63844" y="27980"/>
                  <a:pt x="64584" y="27451"/>
                  <a:pt x="65350" y="27002"/>
                </a:cubicBezTo>
                <a:cubicBezTo>
                  <a:pt x="65931" y="26580"/>
                  <a:pt x="66512" y="26051"/>
                  <a:pt x="66670" y="25312"/>
                </a:cubicBezTo>
                <a:cubicBezTo>
                  <a:pt x="66802" y="24414"/>
                  <a:pt x="66723" y="23463"/>
                  <a:pt x="65957" y="22908"/>
                </a:cubicBezTo>
                <a:lnTo>
                  <a:pt x="65983" y="22908"/>
                </a:lnTo>
                <a:cubicBezTo>
                  <a:pt x="65640" y="22565"/>
                  <a:pt x="65244" y="22274"/>
                  <a:pt x="64821" y="22010"/>
                </a:cubicBezTo>
                <a:cubicBezTo>
                  <a:pt x="64557" y="21852"/>
                  <a:pt x="64267" y="21772"/>
                  <a:pt x="63976" y="21693"/>
                </a:cubicBezTo>
                <a:cubicBezTo>
                  <a:pt x="63870" y="21667"/>
                  <a:pt x="63791" y="21614"/>
                  <a:pt x="63685" y="21587"/>
                </a:cubicBezTo>
                <a:cubicBezTo>
                  <a:pt x="63185" y="21420"/>
                  <a:pt x="62667" y="21332"/>
                  <a:pt x="62146" y="21332"/>
                </a:cubicBezTo>
                <a:cubicBezTo>
                  <a:pt x="61760" y="21332"/>
                  <a:pt x="61373" y="21381"/>
                  <a:pt x="60991" y="21482"/>
                </a:cubicBezTo>
                <a:lnTo>
                  <a:pt x="60542" y="21614"/>
                </a:lnTo>
                <a:cubicBezTo>
                  <a:pt x="60806" y="20901"/>
                  <a:pt x="60991" y="20161"/>
                  <a:pt x="61070" y="19395"/>
                </a:cubicBezTo>
                <a:cubicBezTo>
                  <a:pt x="61070" y="18048"/>
                  <a:pt x="60146" y="17071"/>
                  <a:pt x="59063" y="16489"/>
                </a:cubicBezTo>
                <a:cubicBezTo>
                  <a:pt x="58587" y="16225"/>
                  <a:pt x="58086" y="16040"/>
                  <a:pt x="57557" y="15988"/>
                </a:cubicBezTo>
                <a:cubicBezTo>
                  <a:pt x="57360" y="15968"/>
                  <a:pt x="57163" y="15958"/>
                  <a:pt x="56966" y="15958"/>
                </a:cubicBezTo>
                <a:cubicBezTo>
                  <a:pt x="56108" y="15958"/>
                  <a:pt x="55257" y="16141"/>
                  <a:pt x="54440" y="16463"/>
                </a:cubicBezTo>
                <a:cubicBezTo>
                  <a:pt x="54256" y="16516"/>
                  <a:pt x="54071" y="16569"/>
                  <a:pt x="53912" y="16674"/>
                </a:cubicBezTo>
                <a:cubicBezTo>
                  <a:pt x="53252" y="16938"/>
                  <a:pt x="53833" y="16701"/>
                  <a:pt x="52803" y="17150"/>
                </a:cubicBezTo>
                <a:cubicBezTo>
                  <a:pt x="52565" y="17282"/>
                  <a:pt x="52354" y="17388"/>
                  <a:pt x="52142" y="17493"/>
                </a:cubicBezTo>
                <a:cubicBezTo>
                  <a:pt x="52142" y="17440"/>
                  <a:pt x="52169" y="17388"/>
                  <a:pt x="52195" y="17335"/>
                </a:cubicBezTo>
                <a:cubicBezTo>
                  <a:pt x="52274" y="17203"/>
                  <a:pt x="52301" y="17176"/>
                  <a:pt x="52274" y="17176"/>
                </a:cubicBezTo>
                <a:cubicBezTo>
                  <a:pt x="52486" y="16780"/>
                  <a:pt x="52671" y="16410"/>
                  <a:pt x="52829" y="16014"/>
                </a:cubicBezTo>
                <a:cubicBezTo>
                  <a:pt x="53199" y="15274"/>
                  <a:pt x="53490" y="14482"/>
                  <a:pt x="53674" y="13663"/>
                </a:cubicBezTo>
                <a:cubicBezTo>
                  <a:pt x="53727" y="13425"/>
                  <a:pt x="53806" y="13188"/>
                  <a:pt x="53859" y="12976"/>
                </a:cubicBezTo>
                <a:lnTo>
                  <a:pt x="53859" y="12976"/>
                </a:lnTo>
                <a:lnTo>
                  <a:pt x="53833" y="13003"/>
                </a:lnTo>
                <a:cubicBezTo>
                  <a:pt x="54071" y="12316"/>
                  <a:pt x="53965" y="11524"/>
                  <a:pt x="53859" y="10810"/>
                </a:cubicBezTo>
                <a:cubicBezTo>
                  <a:pt x="53622" y="9146"/>
                  <a:pt x="52512" y="7509"/>
                  <a:pt x="50954" y="7007"/>
                </a:cubicBezTo>
                <a:cubicBezTo>
                  <a:pt x="50715" y="6942"/>
                  <a:pt x="50475" y="6916"/>
                  <a:pt x="50233" y="6916"/>
                </a:cubicBezTo>
                <a:cubicBezTo>
                  <a:pt x="49592" y="6916"/>
                  <a:pt x="48945" y="7096"/>
                  <a:pt x="48312" y="7192"/>
                </a:cubicBezTo>
                <a:cubicBezTo>
                  <a:pt x="46543" y="7852"/>
                  <a:pt x="46226" y="8512"/>
                  <a:pt x="45301" y="9173"/>
                </a:cubicBezTo>
                <a:cubicBezTo>
                  <a:pt x="44535" y="9807"/>
                  <a:pt x="43980" y="10705"/>
                  <a:pt x="43267" y="11418"/>
                </a:cubicBezTo>
                <a:cubicBezTo>
                  <a:pt x="42554" y="12131"/>
                  <a:pt x="42026" y="12950"/>
                  <a:pt x="41286" y="13637"/>
                </a:cubicBezTo>
                <a:cubicBezTo>
                  <a:pt x="41392" y="13320"/>
                  <a:pt x="41497" y="13029"/>
                  <a:pt x="41629" y="12712"/>
                </a:cubicBezTo>
                <a:cubicBezTo>
                  <a:pt x="42422" y="10652"/>
                  <a:pt x="42343" y="9410"/>
                  <a:pt x="42528" y="7905"/>
                </a:cubicBezTo>
                <a:cubicBezTo>
                  <a:pt x="42528" y="7871"/>
                  <a:pt x="42528" y="7835"/>
                  <a:pt x="42528" y="7799"/>
                </a:cubicBezTo>
                <a:cubicBezTo>
                  <a:pt x="42528" y="7720"/>
                  <a:pt x="42528" y="7641"/>
                  <a:pt x="42554" y="7561"/>
                </a:cubicBezTo>
                <a:cubicBezTo>
                  <a:pt x="42554" y="7537"/>
                  <a:pt x="42554" y="7519"/>
                  <a:pt x="42554" y="7509"/>
                </a:cubicBezTo>
                <a:cubicBezTo>
                  <a:pt x="42554" y="7419"/>
                  <a:pt x="42573" y="7311"/>
                  <a:pt x="42579" y="7215"/>
                </a:cubicBezTo>
                <a:lnTo>
                  <a:pt x="42579" y="7215"/>
                </a:lnTo>
                <a:cubicBezTo>
                  <a:pt x="42615" y="6947"/>
                  <a:pt x="42672" y="6500"/>
                  <a:pt x="42686" y="6320"/>
                </a:cubicBezTo>
                <a:cubicBezTo>
                  <a:pt x="42712" y="5131"/>
                  <a:pt x="42316" y="3943"/>
                  <a:pt x="41603" y="2992"/>
                </a:cubicBezTo>
                <a:cubicBezTo>
                  <a:pt x="41063" y="2459"/>
                  <a:pt x="40464" y="2249"/>
                  <a:pt x="39851" y="2249"/>
                </a:cubicBezTo>
                <a:cubicBezTo>
                  <a:pt x="38394" y="2249"/>
                  <a:pt x="36851" y="3431"/>
                  <a:pt x="35792" y="4286"/>
                </a:cubicBezTo>
                <a:cubicBezTo>
                  <a:pt x="34920" y="4946"/>
                  <a:pt x="34101" y="5660"/>
                  <a:pt x="33335" y="6426"/>
                </a:cubicBezTo>
                <a:cubicBezTo>
                  <a:pt x="32966" y="6743"/>
                  <a:pt x="32675" y="7112"/>
                  <a:pt x="32332" y="7403"/>
                </a:cubicBezTo>
                <a:cubicBezTo>
                  <a:pt x="31988" y="7720"/>
                  <a:pt x="31671" y="8063"/>
                  <a:pt x="31381" y="8433"/>
                </a:cubicBezTo>
                <a:cubicBezTo>
                  <a:pt x="31434" y="8354"/>
                  <a:pt x="31513" y="8275"/>
                  <a:pt x="31566" y="8195"/>
                </a:cubicBezTo>
                <a:lnTo>
                  <a:pt x="31566" y="8195"/>
                </a:lnTo>
                <a:cubicBezTo>
                  <a:pt x="31301" y="8486"/>
                  <a:pt x="31037" y="8803"/>
                  <a:pt x="30826" y="9146"/>
                </a:cubicBezTo>
                <a:cubicBezTo>
                  <a:pt x="30562" y="9437"/>
                  <a:pt x="30324" y="9754"/>
                  <a:pt x="30086" y="10097"/>
                </a:cubicBezTo>
                <a:cubicBezTo>
                  <a:pt x="29690" y="10599"/>
                  <a:pt x="29320" y="11154"/>
                  <a:pt x="29003" y="11735"/>
                </a:cubicBezTo>
                <a:cubicBezTo>
                  <a:pt x="28581" y="12395"/>
                  <a:pt x="28211" y="13082"/>
                  <a:pt x="27788" y="13742"/>
                </a:cubicBezTo>
                <a:lnTo>
                  <a:pt x="27788" y="13425"/>
                </a:lnTo>
                <a:cubicBezTo>
                  <a:pt x="27973" y="11761"/>
                  <a:pt x="28079" y="10203"/>
                  <a:pt x="28105" y="8565"/>
                </a:cubicBezTo>
                <a:lnTo>
                  <a:pt x="28105" y="8037"/>
                </a:lnTo>
                <a:cubicBezTo>
                  <a:pt x="28105" y="7878"/>
                  <a:pt x="28158" y="7799"/>
                  <a:pt x="28158" y="7694"/>
                </a:cubicBezTo>
                <a:lnTo>
                  <a:pt x="28158" y="7641"/>
                </a:lnTo>
                <a:cubicBezTo>
                  <a:pt x="28343" y="6294"/>
                  <a:pt x="28317" y="6294"/>
                  <a:pt x="28422" y="5501"/>
                </a:cubicBezTo>
                <a:cubicBezTo>
                  <a:pt x="28422" y="4603"/>
                  <a:pt x="28502" y="3679"/>
                  <a:pt x="28317" y="2780"/>
                </a:cubicBezTo>
                <a:cubicBezTo>
                  <a:pt x="28105" y="1777"/>
                  <a:pt x="27524" y="694"/>
                  <a:pt x="26547" y="456"/>
                </a:cubicBezTo>
                <a:cubicBezTo>
                  <a:pt x="25900" y="155"/>
                  <a:pt x="25203" y="0"/>
                  <a:pt x="24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0" y="4414873"/>
            <a:ext cx="9144084" cy="539851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rgbClr val="CBD3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0" y="4718328"/>
            <a:ext cx="9144084" cy="425174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0" y="4909159"/>
            <a:ext cx="9144129" cy="234323"/>
          </a:xfrm>
          <a:custGeom>
            <a:avLst/>
            <a:gdLst/>
            <a:ahLst/>
            <a:cxnLst/>
            <a:rect l="l" t="t" r="r" b="b"/>
            <a:pathLst>
              <a:path w="184246" h="19195" extrusionOk="0">
                <a:moveTo>
                  <a:pt x="75249" y="9789"/>
                </a:moveTo>
                <a:cubicBezTo>
                  <a:pt x="75793" y="9906"/>
                  <a:pt x="76313" y="10025"/>
                  <a:pt x="76833" y="10142"/>
                </a:cubicBezTo>
                <a:cubicBezTo>
                  <a:pt x="78132" y="10426"/>
                  <a:pt x="79433" y="10710"/>
                  <a:pt x="80709" y="11065"/>
                </a:cubicBezTo>
                <a:cubicBezTo>
                  <a:pt x="80898" y="11112"/>
                  <a:pt x="80921" y="11371"/>
                  <a:pt x="80779" y="11443"/>
                </a:cubicBezTo>
                <a:cubicBezTo>
                  <a:pt x="80746" y="11459"/>
                  <a:pt x="80701" y="11476"/>
                  <a:pt x="80661" y="11476"/>
                </a:cubicBezTo>
                <a:cubicBezTo>
                  <a:pt x="80645" y="11476"/>
                  <a:pt x="80629" y="11473"/>
                  <a:pt x="80615" y="11466"/>
                </a:cubicBezTo>
                <a:cubicBezTo>
                  <a:pt x="80259" y="11371"/>
                  <a:pt x="79906" y="11277"/>
                  <a:pt x="79575" y="11182"/>
                </a:cubicBezTo>
                <a:cubicBezTo>
                  <a:pt x="78132" y="10829"/>
                  <a:pt x="76667" y="10545"/>
                  <a:pt x="75226" y="10214"/>
                </a:cubicBezTo>
                <a:cubicBezTo>
                  <a:pt x="75013" y="10214"/>
                  <a:pt x="74918" y="9931"/>
                  <a:pt x="75107" y="9812"/>
                </a:cubicBezTo>
                <a:cubicBezTo>
                  <a:pt x="75154" y="9789"/>
                  <a:pt x="75202" y="9789"/>
                  <a:pt x="75249" y="9789"/>
                </a:cubicBezTo>
                <a:close/>
                <a:moveTo>
                  <a:pt x="72916" y="11647"/>
                </a:moveTo>
                <a:cubicBezTo>
                  <a:pt x="72936" y="11647"/>
                  <a:pt x="72957" y="11649"/>
                  <a:pt x="72980" y="11655"/>
                </a:cubicBezTo>
                <a:cubicBezTo>
                  <a:pt x="73547" y="11891"/>
                  <a:pt x="74162" y="11963"/>
                  <a:pt x="74754" y="12175"/>
                </a:cubicBezTo>
                <a:cubicBezTo>
                  <a:pt x="76502" y="12908"/>
                  <a:pt x="78204" y="13782"/>
                  <a:pt x="79858" y="14705"/>
                </a:cubicBezTo>
                <a:cubicBezTo>
                  <a:pt x="80039" y="14805"/>
                  <a:pt x="79928" y="15060"/>
                  <a:pt x="79760" y="15060"/>
                </a:cubicBezTo>
                <a:cubicBezTo>
                  <a:pt x="79731" y="15060"/>
                  <a:pt x="79700" y="15053"/>
                  <a:pt x="79669" y="15035"/>
                </a:cubicBezTo>
                <a:cubicBezTo>
                  <a:pt x="78652" y="14468"/>
                  <a:pt x="77612" y="13948"/>
                  <a:pt x="76572" y="13428"/>
                </a:cubicBezTo>
                <a:cubicBezTo>
                  <a:pt x="75841" y="13097"/>
                  <a:pt x="75132" y="12695"/>
                  <a:pt x="74493" y="12483"/>
                </a:cubicBezTo>
                <a:cubicBezTo>
                  <a:pt x="73950" y="12341"/>
                  <a:pt x="73405" y="12247"/>
                  <a:pt x="72910" y="12033"/>
                </a:cubicBezTo>
                <a:cubicBezTo>
                  <a:pt x="72649" y="11990"/>
                  <a:pt x="72688" y="11647"/>
                  <a:pt x="72916" y="11647"/>
                </a:cubicBezTo>
                <a:close/>
                <a:moveTo>
                  <a:pt x="61918" y="12999"/>
                </a:moveTo>
                <a:cubicBezTo>
                  <a:pt x="62132" y="12999"/>
                  <a:pt x="62119" y="13311"/>
                  <a:pt x="61897" y="13334"/>
                </a:cubicBezTo>
                <a:cubicBezTo>
                  <a:pt x="60904" y="13617"/>
                  <a:pt x="60006" y="13570"/>
                  <a:pt x="59084" y="13735"/>
                </a:cubicBezTo>
                <a:cubicBezTo>
                  <a:pt x="55870" y="14421"/>
                  <a:pt x="52727" y="15319"/>
                  <a:pt x="49513" y="16003"/>
                </a:cubicBezTo>
                <a:cubicBezTo>
                  <a:pt x="49491" y="16011"/>
                  <a:pt x="49470" y="16014"/>
                  <a:pt x="49451" y="16014"/>
                </a:cubicBezTo>
                <a:cubicBezTo>
                  <a:pt x="49288" y="16014"/>
                  <a:pt x="49249" y="15762"/>
                  <a:pt x="49419" y="15720"/>
                </a:cubicBezTo>
                <a:cubicBezTo>
                  <a:pt x="50458" y="15508"/>
                  <a:pt x="51474" y="15247"/>
                  <a:pt x="52491" y="14988"/>
                </a:cubicBezTo>
                <a:cubicBezTo>
                  <a:pt x="54641" y="14444"/>
                  <a:pt x="56815" y="13901"/>
                  <a:pt x="58989" y="13428"/>
                </a:cubicBezTo>
                <a:cubicBezTo>
                  <a:pt x="60006" y="13239"/>
                  <a:pt x="60974" y="13287"/>
                  <a:pt x="61872" y="13003"/>
                </a:cubicBezTo>
                <a:cubicBezTo>
                  <a:pt x="61889" y="13000"/>
                  <a:pt x="61904" y="12999"/>
                  <a:pt x="61918" y="12999"/>
                </a:cubicBezTo>
                <a:close/>
                <a:moveTo>
                  <a:pt x="65451" y="15847"/>
                </a:moveTo>
                <a:cubicBezTo>
                  <a:pt x="66349" y="15847"/>
                  <a:pt x="67246" y="15865"/>
                  <a:pt x="68143" y="15865"/>
                </a:cubicBezTo>
                <a:cubicBezTo>
                  <a:pt x="68345" y="15865"/>
                  <a:pt x="68548" y="15864"/>
                  <a:pt x="68751" y="15862"/>
                </a:cubicBezTo>
                <a:cubicBezTo>
                  <a:pt x="68915" y="15862"/>
                  <a:pt x="69151" y="15886"/>
                  <a:pt x="69082" y="16098"/>
                </a:cubicBezTo>
                <a:cubicBezTo>
                  <a:pt x="69048" y="16182"/>
                  <a:pt x="68955" y="16195"/>
                  <a:pt x="68862" y="16195"/>
                </a:cubicBezTo>
                <a:cubicBezTo>
                  <a:pt x="68823" y="16195"/>
                  <a:pt x="68785" y="16193"/>
                  <a:pt x="68751" y="16193"/>
                </a:cubicBezTo>
                <a:cubicBezTo>
                  <a:pt x="67721" y="16193"/>
                  <a:pt x="66688" y="16172"/>
                  <a:pt x="65655" y="16172"/>
                </a:cubicBezTo>
                <a:cubicBezTo>
                  <a:pt x="64199" y="16172"/>
                  <a:pt x="62744" y="16213"/>
                  <a:pt x="61305" y="16406"/>
                </a:cubicBezTo>
                <a:cubicBezTo>
                  <a:pt x="60313" y="16476"/>
                  <a:pt x="59225" y="16784"/>
                  <a:pt x="58163" y="17043"/>
                </a:cubicBezTo>
                <a:cubicBezTo>
                  <a:pt x="56036" y="17469"/>
                  <a:pt x="53884" y="17800"/>
                  <a:pt x="51757" y="18202"/>
                </a:cubicBezTo>
                <a:cubicBezTo>
                  <a:pt x="51739" y="18209"/>
                  <a:pt x="51722" y="18212"/>
                  <a:pt x="51706" y="18212"/>
                </a:cubicBezTo>
                <a:cubicBezTo>
                  <a:pt x="51553" y="18212"/>
                  <a:pt x="51494" y="17937"/>
                  <a:pt x="51687" y="17894"/>
                </a:cubicBezTo>
                <a:cubicBezTo>
                  <a:pt x="53223" y="17611"/>
                  <a:pt x="54760" y="17351"/>
                  <a:pt x="56320" y="17068"/>
                </a:cubicBezTo>
                <a:cubicBezTo>
                  <a:pt x="58163" y="16784"/>
                  <a:pt x="59934" y="16145"/>
                  <a:pt x="61802" y="16028"/>
                </a:cubicBezTo>
                <a:cubicBezTo>
                  <a:pt x="63019" y="15879"/>
                  <a:pt x="64235" y="15847"/>
                  <a:pt x="65451" y="15847"/>
                </a:cubicBezTo>
                <a:close/>
                <a:moveTo>
                  <a:pt x="136824" y="0"/>
                </a:moveTo>
                <a:cubicBezTo>
                  <a:pt x="135216" y="0"/>
                  <a:pt x="133605" y="82"/>
                  <a:pt x="131984" y="82"/>
                </a:cubicBezTo>
                <a:cubicBezTo>
                  <a:pt x="131711" y="82"/>
                  <a:pt x="131439" y="80"/>
                  <a:pt x="131165" y="75"/>
                </a:cubicBezTo>
                <a:cubicBezTo>
                  <a:pt x="128401" y="169"/>
                  <a:pt x="125635" y="477"/>
                  <a:pt x="122894" y="761"/>
                </a:cubicBezTo>
                <a:cubicBezTo>
                  <a:pt x="120392" y="915"/>
                  <a:pt x="117910" y="1154"/>
                  <a:pt x="115429" y="1495"/>
                </a:cubicBezTo>
                <a:lnTo>
                  <a:pt x="115429" y="1495"/>
                </a:lnTo>
                <a:cubicBezTo>
                  <a:pt x="113703" y="1548"/>
                  <a:pt x="111977" y="1874"/>
                  <a:pt x="110251" y="2154"/>
                </a:cubicBezTo>
                <a:cubicBezTo>
                  <a:pt x="110156" y="2179"/>
                  <a:pt x="110037" y="2179"/>
                  <a:pt x="109943" y="2202"/>
                </a:cubicBezTo>
                <a:cubicBezTo>
                  <a:pt x="109495" y="2249"/>
                  <a:pt x="109045" y="2296"/>
                  <a:pt x="108597" y="2368"/>
                </a:cubicBezTo>
                <a:cubicBezTo>
                  <a:pt x="106517" y="2604"/>
                  <a:pt x="104460" y="3030"/>
                  <a:pt x="102405" y="3361"/>
                </a:cubicBezTo>
                <a:cubicBezTo>
                  <a:pt x="99852" y="3761"/>
                  <a:pt x="97300" y="4187"/>
                  <a:pt x="94747" y="4589"/>
                </a:cubicBezTo>
                <a:cubicBezTo>
                  <a:pt x="93163" y="4943"/>
                  <a:pt x="91580" y="5440"/>
                  <a:pt x="89996" y="5841"/>
                </a:cubicBezTo>
                <a:cubicBezTo>
                  <a:pt x="89264" y="6055"/>
                  <a:pt x="88531" y="6244"/>
                  <a:pt x="87775" y="6456"/>
                </a:cubicBezTo>
                <a:cubicBezTo>
                  <a:pt x="84608" y="6739"/>
                  <a:pt x="81441" y="7212"/>
                  <a:pt x="78274" y="7662"/>
                </a:cubicBezTo>
                <a:cubicBezTo>
                  <a:pt x="74375" y="8134"/>
                  <a:pt x="69813" y="8772"/>
                  <a:pt x="65701" y="9978"/>
                </a:cubicBezTo>
                <a:cubicBezTo>
                  <a:pt x="63196" y="10615"/>
                  <a:pt x="60643" y="10946"/>
                  <a:pt x="58091" y="11419"/>
                </a:cubicBezTo>
                <a:cubicBezTo>
                  <a:pt x="53105" y="12364"/>
                  <a:pt x="48260" y="13003"/>
                  <a:pt x="43344" y="13735"/>
                </a:cubicBezTo>
                <a:cubicBezTo>
                  <a:pt x="42020" y="13971"/>
                  <a:pt x="40722" y="14396"/>
                  <a:pt x="39421" y="14727"/>
                </a:cubicBezTo>
                <a:cubicBezTo>
                  <a:pt x="37955" y="15035"/>
                  <a:pt x="36537" y="15414"/>
                  <a:pt x="35097" y="15839"/>
                </a:cubicBezTo>
                <a:cubicBezTo>
                  <a:pt x="32662" y="16240"/>
                  <a:pt x="30251" y="16879"/>
                  <a:pt x="27840" y="17399"/>
                </a:cubicBezTo>
                <a:cubicBezTo>
                  <a:pt x="25171" y="17800"/>
                  <a:pt x="21957" y="17800"/>
                  <a:pt x="19049" y="18013"/>
                </a:cubicBezTo>
                <a:cubicBezTo>
                  <a:pt x="18825" y="18036"/>
                  <a:pt x="18602" y="18046"/>
                  <a:pt x="18379" y="18046"/>
                </a:cubicBezTo>
                <a:cubicBezTo>
                  <a:pt x="17468" y="18046"/>
                  <a:pt x="16557" y="17890"/>
                  <a:pt x="15646" y="17871"/>
                </a:cubicBezTo>
                <a:cubicBezTo>
                  <a:pt x="13140" y="17777"/>
                  <a:pt x="10730" y="17138"/>
                  <a:pt x="8155" y="16665"/>
                </a:cubicBezTo>
                <a:cubicBezTo>
                  <a:pt x="5909" y="16170"/>
                  <a:pt x="3687" y="15673"/>
                  <a:pt x="1513" y="14941"/>
                </a:cubicBezTo>
                <a:cubicBezTo>
                  <a:pt x="993" y="14727"/>
                  <a:pt x="498" y="14538"/>
                  <a:pt x="0" y="14349"/>
                </a:cubicBezTo>
                <a:lnTo>
                  <a:pt x="0" y="17588"/>
                </a:lnTo>
                <a:cubicBezTo>
                  <a:pt x="403" y="17682"/>
                  <a:pt x="804" y="17752"/>
                  <a:pt x="1135" y="17824"/>
                </a:cubicBezTo>
                <a:cubicBezTo>
                  <a:pt x="2199" y="17894"/>
                  <a:pt x="3286" y="17894"/>
                  <a:pt x="4279" y="18320"/>
                </a:cubicBezTo>
                <a:cubicBezTo>
                  <a:pt x="4480" y="18381"/>
                  <a:pt x="4407" y="18629"/>
                  <a:pt x="4236" y="18629"/>
                </a:cubicBezTo>
                <a:cubicBezTo>
                  <a:pt x="4206" y="18629"/>
                  <a:pt x="4173" y="18621"/>
                  <a:pt x="4137" y="18603"/>
                </a:cubicBezTo>
                <a:cubicBezTo>
                  <a:pt x="3003" y="18108"/>
                  <a:pt x="1443" y="18297"/>
                  <a:pt x="48" y="17919"/>
                </a:cubicBezTo>
                <a:lnTo>
                  <a:pt x="0" y="17919"/>
                </a:lnTo>
                <a:lnTo>
                  <a:pt x="0" y="19195"/>
                </a:lnTo>
                <a:lnTo>
                  <a:pt x="37791" y="19195"/>
                </a:lnTo>
                <a:cubicBezTo>
                  <a:pt x="38216" y="19123"/>
                  <a:pt x="38642" y="19029"/>
                  <a:pt x="39114" y="18887"/>
                </a:cubicBezTo>
                <a:cubicBezTo>
                  <a:pt x="39846" y="18745"/>
                  <a:pt x="40602" y="18675"/>
                  <a:pt x="41336" y="18509"/>
                </a:cubicBezTo>
                <a:cubicBezTo>
                  <a:pt x="42518" y="18414"/>
                  <a:pt x="43580" y="17919"/>
                  <a:pt x="44762" y="17800"/>
                </a:cubicBezTo>
                <a:cubicBezTo>
                  <a:pt x="44862" y="17800"/>
                  <a:pt x="44923" y="17773"/>
                  <a:pt x="44979" y="17773"/>
                </a:cubicBezTo>
                <a:cubicBezTo>
                  <a:pt x="45028" y="17773"/>
                  <a:pt x="45074" y="17794"/>
                  <a:pt x="45140" y="17871"/>
                </a:cubicBezTo>
                <a:cubicBezTo>
                  <a:pt x="45212" y="17941"/>
                  <a:pt x="45165" y="18083"/>
                  <a:pt x="45045" y="18108"/>
                </a:cubicBezTo>
                <a:cubicBezTo>
                  <a:pt x="44267" y="18155"/>
                  <a:pt x="43368" y="18439"/>
                  <a:pt x="42493" y="18675"/>
                </a:cubicBezTo>
                <a:cubicBezTo>
                  <a:pt x="41453" y="18839"/>
                  <a:pt x="40413" y="19006"/>
                  <a:pt x="39373" y="19195"/>
                </a:cubicBezTo>
                <a:lnTo>
                  <a:pt x="75769" y="19195"/>
                </a:lnTo>
                <a:cubicBezTo>
                  <a:pt x="75179" y="18864"/>
                  <a:pt x="74587" y="18556"/>
                  <a:pt x="74045" y="18178"/>
                </a:cubicBezTo>
                <a:cubicBezTo>
                  <a:pt x="73855" y="18013"/>
                  <a:pt x="73572" y="17966"/>
                  <a:pt x="73405" y="17824"/>
                </a:cubicBezTo>
                <a:cubicBezTo>
                  <a:pt x="73336" y="17730"/>
                  <a:pt x="73405" y="17588"/>
                  <a:pt x="73500" y="17563"/>
                </a:cubicBezTo>
                <a:cubicBezTo>
                  <a:pt x="73514" y="17561"/>
                  <a:pt x="73529" y="17560"/>
                  <a:pt x="73542" y="17560"/>
                </a:cubicBezTo>
                <a:cubicBezTo>
                  <a:pt x="73687" y="17560"/>
                  <a:pt x="73798" y="17662"/>
                  <a:pt x="73950" y="17705"/>
                </a:cubicBezTo>
                <a:cubicBezTo>
                  <a:pt x="74754" y="18225"/>
                  <a:pt x="75627" y="18698"/>
                  <a:pt x="76455" y="19195"/>
                </a:cubicBezTo>
                <a:lnTo>
                  <a:pt x="80921" y="19195"/>
                </a:lnTo>
                <a:cubicBezTo>
                  <a:pt x="80378" y="18745"/>
                  <a:pt x="79834" y="18297"/>
                  <a:pt x="79338" y="17824"/>
                </a:cubicBezTo>
                <a:cubicBezTo>
                  <a:pt x="78771" y="17374"/>
                  <a:pt x="77849" y="16832"/>
                  <a:pt x="77070" y="16312"/>
                </a:cubicBezTo>
                <a:cubicBezTo>
                  <a:pt x="76194" y="15744"/>
                  <a:pt x="75226" y="15294"/>
                  <a:pt x="74304" y="14775"/>
                </a:cubicBezTo>
                <a:cubicBezTo>
                  <a:pt x="73595" y="14444"/>
                  <a:pt x="72555" y="14207"/>
                  <a:pt x="71657" y="13971"/>
                </a:cubicBezTo>
                <a:cubicBezTo>
                  <a:pt x="71067" y="13806"/>
                  <a:pt x="70027" y="13948"/>
                  <a:pt x="69460" y="13806"/>
                </a:cubicBezTo>
                <a:cubicBezTo>
                  <a:pt x="69151" y="13782"/>
                  <a:pt x="67544" y="13829"/>
                  <a:pt x="67970" y="13262"/>
                </a:cubicBezTo>
                <a:cubicBezTo>
                  <a:pt x="68005" y="13227"/>
                  <a:pt x="68044" y="13214"/>
                  <a:pt x="68084" y="13214"/>
                </a:cubicBezTo>
                <a:cubicBezTo>
                  <a:pt x="68150" y="13214"/>
                  <a:pt x="68219" y="13248"/>
                  <a:pt x="68278" y="13262"/>
                </a:cubicBezTo>
                <a:cubicBezTo>
                  <a:pt x="68360" y="13324"/>
                  <a:pt x="68621" y="13385"/>
                  <a:pt x="68874" y="13385"/>
                </a:cubicBezTo>
                <a:cubicBezTo>
                  <a:pt x="68912" y="13385"/>
                  <a:pt x="68950" y="13384"/>
                  <a:pt x="68987" y="13381"/>
                </a:cubicBezTo>
                <a:cubicBezTo>
                  <a:pt x="69435" y="13381"/>
                  <a:pt x="69766" y="13476"/>
                  <a:pt x="70097" y="13498"/>
                </a:cubicBezTo>
                <a:cubicBezTo>
                  <a:pt x="70689" y="13523"/>
                  <a:pt x="71303" y="13476"/>
                  <a:pt x="71870" y="13640"/>
                </a:cubicBezTo>
                <a:cubicBezTo>
                  <a:pt x="73075" y="13948"/>
                  <a:pt x="74304" y="14279"/>
                  <a:pt x="75368" y="14941"/>
                </a:cubicBezTo>
                <a:cubicBezTo>
                  <a:pt x="75816" y="15224"/>
                  <a:pt x="76313" y="15414"/>
                  <a:pt x="76786" y="15697"/>
                </a:cubicBezTo>
                <a:cubicBezTo>
                  <a:pt x="77423" y="16123"/>
                  <a:pt x="78062" y="16548"/>
                  <a:pt x="78747" y="16949"/>
                </a:cubicBezTo>
                <a:cubicBezTo>
                  <a:pt x="79338" y="17399"/>
                  <a:pt x="80023" y="17919"/>
                  <a:pt x="80637" y="18533"/>
                </a:cubicBezTo>
                <a:cubicBezTo>
                  <a:pt x="80898" y="18769"/>
                  <a:pt x="81182" y="18981"/>
                  <a:pt x="81441" y="19195"/>
                </a:cubicBezTo>
                <a:lnTo>
                  <a:pt x="181079" y="19195"/>
                </a:lnTo>
                <a:cubicBezTo>
                  <a:pt x="181268" y="18911"/>
                  <a:pt x="181457" y="18603"/>
                  <a:pt x="181646" y="18344"/>
                </a:cubicBezTo>
                <a:cubicBezTo>
                  <a:pt x="182261" y="17469"/>
                  <a:pt x="182875" y="16642"/>
                  <a:pt x="183420" y="15578"/>
                </a:cubicBezTo>
                <a:cubicBezTo>
                  <a:pt x="183609" y="15200"/>
                  <a:pt x="183821" y="14468"/>
                  <a:pt x="184057" y="13901"/>
                </a:cubicBezTo>
                <a:cubicBezTo>
                  <a:pt x="184104" y="13782"/>
                  <a:pt x="184176" y="13687"/>
                  <a:pt x="184246" y="13570"/>
                </a:cubicBezTo>
                <a:lnTo>
                  <a:pt x="184246" y="6338"/>
                </a:lnTo>
                <a:cubicBezTo>
                  <a:pt x="182663" y="5582"/>
                  <a:pt x="181056" y="4896"/>
                  <a:pt x="179355" y="4423"/>
                </a:cubicBezTo>
                <a:cubicBezTo>
                  <a:pt x="176069" y="3572"/>
                  <a:pt x="172690" y="3052"/>
                  <a:pt x="169357" y="2438"/>
                </a:cubicBezTo>
                <a:cubicBezTo>
                  <a:pt x="165978" y="1848"/>
                  <a:pt x="162528" y="1776"/>
                  <a:pt x="159100" y="1564"/>
                </a:cubicBezTo>
                <a:cubicBezTo>
                  <a:pt x="155532" y="1375"/>
                  <a:pt x="149860" y="950"/>
                  <a:pt x="148181" y="736"/>
                </a:cubicBezTo>
                <a:cubicBezTo>
                  <a:pt x="144897" y="383"/>
                  <a:pt x="141589" y="241"/>
                  <a:pt x="138280" y="27"/>
                </a:cubicBezTo>
                <a:cubicBezTo>
                  <a:pt x="137795" y="8"/>
                  <a:pt x="137310" y="0"/>
                  <a:pt x="136824" y="0"/>
                </a:cubicBezTo>
                <a:close/>
              </a:path>
            </a:pathLst>
          </a:custGeom>
          <a:solidFill>
            <a:srgbClr val="99BF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37"/>
          <p:cNvSpPr/>
          <p:nvPr/>
        </p:nvSpPr>
        <p:spPr>
          <a:xfrm rot="10800000" flipH="1">
            <a:off x="-25" y="4513602"/>
            <a:ext cx="9163476" cy="782298"/>
          </a:xfrm>
          <a:prstGeom prst="flowChartDocumen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37"/>
          <p:cNvSpPr/>
          <p:nvPr/>
        </p:nvSpPr>
        <p:spPr>
          <a:xfrm>
            <a:off x="8430908" y="3421208"/>
            <a:ext cx="1403971" cy="669554"/>
          </a:xfrm>
          <a:custGeom>
            <a:avLst/>
            <a:gdLst/>
            <a:ahLst/>
            <a:cxnLst/>
            <a:rect l="l" t="t" r="r" b="b"/>
            <a:pathLst>
              <a:path w="34741" h="16568" extrusionOk="0">
                <a:moveTo>
                  <a:pt x="21709" y="0"/>
                </a:moveTo>
                <a:cubicBezTo>
                  <a:pt x="21608" y="0"/>
                  <a:pt x="21506" y="4"/>
                  <a:pt x="21405" y="11"/>
                </a:cubicBezTo>
                <a:cubicBezTo>
                  <a:pt x="20954" y="108"/>
                  <a:pt x="20503" y="316"/>
                  <a:pt x="20084" y="527"/>
                </a:cubicBezTo>
                <a:cubicBezTo>
                  <a:pt x="19311" y="1025"/>
                  <a:pt x="18538" y="1508"/>
                  <a:pt x="17846" y="2120"/>
                </a:cubicBezTo>
                <a:cubicBezTo>
                  <a:pt x="17185" y="2700"/>
                  <a:pt x="16541" y="3506"/>
                  <a:pt x="16057" y="3973"/>
                </a:cubicBezTo>
                <a:cubicBezTo>
                  <a:pt x="16025" y="4021"/>
                  <a:pt x="16010" y="4038"/>
                  <a:pt x="15978" y="4070"/>
                </a:cubicBezTo>
                <a:cubicBezTo>
                  <a:pt x="15978" y="4005"/>
                  <a:pt x="15993" y="3924"/>
                  <a:pt x="16010" y="3828"/>
                </a:cubicBezTo>
                <a:cubicBezTo>
                  <a:pt x="16090" y="3119"/>
                  <a:pt x="16364" y="2378"/>
                  <a:pt x="16186" y="1669"/>
                </a:cubicBezTo>
                <a:cubicBezTo>
                  <a:pt x="15994" y="845"/>
                  <a:pt x="15298" y="67"/>
                  <a:pt x="14457" y="67"/>
                </a:cubicBezTo>
                <a:cubicBezTo>
                  <a:pt x="14313" y="67"/>
                  <a:pt x="14164" y="90"/>
                  <a:pt x="14013" y="140"/>
                </a:cubicBezTo>
                <a:cubicBezTo>
                  <a:pt x="13272" y="301"/>
                  <a:pt x="12660" y="800"/>
                  <a:pt x="12063" y="1251"/>
                </a:cubicBezTo>
                <a:cubicBezTo>
                  <a:pt x="10968" y="2056"/>
                  <a:pt x="10163" y="3151"/>
                  <a:pt x="9406" y="4279"/>
                </a:cubicBezTo>
                <a:cubicBezTo>
                  <a:pt x="9406" y="4167"/>
                  <a:pt x="9406" y="4021"/>
                  <a:pt x="9422" y="3924"/>
                </a:cubicBezTo>
                <a:cubicBezTo>
                  <a:pt x="9503" y="3151"/>
                  <a:pt x="9679" y="2185"/>
                  <a:pt x="8987" y="1637"/>
                </a:cubicBezTo>
                <a:cubicBezTo>
                  <a:pt x="8750" y="1484"/>
                  <a:pt x="8484" y="1430"/>
                  <a:pt x="8214" y="1430"/>
                </a:cubicBezTo>
                <a:cubicBezTo>
                  <a:pt x="7914" y="1430"/>
                  <a:pt x="7608" y="1497"/>
                  <a:pt x="7328" y="1573"/>
                </a:cubicBezTo>
                <a:cubicBezTo>
                  <a:pt x="6974" y="1718"/>
                  <a:pt x="6572" y="1830"/>
                  <a:pt x="6249" y="2073"/>
                </a:cubicBezTo>
                <a:cubicBezTo>
                  <a:pt x="5444" y="2861"/>
                  <a:pt x="5170" y="4038"/>
                  <a:pt x="4735" y="5052"/>
                </a:cubicBezTo>
                <a:cubicBezTo>
                  <a:pt x="4590" y="5391"/>
                  <a:pt x="4558" y="5760"/>
                  <a:pt x="4574" y="6115"/>
                </a:cubicBezTo>
                <a:cubicBezTo>
                  <a:pt x="4542" y="6099"/>
                  <a:pt x="4525" y="6067"/>
                  <a:pt x="4493" y="6050"/>
                </a:cubicBezTo>
                <a:cubicBezTo>
                  <a:pt x="4211" y="5804"/>
                  <a:pt x="3843" y="5577"/>
                  <a:pt x="3463" y="5577"/>
                </a:cubicBezTo>
                <a:cubicBezTo>
                  <a:pt x="3345" y="5577"/>
                  <a:pt x="3226" y="5599"/>
                  <a:pt x="3108" y="5648"/>
                </a:cubicBezTo>
                <a:cubicBezTo>
                  <a:pt x="1820" y="6164"/>
                  <a:pt x="1948" y="7388"/>
                  <a:pt x="2609" y="8305"/>
                </a:cubicBezTo>
                <a:cubicBezTo>
                  <a:pt x="2255" y="8386"/>
                  <a:pt x="1916" y="8483"/>
                  <a:pt x="1611" y="8660"/>
                </a:cubicBezTo>
                <a:cubicBezTo>
                  <a:pt x="982" y="9046"/>
                  <a:pt x="306" y="9514"/>
                  <a:pt x="80" y="10255"/>
                </a:cubicBezTo>
                <a:cubicBezTo>
                  <a:pt x="0" y="10706"/>
                  <a:pt x="129" y="11221"/>
                  <a:pt x="467" y="11526"/>
                </a:cubicBezTo>
                <a:cubicBezTo>
                  <a:pt x="967" y="12010"/>
                  <a:pt x="1643" y="12187"/>
                  <a:pt x="2238" y="12461"/>
                </a:cubicBezTo>
                <a:cubicBezTo>
                  <a:pt x="3093" y="12879"/>
                  <a:pt x="4027" y="12815"/>
                  <a:pt x="4944" y="12896"/>
                </a:cubicBezTo>
                <a:cubicBezTo>
                  <a:pt x="4969" y="12897"/>
                  <a:pt x="4994" y="12897"/>
                  <a:pt x="5019" y="12897"/>
                </a:cubicBezTo>
                <a:cubicBezTo>
                  <a:pt x="5860" y="12897"/>
                  <a:pt x="6885" y="12652"/>
                  <a:pt x="7667" y="12574"/>
                </a:cubicBezTo>
                <a:lnTo>
                  <a:pt x="7667" y="12574"/>
                </a:lnTo>
                <a:cubicBezTo>
                  <a:pt x="7570" y="12671"/>
                  <a:pt x="7489" y="12783"/>
                  <a:pt x="7457" y="12864"/>
                </a:cubicBezTo>
                <a:cubicBezTo>
                  <a:pt x="6941" y="13766"/>
                  <a:pt x="6748" y="14748"/>
                  <a:pt x="7731" y="15409"/>
                </a:cubicBezTo>
                <a:cubicBezTo>
                  <a:pt x="8110" y="15605"/>
                  <a:pt x="8520" y="15670"/>
                  <a:pt x="8937" y="15670"/>
                </a:cubicBezTo>
                <a:cubicBezTo>
                  <a:pt x="9478" y="15670"/>
                  <a:pt x="10031" y="15561"/>
                  <a:pt x="10549" y="15489"/>
                </a:cubicBezTo>
                <a:cubicBezTo>
                  <a:pt x="11741" y="15327"/>
                  <a:pt x="12917" y="15022"/>
                  <a:pt x="14060" y="14651"/>
                </a:cubicBezTo>
                <a:cubicBezTo>
                  <a:pt x="14350" y="14587"/>
                  <a:pt x="14640" y="14474"/>
                  <a:pt x="14866" y="14426"/>
                </a:cubicBezTo>
                <a:lnTo>
                  <a:pt x="14866" y="14554"/>
                </a:lnTo>
                <a:cubicBezTo>
                  <a:pt x="14676" y="16125"/>
                  <a:pt x="15621" y="16567"/>
                  <a:pt x="16762" y="16567"/>
                </a:cubicBezTo>
                <a:cubicBezTo>
                  <a:pt x="17564" y="16567"/>
                  <a:pt x="18463" y="16349"/>
                  <a:pt x="19134" y="16150"/>
                </a:cubicBezTo>
                <a:cubicBezTo>
                  <a:pt x="19875" y="15924"/>
                  <a:pt x="20584" y="15585"/>
                  <a:pt x="21308" y="15312"/>
                </a:cubicBezTo>
                <a:cubicBezTo>
                  <a:pt x="21615" y="15151"/>
                  <a:pt x="22001" y="15087"/>
                  <a:pt x="22291" y="14893"/>
                </a:cubicBezTo>
                <a:cubicBezTo>
                  <a:pt x="22291" y="15166"/>
                  <a:pt x="22307" y="15424"/>
                  <a:pt x="22403" y="15682"/>
                </a:cubicBezTo>
                <a:cubicBezTo>
                  <a:pt x="22678" y="16197"/>
                  <a:pt x="23273" y="16455"/>
                  <a:pt x="23837" y="16504"/>
                </a:cubicBezTo>
                <a:cubicBezTo>
                  <a:pt x="23862" y="16505"/>
                  <a:pt x="23887" y="16505"/>
                  <a:pt x="23911" y="16505"/>
                </a:cubicBezTo>
                <a:cubicBezTo>
                  <a:pt x="24434" y="16505"/>
                  <a:pt x="24957" y="16352"/>
                  <a:pt x="25464" y="16229"/>
                </a:cubicBezTo>
                <a:cubicBezTo>
                  <a:pt x="26527" y="15940"/>
                  <a:pt x="27493" y="15360"/>
                  <a:pt x="28186" y="14490"/>
                </a:cubicBezTo>
                <a:cubicBezTo>
                  <a:pt x="28202" y="14458"/>
                  <a:pt x="28234" y="14426"/>
                  <a:pt x="28266" y="14410"/>
                </a:cubicBezTo>
                <a:cubicBezTo>
                  <a:pt x="28597" y="14999"/>
                  <a:pt x="29233" y="15283"/>
                  <a:pt x="29881" y="15283"/>
                </a:cubicBezTo>
                <a:cubicBezTo>
                  <a:pt x="30242" y="15283"/>
                  <a:pt x="30607" y="15195"/>
                  <a:pt x="30924" y="15022"/>
                </a:cubicBezTo>
                <a:cubicBezTo>
                  <a:pt x="31713" y="14636"/>
                  <a:pt x="32389" y="14071"/>
                  <a:pt x="33018" y="13476"/>
                </a:cubicBezTo>
                <a:cubicBezTo>
                  <a:pt x="33566" y="12961"/>
                  <a:pt x="34081" y="12364"/>
                  <a:pt x="34307" y="11640"/>
                </a:cubicBezTo>
                <a:cubicBezTo>
                  <a:pt x="34709" y="10545"/>
                  <a:pt x="34741" y="9192"/>
                  <a:pt x="33710" y="8434"/>
                </a:cubicBezTo>
                <a:cubicBezTo>
                  <a:pt x="33316" y="8112"/>
                  <a:pt x="32845" y="7999"/>
                  <a:pt x="32360" y="7999"/>
                </a:cubicBezTo>
                <a:cubicBezTo>
                  <a:pt x="31875" y="7999"/>
                  <a:pt x="31375" y="8112"/>
                  <a:pt x="30924" y="8241"/>
                </a:cubicBezTo>
                <a:cubicBezTo>
                  <a:pt x="30907" y="8241"/>
                  <a:pt x="30892" y="8257"/>
                  <a:pt x="30875" y="8257"/>
                </a:cubicBezTo>
                <a:cubicBezTo>
                  <a:pt x="30924" y="8193"/>
                  <a:pt x="30989" y="8144"/>
                  <a:pt x="31036" y="8080"/>
                </a:cubicBezTo>
                <a:cubicBezTo>
                  <a:pt x="32884" y="5882"/>
                  <a:pt x="33188" y="2393"/>
                  <a:pt x="29568" y="2393"/>
                </a:cubicBezTo>
                <a:cubicBezTo>
                  <a:pt x="29527" y="2393"/>
                  <a:pt x="29485" y="2394"/>
                  <a:pt x="29442" y="2395"/>
                </a:cubicBezTo>
                <a:cubicBezTo>
                  <a:pt x="28122" y="2443"/>
                  <a:pt x="26898" y="2958"/>
                  <a:pt x="25786" y="3651"/>
                </a:cubicBezTo>
                <a:cubicBezTo>
                  <a:pt x="24997" y="4085"/>
                  <a:pt x="24256" y="4585"/>
                  <a:pt x="23548" y="5133"/>
                </a:cubicBezTo>
                <a:cubicBezTo>
                  <a:pt x="23612" y="4972"/>
                  <a:pt x="23676" y="4826"/>
                  <a:pt x="23724" y="4665"/>
                </a:cubicBezTo>
                <a:cubicBezTo>
                  <a:pt x="24063" y="3828"/>
                  <a:pt x="24385" y="2958"/>
                  <a:pt x="24272" y="2040"/>
                </a:cubicBezTo>
                <a:cubicBezTo>
                  <a:pt x="24182" y="578"/>
                  <a:pt x="22986" y="0"/>
                  <a:pt x="2170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37"/>
          <p:cNvSpPr/>
          <p:nvPr/>
        </p:nvSpPr>
        <p:spPr>
          <a:xfrm>
            <a:off x="8492400" y="54644"/>
            <a:ext cx="774352" cy="464959"/>
          </a:xfrm>
          <a:custGeom>
            <a:avLst/>
            <a:gdLst/>
            <a:ahLst/>
            <a:cxnLst/>
            <a:rect l="l" t="t" r="r" b="b"/>
            <a:pathLst>
              <a:path w="26247" h="15760" extrusionOk="0">
                <a:moveTo>
                  <a:pt x="17778" y="0"/>
                </a:moveTo>
                <a:cubicBezTo>
                  <a:pt x="17469" y="0"/>
                  <a:pt x="17169" y="123"/>
                  <a:pt x="16877" y="247"/>
                </a:cubicBezTo>
                <a:cubicBezTo>
                  <a:pt x="16778" y="276"/>
                  <a:pt x="16663" y="333"/>
                  <a:pt x="16577" y="390"/>
                </a:cubicBezTo>
                <a:cubicBezTo>
                  <a:pt x="16533" y="333"/>
                  <a:pt x="16476" y="289"/>
                  <a:pt x="16419" y="289"/>
                </a:cubicBezTo>
                <a:cubicBezTo>
                  <a:pt x="16322" y="284"/>
                  <a:pt x="16225" y="281"/>
                  <a:pt x="16128" y="281"/>
                </a:cubicBezTo>
                <a:cubicBezTo>
                  <a:pt x="15018" y="281"/>
                  <a:pt x="13897" y="654"/>
                  <a:pt x="13066" y="1378"/>
                </a:cubicBezTo>
                <a:cubicBezTo>
                  <a:pt x="12766" y="1636"/>
                  <a:pt x="12579" y="1980"/>
                  <a:pt x="12422" y="2324"/>
                </a:cubicBezTo>
                <a:cubicBezTo>
                  <a:pt x="12321" y="2511"/>
                  <a:pt x="12207" y="2696"/>
                  <a:pt x="12178" y="2912"/>
                </a:cubicBezTo>
                <a:cubicBezTo>
                  <a:pt x="11917" y="2762"/>
                  <a:pt x="11587" y="2700"/>
                  <a:pt x="11237" y="2700"/>
                </a:cubicBezTo>
                <a:cubicBezTo>
                  <a:pt x="10551" y="2700"/>
                  <a:pt x="9787" y="2937"/>
                  <a:pt x="9313" y="3212"/>
                </a:cubicBezTo>
                <a:cubicBezTo>
                  <a:pt x="8898" y="3485"/>
                  <a:pt x="8597" y="3886"/>
                  <a:pt x="8281" y="4258"/>
                </a:cubicBezTo>
                <a:cubicBezTo>
                  <a:pt x="7995" y="4616"/>
                  <a:pt x="7809" y="5017"/>
                  <a:pt x="7594" y="5418"/>
                </a:cubicBezTo>
                <a:cubicBezTo>
                  <a:pt x="7494" y="5619"/>
                  <a:pt x="7422" y="5834"/>
                  <a:pt x="7408" y="6064"/>
                </a:cubicBezTo>
                <a:cubicBezTo>
                  <a:pt x="7236" y="6006"/>
                  <a:pt x="7064" y="5978"/>
                  <a:pt x="6877" y="5963"/>
                </a:cubicBezTo>
                <a:cubicBezTo>
                  <a:pt x="6827" y="5960"/>
                  <a:pt x="6778" y="5958"/>
                  <a:pt x="6728" y="5958"/>
                </a:cubicBezTo>
                <a:cubicBezTo>
                  <a:pt x="6093" y="5958"/>
                  <a:pt x="5474" y="6203"/>
                  <a:pt x="4929" y="6522"/>
                </a:cubicBezTo>
                <a:cubicBezTo>
                  <a:pt x="4227" y="6866"/>
                  <a:pt x="3640" y="7424"/>
                  <a:pt x="3267" y="8112"/>
                </a:cubicBezTo>
                <a:cubicBezTo>
                  <a:pt x="2995" y="8513"/>
                  <a:pt x="2738" y="9158"/>
                  <a:pt x="2866" y="9659"/>
                </a:cubicBezTo>
                <a:cubicBezTo>
                  <a:pt x="2709" y="9674"/>
                  <a:pt x="2566" y="9745"/>
                  <a:pt x="2436" y="9831"/>
                </a:cubicBezTo>
                <a:cubicBezTo>
                  <a:pt x="1863" y="10161"/>
                  <a:pt x="1233" y="10763"/>
                  <a:pt x="990" y="11149"/>
                </a:cubicBezTo>
                <a:cubicBezTo>
                  <a:pt x="674" y="11521"/>
                  <a:pt x="445" y="11951"/>
                  <a:pt x="331" y="12425"/>
                </a:cubicBezTo>
                <a:cubicBezTo>
                  <a:pt x="1" y="13370"/>
                  <a:pt x="316" y="14344"/>
                  <a:pt x="1175" y="14903"/>
                </a:cubicBezTo>
                <a:cubicBezTo>
                  <a:pt x="1766" y="15349"/>
                  <a:pt x="2476" y="15759"/>
                  <a:pt x="3241" y="15759"/>
                </a:cubicBezTo>
                <a:cubicBezTo>
                  <a:pt x="3312" y="15759"/>
                  <a:pt x="3383" y="15756"/>
                  <a:pt x="3454" y="15748"/>
                </a:cubicBezTo>
                <a:cubicBezTo>
                  <a:pt x="3479" y="15749"/>
                  <a:pt x="3504" y="15750"/>
                  <a:pt x="3529" y="15750"/>
                </a:cubicBezTo>
                <a:cubicBezTo>
                  <a:pt x="4358" y="15750"/>
                  <a:pt x="5109" y="15293"/>
                  <a:pt x="5832" y="14931"/>
                </a:cubicBezTo>
                <a:cubicBezTo>
                  <a:pt x="6462" y="14587"/>
                  <a:pt x="6950" y="14459"/>
                  <a:pt x="7651" y="14087"/>
                </a:cubicBezTo>
                <a:cubicBezTo>
                  <a:pt x="7894" y="13993"/>
                  <a:pt x="7924" y="13948"/>
                  <a:pt x="7987" y="13948"/>
                </a:cubicBezTo>
                <a:cubicBezTo>
                  <a:pt x="8020" y="13948"/>
                  <a:pt x="8063" y="13961"/>
                  <a:pt x="8153" y="13986"/>
                </a:cubicBezTo>
                <a:lnTo>
                  <a:pt x="8182" y="14014"/>
                </a:lnTo>
                <a:cubicBezTo>
                  <a:pt x="8440" y="14444"/>
                  <a:pt x="8654" y="14946"/>
                  <a:pt x="9099" y="15233"/>
                </a:cubicBezTo>
                <a:cubicBezTo>
                  <a:pt x="9385" y="15376"/>
                  <a:pt x="9672" y="15519"/>
                  <a:pt x="9987" y="15562"/>
                </a:cubicBezTo>
                <a:cubicBezTo>
                  <a:pt x="10019" y="15563"/>
                  <a:pt x="10052" y="15563"/>
                  <a:pt x="10084" y="15563"/>
                </a:cubicBezTo>
                <a:cubicBezTo>
                  <a:pt x="10480" y="15563"/>
                  <a:pt x="10862" y="15482"/>
                  <a:pt x="11233" y="15376"/>
                </a:cubicBezTo>
                <a:cubicBezTo>
                  <a:pt x="12436" y="15032"/>
                  <a:pt x="14184" y="14215"/>
                  <a:pt x="14743" y="14215"/>
                </a:cubicBezTo>
                <a:cubicBezTo>
                  <a:pt x="14757" y="14215"/>
                  <a:pt x="14786" y="14215"/>
                  <a:pt x="14801" y="14230"/>
                </a:cubicBezTo>
                <a:cubicBezTo>
                  <a:pt x="14814" y="14230"/>
                  <a:pt x="14814" y="14244"/>
                  <a:pt x="14829" y="14244"/>
                </a:cubicBezTo>
                <a:cubicBezTo>
                  <a:pt x="14843" y="14272"/>
                  <a:pt x="14900" y="14301"/>
                  <a:pt x="14915" y="14316"/>
                </a:cubicBezTo>
                <a:cubicBezTo>
                  <a:pt x="15215" y="14587"/>
                  <a:pt x="15559" y="14803"/>
                  <a:pt x="15932" y="14960"/>
                </a:cubicBezTo>
                <a:cubicBezTo>
                  <a:pt x="16141" y="15042"/>
                  <a:pt x="16365" y="15066"/>
                  <a:pt x="16593" y="15066"/>
                </a:cubicBezTo>
                <a:cubicBezTo>
                  <a:pt x="16802" y="15066"/>
                  <a:pt x="17015" y="15046"/>
                  <a:pt x="17221" y="15032"/>
                </a:cubicBezTo>
                <a:cubicBezTo>
                  <a:pt x="18281" y="14946"/>
                  <a:pt x="19227" y="14415"/>
                  <a:pt x="20086" y="13829"/>
                </a:cubicBezTo>
                <a:cubicBezTo>
                  <a:pt x="20144" y="13785"/>
                  <a:pt x="20187" y="13756"/>
                  <a:pt x="20245" y="13714"/>
                </a:cubicBezTo>
                <a:cubicBezTo>
                  <a:pt x="20503" y="13986"/>
                  <a:pt x="20789" y="14258"/>
                  <a:pt x="21133" y="14415"/>
                </a:cubicBezTo>
                <a:cubicBezTo>
                  <a:pt x="21620" y="14602"/>
                  <a:pt x="22136" y="14774"/>
                  <a:pt x="22652" y="14774"/>
                </a:cubicBezTo>
                <a:cubicBezTo>
                  <a:pt x="23311" y="14774"/>
                  <a:pt x="23884" y="14444"/>
                  <a:pt x="24457" y="14173"/>
                </a:cubicBezTo>
                <a:cubicBezTo>
                  <a:pt x="25158" y="13857"/>
                  <a:pt x="25631" y="13212"/>
                  <a:pt x="25932" y="12524"/>
                </a:cubicBezTo>
                <a:cubicBezTo>
                  <a:pt x="26104" y="12167"/>
                  <a:pt x="26247" y="11966"/>
                  <a:pt x="26104" y="11493"/>
                </a:cubicBezTo>
                <a:cubicBezTo>
                  <a:pt x="25918" y="10948"/>
                  <a:pt x="25588" y="10448"/>
                  <a:pt x="25101" y="10161"/>
                </a:cubicBezTo>
                <a:cubicBezTo>
                  <a:pt x="25316" y="10018"/>
                  <a:pt x="25517" y="9817"/>
                  <a:pt x="25674" y="9602"/>
                </a:cubicBezTo>
                <a:cubicBezTo>
                  <a:pt x="25803" y="9416"/>
                  <a:pt x="25947" y="9201"/>
                  <a:pt x="25960" y="8958"/>
                </a:cubicBezTo>
                <a:cubicBezTo>
                  <a:pt x="25960" y="8312"/>
                  <a:pt x="25832" y="7653"/>
                  <a:pt x="25574" y="7066"/>
                </a:cubicBezTo>
                <a:cubicBezTo>
                  <a:pt x="25230" y="6551"/>
                  <a:pt x="24686" y="6135"/>
                  <a:pt x="24127" y="5877"/>
                </a:cubicBezTo>
                <a:cubicBezTo>
                  <a:pt x="23682" y="5685"/>
                  <a:pt x="23197" y="5644"/>
                  <a:pt x="22714" y="5644"/>
                </a:cubicBezTo>
                <a:cubicBezTo>
                  <a:pt x="22621" y="5644"/>
                  <a:pt x="22528" y="5645"/>
                  <a:pt x="22436" y="5648"/>
                </a:cubicBezTo>
                <a:cubicBezTo>
                  <a:pt x="22308" y="5648"/>
                  <a:pt x="22164" y="5662"/>
                  <a:pt x="22035" y="5676"/>
                </a:cubicBezTo>
                <a:lnTo>
                  <a:pt x="22064" y="5619"/>
                </a:lnTo>
                <a:cubicBezTo>
                  <a:pt x="22264" y="5290"/>
                  <a:pt x="22451" y="4975"/>
                  <a:pt x="22608" y="4631"/>
                </a:cubicBezTo>
                <a:cubicBezTo>
                  <a:pt x="22723" y="4387"/>
                  <a:pt x="22652" y="4100"/>
                  <a:pt x="22551" y="3857"/>
                </a:cubicBezTo>
                <a:cubicBezTo>
                  <a:pt x="22336" y="3370"/>
                  <a:pt x="21920" y="2998"/>
                  <a:pt x="21477" y="2711"/>
                </a:cubicBezTo>
                <a:cubicBezTo>
                  <a:pt x="21076" y="2511"/>
                  <a:pt x="20617" y="2467"/>
                  <a:pt x="20172" y="2453"/>
                </a:cubicBezTo>
                <a:cubicBezTo>
                  <a:pt x="20001" y="2467"/>
                  <a:pt x="19844" y="2524"/>
                  <a:pt x="19672" y="2582"/>
                </a:cubicBezTo>
                <a:cubicBezTo>
                  <a:pt x="19786" y="2324"/>
                  <a:pt x="19857" y="2052"/>
                  <a:pt x="19872" y="1766"/>
                </a:cubicBezTo>
                <a:cubicBezTo>
                  <a:pt x="19943" y="791"/>
                  <a:pt x="18812" y="289"/>
                  <a:pt x="18038" y="31"/>
                </a:cubicBezTo>
                <a:cubicBezTo>
                  <a:pt x="17951" y="10"/>
                  <a:pt x="17864" y="0"/>
                  <a:pt x="1777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37"/>
          <p:cNvSpPr/>
          <p:nvPr/>
        </p:nvSpPr>
        <p:spPr>
          <a:xfrm rot="10800000" flipH="1">
            <a:off x="-9725" y="4785978"/>
            <a:ext cx="9163476" cy="505872"/>
          </a:xfrm>
          <a:prstGeom prst="flowChartDocumen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4" name="Google Shape;854;p37"/>
          <p:cNvGrpSpPr/>
          <p:nvPr/>
        </p:nvGrpSpPr>
        <p:grpSpPr>
          <a:xfrm>
            <a:off x="447338" y="-461712"/>
            <a:ext cx="1588518" cy="1497681"/>
            <a:chOff x="2661788" y="-514250"/>
            <a:chExt cx="1588518" cy="1497681"/>
          </a:xfrm>
        </p:grpSpPr>
        <p:sp>
          <p:nvSpPr>
            <p:cNvPr id="855" name="Google Shape;855;p37"/>
            <p:cNvSpPr/>
            <p:nvPr/>
          </p:nvSpPr>
          <p:spPr>
            <a:xfrm flipH="1">
              <a:off x="2661787" y="-514250"/>
              <a:ext cx="1588518" cy="1497681"/>
            </a:xfrm>
            <a:custGeom>
              <a:avLst/>
              <a:gdLst/>
              <a:ahLst/>
              <a:cxnLst/>
              <a:rect l="l" t="t" r="r" b="b"/>
              <a:pathLst>
                <a:path w="33139" h="31244" extrusionOk="0">
                  <a:moveTo>
                    <a:pt x="17422" y="9"/>
                  </a:moveTo>
                  <a:cubicBezTo>
                    <a:pt x="16634" y="9"/>
                    <a:pt x="15847" y="68"/>
                    <a:pt x="15059" y="188"/>
                  </a:cubicBezTo>
                  <a:cubicBezTo>
                    <a:pt x="12480" y="675"/>
                    <a:pt x="10144" y="2050"/>
                    <a:pt x="7995" y="3640"/>
                  </a:cubicBezTo>
                  <a:cubicBezTo>
                    <a:pt x="1" y="9529"/>
                    <a:pt x="316" y="15173"/>
                    <a:pt x="1563" y="20775"/>
                  </a:cubicBezTo>
                  <a:cubicBezTo>
                    <a:pt x="4600" y="28469"/>
                    <a:pt x="7938" y="29643"/>
                    <a:pt x="12522" y="30589"/>
                  </a:cubicBezTo>
                  <a:cubicBezTo>
                    <a:pt x="14113" y="30918"/>
                    <a:pt x="15731" y="31133"/>
                    <a:pt x="17351" y="31191"/>
                  </a:cubicBezTo>
                  <a:cubicBezTo>
                    <a:pt x="17511" y="31191"/>
                    <a:pt x="18090" y="31243"/>
                    <a:pt x="18825" y="31243"/>
                  </a:cubicBezTo>
                  <a:cubicBezTo>
                    <a:pt x="19669" y="31243"/>
                    <a:pt x="20719" y="31174"/>
                    <a:pt x="21577" y="30875"/>
                  </a:cubicBezTo>
                  <a:cubicBezTo>
                    <a:pt x="23697" y="30316"/>
                    <a:pt x="27737" y="29371"/>
                    <a:pt x="30058" y="26247"/>
                  </a:cubicBezTo>
                  <a:cubicBezTo>
                    <a:pt x="30818" y="25244"/>
                    <a:pt x="31605" y="24199"/>
                    <a:pt x="32035" y="22967"/>
                  </a:cubicBezTo>
                  <a:cubicBezTo>
                    <a:pt x="32279" y="22236"/>
                    <a:pt x="32379" y="21477"/>
                    <a:pt x="32465" y="20703"/>
                  </a:cubicBezTo>
                  <a:cubicBezTo>
                    <a:pt x="32579" y="20102"/>
                    <a:pt x="32680" y="19485"/>
                    <a:pt x="32680" y="18855"/>
                  </a:cubicBezTo>
                  <a:cubicBezTo>
                    <a:pt x="32680" y="17523"/>
                    <a:pt x="33139" y="14671"/>
                    <a:pt x="32594" y="12121"/>
                  </a:cubicBezTo>
                  <a:cubicBezTo>
                    <a:pt x="32193" y="10173"/>
                    <a:pt x="31519" y="8310"/>
                    <a:pt x="30688" y="6549"/>
                  </a:cubicBezTo>
                  <a:cubicBezTo>
                    <a:pt x="30688" y="6534"/>
                    <a:pt x="30675" y="6534"/>
                    <a:pt x="30675" y="6520"/>
                  </a:cubicBezTo>
                  <a:cubicBezTo>
                    <a:pt x="30187" y="5546"/>
                    <a:pt x="29685" y="4572"/>
                    <a:pt x="28969" y="3783"/>
                  </a:cubicBezTo>
                  <a:cubicBezTo>
                    <a:pt x="27695" y="2379"/>
                    <a:pt x="26132" y="1176"/>
                    <a:pt x="24342" y="660"/>
                  </a:cubicBezTo>
                  <a:cubicBezTo>
                    <a:pt x="22050" y="1"/>
                    <a:pt x="19758" y="73"/>
                    <a:pt x="17895" y="16"/>
                  </a:cubicBezTo>
                  <a:cubicBezTo>
                    <a:pt x="17738" y="11"/>
                    <a:pt x="17580" y="9"/>
                    <a:pt x="17422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7"/>
            <p:cNvSpPr/>
            <p:nvPr/>
          </p:nvSpPr>
          <p:spPr>
            <a:xfrm rot="10800000" flipH="1">
              <a:off x="3238455" y="2100"/>
              <a:ext cx="670800" cy="6708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7"/>
            <p:cNvSpPr/>
            <p:nvPr/>
          </p:nvSpPr>
          <p:spPr>
            <a:xfrm rot="-9899998" flipH="1">
              <a:off x="3364064" y="127693"/>
              <a:ext cx="419597" cy="419597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8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2" name="Google Shape;652;p28"/>
          <p:cNvSpPr txBox="1">
            <a:spLocks noGrp="1"/>
          </p:cNvSpPr>
          <p:nvPr>
            <p:ph type="title" idx="2"/>
          </p:nvPr>
        </p:nvSpPr>
        <p:spPr>
          <a:xfrm>
            <a:off x="737625" y="2946825"/>
            <a:ext cx="36057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3" name="Google Shape;653;p28"/>
          <p:cNvSpPr txBox="1">
            <a:spLocks noGrp="1"/>
          </p:cNvSpPr>
          <p:nvPr>
            <p:ph type="title" idx="3"/>
          </p:nvPr>
        </p:nvSpPr>
        <p:spPr>
          <a:xfrm>
            <a:off x="4800683" y="2946825"/>
            <a:ext cx="36057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4" name="Google Shape;654;p28"/>
          <p:cNvSpPr txBox="1">
            <a:spLocks noGrp="1"/>
          </p:cNvSpPr>
          <p:nvPr>
            <p:ph type="subTitle" idx="1"/>
          </p:nvPr>
        </p:nvSpPr>
        <p:spPr>
          <a:xfrm>
            <a:off x="4941456" y="3441000"/>
            <a:ext cx="3323700" cy="8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55" name="Google Shape;655;p28"/>
          <p:cNvSpPr txBox="1">
            <a:spLocks noGrp="1"/>
          </p:cNvSpPr>
          <p:nvPr>
            <p:ph type="subTitle" idx="4"/>
          </p:nvPr>
        </p:nvSpPr>
        <p:spPr>
          <a:xfrm>
            <a:off x="878400" y="3441000"/>
            <a:ext cx="3323700" cy="8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656" name="Google Shape;656;p28"/>
          <p:cNvGrpSpPr/>
          <p:nvPr/>
        </p:nvGrpSpPr>
        <p:grpSpPr>
          <a:xfrm rot="-1184753">
            <a:off x="246628" y="3855249"/>
            <a:ext cx="612422" cy="782623"/>
            <a:chOff x="1027000" y="3669750"/>
            <a:chExt cx="850415" cy="1086759"/>
          </a:xfrm>
        </p:grpSpPr>
        <p:sp>
          <p:nvSpPr>
            <p:cNvPr id="657" name="Google Shape;657;p28"/>
            <p:cNvSpPr/>
            <p:nvPr/>
          </p:nvSpPr>
          <p:spPr>
            <a:xfrm>
              <a:off x="1027000" y="3669750"/>
              <a:ext cx="489210" cy="996037"/>
            </a:xfrm>
            <a:custGeom>
              <a:avLst/>
              <a:gdLst/>
              <a:ahLst/>
              <a:cxnLst/>
              <a:rect l="l" t="t" r="r" b="b"/>
              <a:pathLst>
                <a:path w="9275" h="18884" extrusionOk="0">
                  <a:moveTo>
                    <a:pt x="3391" y="0"/>
                  </a:moveTo>
                  <a:cubicBezTo>
                    <a:pt x="3172" y="0"/>
                    <a:pt x="2953" y="9"/>
                    <a:pt x="2739" y="20"/>
                  </a:cubicBezTo>
                  <a:cubicBezTo>
                    <a:pt x="1869" y="181"/>
                    <a:pt x="1112" y="714"/>
                    <a:pt x="661" y="1455"/>
                  </a:cubicBezTo>
                  <a:cubicBezTo>
                    <a:pt x="420" y="1809"/>
                    <a:pt x="435" y="2243"/>
                    <a:pt x="338" y="2646"/>
                  </a:cubicBezTo>
                  <a:cubicBezTo>
                    <a:pt x="226" y="3258"/>
                    <a:pt x="130" y="3886"/>
                    <a:pt x="113" y="4515"/>
                  </a:cubicBezTo>
                  <a:cubicBezTo>
                    <a:pt x="1" y="6721"/>
                    <a:pt x="435" y="8879"/>
                    <a:pt x="838" y="11022"/>
                  </a:cubicBezTo>
                  <a:cubicBezTo>
                    <a:pt x="999" y="11698"/>
                    <a:pt x="1161" y="12390"/>
                    <a:pt x="1354" y="13066"/>
                  </a:cubicBezTo>
                  <a:cubicBezTo>
                    <a:pt x="1820" y="14065"/>
                    <a:pt x="2239" y="15096"/>
                    <a:pt x="2722" y="16094"/>
                  </a:cubicBezTo>
                  <a:cubicBezTo>
                    <a:pt x="2964" y="16594"/>
                    <a:pt x="3190" y="17093"/>
                    <a:pt x="3448" y="17576"/>
                  </a:cubicBezTo>
                  <a:cubicBezTo>
                    <a:pt x="3415" y="17593"/>
                    <a:pt x="3399" y="17625"/>
                    <a:pt x="3383" y="17657"/>
                  </a:cubicBezTo>
                  <a:cubicBezTo>
                    <a:pt x="3366" y="17786"/>
                    <a:pt x="3463" y="17834"/>
                    <a:pt x="3576" y="17834"/>
                  </a:cubicBezTo>
                  <a:lnTo>
                    <a:pt x="3624" y="17931"/>
                  </a:lnTo>
                  <a:cubicBezTo>
                    <a:pt x="3642" y="17972"/>
                    <a:pt x="3675" y="17990"/>
                    <a:pt x="3708" y="17990"/>
                  </a:cubicBezTo>
                  <a:cubicBezTo>
                    <a:pt x="3763" y="17990"/>
                    <a:pt x="3816" y="17938"/>
                    <a:pt x="3785" y="17866"/>
                  </a:cubicBezTo>
                  <a:lnTo>
                    <a:pt x="3738" y="17769"/>
                  </a:lnTo>
                  <a:cubicBezTo>
                    <a:pt x="3770" y="17754"/>
                    <a:pt x="3802" y="17754"/>
                    <a:pt x="3817" y="17737"/>
                  </a:cubicBezTo>
                  <a:lnTo>
                    <a:pt x="4350" y="17834"/>
                  </a:lnTo>
                  <a:cubicBezTo>
                    <a:pt x="4736" y="17883"/>
                    <a:pt x="5219" y="18220"/>
                    <a:pt x="5702" y="18366"/>
                  </a:cubicBezTo>
                  <a:cubicBezTo>
                    <a:pt x="6411" y="18607"/>
                    <a:pt x="7152" y="18688"/>
                    <a:pt x="7893" y="18833"/>
                  </a:cubicBezTo>
                  <a:cubicBezTo>
                    <a:pt x="8075" y="18867"/>
                    <a:pt x="8230" y="18884"/>
                    <a:pt x="8362" y="18884"/>
                  </a:cubicBezTo>
                  <a:cubicBezTo>
                    <a:pt x="9274" y="18884"/>
                    <a:pt x="9117" y="18106"/>
                    <a:pt x="9229" y="17206"/>
                  </a:cubicBezTo>
                  <a:cubicBezTo>
                    <a:pt x="9261" y="15692"/>
                    <a:pt x="9197" y="14178"/>
                    <a:pt x="9036" y="12664"/>
                  </a:cubicBezTo>
                  <a:cubicBezTo>
                    <a:pt x="8892" y="11537"/>
                    <a:pt x="8827" y="10377"/>
                    <a:pt x="8617" y="9250"/>
                  </a:cubicBezTo>
                  <a:cubicBezTo>
                    <a:pt x="8408" y="7897"/>
                    <a:pt x="8054" y="6576"/>
                    <a:pt x="7747" y="5239"/>
                  </a:cubicBezTo>
                  <a:cubicBezTo>
                    <a:pt x="7539" y="4289"/>
                    <a:pt x="7296" y="3338"/>
                    <a:pt x="6942" y="2436"/>
                  </a:cubicBezTo>
                  <a:cubicBezTo>
                    <a:pt x="6830" y="2146"/>
                    <a:pt x="6749" y="1824"/>
                    <a:pt x="6572" y="1567"/>
                  </a:cubicBezTo>
                  <a:cubicBezTo>
                    <a:pt x="6233" y="1132"/>
                    <a:pt x="5847" y="697"/>
                    <a:pt x="5364" y="439"/>
                  </a:cubicBezTo>
                  <a:cubicBezTo>
                    <a:pt x="4766" y="86"/>
                    <a:pt x="4075" y="0"/>
                    <a:pt x="33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8"/>
            <p:cNvSpPr/>
            <p:nvPr/>
          </p:nvSpPr>
          <p:spPr>
            <a:xfrm>
              <a:off x="1033224" y="3681723"/>
              <a:ext cx="416896" cy="970508"/>
            </a:xfrm>
            <a:custGeom>
              <a:avLst/>
              <a:gdLst/>
              <a:ahLst/>
              <a:cxnLst/>
              <a:rect l="l" t="t" r="r" b="b"/>
              <a:pathLst>
                <a:path w="7904" h="18400" extrusionOk="0">
                  <a:moveTo>
                    <a:pt x="2583" y="1"/>
                  </a:moveTo>
                  <a:cubicBezTo>
                    <a:pt x="2524" y="1"/>
                    <a:pt x="2463" y="58"/>
                    <a:pt x="2492" y="116"/>
                  </a:cubicBezTo>
                  <a:cubicBezTo>
                    <a:pt x="2701" y="695"/>
                    <a:pt x="2782" y="1421"/>
                    <a:pt x="2879" y="2081"/>
                  </a:cubicBezTo>
                  <a:cubicBezTo>
                    <a:pt x="2991" y="2613"/>
                    <a:pt x="3087" y="3160"/>
                    <a:pt x="3184" y="3708"/>
                  </a:cubicBezTo>
                  <a:cubicBezTo>
                    <a:pt x="3152" y="3691"/>
                    <a:pt x="3136" y="3676"/>
                    <a:pt x="3087" y="3643"/>
                  </a:cubicBezTo>
                  <a:cubicBezTo>
                    <a:pt x="2846" y="3450"/>
                    <a:pt x="2701" y="3289"/>
                    <a:pt x="2475" y="3079"/>
                  </a:cubicBezTo>
                  <a:cubicBezTo>
                    <a:pt x="2089" y="2806"/>
                    <a:pt x="1670" y="2548"/>
                    <a:pt x="1348" y="2209"/>
                  </a:cubicBezTo>
                  <a:cubicBezTo>
                    <a:pt x="1107" y="1936"/>
                    <a:pt x="881" y="1646"/>
                    <a:pt x="671" y="1356"/>
                  </a:cubicBezTo>
                  <a:cubicBezTo>
                    <a:pt x="654" y="1335"/>
                    <a:pt x="632" y="1326"/>
                    <a:pt x="611" y="1326"/>
                  </a:cubicBezTo>
                  <a:cubicBezTo>
                    <a:pt x="552" y="1326"/>
                    <a:pt x="495" y="1394"/>
                    <a:pt x="543" y="1453"/>
                  </a:cubicBezTo>
                  <a:cubicBezTo>
                    <a:pt x="897" y="1936"/>
                    <a:pt x="1268" y="2419"/>
                    <a:pt x="1751" y="2774"/>
                  </a:cubicBezTo>
                  <a:cubicBezTo>
                    <a:pt x="2073" y="3015"/>
                    <a:pt x="2475" y="3272"/>
                    <a:pt x="2701" y="3515"/>
                  </a:cubicBezTo>
                  <a:cubicBezTo>
                    <a:pt x="2862" y="3659"/>
                    <a:pt x="3040" y="3852"/>
                    <a:pt x="3216" y="3901"/>
                  </a:cubicBezTo>
                  <a:cubicBezTo>
                    <a:pt x="3281" y="4223"/>
                    <a:pt x="3330" y="4545"/>
                    <a:pt x="3394" y="4868"/>
                  </a:cubicBezTo>
                  <a:cubicBezTo>
                    <a:pt x="3555" y="5576"/>
                    <a:pt x="3571" y="6317"/>
                    <a:pt x="3652" y="7041"/>
                  </a:cubicBezTo>
                  <a:cubicBezTo>
                    <a:pt x="3506" y="6945"/>
                    <a:pt x="3362" y="6832"/>
                    <a:pt x="3184" y="6719"/>
                  </a:cubicBezTo>
                  <a:cubicBezTo>
                    <a:pt x="2894" y="6510"/>
                    <a:pt x="2540" y="6382"/>
                    <a:pt x="2218" y="6204"/>
                  </a:cubicBezTo>
                  <a:cubicBezTo>
                    <a:pt x="1831" y="5946"/>
                    <a:pt x="1509" y="5592"/>
                    <a:pt x="1107" y="5366"/>
                  </a:cubicBezTo>
                  <a:cubicBezTo>
                    <a:pt x="736" y="5157"/>
                    <a:pt x="463" y="4819"/>
                    <a:pt x="188" y="4513"/>
                  </a:cubicBezTo>
                  <a:cubicBezTo>
                    <a:pt x="171" y="4492"/>
                    <a:pt x="148" y="4483"/>
                    <a:pt x="125" y="4483"/>
                  </a:cubicBezTo>
                  <a:cubicBezTo>
                    <a:pt x="63" y="4483"/>
                    <a:pt x="1" y="4550"/>
                    <a:pt x="59" y="4610"/>
                  </a:cubicBezTo>
                  <a:cubicBezTo>
                    <a:pt x="302" y="4900"/>
                    <a:pt x="559" y="5190"/>
                    <a:pt x="881" y="5415"/>
                  </a:cubicBezTo>
                  <a:cubicBezTo>
                    <a:pt x="1251" y="5641"/>
                    <a:pt x="1606" y="5898"/>
                    <a:pt x="1912" y="6204"/>
                  </a:cubicBezTo>
                  <a:cubicBezTo>
                    <a:pt x="2411" y="6543"/>
                    <a:pt x="2991" y="6736"/>
                    <a:pt x="3458" y="7106"/>
                  </a:cubicBezTo>
                  <a:cubicBezTo>
                    <a:pt x="3523" y="7170"/>
                    <a:pt x="3603" y="7219"/>
                    <a:pt x="3699" y="7267"/>
                  </a:cubicBezTo>
                  <a:cubicBezTo>
                    <a:pt x="3860" y="8218"/>
                    <a:pt x="4022" y="9167"/>
                    <a:pt x="4232" y="10101"/>
                  </a:cubicBezTo>
                  <a:cubicBezTo>
                    <a:pt x="4328" y="10488"/>
                    <a:pt x="4408" y="10859"/>
                    <a:pt x="4489" y="11229"/>
                  </a:cubicBezTo>
                  <a:cubicBezTo>
                    <a:pt x="4440" y="11197"/>
                    <a:pt x="4344" y="11100"/>
                    <a:pt x="4264" y="11036"/>
                  </a:cubicBezTo>
                  <a:cubicBezTo>
                    <a:pt x="4135" y="10956"/>
                    <a:pt x="3989" y="10907"/>
                    <a:pt x="3893" y="10827"/>
                  </a:cubicBezTo>
                  <a:cubicBezTo>
                    <a:pt x="3764" y="10730"/>
                    <a:pt x="3652" y="10617"/>
                    <a:pt x="3506" y="10552"/>
                  </a:cubicBezTo>
                  <a:cubicBezTo>
                    <a:pt x="3442" y="10520"/>
                    <a:pt x="3216" y="10359"/>
                    <a:pt x="3104" y="10311"/>
                  </a:cubicBezTo>
                  <a:cubicBezTo>
                    <a:pt x="2926" y="10215"/>
                    <a:pt x="2733" y="10183"/>
                    <a:pt x="2572" y="10069"/>
                  </a:cubicBezTo>
                  <a:cubicBezTo>
                    <a:pt x="2395" y="10005"/>
                    <a:pt x="2282" y="9893"/>
                    <a:pt x="2089" y="9796"/>
                  </a:cubicBezTo>
                  <a:cubicBezTo>
                    <a:pt x="1816" y="9650"/>
                    <a:pt x="1622" y="9571"/>
                    <a:pt x="1397" y="9377"/>
                  </a:cubicBezTo>
                  <a:cubicBezTo>
                    <a:pt x="1058" y="9135"/>
                    <a:pt x="753" y="8845"/>
                    <a:pt x="430" y="8572"/>
                  </a:cubicBezTo>
                  <a:cubicBezTo>
                    <a:pt x="418" y="8560"/>
                    <a:pt x="404" y="8554"/>
                    <a:pt x="390" y="8554"/>
                  </a:cubicBezTo>
                  <a:cubicBezTo>
                    <a:pt x="330" y="8554"/>
                    <a:pt x="268" y="8649"/>
                    <a:pt x="334" y="8701"/>
                  </a:cubicBezTo>
                  <a:cubicBezTo>
                    <a:pt x="736" y="9038"/>
                    <a:pt x="1122" y="9393"/>
                    <a:pt x="1558" y="9683"/>
                  </a:cubicBezTo>
                  <a:cubicBezTo>
                    <a:pt x="1912" y="9876"/>
                    <a:pt x="2170" y="10037"/>
                    <a:pt x="2540" y="10230"/>
                  </a:cubicBezTo>
                  <a:cubicBezTo>
                    <a:pt x="2733" y="10344"/>
                    <a:pt x="2943" y="10391"/>
                    <a:pt x="3120" y="10505"/>
                  </a:cubicBezTo>
                  <a:cubicBezTo>
                    <a:pt x="3281" y="10617"/>
                    <a:pt x="3458" y="10698"/>
                    <a:pt x="3603" y="10810"/>
                  </a:cubicBezTo>
                  <a:cubicBezTo>
                    <a:pt x="3732" y="10907"/>
                    <a:pt x="3860" y="11020"/>
                    <a:pt x="4022" y="11085"/>
                  </a:cubicBezTo>
                  <a:cubicBezTo>
                    <a:pt x="4070" y="11117"/>
                    <a:pt x="4135" y="11132"/>
                    <a:pt x="4183" y="11181"/>
                  </a:cubicBezTo>
                  <a:cubicBezTo>
                    <a:pt x="4296" y="11293"/>
                    <a:pt x="4408" y="11374"/>
                    <a:pt x="4554" y="11439"/>
                  </a:cubicBezTo>
                  <a:cubicBezTo>
                    <a:pt x="4666" y="11938"/>
                    <a:pt x="4795" y="12421"/>
                    <a:pt x="4940" y="12921"/>
                  </a:cubicBezTo>
                  <a:cubicBezTo>
                    <a:pt x="5133" y="13565"/>
                    <a:pt x="5407" y="14192"/>
                    <a:pt x="5568" y="14804"/>
                  </a:cubicBezTo>
                  <a:cubicBezTo>
                    <a:pt x="5729" y="15352"/>
                    <a:pt x="5874" y="15981"/>
                    <a:pt x="6003" y="16576"/>
                  </a:cubicBezTo>
                  <a:cubicBezTo>
                    <a:pt x="6132" y="17012"/>
                    <a:pt x="6244" y="17398"/>
                    <a:pt x="6358" y="17817"/>
                  </a:cubicBezTo>
                  <a:cubicBezTo>
                    <a:pt x="6358" y="17881"/>
                    <a:pt x="6373" y="17929"/>
                    <a:pt x="6405" y="17978"/>
                  </a:cubicBezTo>
                  <a:cubicBezTo>
                    <a:pt x="6405" y="18003"/>
                    <a:pt x="6415" y="18057"/>
                    <a:pt x="6420" y="18057"/>
                  </a:cubicBezTo>
                  <a:cubicBezTo>
                    <a:pt x="6421" y="18057"/>
                    <a:pt x="6422" y="18053"/>
                    <a:pt x="6422" y="18042"/>
                  </a:cubicBezTo>
                  <a:lnTo>
                    <a:pt x="6422" y="18090"/>
                  </a:lnTo>
                  <a:cubicBezTo>
                    <a:pt x="6422" y="18107"/>
                    <a:pt x="6437" y="18122"/>
                    <a:pt x="6437" y="18139"/>
                  </a:cubicBezTo>
                  <a:cubicBezTo>
                    <a:pt x="6437" y="18155"/>
                    <a:pt x="6454" y="18187"/>
                    <a:pt x="6454" y="18219"/>
                  </a:cubicBezTo>
                  <a:cubicBezTo>
                    <a:pt x="6470" y="18219"/>
                    <a:pt x="6454" y="18236"/>
                    <a:pt x="6470" y="18251"/>
                  </a:cubicBezTo>
                  <a:lnTo>
                    <a:pt x="6470" y="18268"/>
                  </a:lnTo>
                  <a:lnTo>
                    <a:pt x="6470" y="18300"/>
                  </a:lnTo>
                  <a:cubicBezTo>
                    <a:pt x="6456" y="18356"/>
                    <a:pt x="6491" y="18400"/>
                    <a:pt x="6542" y="18400"/>
                  </a:cubicBezTo>
                  <a:cubicBezTo>
                    <a:pt x="6550" y="18400"/>
                    <a:pt x="6558" y="18399"/>
                    <a:pt x="6566" y="18397"/>
                  </a:cubicBezTo>
                  <a:cubicBezTo>
                    <a:pt x="6695" y="18397"/>
                    <a:pt x="6631" y="18139"/>
                    <a:pt x="6599" y="18075"/>
                  </a:cubicBezTo>
                  <a:cubicBezTo>
                    <a:pt x="6599" y="17993"/>
                    <a:pt x="6566" y="17929"/>
                    <a:pt x="6551" y="17849"/>
                  </a:cubicBezTo>
                  <a:cubicBezTo>
                    <a:pt x="6519" y="17768"/>
                    <a:pt x="6502" y="17639"/>
                    <a:pt x="6470" y="17575"/>
                  </a:cubicBezTo>
                  <a:cubicBezTo>
                    <a:pt x="6197" y="16673"/>
                    <a:pt x="5971" y="15530"/>
                    <a:pt x="5713" y="14660"/>
                  </a:cubicBezTo>
                  <a:cubicBezTo>
                    <a:pt x="5536" y="14016"/>
                    <a:pt x="5262" y="13419"/>
                    <a:pt x="5069" y="12775"/>
                  </a:cubicBezTo>
                  <a:cubicBezTo>
                    <a:pt x="4972" y="12389"/>
                    <a:pt x="4859" y="11986"/>
                    <a:pt x="4762" y="11583"/>
                  </a:cubicBezTo>
                  <a:cubicBezTo>
                    <a:pt x="4779" y="11583"/>
                    <a:pt x="4795" y="11600"/>
                    <a:pt x="4811" y="11600"/>
                  </a:cubicBezTo>
                  <a:cubicBezTo>
                    <a:pt x="4844" y="11583"/>
                    <a:pt x="4859" y="11568"/>
                    <a:pt x="4891" y="11551"/>
                  </a:cubicBezTo>
                  <a:cubicBezTo>
                    <a:pt x="5005" y="11390"/>
                    <a:pt x="5085" y="11197"/>
                    <a:pt x="5181" y="11020"/>
                  </a:cubicBezTo>
                  <a:cubicBezTo>
                    <a:pt x="5327" y="10762"/>
                    <a:pt x="5520" y="10520"/>
                    <a:pt x="5664" y="10262"/>
                  </a:cubicBezTo>
                  <a:cubicBezTo>
                    <a:pt x="5907" y="9812"/>
                    <a:pt x="6148" y="9442"/>
                    <a:pt x="6405" y="8974"/>
                  </a:cubicBezTo>
                  <a:cubicBezTo>
                    <a:pt x="6712" y="8443"/>
                    <a:pt x="7131" y="7960"/>
                    <a:pt x="7404" y="7412"/>
                  </a:cubicBezTo>
                  <a:cubicBezTo>
                    <a:pt x="7629" y="7009"/>
                    <a:pt x="7662" y="6543"/>
                    <a:pt x="7790" y="6204"/>
                  </a:cubicBezTo>
                  <a:cubicBezTo>
                    <a:pt x="7839" y="6124"/>
                    <a:pt x="7839" y="6027"/>
                    <a:pt x="7872" y="5963"/>
                  </a:cubicBezTo>
                  <a:cubicBezTo>
                    <a:pt x="7887" y="5946"/>
                    <a:pt x="7887" y="5931"/>
                    <a:pt x="7887" y="5931"/>
                  </a:cubicBezTo>
                  <a:lnTo>
                    <a:pt x="7887" y="5914"/>
                  </a:lnTo>
                  <a:cubicBezTo>
                    <a:pt x="7904" y="5866"/>
                    <a:pt x="7872" y="5817"/>
                    <a:pt x="7823" y="5802"/>
                  </a:cubicBezTo>
                  <a:cubicBezTo>
                    <a:pt x="7775" y="5802"/>
                    <a:pt x="7758" y="5834"/>
                    <a:pt x="7743" y="5849"/>
                  </a:cubicBezTo>
                  <a:lnTo>
                    <a:pt x="7726" y="5866"/>
                  </a:lnTo>
                  <a:cubicBezTo>
                    <a:pt x="7711" y="5898"/>
                    <a:pt x="7694" y="5946"/>
                    <a:pt x="7678" y="5978"/>
                  </a:cubicBezTo>
                  <a:cubicBezTo>
                    <a:pt x="7549" y="6317"/>
                    <a:pt x="7453" y="6736"/>
                    <a:pt x="7372" y="7026"/>
                  </a:cubicBezTo>
                  <a:cubicBezTo>
                    <a:pt x="7131" y="7685"/>
                    <a:pt x="6647" y="8218"/>
                    <a:pt x="6276" y="8845"/>
                  </a:cubicBezTo>
                  <a:cubicBezTo>
                    <a:pt x="6132" y="9103"/>
                    <a:pt x="6051" y="9281"/>
                    <a:pt x="5907" y="9506"/>
                  </a:cubicBezTo>
                  <a:cubicBezTo>
                    <a:pt x="5778" y="9699"/>
                    <a:pt x="5600" y="10069"/>
                    <a:pt x="5520" y="10198"/>
                  </a:cubicBezTo>
                  <a:cubicBezTo>
                    <a:pt x="5342" y="10488"/>
                    <a:pt x="5117" y="10778"/>
                    <a:pt x="4972" y="11100"/>
                  </a:cubicBezTo>
                  <a:cubicBezTo>
                    <a:pt x="4908" y="11213"/>
                    <a:pt x="4859" y="11310"/>
                    <a:pt x="4795" y="11407"/>
                  </a:cubicBezTo>
                  <a:cubicBezTo>
                    <a:pt x="4762" y="11390"/>
                    <a:pt x="4730" y="11358"/>
                    <a:pt x="4698" y="11342"/>
                  </a:cubicBezTo>
                  <a:cubicBezTo>
                    <a:pt x="4554" y="10746"/>
                    <a:pt x="4408" y="10150"/>
                    <a:pt x="4296" y="9554"/>
                  </a:cubicBezTo>
                  <a:cubicBezTo>
                    <a:pt x="4135" y="8830"/>
                    <a:pt x="4006" y="8104"/>
                    <a:pt x="3893" y="7363"/>
                  </a:cubicBezTo>
                  <a:lnTo>
                    <a:pt x="3893" y="7363"/>
                  </a:lnTo>
                  <a:cubicBezTo>
                    <a:pt x="3909" y="7380"/>
                    <a:pt x="3942" y="7396"/>
                    <a:pt x="3974" y="7412"/>
                  </a:cubicBezTo>
                  <a:cubicBezTo>
                    <a:pt x="3982" y="7415"/>
                    <a:pt x="3991" y="7416"/>
                    <a:pt x="3999" y="7416"/>
                  </a:cubicBezTo>
                  <a:cubicBezTo>
                    <a:pt x="4093" y="7416"/>
                    <a:pt x="4134" y="7251"/>
                    <a:pt x="4118" y="7251"/>
                  </a:cubicBezTo>
                  <a:cubicBezTo>
                    <a:pt x="4715" y="6010"/>
                    <a:pt x="5456" y="4964"/>
                    <a:pt x="6068" y="3691"/>
                  </a:cubicBezTo>
                  <a:cubicBezTo>
                    <a:pt x="6276" y="3305"/>
                    <a:pt x="6470" y="2903"/>
                    <a:pt x="6615" y="2484"/>
                  </a:cubicBezTo>
                  <a:cubicBezTo>
                    <a:pt x="6680" y="2387"/>
                    <a:pt x="6712" y="2258"/>
                    <a:pt x="6727" y="2194"/>
                  </a:cubicBezTo>
                  <a:cubicBezTo>
                    <a:pt x="6774" y="2132"/>
                    <a:pt x="6806" y="1967"/>
                    <a:pt x="6681" y="1967"/>
                  </a:cubicBezTo>
                  <a:cubicBezTo>
                    <a:pt x="6676" y="1967"/>
                    <a:pt x="6669" y="1968"/>
                    <a:pt x="6663" y="1968"/>
                  </a:cubicBezTo>
                  <a:cubicBezTo>
                    <a:pt x="6592" y="1968"/>
                    <a:pt x="6596" y="2070"/>
                    <a:pt x="6610" y="2070"/>
                  </a:cubicBezTo>
                  <a:cubicBezTo>
                    <a:pt x="6610" y="2070"/>
                    <a:pt x="6610" y="2070"/>
                    <a:pt x="6610" y="2070"/>
                  </a:cubicBezTo>
                  <a:lnTo>
                    <a:pt x="6610" y="2070"/>
                  </a:lnTo>
                  <a:cubicBezTo>
                    <a:pt x="6595" y="2087"/>
                    <a:pt x="6581" y="2116"/>
                    <a:pt x="6566" y="2145"/>
                  </a:cubicBezTo>
                  <a:cubicBezTo>
                    <a:pt x="6551" y="2274"/>
                    <a:pt x="6470" y="2387"/>
                    <a:pt x="6405" y="2531"/>
                  </a:cubicBezTo>
                  <a:cubicBezTo>
                    <a:pt x="6132" y="3337"/>
                    <a:pt x="5649" y="4045"/>
                    <a:pt x="5278" y="4803"/>
                  </a:cubicBezTo>
                  <a:cubicBezTo>
                    <a:pt x="4859" y="5559"/>
                    <a:pt x="4296" y="6349"/>
                    <a:pt x="3957" y="7219"/>
                  </a:cubicBezTo>
                  <a:cubicBezTo>
                    <a:pt x="3942" y="7202"/>
                    <a:pt x="3925" y="7202"/>
                    <a:pt x="3925" y="7202"/>
                  </a:cubicBezTo>
                  <a:cubicBezTo>
                    <a:pt x="3893" y="7187"/>
                    <a:pt x="3877" y="7170"/>
                    <a:pt x="3860" y="7155"/>
                  </a:cubicBezTo>
                  <a:cubicBezTo>
                    <a:pt x="3781" y="6622"/>
                    <a:pt x="3716" y="6059"/>
                    <a:pt x="3667" y="5512"/>
                  </a:cubicBezTo>
                  <a:cubicBezTo>
                    <a:pt x="3571" y="4964"/>
                    <a:pt x="3474" y="4400"/>
                    <a:pt x="3377" y="3852"/>
                  </a:cubicBezTo>
                  <a:cubicBezTo>
                    <a:pt x="3377" y="3837"/>
                    <a:pt x="3394" y="3820"/>
                    <a:pt x="3394" y="3820"/>
                  </a:cubicBezTo>
                  <a:cubicBezTo>
                    <a:pt x="3491" y="3676"/>
                    <a:pt x="3555" y="3530"/>
                    <a:pt x="3635" y="3401"/>
                  </a:cubicBezTo>
                  <a:cubicBezTo>
                    <a:pt x="4086" y="2548"/>
                    <a:pt x="4569" y="1694"/>
                    <a:pt x="4876" y="777"/>
                  </a:cubicBezTo>
                  <a:lnTo>
                    <a:pt x="4891" y="744"/>
                  </a:lnTo>
                  <a:lnTo>
                    <a:pt x="4891" y="728"/>
                  </a:lnTo>
                  <a:cubicBezTo>
                    <a:pt x="4923" y="631"/>
                    <a:pt x="4972" y="454"/>
                    <a:pt x="4988" y="422"/>
                  </a:cubicBezTo>
                  <a:cubicBezTo>
                    <a:pt x="5020" y="358"/>
                    <a:pt x="5117" y="261"/>
                    <a:pt x="5052" y="197"/>
                  </a:cubicBezTo>
                  <a:cubicBezTo>
                    <a:pt x="5030" y="178"/>
                    <a:pt x="5008" y="169"/>
                    <a:pt x="4988" y="169"/>
                  </a:cubicBezTo>
                  <a:cubicBezTo>
                    <a:pt x="4819" y="169"/>
                    <a:pt x="4715" y="745"/>
                    <a:pt x="4699" y="745"/>
                  </a:cubicBezTo>
                  <a:cubicBezTo>
                    <a:pt x="4698" y="745"/>
                    <a:pt x="4698" y="745"/>
                    <a:pt x="4698" y="744"/>
                  </a:cubicBezTo>
                  <a:cubicBezTo>
                    <a:pt x="4521" y="1163"/>
                    <a:pt x="4393" y="1614"/>
                    <a:pt x="4167" y="2001"/>
                  </a:cubicBezTo>
                  <a:cubicBezTo>
                    <a:pt x="3877" y="2531"/>
                    <a:pt x="3603" y="3079"/>
                    <a:pt x="3330" y="3579"/>
                  </a:cubicBezTo>
                  <a:cubicBezTo>
                    <a:pt x="3233" y="3111"/>
                    <a:pt x="3152" y="2628"/>
                    <a:pt x="3055" y="2145"/>
                  </a:cubicBezTo>
                  <a:cubicBezTo>
                    <a:pt x="2959" y="1614"/>
                    <a:pt x="2943" y="1066"/>
                    <a:pt x="2782" y="551"/>
                  </a:cubicBezTo>
                  <a:cubicBezTo>
                    <a:pt x="2718" y="373"/>
                    <a:pt x="2718" y="132"/>
                    <a:pt x="2604" y="3"/>
                  </a:cubicBezTo>
                  <a:cubicBezTo>
                    <a:pt x="2597" y="2"/>
                    <a:pt x="2590" y="1"/>
                    <a:pt x="25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8"/>
            <p:cNvSpPr/>
            <p:nvPr/>
          </p:nvSpPr>
          <p:spPr>
            <a:xfrm>
              <a:off x="1400811" y="3716852"/>
              <a:ext cx="476604" cy="1039657"/>
            </a:xfrm>
            <a:custGeom>
              <a:avLst/>
              <a:gdLst/>
              <a:ahLst/>
              <a:cxnLst/>
              <a:rect l="l" t="t" r="r" b="b"/>
              <a:pathLst>
                <a:path w="9036" h="19711" extrusionOk="0">
                  <a:moveTo>
                    <a:pt x="5612" y="1"/>
                  </a:moveTo>
                  <a:cubicBezTo>
                    <a:pt x="5437" y="1"/>
                    <a:pt x="5262" y="16"/>
                    <a:pt x="5090" y="46"/>
                  </a:cubicBezTo>
                  <a:cubicBezTo>
                    <a:pt x="4429" y="239"/>
                    <a:pt x="3769" y="562"/>
                    <a:pt x="3270" y="1060"/>
                  </a:cubicBezTo>
                  <a:cubicBezTo>
                    <a:pt x="2819" y="1560"/>
                    <a:pt x="2578" y="2076"/>
                    <a:pt x="2255" y="2591"/>
                  </a:cubicBezTo>
                  <a:cubicBezTo>
                    <a:pt x="1418" y="4234"/>
                    <a:pt x="1015" y="6021"/>
                    <a:pt x="742" y="7825"/>
                  </a:cubicBezTo>
                  <a:cubicBezTo>
                    <a:pt x="645" y="8533"/>
                    <a:pt x="499" y="9242"/>
                    <a:pt x="387" y="9951"/>
                  </a:cubicBezTo>
                  <a:cubicBezTo>
                    <a:pt x="258" y="11433"/>
                    <a:pt x="65" y="12914"/>
                    <a:pt x="48" y="14413"/>
                  </a:cubicBezTo>
                  <a:cubicBezTo>
                    <a:pt x="1" y="15524"/>
                    <a:pt x="81" y="16651"/>
                    <a:pt x="145" y="17763"/>
                  </a:cubicBezTo>
                  <a:cubicBezTo>
                    <a:pt x="177" y="17924"/>
                    <a:pt x="129" y="18117"/>
                    <a:pt x="209" y="18246"/>
                  </a:cubicBezTo>
                  <a:cubicBezTo>
                    <a:pt x="242" y="18390"/>
                    <a:pt x="306" y="18455"/>
                    <a:pt x="370" y="18616"/>
                  </a:cubicBezTo>
                  <a:cubicBezTo>
                    <a:pt x="419" y="18713"/>
                    <a:pt x="516" y="18762"/>
                    <a:pt x="613" y="18777"/>
                  </a:cubicBezTo>
                  <a:cubicBezTo>
                    <a:pt x="774" y="18809"/>
                    <a:pt x="950" y="18841"/>
                    <a:pt x="1111" y="18858"/>
                  </a:cubicBezTo>
                  <a:cubicBezTo>
                    <a:pt x="1659" y="18890"/>
                    <a:pt x="2013" y="18987"/>
                    <a:pt x="2481" y="19213"/>
                  </a:cubicBezTo>
                  <a:cubicBezTo>
                    <a:pt x="2835" y="19357"/>
                    <a:pt x="3141" y="19438"/>
                    <a:pt x="3576" y="19550"/>
                  </a:cubicBezTo>
                  <a:cubicBezTo>
                    <a:pt x="3827" y="19581"/>
                    <a:pt x="4097" y="19711"/>
                    <a:pt x="4362" y="19711"/>
                  </a:cubicBezTo>
                  <a:cubicBezTo>
                    <a:pt x="4522" y="19711"/>
                    <a:pt x="4681" y="19663"/>
                    <a:pt x="4833" y="19518"/>
                  </a:cubicBezTo>
                  <a:cubicBezTo>
                    <a:pt x="5138" y="19116"/>
                    <a:pt x="5283" y="18616"/>
                    <a:pt x="5509" y="18165"/>
                  </a:cubicBezTo>
                  <a:cubicBezTo>
                    <a:pt x="6104" y="16958"/>
                    <a:pt x="6459" y="15669"/>
                    <a:pt x="6894" y="14396"/>
                  </a:cubicBezTo>
                  <a:cubicBezTo>
                    <a:pt x="7586" y="12448"/>
                    <a:pt x="7940" y="10386"/>
                    <a:pt x="8279" y="8357"/>
                  </a:cubicBezTo>
                  <a:cubicBezTo>
                    <a:pt x="8585" y="6407"/>
                    <a:pt x="9036" y="4378"/>
                    <a:pt x="8456" y="2445"/>
                  </a:cubicBezTo>
                  <a:cubicBezTo>
                    <a:pt x="8230" y="1801"/>
                    <a:pt x="8005" y="1077"/>
                    <a:pt x="7474" y="609"/>
                  </a:cubicBezTo>
                  <a:cubicBezTo>
                    <a:pt x="6951" y="215"/>
                    <a:pt x="6277" y="1"/>
                    <a:pt x="56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8"/>
            <p:cNvSpPr/>
            <p:nvPr/>
          </p:nvSpPr>
          <p:spPr>
            <a:xfrm>
              <a:off x="1441320" y="3723709"/>
              <a:ext cx="422487" cy="1004318"/>
            </a:xfrm>
            <a:custGeom>
              <a:avLst/>
              <a:gdLst/>
              <a:ahLst/>
              <a:cxnLst/>
              <a:rect l="l" t="t" r="r" b="b"/>
              <a:pathLst>
                <a:path w="8010" h="19041" extrusionOk="0">
                  <a:moveTo>
                    <a:pt x="5642" y="0"/>
                  </a:moveTo>
                  <a:cubicBezTo>
                    <a:pt x="5608" y="0"/>
                    <a:pt x="5578" y="21"/>
                    <a:pt x="5578" y="60"/>
                  </a:cubicBezTo>
                  <a:cubicBezTo>
                    <a:pt x="5368" y="1430"/>
                    <a:pt x="5095" y="2590"/>
                    <a:pt x="4677" y="3846"/>
                  </a:cubicBezTo>
                  <a:cubicBezTo>
                    <a:pt x="4515" y="4555"/>
                    <a:pt x="4387" y="5247"/>
                    <a:pt x="4258" y="5955"/>
                  </a:cubicBezTo>
                  <a:cubicBezTo>
                    <a:pt x="4209" y="5843"/>
                    <a:pt x="4161" y="5730"/>
                    <a:pt x="4144" y="5633"/>
                  </a:cubicBezTo>
                  <a:cubicBezTo>
                    <a:pt x="3887" y="4538"/>
                    <a:pt x="3388" y="3266"/>
                    <a:pt x="3098" y="2268"/>
                  </a:cubicBezTo>
                  <a:cubicBezTo>
                    <a:pt x="2953" y="1752"/>
                    <a:pt x="2840" y="1237"/>
                    <a:pt x="2727" y="705"/>
                  </a:cubicBezTo>
                  <a:cubicBezTo>
                    <a:pt x="2720" y="662"/>
                    <a:pt x="2685" y="641"/>
                    <a:pt x="2649" y="641"/>
                  </a:cubicBezTo>
                  <a:cubicBezTo>
                    <a:pt x="2604" y="641"/>
                    <a:pt x="2557" y="674"/>
                    <a:pt x="2566" y="737"/>
                  </a:cubicBezTo>
                  <a:cubicBezTo>
                    <a:pt x="2727" y="1656"/>
                    <a:pt x="2953" y="2396"/>
                    <a:pt x="3227" y="3217"/>
                  </a:cubicBezTo>
                  <a:cubicBezTo>
                    <a:pt x="3485" y="4007"/>
                    <a:pt x="3742" y="4602"/>
                    <a:pt x="3919" y="5343"/>
                  </a:cubicBezTo>
                  <a:cubicBezTo>
                    <a:pt x="3983" y="5618"/>
                    <a:pt x="4097" y="5923"/>
                    <a:pt x="4177" y="6149"/>
                  </a:cubicBezTo>
                  <a:cubicBezTo>
                    <a:pt x="4193" y="6181"/>
                    <a:pt x="4177" y="6213"/>
                    <a:pt x="4193" y="6245"/>
                  </a:cubicBezTo>
                  <a:lnTo>
                    <a:pt x="4193" y="6262"/>
                  </a:lnTo>
                  <a:cubicBezTo>
                    <a:pt x="4112" y="6728"/>
                    <a:pt x="4000" y="7196"/>
                    <a:pt x="3871" y="7663"/>
                  </a:cubicBezTo>
                  <a:cubicBezTo>
                    <a:pt x="3775" y="8178"/>
                    <a:pt x="3597" y="8693"/>
                    <a:pt x="3436" y="9226"/>
                  </a:cubicBezTo>
                  <a:cubicBezTo>
                    <a:pt x="3403" y="9193"/>
                    <a:pt x="3371" y="9161"/>
                    <a:pt x="3356" y="9112"/>
                  </a:cubicBezTo>
                  <a:cubicBezTo>
                    <a:pt x="3324" y="9080"/>
                    <a:pt x="3275" y="9032"/>
                    <a:pt x="3259" y="9000"/>
                  </a:cubicBezTo>
                  <a:cubicBezTo>
                    <a:pt x="3001" y="8678"/>
                    <a:pt x="2888" y="8485"/>
                    <a:pt x="2712" y="8114"/>
                  </a:cubicBezTo>
                  <a:cubicBezTo>
                    <a:pt x="2212" y="7212"/>
                    <a:pt x="1842" y="6262"/>
                    <a:pt x="1439" y="5328"/>
                  </a:cubicBezTo>
                  <a:cubicBezTo>
                    <a:pt x="1262" y="4860"/>
                    <a:pt x="1084" y="4409"/>
                    <a:pt x="923" y="3943"/>
                  </a:cubicBezTo>
                  <a:cubicBezTo>
                    <a:pt x="912" y="3909"/>
                    <a:pt x="885" y="3895"/>
                    <a:pt x="857" y="3895"/>
                  </a:cubicBezTo>
                  <a:cubicBezTo>
                    <a:pt x="804" y="3895"/>
                    <a:pt x="747" y="3944"/>
                    <a:pt x="779" y="4007"/>
                  </a:cubicBezTo>
                  <a:cubicBezTo>
                    <a:pt x="1213" y="5247"/>
                    <a:pt x="1713" y="6471"/>
                    <a:pt x="2293" y="7647"/>
                  </a:cubicBezTo>
                  <a:cubicBezTo>
                    <a:pt x="2486" y="8049"/>
                    <a:pt x="2695" y="8468"/>
                    <a:pt x="2905" y="8790"/>
                  </a:cubicBezTo>
                  <a:cubicBezTo>
                    <a:pt x="3034" y="8951"/>
                    <a:pt x="3163" y="9112"/>
                    <a:pt x="3275" y="9273"/>
                  </a:cubicBezTo>
                  <a:cubicBezTo>
                    <a:pt x="3307" y="9322"/>
                    <a:pt x="3356" y="9354"/>
                    <a:pt x="3388" y="9402"/>
                  </a:cubicBezTo>
                  <a:lnTo>
                    <a:pt x="3242" y="9885"/>
                  </a:lnTo>
                  <a:cubicBezTo>
                    <a:pt x="3130" y="10465"/>
                    <a:pt x="3001" y="11013"/>
                    <a:pt x="2856" y="11560"/>
                  </a:cubicBezTo>
                  <a:cubicBezTo>
                    <a:pt x="2759" y="11416"/>
                    <a:pt x="2615" y="11319"/>
                    <a:pt x="2534" y="11174"/>
                  </a:cubicBezTo>
                  <a:cubicBezTo>
                    <a:pt x="2405" y="10965"/>
                    <a:pt x="2132" y="10643"/>
                    <a:pt x="2003" y="10353"/>
                  </a:cubicBezTo>
                  <a:cubicBezTo>
                    <a:pt x="1649" y="9724"/>
                    <a:pt x="1245" y="9064"/>
                    <a:pt x="908" y="8356"/>
                  </a:cubicBezTo>
                  <a:cubicBezTo>
                    <a:pt x="665" y="7808"/>
                    <a:pt x="424" y="7261"/>
                    <a:pt x="182" y="6696"/>
                  </a:cubicBezTo>
                  <a:cubicBezTo>
                    <a:pt x="171" y="6663"/>
                    <a:pt x="144" y="6648"/>
                    <a:pt x="115" y="6648"/>
                  </a:cubicBezTo>
                  <a:cubicBezTo>
                    <a:pt x="61" y="6648"/>
                    <a:pt x="0" y="6698"/>
                    <a:pt x="21" y="6761"/>
                  </a:cubicBezTo>
                  <a:cubicBezTo>
                    <a:pt x="553" y="8017"/>
                    <a:pt x="1181" y="9322"/>
                    <a:pt x="1857" y="10433"/>
                  </a:cubicBezTo>
                  <a:cubicBezTo>
                    <a:pt x="2003" y="10755"/>
                    <a:pt x="2244" y="11045"/>
                    <a:pt x="2454" y="11352"/>
                  </a:cubicBezTo>
                  <a:cubicBezTo>
                    <a:pt x="2566" y="11480"/>
                    <a:pt x="2679" y="11609"/>
                    <a:pt x="2808" y="11786"/>
                  </a:cubicBezTo>
                  <a:cubicBezTo>
                    <a:pt x="2679" y="12286"/>
                    <a:pt x="2566" y="12801"/>
                    <a:pt x="2437" y="13332"/>
                  </a:cubicBezTo>
                  <a:cubicBezTo>
                    <a:pt x="2132" y="14541"/>
                    <a:pt x="1906" y="15765"/>
                    <a:pt x="1745" y="16989"/>
                  </a:cubicBezTo>
                  <a:cubicBezTo>
                    <a:pt x="1745" y="17616"/>
                    <a:pt x="1649" y="18213"/>
                    <a:pt x="1584" y="18825"/>
                  </a:cubicBezTo>
                  <a:lnTo>
                    <a:pt x="1584" y="18857"/>
                  </a:lnTo>
                  <a:cubicBezTo>
                    <a:pt x="1584" y="18873"/>
                    <a:pt x="1567" y="18889"/>
                    <a:pt x="1567" y="18905"/>
                  </a:cubicBezTo>
                  <a:cubicBezTo>
                    <a:pt x="1552" y="18921"/>
                    <a:pt x="1552" y="18954"/>
                    <a:pt x="1567" y="18969"/>
                  </a:cubicBezTo>
                  <a:cubicBezTo>
                    <a:pt x="1579" y="19012"/>
                    <a:pt x="1618" y="19041"/>
                    <a:pt x="1662" y="19041"/>
                  </a:cubicBezTo>
                  <a:cubicBezTo>
                    <a:pt x="1684" y="19041"/>
                    <a:pt x="1707" y="19034"/>
                    <a:pt x="1728" y="19018"/>
                  </a:cubicBezTo>
                  <a:cubicBezTo>
                    <a:pt x="1777" y="18969"/>
                    <a:pt x="1777" y="18921"/>
                    <a:pt x="1793" y="18808"/>
                  </a:cubicBezTo>
                  <a:cubicBezTo>
                    <a:pt x="1857" y="18228"/>
                    <a:pt x="1954" y="17648"/>
                    <a:pt x="1954" y="17053"/>
                  </a:cubicBezTo>
                  <a:cubicBezTo>
                    <a:pt x="2003" y="16506"/>
                    <a:pt x="2132" y="15973"/>
                    <a:pt x="2179" y="15410"/>
                  </a:cubicBezTo>
                  <a:cubicBezTo>
                    <a:pt x="2389" y="14218"/>
                    <a:pt x="2679" y="13027"/>
                    <a:pt x="2969" y="11835"/>
                  </a:cubicBezTo>
                  <a:cubicBezTo>
                    <a:pt x="3017" y="11803"/>
                    <a:pt x="3081" y="11706"/>
                    <a:pt x="3130" y="11674"/>
                  </a:cubicBezTo>
                  <a:cubicBezTo>
                    <a:pt x="3661" y="11126"/>
                    <a:pt x="4305" y="10723"/>
                    <a:pt x="4870" y="10224"/>
                  </a:cubicBezTo>
                  <a:cubicBezTo>
                    <a:pt x="5175" y="9982"/>
                    <a:pt x="5530" y="9821"/>
                    <a:pt x="5804" y="9563"/>
                  </a:cubicBezTo>
                  <a:cubicBezTo>
                    <a:pt x="6094" y="9322"/>
                    <a:pt x="6399" y="9097"/>
                    <a:pt x="6706" y="8871"/>
                  </a:cubicBezTo>
                  <a:cubicBezTo>
                    <a:pt x="6915" y="8661"/>
                    <a:pt x="7044" y="8549"/>
                    <a:pt x="7286" y="8307"/>
                  </a:cubicBezTo>
                  <a:cubicBezTo>
                    <a:pt x="7333" y="8259"/>
                    <a:pt x="7479" y="8098"/>
                    <a:pt x="7576" y="8017"/>
                  </a:cubicBezTo>
                  <a:cubicBezTo>
                    <a:pt x="7623" y="8001"/>
                    <a:pt x="7656" y="7952"/>
                    <a:pt x="7640" y="7905"/>
                  </a:cubicBezTo>
                  <a:cubicBezTo>
                    <a:pt x="7630" y="7854"/>
                    <a:pt x="7588" y="7829"/>
                    <a:pt x="7542" y="7829"/>
                  </a:cubicBezTo>
                  <a:cubicBezTo>
                    <a:pt x="7515" y="7829"/>
                    <a:pt x="7486" y="7838"/>
                    <a:pt x="7462" y="7856"/>
                  </a:cubicBezTo>
                  <a:cubicBezTo>
                    <a:pt x="7398" y="7920"/>
                    <a:pt x="7430" y="7905"/>
                    <a:pt x="7366" y="7952"/>
                  </a:cubicBezTo>
                  <a:cubicBezTo>
                    <a:pt x="7221" y="8098"/>
                    <a:pt x="7140" y="8195"/>
                    <a:pt x="7044" y="8291"/>
                  </a:cubicBezTo>
                  <a:cubicBezTo>
                    <a:pt x="6850" y="8452"/>
                    <a:pt x="6770" y="8549"/>
                    <a:pt x="6609" y="8710"/>
                  </a:cubicBezTo>
                  <a:cubicBezTo>
                    <a:pt x="6464" y="8822"/>
                    <a:pt x="6303" y="8919"/>
                    <a:pt x="6174" y="9032"/>
                  </a:cubicBezTo>
                  <a:cubicBezTo>
                    <a:pt x="5772" y="9354"/>
                    <a:pt x="5385" y="9677"/>
                    <a:pt x="4950" y="9934"/>
                  </a:cubicBezTo>
                  <a:cubicBezTo>
                    <a:pt x="4305" y="10465"/>
                    <a:pt x="3614" y="10933"/>
                    <a:pt x="3049" y="11513"/>
                  </a:cubicBezTo>
                  <a:cubicBezTo>
                    <a:pt x="3178" y="10916"/>
                    <a:pt x="3324" y="10321"/>
                    <a:pt x="3452" y="9724"/>
                  </a:cubicBezTo>
                  <a:cubicBezTo>
                    <a:pt x="3468" y="9660"/>
                    <a:pt x="3500" y="9580"/>
                    <a:pt x="3517" y="9515"/>
                  </a:cubicBezTo>
                  <a:cubicBezTo>
                    <a:pt x="3597" y="9515"/>
                    <a:pt x="3646" y="9370"/>
                    <a:pt x="3678" y="9305"/>
                  </a:cubicBezTo>
                  <a:cubicBezTo>
                    <a:pt x="3790" y="9144"/>
                    <a:pt x="3919" y="9016"/>
                    <a:pt x="4048" y="8871"/>
                  </a:cubicBezTo>
                  <a:cubicBezTo>
                    <a:pt x="4483" y="8452"/>
                    <a:pt x="4982" y="8098"/>
                    <a:pt x="5450" y="7727"/>
                  </a:cubicBezTo>
                  <a:cubicBezTo>
                    <a:pt x="5852" y="7357"/>
                    <a:pt x="6142" y="7051"/>
                    <a:pt x="6560" y="6713"/>
                  </a:cubicBezTo>
                  <a:cubicBezTo>
                    <a:pt x="6818" y="6503"/>
                    <a:pt x="7125" y="6262"/>
                    <a:pt x="7333" y="6036"/>
                  </a:cubicBezTo>
                  <a:cubicBezTo>
                    <a:pt x="7479" y="5908"/>
                    <a:pt x="7591" y="5843"/>
                    <a:pt x="7752" y="5665"/>
                  </a:cubicBezTo>
                  <a:lnTo>
                    <a:pt x="7801" y="5569"/>
                  </a:lnTo>
                  <a:cubicBezTo>
                    <a:pt x="7817" y="5569"/>
                    <a:pt x="7849" y="5537"/>
                    <a:pt x="7866" y="5521"/>
                  </a:cubicBezTo>
                  <a:cubicBezTo>
                    <a:pt x="7930" y="5489"/>
                    <a:pt x="8010" y="5440"/>
                    <a:pt x="7994" y="5375"/>
                  </a:cubicBezTo>
                  <a:cubicBezTo>
                    <a:pt x="7974" y="5328"/>
                    <a:pt x="7947" y="5312"/>
                    <a:pt x="7920" y="5312"/>
                  </a:cubicBezTo>
                  <a:cubicBezTo>
                    <a:pt x="7883" y="5312"/>
                    <a:pt x="7845" y="5341"/>
                    <a:pt x="7817" y="5360"/>
                  </a:cubicBezTo>
                  <a:cubicBezTo>
                    <a:pt x="7784" y="5360"/>
                    <a:pt x="7737" y="5408"/>
                    <a:pt x="7720" y="5424"/>
                  </a:cubicBezTo>
                  <a:cubicBezTo>
                    <a:pt x="7640" y="5489"/>
                    <a:pt x="7656" y="5537"/>
                    <a:pt x="7591" y="5586"/>
                  </a:cubicBezTo>
                  <a:cubicBezTo>
                    <a:pt x="7494" y="5682"/>
                    <a:pt x="7382" y="5779"/>
                    <a:pt x="7269" y="5859"/>
                  </a:cubicBezTo>
                  <a:cubicBezTo>
                    <a:pt x="7028" y="6116"/>
                    <a:pt x="6754" y="6342"/>
                    <a:pt x="6480" y="6552"/>
                  </a:cubicBezTo>
                  <a:cubicBezTo>
                    <a:pt x="6029" y="6922"/>
                    <a:pt x="5643" y="7357"/>
                    <a:pt x="5175" y="7727"/>
                  </a:cubicBezTo>
                  <a:cubicBezTo>
                    <a:pt x="4660" y="8114"/>
                    <a:pt x="4048" y="8549"/>
                    <a:pt x="3661" y="9064"/>
                  </a:cubicBezTo>
                  <a:cubicBezTo>
                    <a:pt x="3903" y="8259"/>
                    <a:pt x="4129" y="7373"/>
                    <a:pt x="4305" y="6552"/>
                  </a:cubicBezTo>
                  <a:lnTo>
                    <a:pt x="4354" y="6310"/>
                  </a:lnTo>
                  <a:cubicBezTo>
                    <a:pt x="4434" y="6230"/>
                    <a:pt x="4451" y="6133"/>
                    <a:pt x="4515" y="6036"/>
                  </a:cubicBezTo>
                  <a:cubicBezTo>
                    <a:pt x="4709" y="5747"/>
                    <a:pt x="4917" y="5457"/>
                    <a:pt x="5160" y="5214"/>
                  </a:cubicBezTo>
                  <a:cubicBezTo>
                    <a:pt x="5578" y="4780"/>
                    <a:pt x="5933" y="4248"/>
                    <a:pt x="6270" y="3846"/>
                  </a:cubicBezTo>
                  <a:cubicBezTo>
                    <a:pt x="6513" y="3588"/>
                    <a:pt x="6689" y="3282"/>
                    <a:pt x="6915" y="3009"/>
                  </a:cubicBezTo>
                  <a:cubicBezTo>
                    <a:pt x="7108" y="2815"/>
                    <a:pt x="7269" y="2558"/>
                    <a:pt x="7430" y="2412"/>
                  </a:cubicBezTo>
                  <a:cubicBezTo>
                    <a:pt x="7491" y="2336"/>
                    <a:pt x="7524" y="2303"/>
                    <a:pt x="7582" y="2244"/>
                  </a:cubicBezTo>
                  <a:lnTo>
                    <a:pt x="7582" y="2244"/>
                  </a:lnTo>
                  <a:cubicBezTo>
                    <a:pt x="7596" y="2238"/>
                    <a:pt x="7640" y="2208"/>
                    <a:pt x="7640" y="2186"/>
                  </a:cubicBezTo>
                  <a:cubicBezTo>
                    <a:pt x="7688" y="2122"/>
                    <a:pt x="7769" y="2025"/>
                    <a:pt x="7672" y="1978"/>
                  </a:cubicBezTo>
                  <a:cubicBezTo>
                    <a:pt x="7654" y="1970"/>
                    <a:pt x="7639" y="1967"/>
                    <a:pt x="7625" y="1967"/>
                  </a:cubicBezTo>
                  <a:cubicBezTo>
                    <a:pt x="7554" y="1967"/>
                    <a:pt x="7538" y="2060"/>
                    <a:pt x="7511" y="2074"/>
                  </a:cubicBezTo>
                  <a:cubicBezTo>
                    <a:pt x="7462" y="2122"/>
                    <a:pt x="7382" y="2186"/>
                    <a:pt x="7318" y="2283"/>
                  </a:cubicBezTo>
                  <a:cubicBezTo>
                    <a:pt x="7189" y="2364"/>
                    <a:pt x="7060" y="2590"/>
                    <a:pt x="6931" y="2734"/>
                  </a:cubicBezTo>
                  <a:cubicBezTo>
                    <a:pt x="6674" y="3009"/>
                    <a:pt x="6480" y="3331"/>
                    <a:pt x="6238" y="3604"/>
                  </a:cubicBezTo>
                  <a:cubicBezTo>
                    <a:pt x="5916" y="3958"/>
                    <a:pt x="5691" y="4329"/>
                    <a:pt x="5368" y="4731"/>
                  </a:cubicBezTo>
                  <a:cubicBezTo>
                    <a:pt x="5014" y="5118"/>
                    <a:pt x="4677" y="5489"/>
                    <a:pt x="4419" y="5908"/>
                  </a:cubicBezTo>
                  <a:cubicBezTo>
                    <a:pt x="4531" y="5279"/>
                    <a:pt x="4660" y="4651"/>
                    <a:pt x="4789" y="4023"/>
                  </a:cubicBezTo>
                  <a:cubicBezTo>
                    <a:pt x="5143" y="2880"/>
                    <a:pt x="5433" y="1881"/>
                    <a:pt x="5626" y="689"/>
                  </a:cubicBezTo>
                  <a:cubicBezTo>
                    <a:pt x="5643" y="464"/>
                    <a:pt x="5740" y="238"/>
                    <a:pt x="5707" y="28"/>
                  </a:cubicBezTo>
                  <a:cubicBezTo>
                    <a:pt x="5688" y="9"/>
                    <a:pt x="5664" y="0"/>
                    <a:pt x="56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1" name="Google Shape;661;p28"/>
          <p:cNvSpPr/>
          <p:nvPr/>
        </p:nvSpPr>
        <p:spPr>
          <a:xfrm>
            <a:off x="8056110" y="752026"/>
            <a:ext cx="1424240" cy="721767"/>
          </a:xfrm>
          <a:custGeom>
            <a:avLst/>
            <a:gdLst/>
            <a:ahLst/>
            <a:cxnLst/>
            <a:rect l="l" t="t" r="r" b="b"/>
            <a:pathLst>
              <a:path w="66803" h="33854" extrusionOk="0">
                <a:moveTo>
                  <a:pt x="14000" y="12739"/>
                </a:moveTo>
                <a:lnTo>
                  <a:pt x="14000" y="12739"/>
                </a:lnTo>
                <a:cubicBezTo>
                  <a:pt x="13947" y="12871"/>
                  <a:pt x="13894" y="12976"/>
                  <a:pt x="13868" y="13108"/>
                </a:cubicBezTo>
                <a:cubicBezTo>
                  <a:pt x="13736" y="13373"/>
                  <a:pt x="13630" y="13637"/>
                  <a:pt x="13525" y="13927"/>
                </a:cubicBezTo>
                <a:lnTo>
                  <a:pt x="13472" y="14007"/>
                </a:lnTo>
                <a:cubicBezTo>
                  <a:pt x="13657" y="13584"/>
                  <a:pt x="13815" y="13161"/>
                  <a:pt x="14000" y="12739"/>
                </a:cubicBezTo>
                <a:close/>
                <a:moveTo>
                  <a:pt x="2378" y="24678"/>
                </a:moveTo>
                <a:lnTo>
                  <a:pt x="2336" y="24741"/>
                </a:lnTo>
                <a:lnTo>
                  <a:pt x="2336" y="24741"/>
                </a:lnTo>
                <a:cubicBezTo>
                  <a:pt x="2352" y="24721"/>
                  <a:pt x="2367" y="24699"/>
                  <a:pt x="2378" y="24678"/>
                </a:cubicBezTo>
                <a:close/>
                <a:moveTo>
                  <a:pt x="24507" y="0"/>
                </a:moveTo>
                <a:cubicBezTo>
                  <a:pt x="23981" y="0"/>
                  <a:pt x="23455" y="89"/>
                  <a:pt x="22955" y="271"/>
                </a:cubicBezTo>
                <a:cubicBezTo>
                  <a:pt x="22585" y="377"/>
                  <a:pt x="22241" y="535"/>
                  <a:pt x="21898" y="720"/>
                </a:cubicBezTo>
                <a:cubicBezTo>
                  <a:pt x="21766" y="799"/>
                  <a:pt x="21634" y="879"/>
                  <a:pt x="21502" y="984"/>
                </a:cubicBezTo>
                <a:lnTo>
                  <a:pt x="21475" y="1011"/>
                </a:lnTo>
                <a:lnTo>
                  <a:pt x="21502" y="1011"/>
                </a:lnTo>
                <a:cubicBezTo>
                  <a:pt x="21449" y="1064"/>
                  <a:pt x="21370" y="1116"/>
                  <a:pt x="21317" y="1169"/>
                </a:cubicBezTo>
                <a:cubicBezTo>
                  <a:pt x="21343" y="1143"/>
                  <a:pt x="21370" y="1116"/>
                  <a:pt x="21396" y="1090"/>
                </a:cubicBezTo>
                <a:lnTo>
                  <a:pt x="21396" y="1090"/>
                </a:lnTo>
                <a:cubicBezTo>
                  <a:pt x="20973" y="1380"/>
                  <a:pt x="20604" y="1697"/>
                  <a:pt x="20260" y="2094"/>
                </a:cubicBezTo>
                <a:cubicBezTo>
                  <a:pt x="19864" y="2463"/>
                  <a:pt x="19468" y="2860"/>
                  <a:pt x="19124" y="3282"/>
                </a:cubicBezTo>
                <a:cubicBezTo>
                  <a:pt x="18702" y="3705"/>
                  <a:pt x="18358" y="4154"/>
                  <a:pt x="18068" y="4656"/>
                </a:cubicBezTo>
                <a:cubicBezTo>
                  <a:pt x="17830" y="4920"/>
                  <a:pt x="17645" y="5184"/>
                  <a:pt x="17460" y="5475"/>
                </a:cubicBezTo>
                <a:cubicBezTo>
                  <a:pt x="17196" y="5924"/>
                  <a:pt x="16932" y="6373"/>
                  <a:pt x="16694" y="6848"/>
                </a:cubicBezTo>
                <a:cubicBezTo>
                  <a:pt x="14898" y="9780"/>
                  <a:pt x="13445" y="12950"/>
                  <a:pt x="12362" y="16225"/>
                </a:cubicBezTo>
                <a:cubicBezTo>
                  <a:pt x="12310" y="15908"/>
                  <a:pt x="12257" y="15565"/>
                  <a:pt x="12151" y="15274"/>
                </a:cubicBezTo>
                <a:cubicBezTo>
                  <a:pt x="12072" y="14799"/>
                  <a:pt x="11861" y="14403"/>
                  <a:pt x="11544" y="14086"/>
                </a:cubicBezTo>
                <a:cubicBezTo>
                  <a:pt x="11227" y="13848"/>
                  <a:pt x="10883" y="13663"/>
                  <a:pt x="10513" y="13584"/>
                </a:cubicBezTo>
                <a:cubicBezTo>
                  <a:pt x="10461" y="13557"/>
                  <a:pt x="10381" y="13531"/>
                  <a:pt x="10302" y="13531"/>
                </a:cubicBezTo>
                <a:cubicBezTo>
                  <a:pt x="10038" y="13531"/>
                  <a:pt x="9747" y="13584"/>
                  <a:pt x="9536" y="13742"/>
                </a:cubicBezTo>
                <a:cubicBezTo>
                  <a:pt x="9034" y="13980"/>
                  <a:pt x="8638" y="14376"/>
                  <a:pt x="8400" y="14878"/>
                </a:cubicBezTo>
                <a:cubicBezTo>
                  <a:pt x="8163" y="15301"/>
                  <a:pt x="7951" y="15750"/>
                  <a:pt x="7793" y="16225"/>
                </a:cubicBezTo>
                <a:cubicBezTo>
                  <a:pt x="7291" y="17308"/>
                  <a:pt x="6947" y="18497"/>
                  <a:pt x="6842" y="19686"/>
                </a:cubicBezTo>
                <a:cubicBezTo>
                  <a:pt x="6763" y="20267"/>
                  <a:pt x="6763" y="20874"/>
                  <a:pt x="6842" y="21482"/>
                </a:cubicBezTo>
                <a:cubicBezTo>
                  <a:pt x="6419" y="21640"/>
                  <a:pt x="5759" y="21931"/>
                  <a:pt x="5363" y="22116"/>
                </a:cubicBezTo>
                <a:cubicBezTo>
                  <a:pt x="4755" y="22459"/>
                  <a:pt x="4174" y="22908"/>
                  <a:pt x="3699" y="23436"/>
                </a:cubicBezTo>
                <a:cubicBezTo>
                  <a:pt x="3619" y="23516"/>
                  <a:pt x="3566" y="23621"/>
                  <a:pt x="3514" y="23701"/>
                </a:cubicBezTo>
                <a:cubicBezTo>
                  <a:pt x="3008" y="24029"/>
                  <a:pt x="2552" y="24430"/>
                  <a:pt x="2212" y="24926"/>
                </a:cubicBezTo>
                <a:lnTo>
                  <a:pt x="2212" y="24926"/>
                </a:lnTo>
                <a:lnTo>
                  <a:pt x="2336" y="24741"/>
                </a:lnTo>
                <a:lnTo>
                  <a:pt x="2336" y="24741"/>
                </a:lnTo>
                <a:cubicBezTo>
                  <a:pt x="2313" y="24769"/>
                  <a:pt x="2288" y="24794"/>
                  <a:pt x="2272" y="24810"/>
                </a:cubicBezTo>
                <a:cubicBezTo>
                  <a:pt x="1982" y="25206"/>
                  <a:pt x="1691" y="25629"/>
                  <a:pt x="1480" y="26051"/>
                </a:cubicBezTo>
                <a:cubicBezTo>
                  <a:pt x="1004" y="26712"/>
                  <a:pt x="634" y="27451"/>
                  <a:pt x="344" y="28217"/>
                </a:cubicBezTo>
                <a:cubicBezTo>
                  <a:pt x="159" y="28798"/>
                  <a:pt x="80" y="29406"/>
                  <a:pt x="106" y="30040"/>
                </a:cubicBezTo>
                <a:cubicBezTo>
                  <a:pt x="212" y="30463"/>
                  <a:pt x="1" y="30331"/>
                  <a:pt x="450" y="31466"/>
                </a:cubicBezTo>
                <a:cubicBezTo>
                  <a:pt x="819" y="32180"/>
                  <a:pt x="1480" y="32734"/>
                  <a:pt x="2246" y="33025"/>
                </a:cubicBezTo>
                <a:cubicBezTo>
                  <a:pt x="3012" y="33395"/>
                  <a:pt x="3857" y="33606"/>
                  <a:pt x="4702" y="33712"/>
                </a:cubicBezTo>
                <a:lnTo>
                  <a:pt x="5098" y="33764"/>
                </a:lnTo>
                <a:lnTo>
                  <a:pt x="5098" y="33764"/>
                </a:lnTo>
                <a:lnTo>
                  <a:pt x="4755" y="33712"/>
                </a:lnTo>
                <a:lnTo>
                  <a:pt x="4755" y="33712"/>
                </a:lnTo>
                <a:cubicBezTo>
                  <a:pt x="5548" y="33822"/>
                  <a:pt x="6340" y="33854"/>
                  <a:pt x="7130" y="33854"/>
                </a:cubicBezTo>
                <a:cubicBezTo>
                  <a:pt x="8237" y="33854"/>
                  <a:pt x="9340" y="33791"/>
                  <a:pt x="10434" y="33791"/>
                </a:cubicBezTo>
                <a:cubicBezTo>
                  <a:pt x="12706" y="33738"/>
                  <a:pt x="14977" y="33738"/>
                  <a:pt x="17249" y="33738"/>
                </a:cubicBezTo>
                <a:cubicBezTo>
                  <a:pt x="19181" y="33671"/>
                  <a:pt x="21132" y="33567"/>
                  <a:pt x="23086" y="33567"/>
                </a:cubicBezTo>
                <a:cubicBezTo>
                  <a:pt x="23456" y="33567"/>
                  <a:pt x="23826" y="33571"/>
                  <a:pt x="24196" y="33579"/>
                </a:cubicBezTo>
                <a:cubicBezTo>
                  <a:pt x="25543" y="33579"/>
                  <a:pt x="26890" y="33527"/>
                  <a:pt x="28237" y="33447"/>
                </a:cubicBezTo>
                <a:lnTo>
                  <a:pt x="28264" y="33447"/>
                </a:lnTo>
                <a:cubicBezTo>
                  <a:pt x="29505" y="33368"/>
                  <a:pt x="30800" y="33421"/>
                  <a:pt x="32041" y="33315"/>
                </a:cubicBezTo>
                <a:cubicBezTo>
                  <a:pt x="32583" y="33315"/>
                  <a:pt x="33124" y="33309"/>
                  <a:pt x="33662" y="33309"/>
                </a:cubicBezTo>
                <a:cubicBezTo>
                  <a:pt x="34200" y="33309"/>
                  <a:pt x="34735" y="33315"/>
                  <a:pt x="35264" y="33342"/>
                </a:cubicBezTo>
                <a:cubicBezTo>
                  <a:pt x="36003" y="33263"/>
                  <a:pt x="36743" y="33236"/>
                  <a:pt x="37482" y="33210"/>
                </a:cubicBezTo>
                <a:cubicBezTo>
                  <a:pt x="39913" y="33104"/>
                  <a:pt x="42316" y="32761"/>
                  <a:pt x="43848" y="32629"/>
                </a:cubicBezTo>
                <a:cubicBezTo>
                  <a:pt x="45116" y="32470"/>
                  <a:pt x="46384" y="32391"/>
                  <a:pt x="47652" y="32285"/>
                </a:cubicBezTo>
                <a:cubicBezTo>
                  <a:pt x="47837" y="32206"/>
                  <a:pt x="50346" y="31942"/>
                  <a:pt x="51641" y="31783"/>
                </a:cubicBezTo>
                <a:cubicBezTo>
                  <a:pt x="52723" y="31651"/>
                  <a:pt x="53886" y="31598"/>
                  <a:pt x="55814" y="31281"/>
                </a:cubicBezTo>
                <a:cubicBezTo>
                  <a:pt x="56474" y="31097"/>
                  <a:pt x="57135" y="30938"/>
                  <a:pt x="57795" y="30780"/>
                </a:cubicBezTo>
                <a:cubicBezTo>
                  <a:pt x="58561" y="30489"/>
                  <a:pt x="59327" y="30225"/>
                  <a:pt x="60093" y="29961"/>
                </a:cubicBezTo>
                <a:cubicBezTo>
                  <a:pt x="61150" y="29591"/>
                  <a:pt x="62153" y="29089"/>
                  <a:pt x="63104" y="28508"/>
                </a:cubicBezTo>
                <a:cubicBezTo>
                  <a:pt x="63844" y="27980"/>
                  <a:pt x="64584" y="27451"/>
                  <a:pt x="65350" y="27002"/>
                </a:cubicBezTo>
                <a:cubicBezTo>
                  <a:pt x="65931" y="26580"/>
                  <a:pt x="66512" y="26051"/>
                  <a:pt x="66670" y="25312"/>
                </a:cubicBezTo>
                <a:cubicBezTo>
                  <a:pt x="66802" y="24414"/>
                  <a:pt x="66723" y="23463"/>
                  <a:pt x="65957" y="22908"/>
                </a:cubicBezTo>
                <a:lnTo>
                  <a:pt x="65983" y="22908"/>
                </a:lnTo>
                <a:cubicBezTo>
                  <a:pt x="65640" y="22565"/>
                  <a:pt x="65244" y="22274"/>
                  <a:pt x="64821" y="22010"/>
                </a:cubicBezTo>
                <a:cubicBezTo>
                  <a:pt x="64557" y="21852"/>
                  <a:pt x="64267" y="21772"/>
                  <a:pt x="63976" y="21693"/>
                </a:cubicBezTo>
                <a:cubicBezTo>
                  <a:pt x="63870" y="21667"/>
                  <a:pt x="63791" y="21614"/>
                  <a:pt x="63685" y="21587"/>
                </a:cubicBezTo>
                <a:cubicBezTo>
                  <a:pt x="63185" y="21420"/>
                  <a:pt x="62667" y="21332"/>
                  <a:pt x="62146" y="21332"/>
                </a:cubicBezTo>
                <a:cubicBezTo>
                  <a:pt x="61760" y="21332"/>
                  <a:pt x="61373" y="21381"/>
                  <a:pt x="60991" y="21482"/>
                </a:cubicBezTo>
                <a:lnTo>
                  <a:pt x="60542" y="21614"/>
                </a:lnTo>
                <a:cubicBezTo>
                  <a:pt x="60806" y="20901"/>
                  <a:pt x="60991" y="20161"/>
                  <a:pt x="61070" y="19395"/>
                </a:cubicBezTo>
                <a:cubicBezTo>
                  <a:pt x="61070" y="18048"/>
                  <a:pt x="60146" y="17071"/>
                  <a:pt x="59063" y="16489"/>
                </a:cubicBezTo>
                <a:cubicBezTo>
                  <a:pt x="58587" y="16225"/>
                  <a:pt x="58086" y="16040"/>
                  <a:pt x="57557" y="15988"/>
                </a:cubicBezTo>
                <a:cubicBezTo>
                  <a:pt x="57360" y="15968"/>
                  <a:pt x="57163" y="15958"/>
                  <a:pt x="56966" y="15958"/>
                </a:cubicBezTo>
                <a:cubicBezTo>
                  <a:pt x="56108" y="15958"/>
                  <a:pt x="55257" y="16141"/>
                  <a:pt x="54440" y="16463"/>
                </a:cubicBezTo>
                <a:cubicBezTo>
                  <a:pt x="54256" y="16516"/>
                  <a:pt x="54071" y="16569"/>
                  <a:pt x="53912" y="16674"/>
                </a:cubicBezTo>
                <a:cubicBezTo>
                  <a:pt x="53252" y="16938"/>
                  <a:pt x="53833" y="16701"/>
                  <a:pt x="52803" y="17150"/>
                </a:cubicBezTo>
                <a:cubicBezTo>
                  <a:pt x="52565" y="17282"/>
                  <a:pt x="52354" y="17388"/>
                  <a:pt x="52142" y="17493"/>
                </a:cubicBezTo>
                <a:cubicBezTo>
                  <a:pt x="52142" y="17440"/>
                  <a:pt x="52169" y="17388"/>
                  <a:pt x="52195" y="17335"/>
                </a:cubicBezTo>
                <a:cubicBezTo>
                  <a:pt x="52274" y="17203"/>
                  <a:pt x="52301" y="17176"/>
                  <a:pt x="52274" y="17176"/>
                </a:cubicBezTo>
                <a:cubicBezTo>
                  <a:pt x="52486" y="16780"/>
                  <a:pt x="52671" y="16410"/>
                  <a:pt x="52829" y="16014"/>
                </a:cubicBezTo>
                <a:cubicBezTo>
                  <a:pt x="53199" y="15274"/>
                  <a:pt x="53490" y="14482"/>
                  <a:pt x="53674" y="13663"/>
                </a:cubicBezTo>
                <a:cubicBezTo>
                  <a:pt x="53727" y="13425"/>
                  <a:pt x="53806" y="13188"/>
                  <a:pt x="53859" y="12976"/>
                </a:cubicBezTo>
                <a:lnTo>
                  <a:pt x="53859" y="12976"/>
                </a:lnTo>
                <a:lnTo>
                  <a:pt x="53833" y="13003"/>
                </a:lnTo>
                <a:cubicBezTo>
                  <a:pt x="54071" y="12316"/>
                  <a:pt x="53965" y="11524"/>
                  <a:pt x="53859" y="10810"/>
                </a:cubicBezTo>
                <a:cubicBezTo>
                  <a:pt x="53622" y="9146"/>
                  <a:pt x="52512" y="7509"/>
                  <a:pt x="50954" y="7007"/>
                </a:cubicBezTo>
                <a:cubicBezTo>
                  <a:pt x="50715" y="6942"/>
                  <a:pt x="50475" y="6916"/>
                  <a:pt x="50233" y="6916"/>
                </a:cubicBezTo>
                <a:cubicBezTo>
                  <a:pt x="49592" y="6916"/>
                  <a:pt x="48945" y="7096"/>
                  <a:pt x="48312" y="7192"/>
                </a:cubicBezTo>
                <a:cubicBezTo>
                  <a:pt x="46543" y="7852"/>
                  <a:pt x="46226" y="8512"/>
                  <a:pt x="45301" y="9173"/>
                </a:cubicBezTo>
                <a:cubicBezTo>
                  <a:pt x="44535" y="9807"/>
                  <a:pt x="43980" y="10705"/>
                  <a:pt x="43267" y="11418"/>
                </a:cubicBezTo>
                <a:cubicBezTo>
                  <a:pt x="42554" y="12131"/>
                  <a:pt x="42026" y="12950"/>
                  <a:pt x="41286" y="13637"/>
                </a:cubicBezTo>
                <a:cubicBezTo>
                  <a:pt x="41392" y="13320"/>
                  <a:pt x="41497" y="13029"/>
                  <a:pt x="41629" y="12712"/>
                </a:cubicBezTo>
                <a:cubicBezTo>
                  <a:pt x="42422" y="10652"/>
                  <a:pt x="42343" y="9410"/>
                  <a:pt x="42528" y="7905"/>
                </a:cubicBezTo>
                <a:cubicBezTo>
                  <a:pt x="42528" y="7871"/>
                  <a:pt x="42528" y="7835"/>
                  <a:pt x="42528" y="7799"/>
                </a:cubicBezTo>
                <a:cubicBezTo>
                  <a:pt x="42528" y="7720"/>
                  <a:pt x="42528" y="7641"/>
                  <a:pt x="42554" y="7561"/>
                </a:cubicBezTo>
                <a:cubicBezTo>
                  <a:pt x="42554" y="7537"/>
                  <a:pt x="42554" y="7519"/>
                  <a:pt x="42554" y="7509"/>
                </a:cubicBezTo>
                <a:cubicBezTo>
                  <a:pt x="42554" y="7419"/>
                  <a:pt x="42573" y="7311"/>
                  <a:pt x="42579" y="7215"/>
                </a:cubicBezTo>
                <a:lnTo>
                  <a:pt x="42579" y="7215"/>
                </a:lnTo>
                <a:cubicBezTo>
                  <a:pt x="42615" y="6947"/>
                  <a:pt x="42672" y="6500"/>
                  <a:pt x="42686" y="6320"/>
                </a:cubicBezTo>
                <a:cubicBezTo>
                  <a:pt x="42712" y="5131"/>
                  <a:pt x="42316" y="3943"/>
                  <a:pt x="41603" y="2992"/>
                </a:cubicBezTo>
                <a:cubicBezTo>
                  <a:pt x="41063" y="2459"/>
                  <a:pt x="40464" y="2249"/>
                  <a:pt x="39851" y="2249"/>
                </a:cubicBezTo>
                <a:cubicBezTo>
                  <a:pt x="38394" y="2249"/>
                  <a:pt x="36851" y="3431"/>
                  <a:pt x="35792" y="4286"/>
                </a:cubicBezTo>
                <a:cubicBezTo>
                  <a:pt x="34920" y="4946"/>
                  <a:pt x="34101" y="5660"/>
                  <a:pt x="33335" y="6426"/>
                </a:cubicBezTo>
                <a:cubicBezTo>
                  <a:pt x="32966" y="6743"/>
                  <a:pt x="32675" y="7112"/>
                  <a:pt x="32332" y="7403"/>
                </a:cubicBezTo>
                <a:cubicBezTo>
                  <a:pt x="31988" y="7720"/>
                  <a:pt x="31671" y="8063"/>
                  <a:pt x="31381" y="8433"/>
                </a:cubicBezTo>
                <a:cubicBezTo>
                  <a:pt x="31434" y="8354"/>
                  <a:pt x="31513" y="8275"/>
                  <a:pt x="31566" y="8195"/>
                </a:cubicBezTo>
                <a:lnTo>
                  <a:pt x="31566" y="8195"/>
                </a:lnTo>
                <a:cubicBezTo>
                  <a:pt x="31301" y="8486"/>
                  <a:pt x="31037" y="8803"/>
                  <a:pt x="30826" y="9146"/>
                </a:cubicBezTo>
                <a:cubicBezTo>
                  <a:pt x="30562" y="9437"/>
                  <a:pt x="30324" y="9754"/>
                  <a:pt x="30086" y="10097"/>
                </a:cubicBezTo>
                <a:cubicBezTo>
                  <a:pt x="29690" y="10599"/>
                  <a:pt x="29320" y="11154"/>
                  <a:pt x="29003" y="11735"/>
                </a:cubicBezTo>
                <a:cubicBezTo>
                  <a:pt x="28581" y="12395"/>
                  <a:pt x="28211" y="13082"/>
                  <a:pt x="27788" y="13742"/>
                </a:cubicBezTo>
                <a:lnTo>
                  <a:pt x="27788" y="13425"/>
                </a:lnTo>
                <a:cubicBezTo>
                  <a:pt x="27973" y="11761"/>
                  <a:pt x="28079" y="10203"/>
                  <a:pt x="28105" y="8565"/>
                </a:cubicBezTo>
                <a:lnTo>
                  <a:pt x="28105" y="8037"/>
                </a:lnTo>
                <a:cubicBezTo>
                  <a:pt x="28105" y="7878"/>
                  <a:pt x="28158" y="7799"/>
                  <a:pt x="28158" y="7694"/>
                </a:cubicBezTo>
                <a:lnTo>
                  <a:pt x="28158" y="7641"/>
                </a:lnTo>
                <a:cubicBezTo>
                  <a:pt x="28343" y="6294"/>
                  <a:pt x="28317" y="6294"/>
                  <a:pt x="28422" y="5501"/>
                </a:cubicBezTo>
                <a:cubicBezTo>
                  <a:pt x="28422" y="4603"/>
                  <a:pt x="28502" y="3679"/>
                  <a:pt x="28317" y="2780"/>
                </a:cubicBezTo>
                <a:cubicBezTo>
                  <a:pt x="28105" y="1777"/>
                  <a:pt x="27524" y="694"/>
                  <a:pt x="26547" y="456"/>
                </a:cubicBezTo>
                <a:cubicBezTo>
                  <a:pt x="25900" y="155"/>
                  <a:pt x="25203" y="0"/>
                  <a:pt x="24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28"/>
          <p:cNvSpPr/>
          <p:nvPr/>
        </p:nvSpPr>
        <p:spPr>
          <a:xfrm>
            <a:off x="0" y="4414873"/>
            <a:ext cx="9144084" cy="539851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rgbClr val="CBD3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8"/>
          <p:cNvSpPr/>
          <p:nvPr/>
        </p:nvSpPr>
        <p:spPr>
          <a:xfrm>
            <a:off x="0" y="4718328"/>
            <a:ext cx="9144084" cy="425174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8"/>
          <p:cNvSpPr/>
          <p:nvPr/>
        </p:nvSpPr>
        <p:spPr>
          <a:xfrm>
            <a:off x="0" y="4909159"/>
            <a:ext cx="9144129" cy="234323"/>
          </a:xfrm>
          <a:custGeom>
            <a:avLst/>
            <a:gdLst/>
            <a:ahLst/>
            <a:cxnLst/>
            <a:rect l="l" t="t" r="r" b="b"/>
            <a:pathLst>
              <a:path w="184246" h="19195" extrusionOk="0">
                <a:moveTo>
                  <a:pt x="75249" y="9789"/>
                </a:moveTo>
                <a:cubicBezTo>
                  <a:pt x="75793" y="9906"/>
                  <a:pt x="76313" y="10025"/>
                  <a:pt x="76833" y="10142"/>
                </a:cubicBezTo>
                <a:cubicBezTo>
                  <a:pt x="78132" y="10426"/>
                  <a:pt x="79433" y="10710"/>
                  <a:pt x="80709" y="11065"/>
                </a:cubicBezTo>
                <a:cubicBezTo>
                  <a:pt x="80898" y="11112"/>
                  <a:pt x="80921" y="11371"/>
                  <a:pt x="80779" y="11443"/>
                </a:cubicBezTo>
                <a:cubicBezTo>
                  <a:pt x="80746" y="11459"/>
                  <a:pt x="80701" y="11476"/>
                  <a:pt x="80661" y="11476"/>
                </a:cubicBezTo>
                <a:cubicBezTo>
                  <a:pt x="80645" y="11476"/>
                  <a:pt x="80629" y="11473"/>
                  <a:pt x="80615" y="11466"/>
                </a:cubicBezTo>
                <a:cubicBezTo>
                  <a:pt x="80259" y="11371"/>
                  <a:pt x="79906" y="11277"/>
                  <a:pt x="79575" y="11182"/>
                </a:cubicBezTo>
                <a:cubicBezTo>
                  <a:pt x="78132" y="10829"/>
                  <a:pt x="76667" y="10545"/>
                  <a:pt x="75226" y="10214"/>
                </a:cubicBezTo>
                <a:cubicBezTo>
                  <a:pt x="75013" y="10214"/>
                  <a:pt x="74918" y="9931"/>
                  <a:pt x="75107" y="9812"/>
                </a:cubicBezTo>
                <a:cubicBezTo>
                  <a:pt x="75154" y="9789"/>
                  <a:pt x="75202" y="9789"/>
                  <a:pt x="75249" y="9789"/>
                </a:cubicBezTo>
                <a:close/>
                <a:moveTo>
                  <a:pt x="72916" y="11647"/>
                </a:moveTo>
                <a:cubicBezTo>
                  <a:pt x="72936" y="11647"/>
                  <a:pt x="72957" y="11649"/>
                  <a:pt x="72980" y="11655"/>
                </a:cubicBezTo>
                <a:cubicBezTo>
                  <a:pt x="73547" y="11891"/>
                  <a:pt x="74162" y="11963"/>
                  <a:pt x="74754" y="12175"/>
                </a:cubicBezTo>
                <a:cubicBezTo>
                  <a:pt x="76502" y="12908"/>
                  <a:pt x="78204" y="13782"/>
                  <a:pt x="79858" y="14705"/>
                </a:cubicBezTo>
                <a:cubicBezTo>
                  <a:pt x="80039" y="14805"/>
                  <a:pt x="79928" y="15060"/>
                  <a:pt x="79760" y="15060"/>
                </a:cubicBezTo>
                <a:cubicBezTo>
                  <a:pt x="79731" y="15060"/>
                  <a:pt x="79700" y="15053"/>
                  <a:pt x="79669" y="15035"/>
                </a:cubicBezTo>
                <a:cubicBezTo>
                  <a:pt x="78652" y="14468"/>
                  <a:pt x="77612" y="13948"/>
                  <a:pt x="76572" y="13428"/>
                </a:cubicBezTo>
                <a:cubicBezTo>
                  <a:pt x="75841" y="13097"/>
                  <a:pt x="75132" y="12695"/>
                  <a:pt x="74493" y="12483"/>
                </a:cubicBezTo>
                <a:cubicBezTo>
                  <a:pt x="73950" y="12341"/>
                  <a:pt x="73405" y="12247"/>
                  <a:pt x="72910" y="12033"/>
                </a:cubicBezTo>
                <a:cubicBezTo>
                  <a:pt x="72649" y="11990"/>
                  <a:pt x="72688" y="11647"/>
                  <a:pt x="72916" y="11647"/>
                </a:cubicBezTo>
                <a:close/>
                <a:moveTo>
                  <a:pt x="61918" y="12999"/>
                </a:moveTo>
                <a:cubicBezTo>
                  <a:pt x="62132" y="12999"/>
                  <a:pt x="62119" y="13311"/>
                  <a:pt x="61897" y="13334"/>
                </a:cubicBezTo>
                <a:cubicBezTo>
                  <a:pt x="60904" y="13617"/>
                  <a:pt x="60006" y="13570"/>
                  <a:pt x="59084" y="13735"/>
                </a:cubicBezTo>
                <a:cubicBezTo>
                  <a:pt x="55870" y="14421"/>
                  <a:pt x="52727" y="15319"/>
                  <a:pt x="49513" y="16003"/>
                </a:cubicBezTo>
                <a:cubicBezTo>
                  <a:pt x="49491" y="16011"/>
                  <a:pt x="49470" y="16014"/>
                  <a:pt x="49451" y="16014"/>
                </a:cubicBezTo>
                <a:cubicBezTo>
                  <a:pt x="49288" y="16014"/>
                  <a:pt x="49249" y="15762"/>
                  <a:pt x="49419" y="15720"/>
                </a:cubicBezTo>
                <a:cubicBezTo>
                  <a:pt x="50458" y="15508"/>
                  <a:pt x="51474" y="15247"/>
                  <a:pt x="52491" y="14988"/>
                </a:cubicBezTo>
                <a:cubicBezTo>
                  <a:pt x="54641" y="14444"/>
                  <a:pt x="56815" y="13901"/>
                  <a:pt x="58989" y="13428"/>
                </a:cubicBezTo>
                <a:cubicBezTo>
                  <a:pt x="60006" y="13239"/>
                  <a:pt x="60974" y="13287"/>
                  <a:pt x="61872" y="13003"/>
                </a:cubicBezTo>
                <a:cubicBezTo>
                  <a:pt x="61889" y="13000"/>
                  <a:pt x="61904" y="12999"/>
                  <a:pt x="61918" y="12999"/>
                </a:cubicBezTo>
                <a:close/>
                <a:moveTo>
                  <a:pt x="65451" y="15847"/>
                </a:moveTo>
                <a:cubicBezTo>
                  <a:pt x="66349" y="15847"/>
                  <a:pt x="67246" y="15865"/>
                  <a:pt x="68143" y="15865"/>
                </a:cubicBezTo>
                <a:cubicBezTo>
                  <a:pt x="68345" y="15865"/>
                  <a:pt x="68548" y="15864"/>
                  <a:pt x="68751" y="15862"/>
                </a:cubicBezTo>
                <a:cubicBezTo>
                  <a:pt x="68915" y="15862"/>
                  <a:pt x="69151" y="15886"/>
                  <a:pt x="69082" y="16098"/>
                </a:cubicBezTo>
                <a:cubicBezTo>
                  <a:pt x="69048" y="16182"/>
                  <a:pt x="68955" y="16195"/>
                  <a:pt x="68862" y="16195"/>
                </a:cubicBezTo>
                <a:cubicBezTo>
                  <a:pt x="68823" y="16195"/>
                  <a:pt x="68785" y="16193"/>
                  <a:pt x="68751" y="16193"/>
                </a:cubicBezTo>
                <a:cubicBezTo>
                  <a:pt x="67721" y="16193"/>
                  <a:pt x="66688" y="16172"/>
                  <a:pt x="65655" y="16172"/>
                </a:cubicBezTo>
                <a:cubicBezTo>
                  <a:pt x="64199" y="16172"/>
                  <a:pt x="62744" y="16213"/>
                  <a:pt x="61305" y="16406"/>
                </a:cubicBezTo>
                <a:cubicBezTo>
                  <a:pt x="60313" y="16476"/>
                  <a:pt x="59225" y="16784"/>
                  <a:pt x="58163" y="17043"/>
                </a:cubicBezTo>
                <a:cubicBezTo>
                  <a:pt x="56036" y="17469"/>
                  <a:pt x="53884" y="17800"/>
                  <a:pt x="51757" y="18202"/>
                </a:cubicBezTo>
                <a:cubicBezTo>
                  <a:pt x="51739" y="18209"/>
                  <a:pt x="51722" y="18212"/>
                  <a:pt x="51706" y="18212"/>
                </a:cubicBezTo>
                <a:cubicBezTo>
                  <a:pt x="51553" y="18212"/>
                  <a:pt x="51494" y="17937"/>
                  <a:pt x="51687" y="17894"/>
                </a:cubicBezTo>
                <a:cubicBezTo>
                  <a:pt x="53223" y="17611"/>
                  <a:pt x="54760" y="17351"/>
                  <a:pt x="56320" y="17068"/>
                </a:cubicBezTo>
                <a:cubicBezTo>
                  <a:pt x="58163" y="16784"/>
                  <a:pt x="59934" y="16145"/>
                  <a:pt x="61802" y="16028"/>
                </a:cubicBezTo>
                <a:cubicBezTo>
                  <a:pt x="63019" y="15879"/>
                  <a:pt x="64235" y="15847"/>
                  <a:pt x="65451" y="15847"/>
                </a:cubicBezTo>
                <a:close/>
                <a:moveTo>
                  <a:pt x="136824" y="0"/>
                </a:moveTo>
                <a:cubicBezTo>
                  <a:pt x="135216" y="0"/>
                  <a:pt x="133605" y="82"/>
                  <a:pt x="131984" y="82"/>
                </a:cubicBezTo>
                <a:cubicBezTo>
                  <a:pt x="131711" y="82"/>
                  <a:pt x="131439" y="80"/>
                  <a:pt x="131165" y="75"/>
                </a:cubicBezTo>
                <a:cubicBezTo>
                  <a:pt x="128401" y="169"/>
                  <a:pt x="125635" y="477"/>
                  <a:pt x="122894" y="761"/>
                </a:cubicBezTo>
                <a:cubicBezTo>
                  <a:pt x="120392" y="915"/>
                  <a:pt x="117910" y="1154"/>
                  <a:pt x="115429" y="1495"/>
                </a:cubicBezTo>
                <a:lnTo>
                  <a:pt x="115429" y="1495"/>
                </a:lnTo>
                <a:cubicBezTo>
                  <a:pt x="113703" y="1548"/>
                  <a:pt x="111977" y="1874"/>
                  <a:pt x="110251" y="2154"/>
                </a:cubicBezTo>
                <a:cubicBezTo>
                  <a:pt x="110156" y="2179"/>
                  <a:pt x="110037" y="2179"/>
                  <a:pt x="109943" y="2202"/>
                </a:cubicBezTo>
                <a:cubicBezTo>
                  <a:pt x="109495" y="2249"/>
                  <a:pt x="109045" y="2296"/>
                  <a:pt x="108597" y="2368"/>
                </a:cubicBezTo>
                <a:cubicBezTo>
                  <a:pt x="106517" y="2604"/>
                  <a:pt x="104460" y="3030"/>
                  <a:pt x="102405" y="3361"/>
                </a:cubicBezTo>
                <a:cubicBezTo>
                  <a:pt x="99852" y="3761"/>
                  <a:pt x="97300" y="4187"/>
                  <a:pt x="94747" y="4589"/>
                </a:cubicBezTo>
                <a:cubicBezTo>
                  <a:pt x="93163" y="4943"/>
                  <a:pt x="91580" y="5440"/>
                  <a:pt x="89996" y="5841"/>
                </a:cubicBezTo>
                <a:cubicBezTo>
                  <a:pt x="89264" y="6055"/>
                  <a:pt x="88531" y="6244"/>
                  <a:pt x="87775" y="6456"/>
                </a:cubicBezTo>
                <a:cubicBezTo>
                  <a:pt x="84608" y="6739"/>
                  <a:pt x="81441" y="7212"/>
                  <a:pt x="78274" y="7662"/>
                </a:cubicBezTo>
                <a:cubicBezTo>
                  <a:pt x="74375" y="8134"/>
                  <a:pt x="69813" y="8772"/>
                  <a:pt x="65701" y="9978"/>
                </a:cubicBezTo>
                <a:cubicBezTo>
                  <a:pt x="63196" y="10615"/>
                  <a:pt x="60643" y="10946"/>
                  <a:pt x="58091" y="11419"/>
                </a:cubicBezTo>
                <a:cubicBezTo>
                  <a:pt x="53105" y="12364"/>
                  <a:pt x="48260" y="13003"/>
                  <a:pt x="43344" y="13735"/>
                </a:cubicBezTo>
                <a:cubicBezTo>
                  <a:pt x="42020" y="13971"/>
                  <a:pt x="40722" y="14396"/>
                  <a:pt x="39421" y="14727"/>
                </a:cubicBezTo>
                <a:cubicBezTo>
                  <a:pt x="37955" y="15035"/>
                  <a:pt x="36537" y="15414"/>
                  <a:pt x="35097" y="15839"/>
                </a:cubicBezTo>
                <a:cubicBezTo>
                  <a:pt x="32662" y="16240"/>
                  <a:pt x="30251" y="16879"/>
                  <a:pt x="27840" y="17399"/>
                </a:cubicBezTo>
                <a:cubicBezTo>
                  <a:pt x="25171" y="17800"/>
                  <a:pt x="21957" y="17800"/>
                  <a:pt x="19049" y="18013"/>
                </a:cubicBezTo>
                <a:cubicBezTo>
                  <a:pt x="18825" y="18036"/>
                  <a:pt x="18602" y="18046"/>
                  <a:pt x="18379" y="18046"/>
                </a:cubicBezTo>
                <a:cubicBezTo>
                  <a:pt x="17468" y="18046"/>
                  <a:pt x="16557" y="17890"/>
                  <a:pt x="15646" y="17871"/>
                </a:cubicBezTo>
                <a:cubicBezTo>
                  <a:pt x="13140" y="17777"/>
                  <a:pt x="10730" y="17138"/>
                  <a:pt x="8155" y="16665"/>
                </a:cubicBezTo>
                <a:cubicBezTo>
                  <a:pt x="5909" y="16170"/>
                  <a:pt x="3687" y="15673"/>
                  <a:pt x="1513" y="14941"/>
                </a:cubicBezTo>
                <a:cubicBezTo>
                  <a:pt x="993" y="14727"/>
                  <a:pt x="498" y="14538"/>
                  <a:pt x="0" y="14349"/>
                </a:cubicBezTo>
                <a:lnTo>
                  <a:pt x="0" y="17588"/>
                </a:lnTo>
                <a:cubicBezTo>
                  <a:pt x="403" y="17682"/>
                  <a:pt x="804" y="17752"/>
                  <a:pt x="1135" y="17824"/>
                </a:cubicBezTo>
                <a:cubicBezTo>
                  <a:pt x="2199" y="17894"/>
                  <a:pt x="3286" y="17894"/>
                  <a:pt x="4279" y="18320"/>
                </a:cubicBezTo>
                <a:cubicBezTo>
                  <a:pt x="4480" y="18381"/>
                  <a:pt x="4407" y="18629"/>
                  <a:pt x="4236" y="18629"/>
                </a:cubicBezTo>
                <a:cubicBezTo>
                  <a:pt x="4206" y="18629"/>
                  <a:pt x="4173" y="18621"/>
                  <a:pt x="4137" y="18603"/>
                </a:cubicBezTo>
                <a:cubicBezTo>
                  <a:pt x="3003" y="18108"/>
                  <a:pt x="1443" y="18297"/>
                  <a:pt x="48" y="17919"/>
                </a:cubicBezTo>
                <a:lnTo>
                  <a:pt x="0" y="17919"/>
                </a:lnTo>
                <a:lnTo>
                  <a:pt x="0" y="19195"/>
                </a:lnTo>
                <a:lnTo>
                  <a:pt x="37791" y="19195"/>
                </a:lnTo>
                <a:cubicBezTo>
                  <a:pt x="38216" y="19123"/>
                  <a:pt x="38642" y="19029"/>
                  <a:pt x="39114" y="18887"/>
                </a:cubicBezTo>
                <a:cubicBezTo>
                  <a:pt x="39846" y="18745"/>
                  <a:pt x="40602" y="18675"/>
                  <a:pt x="41336" y="18509"/>
                </a:cubicBezTo>
                <a:cubicBezTo>
                  <a:pt x="42518" y="18414"/>
                  <a:pt x="43580" y="17919"/>
                  <a:pt x="44762" y="17800"/>
                </a:cubicBezTo>
                <a:cubicBezTo>
                  <a:pt x="44862" y="17800"/>
                  <a:pt x="44923" y="17773"/>
                  <a:pt x="44979" y="17773"/>
                </a:cubicBezTo>
                <a:cubicBezTo>
                  <a:pt x="45028" y="17773"/>
                  <a:pt x="45074" y="17794"/>
                  <a:pt x="45140" y="17871"/>
                </a:cubicBezTo>
                <a:cubicBezTo>
                  <a:pt x="45212" y="17941"/>
                  <a:pt x="45165" y="18083"/>
                  <a:pt x="45045" y="18108"/>
                </a:cubicBezTo>
                <a:cubicBezTo>
                  <a:pt x="44267" y="18155"/>
                  <a:pt x="43368" y="18439"/>
                  <a:pt x="42493" y="18675"/>
                </a:cubicBezTo>
                <a:cubicBezTo>
                  <a:pt x="41453" y="18839"/>
                  <a:pt x="40413" y="19006"/>
                  <a:pt x="39373" y="19195"/>
                </a:cubicBezTo>
                <a:lnTo>
                  <a:pt x="75769" y="19195"/>
                </a:lnTo>
                <a:cubicBezTo>
                  <a:pt x="75179" y="18864"/>
                  <a:pt x="74587" y="18556"/>
                  <a:pt x="74045" y="18178"/>
                </a:cubicBezTo>
                <a:cubicBezTo>
                  <a:pt x="73855" y="18013"/>
                  <a:pt x="73572" y="17966"/>
                  <a:pt x="73405" y="17824"/>
                </a:cubicBezTo>
                <a:cubicBezTo>
                  <a:pt x="73336" y="17730"/>
                  <a:pt x="73405" y="17588"/>
                  <a:pt x="73500" y="17563"/>
                </a:cubicBezTo>
                <a:cubicBezTo>
                  <a:pt x="73514" y="17561"/>
                  <a:pt x="73529" y="17560"/>
                  <a:pt x="73542" y="17560"/>
                </a:cubicBezTo>
                <a:cubicBezTo>
                  <a:pt x="73687" y="17560"/>
                  <a:pt x="73798" y="17662"/>
                  <a:pt x="73950" y="17705"/>
                </a:cubicBezTo>
                <a:cubicBezTo>
                  <a:pt x="74754" y="18225"/>
                  <a:pt x="75627" y="18698"/>
                  <a:pt x="76455" y="19195"/>
                </a:cubicBezTo>
                <a:lnTo>
                  <a:pt x="80921" y="19195"/>
                </a:lnTo>
                <a:cubicBezTo>
                  <a:pt x="80378" y="18745"/>
                  <a:pt x="79834" y="18297"/>
                  <a:pt x="79338" y="17824"/>
                </a:cubicBezTo>
                <a:cubicBezTo>
                  <a:pt x="78771" y="17374"/>
                  <a:pt x="77849" y="16832"/>
                  <a:pt x="77070" y="16312"/>
                </a:cubicBezTo>
                <a:cubicBezTo>
                  <a:pt x="76194" y="15744"/>
                  <a:pt x="75226" y="15294"/>
                  <a:pt x="74304" y="14775"/>
                </a:cubicBezTo>
                <a:cubicBezTo>
                  <a:pt x="73595" y="14444"/>
                  <a:pt x="72555" y="14207"/>
                  <a:pt x="71657" y="13971"/>
                </a:cubicBezTo>
                <a:cubicBezTo>
                  <a:pt x="71067" y="13806"/>
                  <a:pt x="70027" y="13948"/>
                  <a:pt x="69460" y="13806"/>
                </a:cubicBezTo>
                <a:cubicBezTo>
                  <a:pt x="69151" y="13782"/>
                  <a:pt x="67544" y="13829"/>
                  <a:pt x="67970" y="13262"/>
                </a:cubicBezTo>
                <a:cubicBezTo>
                  <a:pt x="68005" y="13227"/>
                  <a:pt x="68044" y="13214"/>
                  <a:pt x="68084" y="13214"/>
                </a:cubicBezTo>
                <a:cubicBezTo>
                  <a:pt x="68150" y="13214"/>
                  <a:pt x="68219" y="13248"/>
                  <a:pt x="68278" y="13262"/>
                </a:cubicBezTo>
                <a:cubicBezTo>
                  <a:pt x="68360" y="13324"/>
                  <a:pt x="68621" y="13385"/>
                  <a:pt x="68874" y="13385"/>
                </a:cubicBezTo>
                <a:cubicBezTo>
                  <a:pt x="68912" y="13385"/>
                  <a:pt x="68950" y="13384"/>
                  <a:pt x="68987" y="13381"/>
                </a:cubicBezTo>
                <a:cubicBezTo>
                  <a:pt x="69435" y="13381"/>
                  <a:pt x="69766" y="13476"/>
                  <a:pt x="70097" y="13498"/>
                </a:cubicBezTo>
                <a:cubicBezTo>
                  <a:pt x="70689" y="13523"/>
                  <a:pt x="71303" y="13476"/>
                  <a:pt x="71870" y="13640"/>
                </a:cubicBezTo>
                <a:cubicBezTo>
                  <a:pt x="73075" y="13948"/>
                  <a:pt x="74304" y="14279"/>
                  <a:pt x="75368" y="14941"/>
                </a:cubicBezTo>
                <a:cubicBezTo>
                  <a:pt x="75816" y="15224"/>
                  <a:pt x="76313" y="15414"/>
                  <a:pt x="76786" y="15697"/>
                </a:cubicBezTo>
                <a:cubicBezTo>
                  <a:pt x="77423" y="16123"/>
                  <a:pt x="78062" y="16548"/>
                  <a:pt x="78747" y="16949"/>
                </a:cubicBezTo>
                <a:cubicBezTo>
                  <a:pt x="79338" y="17399"/>
                  <a:pt x="80023" y="17919"/>
                  <a:pt x="80637" y="18533"/>
                </a:cubicBezTo>
                <a:cubicBezTo>
                  <a:pt x="80898" y="18769"/>
                  <a:pt x="81182" y="18981"/>
                  <a:pt x="81441" y="19195"/>
                </a:cubicBezTo>
                <a:lnTo>
                  <a:pt x="181079" y="19195"/>
                </a:lnTo>
                <a:cubicBezTo>
                  <a:pt x="181268" y="18911"/>
                  <a:pt x="181457" y="18603"/>
                  <a:pt x="181646" y="18344"/>
                </a:cubicBezTo>
                <a:cubicBezTo>
                  <a:pt x="182261" y="17469"/>
                  <a:pt x="182875" y="16642"/>
                  <a:pt x="183420" y="15578"/>
                </a:cubicBezTo>
                <a:cubicBezTo>
                  <a:pt x="183609" y="15200"/>
                  <a:pt x="183821" y="14468"/>
                  <a:pt x="184057" y="13901"/>
                </a:cubicBezTo>
                <a:cubicBezTo>
                  <a:pt x="184104" y="13782"/>
                  <a:pt x="184176" y="13687"/>
                  <a:pt x="184246" y="13570"/>
                </a:cubicBezTo>
                <a:lnTo>
                  <a:pt x="184246" y="6338"/>
                </a:lnTo>
                <a:cubicBezTo>
                  <a:pt x="182663" y="5582"/>
                  <a:pt x="181056" y="4896"/>
                  <a:pt x="179355" y="4423"/>
                </a:cubicBezTo>
                <a:cubicBezTo>
                  <a:pt x="176069" y="3572"/>
                  <a:pt x="172690" y="3052"/>
                  <a:pt x="169357" y="2438"/>
                </a:cubicBezTo>
                <a:cubicBezTo>
                  <a:pt x="165978" y="1848"/>
                  <a:pt x="162528" y="1776"/>
                  <a:pt x="159100" y="1564"/>
                </a:cubicBezTo>
                <a:cubicBezTo>
                  <a:pt x="155532" y="1375"/>
                  <a:pt x="149860" y="950"/>
                  <a:pt x="148181" y="736"/>
                </a:cubicBezTo>
                <a:cubicBezTo>
                  <a:pt x="144897" y="383"/>
                  <a:pt x="141589" y="241"/>
                  <a:pt x="138280" y="27"/>
                </a:cubicBezTo>
                <a:cubicBezTo>
                  <a:pt x="137795" y="8"/>
                  <a:pt x="137310" y="0"/>
                  <a:pt x="136824" y="0"/>
                </a:cubicBezTo>
                <a:close/>
              </a:path>
            </a:pathLst>
          </a:custGeom>
          <a:solidFill>
            <a:srgbClr val="99BF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443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9"/>
          <p:cNvSpPr txBox="1">
            <a:spLocks noGrp="1"/>
          </p:cNvSpPr>
          <p:nvPr>
            <p:ph type="title"/>
          </p:nvPr>
        </p:nvSpPr>
        <p:spPr>
          <a:xfrm>
            <a:off x="1849950" y="1395050"/>
            <a:ext cx="5444100" cy="52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3" name="Google Shape;253;p9"/>
          <p:cNvSpPr txBox="1">
            <a:spLocks noGrp="1"/>
          </p:cNvSpPr>
          <p:nvPr>
            <p:ph type="subTitle" idx="1"/>
          </p:nvPr>
        </p:nvSpPr>
        <p:spPr>
          <a:xfrm>
            <a:off x="2861100" y="2004875"/>
            <a:ext cx="3421800" cy="17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9"/>
          <p:cNvSpPr/>
          <p:nvPr/>
        </p:nvSpPr>
        <p:spPr>
          <a:xfrm>
            <a:off x="0" y="4393875"/>
            <a:ext cx="9144068" cy="749634"/>
          </a:xfrm>
          <a:custGeom>
            <a:avLst/>
            <a:gdLst/>
            <a:ahLst/>
            <a:cxnLst/>
            <a:rect l="l" t="t" r="r" b="b"/>
            <a:pathLst>
              <a:path w="63814" h="14356" extrusionOk="0">
                <a:moveTo>
                  <a:pt x="24922" y="1"/>
                </a:moveTo>
                <a:cubicBezTo>
                  <a:pt x="24835" y="1"/>
                  <a:pt x="24747" y="2"/>
                  <a:pt x="24659" y="6"/>
                </a:cubicBezTo>
                <a:cubicBezTo>
                  <a:pt x="24015" y="38"/>
                  <a:pt x="23386" y="118"/>
                  <a:pt x="22759" y="118"/>
                </a:cubicBezTo>
                <a:cubicBezTo>
                  <a:pt x="21857" y="182"/>
                  <a:pt x="20970" y="263"/>
                  <a:pt x="20068" y="360"/>
                </a:cubicBezTo>
                <a:cubicBezTo>
                  <a:pt x="19763" y="408"/>
                  <a:pt x="19456" y="489"/>
                  <a:pt x="19151" y="553"/>
                </a:cubicBezTo>
                <a:cubicBezTo>
                  <a:pt x="18893" y="601"/>
                  <a:pt x="18636" y="650"/>
                  <a:pt x="18393" y="714"/>
                </a:cubicBezTo>
                <a:cubicBezTo>
                  <a:pt x="17830" y="859"/>
                  <a:pt x="17298" y="1069"/>
                  <a:pt x="16751" y="1213"/>
                </a:cubicBezTo>
                <a:cubicBezTo>
                  <a:pt x="15930" y="1406"/>
                  <a:pt x="15124" y="1616"/>
                  <a:pt x="14302" y="1825"/>
                </a:cubicBezTo>
                <a:cubicBezTo>
                  <a:pt x="13385" y="2099"/>
                  <a:pt x="12466" y="2389"/>
                  <a:pt x="11517" y="2583"/>
                </a:cubicBezTo>
                <a:cubicBezTo>
                  <a:pt x="10872" y="2744"/>
                  <a:pt x="10228" y="2937"/>
                  <a:pt x="9567" y="3081"/>
                </a:cubicBezTo>
                <a:cubicBezTo>
                  <a:pt x="9069" y="3178"/>
                  <a:pt x="8585" y="3339"/>
                  <a:pt x="8102" y="3452"/>
                </a:cubicBezTo>
                <a:cubicBezTo>
                  <a:pt x="7490" y="3613"/>
                  <a:pt x="6861" y="3758"/>
                  <a:pt x="6266" y="3968"/>
                </a:cubicBezTo>
                <a:cubicBezTo>
                  <a:pt x="5734" y="4129"/>
                  <a:pt x="5171" y="4209"/>
                  <a:pt x="4606" y="4305"/>
                </a:cubicBezTo>
                <a:cubicBezTo>
                  <a:pt x="4123" y="4386"/>
                  <a:pt x="3689" y="4419"/>
                  <a:pt x="3206" y="4483"/>
                </a:cubicBezTo>
                <a:cubicBezTo>
                  <a:pt x="3019" y="4520"/>
                  <a:pt x="2828" y="4533"/>
                  <a:pt x="2636" y="4533"/>
                </a:cubicBezTo>
                <a:cubicBezTo>
                  <a:pt x="2414" y="4533"/>
                  <a:pt x="2189" y="4516"/>
                  <a:pt x="1965" y="4499"/>
                </a:cubicBezTo>
                <a:cubicBezTo>
                  <a:pt x="1337" y="4419"/>
                  <a:pt x="661" y="4193"/>
                  <a:pt x="0" y="4015"/>
                </a:cubicBezTo>
                <a:lnTo>
                  <a:pt x="0" y="14356"/>
                </a:lnTo>
                <a:lnTo>
                  <a:pt x="63813" y="14356"/>
                </a:lnTo>
                <a:lnTo>
                  <a:pt x="63813" y="3291"/>
                </a:lnTo>
                <a:cubicBezTo>
                  <a:pt x="63749" y="3242"/>
                  <a:pt x="63684" y="3178"/>
                  <a:pt x="63620" y="3113"/>
                </a:cubicBezTo>
                <a:cubicBezTo>
                  <a:pt x="63411" y="2920"/>
                  <a:pt x="63233" y="2759"/>
                  <a:pt x="63008" y="2615"/>
                </a:cubicBezTo>
                <a:cubicBezTo>
                  <a:pt x="62702" y="2454"/>
                  <a:pt x="62380" y="2308"/>
                  <a:pt x="62058" y="2147"/>
                </a:cubicBezTo>
                <a:cubicBezTo>
                  <a:pt x="61494" y="1842"/>
                  <a:pt x="60899" y="1632"/>
                  <a:pt x="60270" y="1487"/>
                </a:cubicBezTo>
                <a:cubicBezTo>
                  <a:pt x="59819" y="1374"/>
                  <a:pt x="59368" y="1245"/>
                  <a:pt x="58901" y="1165"/>
                </a:cubicBezTo>
                <a:cubicBezTo>
                  <a:pt x="58225" y="1020"/>
                  <a:pt x="57532" y="875"/>
                  <a:pt x="56840" y="714"/>
                </a:cubicBezTo>
                <a:cubicBezTo>
                  <a:pt x="56260" y="601"/>
                  <a:pt x="55663" y="553"/>
                  <a:pt x="55084" y="504"/>
                </a:cubicBezTo>
                <a:cubicBezTo>
                  <a:pt x="54343" y="424"/>
                  <a:pt x="53602" y="343"/>
                  <a:pt x="52878" y="295"/>
                </a:cubicBezTo>
                <a:cubicBezTo>
                  <a:pt x="52281" y="199"/>
                  <a:pt x="51589" y="134"/>
                  <a:pt x="50928" y="134"/>
                </a:cubicBezTo>
                <a:cubicBezTo>
                  <a:pt x="50445" y="62"/>
                  <a:pt x="49899" y="26"/>
                  <a:pt x="49357" y="26"/>
                </a:cubicBezTo>
                <a:cubicBezTo>
                  <a:pt x="49176" y="26"/>
                  <a:pt x="48996" y="30"/>
                  <a:pt x="48819" y="38"/>
                </a:cubicBezTo>
                <a:cubicBezTo>
                  <a:pt x="48319" y="70"/>
                  <a:pt x="47852" y="150"/>
                  <a:pt x="47401" y="199"/>
                </a:cubicBezTo>
                <a:cubicBezTo>
                  <a:pt x="46547" y="263"/>
                  <a:pt x="45774" y="375"/>
                  <a:pt x="44937" y="424"/>
                </a:cubicBezTo>
                <a:cubicBezTo>
                  <a:pt x="44325" y="521"/>
                  <a:pt x="43729" y="682"/>
                  <a:pt x="43133" y="826"/>
                </a:cubicBezTo>
                <a:cubicBezTo>
                  <a:pt x="42746" y="891"/>
                  <a:pt x="42360" y="1004"/>
                  <a:pt x="41973" y="1084"/>
                </a:cubicBezTo>
                <a:cubicBezTo>
                  <a:pt x="41603" y="1148"/>
                  <a:pt x="41152" y="1181"/>
                  <a:pt x="40749" y="1262"/>
                </a:cubicBezTo>
                <a:cubicBezTo>
                  <a:pt x="40040" y="1358"/>
                  <a:pt x="39364" y="1567"/>
                  <a:pt x="38672" y="1584"/>
                </a:cubicBezTo>
                <a:cubicBezTo>
                  <a:pt x="38583" y="1590"/>
                  <a:pt x="38497" y="1593"/>
                  <a:pt x="38413" y="1593"/>
                </a:cubicBezTo>
                <a:cubicBezTo>
                  <a:pt x="38039" y="1593"/>
                  <a:pt x="37703" y="1540"/>
                  <a:pt x="37334" y="1487"/>
                </a:cubicBezTo>
                <a:cubicBezTo>
                  <a:pt x="36997" y="1438"/>
                  <a:pt x="36658" y="1406"/>
                  <a:pt x="36320" y="1374"/>
                </a:cubicBezTo>
                <a:cubicBezTo>
                  <a:pt x="36063" y="1342"/>
                  <a:pt x="35788" y="1342"/>
                  <a:pt x="35515" y="1326"/>
                </a:cubicBezTo>
                <a:cubicBezTo>
                  <a:pt x="35273" y="1294"/>
                  <a:pt x="35000" y="1245"/>
                  <a:pt x="34710" y="1213"/>
                </a:cubicBezTo>
                <a:cubicBezTo>
                  <a:pt x="34049" y="1197"/>
                  <a:pt x="33550" y="1116"/>
                  <a:pt x="32921" y="1020"/>
                </a:cubicBezTo>
                <a:cubicBezTo>
                  <a:pt x="32664" y="987"/>
                  <a:pt x="32438" y="940"/>
                  <a:pt x="32165" y="875"/>
                </a:cubicBezTo>
                <a:cubicBezTo>
                  <a:pt x="31858" y="811"/>
                  <a:pt x="31424" y="779"/>
                  <a:pt x="31166" y="746"/>
                </a:cubicBezTo>
                <a:cubicBezTo>
                  <a:pt x="30538" y="650"/>
                  <a:pt x="29926" y="472"/>
                  <a:pt x="29313" y="360"/>
                </a:cubicBezTo>
                <a:cubicBezTo>
                  <a:pt x="28750" y="279"/>
                  <a:pt x="28203" y="247"/>
                  <a:pt x="27638" y="182"/>
                </a:cubicBezTo>
                <a:cubicBezTo>
                  <a:pt x="27091" y="118"/>
                  <a:pt x="26479" y="21"/>
                  <a:pt x="25867" y="6"/>
                </a:cubicBezTo>
                <a:cubicBezTo>
                  <a:pt x="25784" y="9"/>
                  <a:pt x="25702" y="10"/>
                  <a:pt x="25620" y="10"/>
                </a:cubicBezTo>
                <a:cubicBezTo>
                  <a:pt x="25387" y="10"/>
                  <a:pt x="25155" y="1"/>
                  <a:pt x="24922" y="1"/>
                </a:cubicBezTo>
                <a:close/>
              </a:path>
            </a:pathLst>
          </a:custGeom>
          <a:solidFill>
            <a:srgbClr val="CBD3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9"/>
          <p:cNvSpPr/>
          <p:nvPr/>
        </p:nvSpPr>
        <p:spPr>
          <a:xfrm>
            <a:off x="0" y="4678527"/>
            <a:ext cx="9144068" cy="464991"/>
          </a:xfrm>
          <a:custGeom>
            <a:avLst/>
            <a:gdLst/>
            <a:ahLst/>
            <a:cxnLst/>
            <a:rect l="l" t="t" r="r" b="b"/>
            <a:pathLst>
              <a:path w="63814" h="14356" extrusionOk="0">
                <a:moveTo>
                  <a:pt x="24922" y="1"/>
                </a:moveTo>
                <a:cubicBezTo>
                  <a:pt x="24835" y="1"/>
                  <a:pt x="24747" y="2"/>
                  <a:pt x="24659" y="6"/>
                </a:cubicBezTo>
                <a:cubicBezTo>
                  <a:pt x="24015" y="38"/>
                  <a:pt x="23386" y="118"/>
                  <a:pt x="22759" y="118"/>
                </a:cubicBezTo>
                <a:cubicBezTo>
                  <a:pt x="21857" y="182"/>
                  <a:pt x="20970" y="263"/>
                  <a:pt x="20068" y="360"/>
                </a:cubicBezTo>
                <a:cubicBezTo>
                  <a:pt x="19763" y="408"/>
                  <a:pt x="19456" y="489"/>
                  <a:pt x="19151" y="553"/>
                </a:cubicBezTo>
                <a:cubicBezTo>
                  <a:pt x="18893" y="601"/>
                  <a:pt x="18636" y="650"/>
                  <a:pt x="18393" y="714"/>
                </a:cubicBezTo>
                <a:cubicBezTo>
                  <a:pt x="17830" y="859"/>
                  <a:pt x="17298" y="1069"/>
                  <a:pt x="16751" y="1213"/>
                </a:cubicBezTo>
                <a:cubicBezTo>
                  <a:pt x="15930" y="1406"/>
                  <a:pt x="15124" y="1616"/>
                  <a:pt x="14302" y="1825"/>
                </a:cubicBezTo>
                <a:cubicBezTo>
                  <a:pt x="13385" y="2099"/>
                  <a:pt x="12466" y="2389"/>
                  <a:pt x="11517" y="2583"/>
                </a:cubicBezTo>
                <a:cubicBezTo>
                  <a:pt x="10872" y="2744"/>
                  <a:pt x="10228" y="2937"/>
                  <a:pt x="9567" y="3081"/>
                </a:cubicBezTo>
                <a:cubicBezTo>
                  <a:pt x="9069" y="3178"/>
                  <a:pt x="8585" y="3339"/>
                  <a:pt x="8102" y="3452"/>
                </a:cubicBezTo>
                <a:cubicBezTo>
                  <a:pt x="7490" y="3613"/>
                  <a:pt x="6861" y="3758"/>
                  <a:pt x="6266" y="3968"/>
                </a:cubicBezTo>
                <a:cubicBezTo>
                  <a:pt x="5734" y="4129"/>
                  <a:pt x="5171" y="4209"/>
                  <a:pt x="4606" y="4305"/>
                </a:cubicBezTo>
                <a:cubicBezTo>
                  <a:pt x="4123" y="4386"/>
                  <a:pt x="3689" y="4419"/>
                  <a:pt x="3206" y="4483"/>
                </a:cubicBezTo>
                <a:cubicBezTo>
                  <a:pt x="3019" y="4520"/>
                  <a:pt x="2828" y="4533"/>
                  <a:pt x="2636" y="4533"/>
                </a:cubicBezTo>
                <a:cubicBezTo>
                  <a:pt x="2414" y="4533"/>
                  <a:pt x="2189" y="4516"/>
                  <a:pt x="1965" y="4499"/>
                </a:cubicBezTo>
                <a:cubicBezTo>
                  <a:pt x="1337" y="4419"/>
                  <a:pt x="661" y="4193"/>
                  <a:pt x="0" y="4015"/>
                </a:cubicBezTo>
                <a:lnTo>
                  <a:pt x="0" y="14356"/>
                </a:lnTo>
                <a:lnTo>
                  <a:pt x="63813" y="14356"/>
                </a:lnTo>
                <a:lnTo>
                  <a:pt x="63813" y="3291"/>
                </a:lnTo>
                <a:cubicBezTo>
                  <a:pt x="63749" y="3242"/>
                  <a:pt x="63684" y="3178"/>
                  <a:pt x="63620" y="3113"/>
                </a:cubicBezTo>
                <a:cubicBezTo>
                  <a:pt x="63411" y="2920"/>
                  <a:pt x="63233" y="2759"/>
                  <a:pt x="63008" y="2615"/>
                </a:cubicBezTo>
                <a:cubicBezTo>
                  <a:pt x="62702" y="2454"/>
                  <a:pt x="62380" y="2308"/>
                  <a:pt x="62058" y="2147"/>
                </a:cubicBezTo>
                <a:cubicBezTo>
                  <a:pt x="61494" y="1842"/>
                  <a:pt x="60899" y="1632"/>
                  <a:pt x="60270" y="1487"/>
                </a:cubicBezTo>
                <a:cubicBezTo>
                  <a:pt x="59819" y="1374"/>
                  <a:pt x="59368" y="1245"/>
                  <a:pt x="58901" y="1165"/>
                </a:cubicBezTo>
                <a:cubicBezTo>
                  <a:pt x="58225" y="1020"/>
                  <a:pt x="57532" y="875"/>
                  <a:pt x="56840" y="714"/>
                </a:cubicBezTo>
                <a:cubicBezTo>
                  <a:pt x="56260" y="601"/>
                  <a:pt x="55663" y="553"/>
                  <a:pt x="55084" y="504"/>
                </a:cubicBezTo>
                <a:cubicBezTo>
                  <a:pt x="54343" y="424"/>
                  <a:pt x="53602" y="343"/>
                  <a:pt x="52878" y="295"/>
                </a:cubicBezTo>
                <a:cubicBezTo>
                  <a:pt x="52281" y="199"/>
                  <a:pt x="51589" y="134"/>
                  <a:pt x="50928" y="134"/>
                </a:cubicBezTo>
                <a:cubicBezTo>
                  <a:pt x="50445" y="62"/>
                  <a:pt x="49899" y="26"/>
                  <a:pt x="49357" y="26"/>
                </a:cubicBezTo>
                <a:cubicBezTo>
                  <a:pt x="49176" y="26"/>
                  <a:pt x="48996" y="30"/>
                  <a:pt x="48819" y="38"/>
                </a:cubicBezTo>
                <a:cubicBezTo>
                  <a:pt x="48319" y="70"/>
                  <a:pt x="47852" y="150"/>
                  <a:pt x="47401" y="199"/>
                </a:cubicBezTo>
                <a:cubicBezTo>
                  <a:pt x="46547" y="263"/>
                  <a:pt x="45774" y="375"/>
                  <a:pt x="44937" y="424"/>
                </a:cubicBezTo>
                <a:cubicBezTo>
                  <a:pt x="44325" y="521"/>
                  <a:pt x="43729" y="682"/>
                  <a:pt x="43133" y="826"/>
                </a:cubicBezTo>
                <a:cubicBezTo>
                  <a:pt x="42746" y="891"/>
                  <a:pt x="42360" y="1004"/>
                  <a:pt x="41973" y="1084"/>
                </a:cubicBezTo>
                <a:cubicBezTo>
                  <a:pt x="41603" y="1148"/>
                  <a:pt x="41152" y="1181"/>
                  <a:pt x="40749" y="1262"/>
                </a:cubicBezTo>
                <a:cubicBezTo>
                  <a:pt x="40040" y="1358"/>
                  <a:pt x="39364" y="1567"/>
                  <a:pt x="38672" y="1584"/>
                </a:cubicBezTo>
                <a:cubicBezTo>
                  <a:pt x="38583" y="1590"/>
                  <a:pt x="38497" y="1593"/>
                  <a:pt x="38413" y="1593"/>
                </a:cubicBezTo>
                <a:cubicBezTo>
                  <a:pt x="38039" y="1593"/>
                  <a:pt x="37703" y="1540"/>
                  <a:pt x="37334" y="1487"/>
                </a:cubicBezTo>
                <a:cubicBezTo>
                  <a:pt x="36997" y="1438"/>
                  <a:pt x="36658" y="1406"/>
                  <a:pt x="36320" y="1374"/>
                </a:cubicBezTo>
                <a:cubicBezTo>
                  <a:pt x="36063" y="1342"/>
                  <a:pt x="35788" y="1342"/>
                  <a:pt x="35515" y="1326"/>
                </a:cubicBezTo>
                <a:cubicBezTo>
                  <a:pt x="35273" y="1294"/>
                  <a:pt x="35000" y="1245"/>
                  <a:pt x="34710" y="1213"/>
                </a:cubicBezTo>
                <a:cubicBezTo>
                  <a:pt x="34049" y="1197"/>
                  <a:pt x="33550" y="1116"/>
                  <a:pt x="32921" y="1020"/>
                </a:cubicBezTo>
                <a:cubicBezTo>
                  <a:pt x="32664" y="987"/>
                  <a:pt x="32438" y="940"/>
                  <a:pt x="32165" y="875"/>
                </a:cubicBezTo>
                <a:cubicBezTo>
                  <a:pt x="31858" y="811"/>
                  <a:pt x="31424" y="779"/>
                  <a:pt x="31166" y="746"/>
                </a:cubicBezTo>
                <a:cubicBezTo>
                  <a:pt x="30538" y="650"/>
                  <a:pt x="29926" y="472"/>
                  <a:pt x="29313" y="360"/>
                </a:cubicBezTo>
                <a:cubicBezTo>
                  <a:pt x="28750" y="279"/>
                  <a:pt x="28203" y="247"/>
                  <a:pt x="27638" y="182"/>
                </a:cubicBezTo>
                <a:cubicBezTo>
                  <a:pt x="27091" y="118"/>
                  <a:pt x="26479" y="21"/>
                  <a:pt x="25867" y="6"/>
                </a:cubicBezTo>
                <a:cubicBezTo>
                  <a:pt x="25784" y="9"/>
                  <a:pt x="25702" y="10"/>
                  <a:pt x="25620" y="10"/>
                </a:cubicBezTo>
                <a:cubicBezTo>
                  <a:pt x="25387" y="10"/>
                  <a:pt x="25155" y="1"/>
                  <a:pt x="2492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389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31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35" name="Google Shape;735;p31"/>
          <p:cNvSpPr txBox="1">
            <a:spLocks noGrp="1"/>
          </p:cNvSpPr>
          <p:nvPr>
            <p:ph type="title" idx="2"/>
          </p:nvPr>
        </p:nvSpPr>
        <p:spPr>
          <a:xfrm>
            <a:off x="988988" y="1456538"/>
            <a:ext cx="2212200" cy="36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36" name="Google Shape;736;p31"/>
          <p:cNvSpPr txBox="1">
            <a:spLocks noGrp="1"/>
          </p:cNvSpPr>
          <p:nvPr>
            <p:ph type="subTitle" idx="1"/>
          </p:nvPr>
        </p:nvSpPr>
        <p:spPr>
          <a:xfrm>
            <a:off x="988988" y="1819238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7" name="Google Shape;737;p31"/>
          <p:cNvSpPr txBox="1">
            <a:spLocks noGrp="1"/>
          </p:cNvSpPr>
          <p:nvPr>
            <p:ph type="title" idx="3"/>
          </p:nvPr>
        </p:nvSpPr>
        <p:spPr>
          <a:xfrm>
            <a:off x="5942814" y="1456538"/>
            <a:ext cx="2212200" cy="36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38" name="Google Shape;738;p31"/>
          <p:cNvSpPr txBox="1">
            <a:spLocks noGrp="1"/>
          </p:cNvSpPr>
          <p:nvPr>
            <p:ph type="subTitle" idx="4"/>
          </p:nvPr>
        </p:nvSpPr>
        <p:spPr>
          <a:xfrm>
            <a:off x="5942812" y="1819225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9" name="Google Shape;739;p31"/>
          <p:cNvSpPr txBox="1">
            <a:spLocks noGrp="1"/>
          </p:cNvSpPr>
          <p:nvPr>
            <p:ph type="title" idx="5"/>
          </p:nvPr>
        </p:nvSpPr>
        <p:spPr>
          <a:xfrm>
            <a:off x="988988" y="2889938"/>
            <a:ext cx="22122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40" name="Google Shape;740;p31"/>
          <p:cNvSpPr txBox="1">
            <a:spLocks noGrp="1"/>
          </p:cNvSpPr>
          <p:nvPr>
            <p:ph type="subTitle" idx="6"/>
          </p:nvPr>
        </p:nvSpPr>
        <p:spPr>
          <a:xfrm>
            <a:off x="988988" y="3324063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31"/>
          <p:cNvSpPr txBox="1">
            <a:spLocks noGrp="1"/>
          </p:cNvSpPr>
          <p:nvPr>
            <p:ph type="title" idx="7"/>
          </p:nvPr>
        </p:nvSpPr>
        <p:spPr>
          <a:xfrm>
            <a:off x="5942813" y="2889938"/>
            <a:ext cx="22122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42" name="Google Shape;742;p31"/>
          <p:cNvSpPr txBox="1">
            <a:spLocks noGrp="1"/>
          </p:cNvSpPr>
          <p:nvPr>
            <p:ph type="subTitle" idx="8"/>
          </p:nvPr>
        </p:nvSpPr>
        <p:spPr>
          <a:xfrm>
            <a:off x="5942812" y="3324063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3" name="Google Shape;743;p31"/>
          <p:cNvSpPr/>
          <p:nvPr/>
        </p:nvSpPr>
        <p:spPr>
          <a:xfrm rot="10800000">
            <a:off x="-9725" y="4513602"/>
            <a:ext cx="9163476" cy="782298"/>
          </a:xfrm>
          <a:prstGeom prst="flowChartDocumen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4" name="Google Shape;744;p31"/>
          <p:cNvGrpSpPr/>
          <p:nvPr/>
        </p:nvGrpSpPr>
        <p:grpSpPr>
          <a:xfrm flipH="1">
            <a:off x="8197565" y="3862135"/>
            <a:ext cx="913685" cy="782295"/>
            <a:chOff x="6001325" y="-2272749"/>
            <a:chExt cx="1689194" cy="1446285"/>
          </a:xfrm>
        </p:grpSpPr>
        <p:sp>
          <p:nvSpPr>
            <p:cNvPr id="745" name="Google Shape;745;p31"/>
            <p:cNvSpPr/>
            <p:nvPr/>
          </p:nvSpPr>
          <p:spPr>
            <a:xfrm>
              <a:off x="6001325" y="-2272749"/>
              <a:ext cx="1689194" cy="1446285"/>
            </a:xfrm>
            <a:custGeom>
              <a:avLst/>
              <a:gdLst/>
              <a:ahLst/>
              <a:cxnLst/>
              <a:rect l="l" t="t" r="r" b="b"/>
              <a:pathLst>
                <a:path w="27065" h="23173" extrusionOk="0">
                  <a:moveTo>
                    <a:pt x="10098" y="0"/>
                  </a:moveTo>
                  <a:cubicBezTo>
                    <a:pt x="9786" y="0"/>
                    <a:pt x="9479" y="61"/>
                    <a:pt x="9198" y="196"/>
                  </a:cubicBezTo>
                  <a:cubicBezTo>
                    <a:pt x="8711" y="439"/>
                    <a:pt x="8396" y="884"/>
                    <a:pt x="8124" y="1314"/>
                  </a:cubicBezTo>
                  <a:cubicBezTo>
                    <a:pt x="7838" y="1757"/>
                    <a:pt x="7565" y="2216"/>
                    <a:pt x="7450" y="2718"/>
                  </a:cubicBezTo>
                  <a:cubicBezTo>
                    <a:pt x="6648" y="5597"/>
                    <a:pt x="7164" y="9179"/>
                    <a:pt x="7479" y="12646"/>
                  </a:cubicBezTo>
                  <a:cubicBezTo>
                    <a:pt x="7322" y="12431"/>
                    <a:pt x="7164" y="12202"/>
                    <a:pt x="7007" y="11987"/>
                  </a:cubicBezTo>
                  <a:cubicBezTo>
                    <a:pt x="6290" y="11228"/>
                    <a:pt x="6090" y="10926"/>
                    <a:pt x="5273" y="10024"/>
                  </a:cubicBezTo>
                  <a:cubicBezTo>
                    <a:pt x="4717" y="9399"/>
                    <a:pt x="3907" y="9124"/>
                    <a:pt x="3095" y="9124"/>
                  </a:cubicBezTo>
                  <a:cubicBezTo>
                    <a:pt x="2735" y="9124"/>
                    <a:pt x="2374" y="9178"/>
                    <a:pt x="2035" y="9279"/>
                  </a:cubicBezTo>
                  <a:cubicBezTo>
                    <a:pt x="15" y="10053"/>
                    <a:pt x="0" y="12732"/>
                    <a:pt x="875" y="14408"/>
                  </a:cubicBezTo>
                  <a:cubicBezTo>
                    <a:pt x="1347" y="15440"/>
                    <a:pt x="2121" y="16414"/>
                    <a:pt x="2551" y="16858"/>
                  </a:cubicBezTo>
                  <a:cubicBezTo>
                    <a:pt x="3697" y="18290"/>
                    <a:pt x="5030" y="19580"/>
                    <a:pt x="6462" y="20754"/>
                  </a:cubicBezTo>
                  <a:cubicBezTo>
                    <a:pt x="6520" y="20812"/>
                    <a:pt x="6548" y="20855"/>
                    <a:pt x="6577" y="20884"/>
                  </a:cubicBezTo>
                  <a:cubicBezTo>
                    <a:pt x="6935" y="21199"/>
                    <a:pt x="7107" y="21299"/>
                    <a:pt x="7336" y="21442"/>
                  </a:cubicBezTo>
                  <a:lnTo>
                    <a:pt x="7465" y="21528"/>
                  </a:lnTo>
                  <a:cubicBezTo>
                    <a:pt x="7536" y="21600"/>
                    <a:pt x="7622" y="21643"/>
                    <a:pt x="7694" y="21671"/>
                  </a:cubicBezTo>
                  <a:cubicBezTo>
                    <a:pt x="7752" y="21715"/>
                    <a:pt x="7794" y="21744"/>
                    <a:pt x="7851" y="21786"/>
                  </a:cubicBezTo>
                  <a:cubicBezTo>
                    <a:pt x="8797" y="22330"/>
                    <a:pt x="9800" y="22760"/>
                    <a:pt x="10889" y="22875"/>
                  </a:cubicBezTo>
                  <a:cubicBezTo>
                    <a:pt x="11328" y="23042"/>
                    <a:pt x="11775" y="23065"/>
                    <a:pt x="12224" y="23065"/>
                  </a:cubicBezTo>
                  <a:cubicBezTo>
                    <a:pt x="12390" y="23065"/>
                    <a:pt x="12556" y="23062"/>
                    <a:pt x="12723" y="23062"/>
                  </a:cubicBezTo>
                  <a:cubicBezTo>
                    <a:pt x="12837" y="23075"/>
                    <a:pt x="12952" y="23119"/>
                    <a:pt x="13066" y="23133"/>
                  </a:cubicBezTo>
                  <a:cubicBezTo>
                    <a:pt x="13202" y="23160"/>
                    <a:pt x="13335" y="23172"/>
                    <a:pt x="13467" y="23172"/>
                  </a:cubicBezTo>
                  <a:cubicBezTo>
                    <a:pt x="13882" y="23172"/>
                    <a:pt x="14283" y="23056"/>
                    <a:pt x="14686" y="22947"/>
                  </a:cubicBezTo>
                  <a:cubicBezTo>
                    <a:pt x="14886" y="22891"/>
                    <a:pt x="15217" y="22870"/>
                    <a:pt x="15731" y="22870"/>
                  </a:cubicBezTo>
                  <a:cubicBezTo>
                    <a:pt x="15878" y="22870"/>
                    <a:pt x="16040" y="22872"/>
                    <a:pt x="16218" y="22875"/>
                  </a:cubicBezTo>
                  <a:cubicBezTo>
                    <a:pt x="17078" y="22846"/>
                    <a:pt x="17937" y="22746"/>
                    <a:pt x="18783" y="22632"/>
                  </a:cubicBezTo>
                  <a:cubicBezTo>
                    <a:pt x="19829" y="22416"/>
                    <a:pt x="20774" y="21929"/>
                    <a:pt x="21706" y="21457"/>
                  </a:cubicBezTo>
                  <a:cubicBezTo>
                    <a:pt x="22579" y="21012"/>
                    <a:pt x="23368" y="20468"/>
                    <a:pt x="24084" y="19824"/>
                  </a:cubicBezTo>
                  <a:cubicBezTo>
                    <a:pt x="24600" y="19322"/>
                    <a:pt x="25173" y="18878"/>
                    <a:pt x="25559" y="18290"/>
                  </a:cubicBezTo>
                  <a:cubicBezTo>
                    <a:pt x="26333" y="17302"/>
                    <a:pt x="26877" y="16128"/>
                    <a:pt x="26963" y="14881"/>
                  </a:cubicBezTo>
                  <a:cubicBezTo>
                    <a:pt x="26978" y="14466"/>
                    <a:pt x="27064" y="14021"/>
                    <a:pt x="26863" y="13620"/>
                  </a:cubicBezTo>
                  <a:cubicBezTo>
                    <a:pt x="26444" y="12929"/>
                    <a:pt x="25716" y="12688"/>
                    <a:pt x="24951" y="12688"/>
                  </a:cubicBezTo>
                  <a:cubicBezTo>
                    <a:pt x="24305" y="12688"/>
                    <a:pt x="23633" y="12859"/>
                    <a:pt x="23095" y="13075"/>
                  </a:cubicBezTo>
                  <a:cubicBezTo>
                    <a:pt x="22637" y="13247"/>
                    <a:pt x="22193" y="13477"/>
                    <a:pt x="21792" y="13734"/>
                  </a:cubicBezTo>
                  <a:cubicBezTo>
                    <a:pt x="21834" y="13520"/>
                    <a:pt x="21878" y="13291"/>
                    <a:pt x="21920" y="13075"/>
                  </a:cubicBezTo>
                  <a:cubicBezTo>
                    <a:pt x="22193" y="11514"/>
                    <a:pt x="22780" y="8649"/>
                    <a:pt x="20502" y="8176"/>
                  </a:cubicBezTo>
                  <a:cubicBezTo>
                    <a:pt x="20373" y="8159"/>
                    <a:pt x="20247" y="8151"/>
                    <a:pt x="20123" y="8151"/>
                  </a:cubicBezTo>
                  <a:cubicBezTo>
                    <a:pt x="18669" y="8151"/>
                    <a:pt x="17588" y="9258"/>
                    <a:pt x="16677" y="10196"/>
                  </a:cubicBezTo>
                  <a:cubicBezTo>
                    <a:pt x="16104" y="10726"/>
                    <a:pt x="15645" y="11314"/>
                    <a:pt x="15244" y="11944"/>
                  </a:cubicBezTo>
                  <a:cubicBezTo>
                    <a:pt x="15058" y="10798"/>
                    <a:pt x="14829" y="9423"/>
                    <a:pt x="14600" y="8391"/>
                  </a:cubicBezTo>
                  <a:cubicBezTo>
                    <a:pt x="14184" y="6443"/>
                    <a:pt x="13754" y="4823"/>
                    <a:pt x="13425" y="3305"/>
                  </a:cubicBezTo>
                  <a:cubicBezTo>
                    <a:pt x="13139" y="2302"/>
                    <a:pt x="12694" y="1270"/>
                    <a:pt x="11821" y="583"/>
                  </a:cubicBezTo>
                  <a:cubicBezTo>
                    <a:pt x="11336" y="232"/>
                    <a:pt x="10708" y="0"/>
                    <a:pt x="100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1"/>
            <p:cNvSpPr/>
            <p:nvPr/>
          </p:nvSpPr>
          <p:spPr>
            <a:xfrm>
              <a:off x="6455117" y="-2236737"/>
              <a:ext cx="441194" cy="1392423"/>
            </a:xfrm>
            <a:custGeom>
              <a:avLst/>
              <a:gdLst/>
              <a:ahLst/>
              <a:cxnLst/>
              <a:rect l="l" t="t" r="r" b="b"/>
              <a:pathLst>
                <a:path w="7069" h="22310" extrusionOk="0">
                  <a:moveTo>
                    <a:pt x="2695" y="0"/>
                  </a:moveTo>
                  <a:cubicBezTo>
                    <a:pt x="2626" y="0"/>
                    <a:pt x="2558" y="44"/>
                    <a:pt x="2558" y="135"/>
                  </a:cubicBezTo>
                  <a:cubicBezTo>
                    <a:pt x="2658" y="2112"/>
                    <a:pt x="2830" y="4204"/>
                    <a:pt x="3060" y="6195"/>
                  </a:cubicBezTo>
                  <a:cubicBezTo>
                    <a:pt x="2744" y="5837"/>
                    <a:pt x="2487" y="5507"/>
                    <a:pt x="2200" y="5134"/>
                  </a:cubicBezTo>
                  <a:cubicBezTo>
                    <a:pt x="1985" y="4891"/>
                    <a:pt x="1799" y="4691"/>
                    <a:pt x="1656" y="4447"/>
                  </a:cubicBezTo>
                  <a:cubicBezTo>
                    <a:pt x="1197" y="3774"/>
                    <a:pt x="825" y="3043"/>
                    <a:pt x="466" y="2313"/>
                  </a:cubicBezTo>
                  <a:cubicBezTo>
                    <a:pt x="439" y="2264"/>
                    <a:pt x="398" y="2244"/>
                    <a:pt x="356" y="2244"/>
                  </a:cubicBezTo>
                  <a:cubicBezTo>
                    <a:pt x="262" y="2244"/>
                    <a:pt x="163" y="2346"/>
                    <a:pt x="223" y="2456"/>
                  </a:cubicBezTo>
                  <a:cubicBezTo>
                    <a:pt x="638" y="3287"/>
                    <a:pt x="1068" y="4103"/>
                    <a:pt x="1598" y="4848"/>
                  </a:cubicBezTo>
                  <a:cubicBezTo>
                    <a:pt x="2099" y="5450"/>
                    <a:pt x="2716" y="6238"/>
                    <a:pt x="3102" y="6697"/>
                  </a:cubicBezTo>
                  <a:cubicBezTo>
                    <a:pt x="3117" y="6710"/>
                    <a:pt x="3117" y="6710"/>
                    <a:pt x="3131" y="6710"/>
                  </a:cubicBezTo>
                  <a:cubicBezTo>
                    <a:pt x="3245" y="7656"/>
                    <a:pt x="3375" y="8559"/>
                    <a:pt x="3532" y="9404"/>
                  </a:cubicBezTo>
                  <a:cubicBezTo>
                    <a:pt x="3618" y="10106"/>
                    <a:pt x="3661" y="10823"/>
                    <a:pt x="3776" y="11510"/>
                  </a:cubicBezTo>
                  <a:cubicBezTo>
                    <a:pt x="3833" y="11667"/>
                    <a:pt x="3862" y="11811"/>
                    <a:pt x="3904" y="11969"/>
                  </a:cubicBezTo>
                  <a:cubicBezTo>
                    <a:pt x="3704" y="11753"/>
                    <a:pt x="3532" y="11654"/>
                    <a:pt x="3360" y="11496"/>
                  </a:cubicBezTo>
                  <a:cubicBezTo>
                    <a:pt x="2888" y="11023"/>
                    <a:pt x="2458" y="10508"/>
                    <a:pt x="1985" y="10049"/>
                  </a:cubicBezTo>
                  <a:cubicBezTo>
                    <a:pt x="1526" y="9648"/>
                    <a:pt x="1039" y="9003"/>
                    <a:pt x="666" y="8516"/>
                  </a:cubicBezTo>
                  <a:cubicBezTo>
                    <a:pt x="495" y="8344"/>
                    <a:pt x="409" y="8057"/>
                    <a:pt x="223" y="7914"/>
                  </a:cubicBezTo>
                  <a:cubicBezTo>
                    <a:pt x="209" y="7909"/>
                    <a:pt x="195" y="7906"/>
                    <a:pt x="181" y="7906"/>
                  </a:cubicBezTo>
                  <a:cubicBezTo>
                    <a:pt x="83" y="7906"/>
                    <a:pt x="1" y="8029"/>
                    <a:pt x="51" y="8129"/>
                  </a:cubicBezTo>
                  <a:cubicBezTo>
                    <a:pt x="624" y="9046"/>
                    <a:pt x="1369" y="9849"/>
                    <a:pt x="2099" y="10579"/>
                  </a:cubicBezTo>
                  <a:cubicBezTo>
                    <a:pt x="2544" y="11066"/>
                    <a:pt x="3131" y="11725"/>
                    <a:pt x="3503" y="11983"/>
                  </a:cubicBezTo>
                  <a:cubicBezTo>
                    <a:pt x="3719" y="12141"/>
                    <a:pt x="3805" y="12326"/>
                    <a:pt x="4034" y="12427"/>
                  </a:cubicBezTo>
                  <a:cubicBezTo>
                    <a:pt x="4177" y="13058"/>
                    <a:pt x="4292" y="13688"/>
                    <a:pt x="4420" y="14318"/>
                  </a:cubicBezTo>
                  <a:cubicBezTo>
                    <a:pt x="4850" y="17026"/>
                    <a:pt x="5366" y="19763"/>
                    <a:pt x="6670" y="22069"/>
                  </a:cubicBezTo>
                  <a:cubicBezTo>
                    <a:pt x="6741" y="22141"/>
                    <a:pt x="6756" y="22255"/>
                    <a:pt x="6856" y="22298"/>
                  </a:cubicBezTo>
                  <a:cubicBezTo>
                    <a:pt x="6871" y="22306"/>
                    <a:pt x="6888" y="22309"/>
                    <a:pt x="6906" y="22309"/>
                  </a:cubicBezTo>
                  <a:cubicBezTo>
                    <a:pt x="6984" y="22309"/>
                    <a:pt x="7068" y="22237"/>
                    <a:pt x="7056" y="22155"/>
                  </a:cubicBezTo>
                  <a:cubicBezTo>
                    <a:pt x="7042" y="22040"/>
                    <a:pt x="6856" y="21797"/>
                    <a:pt x="6784" y="21625"/>
                  </a:cubicBezTo>
                  <a:cubicBezTo>
                    <a:pt x="5638" y="19447"/>
                    <a:pt x="5108" y="16783"/>
                    <a:pt x="4693" y="14246"/>
                  </a:cubicBezTo>
                  <a:cubicBezTo>
                    <a:pt x="4563" y="13602"/>
                    <a:pt x="4435" y="12957"/>
                    <a:pt x="4292" y="12326"/>
                  </a:cubicBezTo>
                  <a:cubicBezTo>
                    <a:pt x="4334" y="12255"/>
                    <a:pt x="4378" y="12155"/>
                    <a:pt x="4406" y="12069"/>
                  </a:cubicBezTo>
                  <a:cubicBezTo>
                    <a:pt x="4550" y="11682"/>
                    <a:pt x="4621" y="11281"/>
                    <a:pt x="4764" y="10909"/>
                  </a:cubicBezTo>
                  <a:cubicBezTo>
                    <a:pt x="4964" y="10149"/>
                    <a:pt x="5266" y="9432"/>
                    <a:pt x="5495" y="8674"/>
                  </a:cubicBezTo>
                  <a:cubicBezTo>
                    <a:pt x="5681" y="7828"/>
                    <a:pt x="5896" y="7442"/>
                    <a:pt x="6211" y="6668"/>
                  </a:cubicBezTo>
                  <a:cubicBezTo>
                    <a:pt x="6383" y="6338"/>
                    <a:pt x="6555" y="5866"/>
                    <a:pt x="6655" y="5507"/>
                  </a:cubicBezTo>
                  <a:cubicBezTo>
                    <a:pt x="6712" y="5335"/>
                    <a:pt x="6956" y="5020"/>
                    <a:pt x="6641" y="4963"/>
                  </a:cubicBezTo>
                  <a:cubicBezTo>
                    <a:pt x="6512" y="4977"/>
                    <a:pt x="6498" y="5063"/>
                    <a:pt x="6454" y="5149"/>
                  </a:cubicBezTo>
                  <a:cubicBezTo>
                    <a:pt x="6269" y="5465"/>
                    <a:pt x="6225" y="5866"/>
                    <a:pt x="6111" y="6080"/>
                  </a:cubicBezTo>
                  <a:cubicBezTo>
                    <a:pt x="5753" y="6825"/>
                    <a:pt x="5352" y="7713"/>
                    <a:pt x="5136" y="8731"/>
                  </a:cubicBezTo>
                  <a:cubicBezTo>
                    <a:pt x="4807" y="9719"/>
                    <a:pt x="4464" y="10708"/>
                    <a:pt x="4206" y="11711"/>
                  </a:cubicBezTo>
                  <a:cubicBezTo>
                    <a:pt x="4191" y="11753"/>
                    <a:pt x="4177" y="11811"/>
                    <a:pt x="4162" y="11868"/>
                  </a:cubicBezTo>
                  <a:cubicBezTo>
                    <a:pt x="4120" y="11696"/>
                    <a:pt x="4076" y="11524"/>
                    <a:pt x="4019" y="11367"/>
                  </a:cubicBezTo>
                  <a:cubicBezTo>
                    <a:pt x="3876" y="9977"/>
                    <a:pt x="3690" y="8731"/>
                    <a:pt x="3503" y="7427"/>
                  </a:cubicBezTo>
                  <a:cubicBezTo>
                    <a:pt x="3461" y="7155"/>
                    <a:pt x="3432" y="6869"/>
                    <a:pt x="3389" y="6596"/>
                  </a:cubicBezTo>
                  <a:cubicBezTo>
                    <a:pt x="3575" y="6296"/>
                    <a:pt x="3675" y="5636"/>
                    <a:pt x="3776" y="5465"/>
                  </a:cubicBezTo>
                  <a:cubicBezTo>
                    <a:pt x="4076" y="4691"/>
                    <a:pt x="4406" y="3902"/>
                    <a:pt x="4678" y="3014"/>
                  </a:cubicBezTo>
                  <a:cubicBezTo>
                    <a:pt x="4865" y="2441"/>
                    <a:pt x="5022" y="2126"/>
                    <a:pt x="5165" y="1610"/>
                  </a:cubicBezTo>
                  <a:cubicBezTo>
                    <a:pt x="5266" y="1410"/>
                    <a:pt x="5337" y="1209"/>
                    <a:pt x="5394" y="995"/>
                  </a:cubicBezTo>
                  <a:cubicBezTo>
                    <a:pt x="5455" y="861"/>
                    <a:pt x="5444" y="688"/>
                    <a:pt x="5311" y="688"/>
                  </a:cubicBezTo>
                  <a:cubicBezTo>
                    <a:pt x="5286" y="688"/>
                    <a:pt x="5256" y="695"/>
                    <a:pt x="5222" y="708"/>
                  </a:cubicBezTo>
                  <a:cubicBezTo>
                    <a:pt x="5151" y="737"/>
                    <a:pt x="5151" y="823"/>
                    <a:pt x="5123" y="894"/>
                  </a:cubicBezTo>
                  <a:cubicBezTo>
                    <a:pt x="5127" y="882"/>
                    <a:pt x="5129" y="877"/>
                    <a:pt x="5130" y="877"/>
                  </a:cubicBezTo>
                  <a:lnTo>
                    <a:pt x="5130" y="877"/>
                  </a:lnTo>
                  <a:cubicBezTo>
                    <a:pt x="5130" y="877"/>
                    <a:pt x="5110" y="931"/>
                    <a:pt x="5108" y="938"/>
                  </a:cubicBezTo>
                  <a:lnTo>
                    <a:pt x="5108" y="938"/>
                  </a:lnTo>
                  <a:cubicBezTo>
                    <a:pt x="5073" y="1014"/>
                    <a:pt x="5049" y="1090"/>
                    <a:pt x="5037" y="1167"/>
                  </a:cubicBezTo>
                  <a:cubicBezTo>
                    <a:pt x="4951" y="1324"/>
                    <a:pt x="4807" y="1610"/>
                    <a:pt x="4764" y="1854"/>
                  </a:cubicBezTo>
                  <a:cubicBezTo>
                    <a:pt x="4592" y="2227"/>
                    <a:pt x="4391" y="2771"/>
                    <a:pt x="4248" y="3230"/>
                  </a:cubicBezTo>
                  <a:cubicBezTo>
                    <a:pt x="3962" y="4132"/>
                    <a:pt x="3589" y="4991"/>
                    <a:pt x="3303" y="5894"/>
                  </a:cubicBezTo>
                  <a:cubicBezTo>
                    <a:pt x="3073" y="4017"/>
                    <a:pt x="2959" y="2055"/>
                    <a:pt x="2830" y="135"/>
                  </a:cubicBezTo>
                  <a:cubicBezTo>
                    <a:pt x="2837" y="47"/>
                    <a:pt x="2766" y="0"/>
                    <a:pt x="26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1"/>
            <p:cNvSpPr/>
            <p:nvPr/>
          </p:nvSpPr>
          <p:spPr>
            <a:xfrm>
              <a:off x="6019237" y="-1665489"/>
              <a:ext cx="703451" cy="819788"/>
            </a:xfrm>
            <a:custGeom>
              <a:avLst/>
              <a:gdLst/>
              <a:ahLst/>
              <a:cxnLst/>
              <a:rect l="l" t="t" r="r" b="b"/>
              <a:pathLst>
                <a:path w="11271" h="13135" extrusionOk="0">
                  <a:moveTo>
                    <a:pt x="1792" y="1"/>
                  </a:moveTo>
                  <a:cubicBezTo>
                    <a:pt x="1680" y="1"/>
                    <a:pt x="1584" y="150"/>
                    <a:pt x="1648" y="266"/>
                  </a:cubicBezTo>
                  <a:cubicBezTo>
                    <a:pt x="2307" y="1798"/>
                    <a:pt x="3066" y="3274"/>
                    <a:pt x="3926" y="4707"/>
                  </a:cubicBezTo>
                  <a:cubicBezTo>
                    <a:pt x="3782" y="4650"/>
                    <a:pt x="3668" y="4606"/>
                    <a:pt x="3625" y="4577"/>
                  </a:cubicBezTo>
                  <a:cubicBezTo>
                    <a:pt x="2808" y="4277"/>
                    <a:pt x="2250" y="4105"/>
                    <a:pt x="1461" y="3704"/>
                  </a:cubicBezTo>
                  <a:cubicBezTo>
                    <a:pt x="1018" y="3517"/>
                    <a:pt x="602" y="3231"/>
                    <a:pt x="143" y="3116"/>
                  </a:cubicBezTo>
                  <a:cubicBezTo>
                    <a:pt x="29" y="3145"/>
                    <a:pt x="0" y="3332"/>
                    <a:pt x="115" y="3389"/>
                  </a:cubicBezTo>
                  <a:cubicBezTo>
                    <a:pt x="960" y="3790"/>
                    <a:pt x="1791" y="4220"/>
                    <a:pt x="2665" y="4577"/>
                  </a:cubicBezTo>
                  <a:cubicBezTo>
                    <a:pt x="3066" y="4692"/>
                    <a:pt x="3381" y="4807"/>
                    <a:pt x="3740" y="4979"/>
                  </a:cubicBezTo>
                  <a:cubicBezTo>
                    <a:pt x="3954" y="5051"/>
                    <a:pt x="4011" y="5093"/>
                    <a:pt x="4212" y="5194"/>
                  </a:cubicBezTo>
                  <a:cubicBezTo>
                    <a:pt x="4284" y="5294"/>
                    <a:pt x="4342" y="5395"/>
                    <a:pt x="4413" y="5509"/>
                  </a:cubicBezTo>
                  <a:cubicBezTo>
                    <a:pt x="4900" y="6340"/>
                    <a:pt x="5358" y="7200"/>
                    <a:pt x="5860" y="8031"/>
                  </a:cubicBezTo>
                  <a:cubicBezTo>
                    <a:pt x="5838" y="8038"/>
                    <a:pt x="5828" y="8041"/>
                    <a:pt x="5817" y="8041"/>
                  </a:cubicBezTo>
                  <a:cubicBezTo>
                    <a:pt x="5806" y="8041"/>
                    <a:pt x="5795" y="8038"/>
                    <a:pt x="5774" y="8031"/>
                  </a:cubicBezTo>
                  <a:cubicBezTo>
                    <a:pt x="5746" y="8031"/>
                    <a:pt x="5717" y="8016"/>
                    <a:pt x="5702" y="8016"/>
                  </a:cubicBezTo>
                  <a:cubicBezTo>
                    <a:pt x="5330" y="7945"/>
                    <a:pt x="4972" y="7830"/>
                    <a:pt x="4628" y="7701"/>
                  </a:cubicBezTo>
                  <a:cubicBezTo>
                    <a:pt x="4155" y="7544"/>
                    <a:pt x="3683" y="7443"/>
                    <a:pt x="3224" y="7242"/>
                  </a:cubicBezTo>
                  <a:cubicBezTo>
                    <a:pt x="3047" y="7205"/>
                    <a:pt x="2825" y="7032"/>
                    <a:pt x="2637" y="7032"/>
                  </a:cubicBezTo>
                  <a:cubicBezTo>
                    <a:pt x="2612" y="7032"/>
                    <a:pt x="2588" y="7035"/>
                    <a:pt x="2565" y="7042"/>
                  </a:cubicBezTo>
                  <a:cubicBezTo>
                    <a:pt x="2450" y="7114"/>
                    <a:pt x="2479" y="7314"/>
                    <a:pt x="2607" y="7343"/>
                  </a:cubicBezTo>
                  <a:cubicBezTo>
                    <a:pt x="3267" y="7643"/>
                    <a:pt x="3954" y="7830"/>
                    <a:pt x="4642" y="8045"/>
                  </a:cubicBezTo>
                  <a:cubicBezTo>
                    <a:pt x="4943" y="8174"/>
                    <a:pt x="5258" y="8245"/>
                    <a:pt x="5574" y="8317"/>
                  </a:cubicBezTo>
                  <a:cubicBezTo>
                    <a:pt x="5652" y="8327"/>
                    <a:pt x="5736" y="8350"/>
                    <a:pt x="5819" y="8350"/>
                  </a:cubicBezTo>
                  <a:cubicBezTo>
                    <a:pt x="5857" y="8350"/>
                    <a:pt x="5895" y="8345"/>
                    <a:pt x="5931" y="8331"/>
                  </a:cubicBezTo>
                  <a:cubicBezTo>
                    <a:pt x="5975" y="8317"/>
                    <a:pt x="5989" y="8302"/>
                    <a:pt x="6017" y="8274"/>
                  </a:cubicBezTo>
                  <a:cubicBezTo>
                    <a:pt x="6189" y="8532"/>
                    <a:pt x="6347" y="8776"/>
                    <a:pt x="6519" y="9005"/>
                  </a:cubicBezTo>
                  <a:cubicBezTo>
                    <a:pt x="7264" y="9836"/>
                    <a:pt x="7981" y="10681"/>
                    <a:pt x="8840" y="11368"/>
                  </a:cubicBezTo>
                  <a:cubicBezTo>
                    <a:pt x="9556" y="11956"/>
                    <a:pt x="10072" y="12357"/>
                    <a:pt x="10703" y="12902"/>
                  </a:cubicBezTo>
                  <a:cubicBezTo>
                    <a:pt x="10817" y="12988"/>
                    <a:pt x="10917" y="13088"/>
                    <a:pt x="11046" y="13131"/>
                  </a:cubicBezTo>
                  <a:cubicBezTo>
                    <a:pt x="11056" y="13133"/>
                    <a:pt x="11066" y="13134"/>
                    <a:pt x="11075" y="13134"/>
                  </a:cubicBezTo>
                  <a:cubicBezTo>
                    <a:pt x="11189" y="13134"/>
                    <a:pt x="11270" y="12979"/>
                    <a:pt x="11203" y="12873"/>
                  </a:cubicBezTo>
                  <a:cubicBezTo>
                    <a:pt x="11060" y="12715"/>
                    <a:pt x="10860" y="12629"/>
                    <a:pt x="10703" y="12472"/>
                  </a:cubicBezTo>
                  <a:cubicBezTo>
                    <a:pt x="9843" y="11712"/>
                    <a:pt x="8840" y="11024"/>
                    <a:pt x="7908" y="10037"/>
                  </a:cubicBezTo>
                  <a:cubicBezTo>
                    <a:pt x="7479" y="9535"/>
                    <a:pt x="6991" y="9076"/>
                    <a:pt x="6590" y="8547"/>
                  </a:cubicBezTo>
                  <a:cubicBezTo>
                    <a:pt x="6491" y="8403"/>
                    <a:pt x="6376" y="8216"/>
                    <a:pt x="6246" y="8016"/>
                  </a:cubicBezTo>
                  <a:cubicBezTo>
                    <a:pt x="6332" y="7787"/>
                    <a:pt x="6361" y="7515"/>
                    <a:pt x="6433" y="7314"/>
                  </a:cubicBezTo>
                  <a:cubicBezTo>
                    <a:pt x="6676" y="6541"/>
                    <a:pt x="6863" y="5767"/>
                    <a:pt x="6991" y="4965"/>
                  </a:cubicBezTo>
                  <a:cubicBezTo>
                    <a:pt x="7077" y="4291"/>
                    <a:pt x="7092" y="3675"/>
                    <a:pt x="7077" y="3088"/>
                  </a:cubicBezTo>
                  <a:cubicBezTo>
                    <a:pt x="7077" y="2916"/>
                    <a:pt x="7150" y="2543"/>
                    <a:pt x="6920" y="2529"/>
                  </a:cubicBezTo>
                  <a:cubicBezTo>
                    <a:pt x="6791" y="2529"/>
                    <a:pt x="6734" y="2658"/>
                    <a:pt x="6762" y="2772"/>
                  </a:cubicBezTo>
                  <a:lnTo>
                    <a:pt x="6762" y="2787"/>
                  </a:lnTo>
                  <a:cubicBezTo>
                    <a:pt x="6777" y="2816"/>
                    <a:pt x="6777" y="2816"/>
                    <a:pt x="6777" y="2830"/>
                  </a:cubicBezTo>
                  <a:cubicBezTo>
                    <a:pt x="6806" y="3016"/>
                    <a:pt x="6748" y="3475"/>
                    <a:pt x="6791" y="3489"/>
                  </a:cubicBezTo>
                  <a:cubicBezTo>
                    <a:pt x="6720" y="4736"/>
                    <a:pt x="6577" y="5810"/>
                    <a:pt x="6189" y="7042"/>
                  </a:cubicBezTo>
                  <a:cubicBezTo>
                    <a:pt x="6147" y="7200"/>
                    <a:pt x="6089" y="7443"/>
                    <a:pt x="6032" y="7658"/>
                  </a:cubicBezTo>
                  <a:cubicBezTo>
                    <a:pt x="5832" y="7328"/>
                    <a:pt x="5631" y="6971"/>
                    <a:pt x="5459" y="6684"/>
                  </a:cubicBezTo>
                  <a:cubicBezTo>
                    <a:pt x="5186" y="6182"/>
                    <a:pt x="4886" y="5681"/>
                    <a:pt x="4599" y="5179"/>
                  </a:cubicBezTo>
                  <a:cubicBezTo>
                    <a:pt x="4685" y="5065"/>
                    <a:pt x="4628" y="4893"/>
                    <a:pt x="4642" y="4764"/>
                  </a:cubicBezTo>
                  <a:cubicBezTo>
                    <a:pt x="4728" y="3403"/>
                    <a:pt x="4814" y="2171"/>
                    <a:pt x="4986" y="996"/>
                  </a:cubicBezTo>
                  <a:cubicBezTo>
                    <a:pt x="5029" y="824"/>
                    <a:pt x="5014" y="652"/>
                    <a:pt x="5001" y="480"/>
                  </a:cubicBezTo>
                  <a:cubicBezTo>
                    <a:pt x="5001" y="423"/>
                    <a:pt x="4957" y="365"/>
                    <a:pt x="4900" y="337"/>
                  </a:cubicBezTo>
                  <a:cubicBezTo>
                    <a:pt x="4874" y="331"/>
                    <a:pt x="4852" y="328"/>
                    <a:pt x="4832" y="328"/>
                  </a:cubicBezTo>
                  <a:cubicBezTo>
                    <a:pt x="4571" y="328"/>
                    <a:pt x="4750" y="815"/>
                    <a:pt x="4671" y="881"/>
                  </a:cubicBezTo>
                  <a:cubicBezTo>
                    <a:pt x="4456" y="2056"/>
                    <a:pt x="4428" y="3030"/>
                    <a:pt x="4342" y="4220"/>
                  </a:cubicBezTo>
                  <a:cubicBezTo>
                    <a:pt x="4342" y="4392"/>
                    <a:pt x="4327" y="4564"/>
                    <a:pt x="4327" y="4721"/>
                  </a:cubicBezTo>
                  <a:cubicBezTo>
                    <a:pt x="3654" y="3590"/>
                    <a:pt x="2980" y="2457"/>
                    <a:pt x="2450" y="1240"/>
                  </a:cubicBezTo>
                  <a:cubicBezTo>
                    <a:pt x="2279" y="853"/>
                    <a:pt x="2107" y="466"/>
                    <a:pt x="1935" y="94"/>
                  </a:cubicBezTo>
                  <a:cubicBezTo>
                    <a:pt x="1906" y="50"/>
                    <a:pt x="1877" y="22"/>
                    <a:pt x="1834" y="8"/>
                  </a:cubicBezTo>
                  <a:cubicBezTo>
                    <a:pt x="1820" y="3"/>
                    <a:pt x="1806" y="1"/>
                    <a:pt x="17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1"/>
            <p:cNvSpPr/>
            <p:nvPr/>
          </p:nvSpPr>
          <p:spPr>
            <a:xfrm>
              <a:off x="6955093" y="-1732581"/>
              <a:ext cx="442068" cy="889128"/>
            </a:xfrm>
            <a:custGeom>
              <a:avLst/>
              <a:gdLst/>
              <a:ahLst/>
              <a:cxnLst/>
              <a:rect l="l" t="t" r="r" b="b"/>
              <a:pathLst>
                <a:path w="7083" h="14246" extrusionOk="0">
                  <a:moveTo>
                    <a:pt x="5170" y="1"/>
                  </a:moveTo>
                  <a:cubicBezTo>
                    <a:pt x="5096" y="1"/>
                    <a:pt x="5021" y="49"/>
                    <a:pt x="5005" y="137"/>
                  </a:cubicBezTo>
                  <a:cubicBezTo>
                    <a:pt x="4690" y="1555"/>
                    <a:pt x="4332" y="2959"/>
                    <a:pt x="3945" y="4378"/>
                  </a:cubicBezTo>
                  <a:cubicBezTo>
                    <a:pt x="3931" y="4363"/>
                    <a:pt x="3916" y="4349"/>
                    <a:pt x="3888" y="4349"/>
                  </a:cubicBezTo>
                  <a:cubicBezTo>
                    <a:pt x="3687" y="4149"/>
                    <a:pt x="3186" y="3232"/>
                    <a:pt x="3043" y="2816"/>
                  </a:cubicBezTo>
                  <a:cubicBezTo>
                    <a:pt x="2785" y="2099"/>
                    <a:pt x="2670" y="1354"/>
                    <a:pt x="2470" y="638"/>
                  </a:cubicBezTo>
                  <a:cubicBezTo>
                    <a:pt x="2437" y="592"/>
                    <a:pt x="2393" y="573"/>
                    <a:pt x="2350" y="573"/>
                  </a:cubicBezTo>
                  <a:cubicBezTo>
                    <a:pt x="2258" y="573"/>
                    <a:pt x="2168" y="660"/>
                    <a:pt x="2197" y="768"/>
                  </a:cubicBezTo>
                  <a:cubicBezTo>
                    <a:pt x="2455" y="2071"/>
                    <a:pt x="2799" y="3346"/>
                    <a:pt x="3559" y="4435"/>
                  </a:cubicBezTo>
                  <a:cubicBezTo>
                    <a:pt x="3616" y="4506"/>
                    <a:pt x="3673" y="4564"/>
                    <a:pt x="3759" y="4607"/>
                  </a:cubicBezTo>
                  <a:cubicBezTo>
                    <a:pt x="3790" y="4628"/>
                    <a:pt x="3822" y="4641"/>
                    <a:pt x="3831" y="4641"/>
                  </a:cubicBezTo>
                  <a:cubicBezTo>
                    <a:pt x="3834" y="4641"/>
                    <a:pt x="3834" y="4640"/>
                    <a:pt x="3830" y="4636"/>
                  </a:cubicBezTo>
                  <a:lnTo>
                    <a:pt x="3830" y="4636"/>
                  </a:lnTo>
                  <a:lnTo>
                    <a:pt x="3845" y="4650"/>
                  </a:lnTo>
                  <a:cubicBezTo>
                    <a:pt x="3859" y="4650"/>
                    <a:pt x="3859" y="4665"/>
                    <a:pt x="3874" y="4678"/>
                  </a:cubicBezTo>
                  <a:cubicBezTo>
                    <a:pt x="3515" y="6011"/>
                    <a:pt x="3157" y="7343"/>
                    <a:pt x="2842" y="8690"/>
                  </a:cubicBezTo>
                  <a:cubicBezTo>
                    <a:pt x="2827" y="8705"/>
                    <a:pt x="2814" y="8718"/>
                    <a:pt x="2799" y="8718"/>
                  </a:cubicBezTo>
                  <a:cubicBezTo>
                    <a:pt x="2684" y="8590"/>
                    <a:pt x="2484" y="8317"/>
                    <a:pt x="2326" y="8145"/>
                  </a:cubicBezTo>
                  <a:cubicBezTo>
                    <a:pt x="1983" y="7644"/>
                    <a:pt x="1667" y="7114"/>
                    <a:pt x="1324" y="6613"/>
                  </a:cubicBezTo>
                  <a:cubicBezTo>
                    <a:pt x="1051" y="6011"/>
                    <a:pt x="808" y="5295"/>
                    <a:pt x="621" y="4621"/>
                  </a:cubicBezTo>
                  <a:cubicBezTo>
                    <a:pt x="478" y="4163"/>
                    <a:pt x="449" y="3618"/>
                    <a:pt x="249" y="3203"/>
                  </a:cubicBezTo>
                  <a:cubicBezTo>
                    <a:pt x="224" y="3188"/>
                    <a:pt x="198" y="3181"/>
                    <a:pt x="173" y="3181"/>
                  </a:cubicBezTo>
                  <a:cubicBezTo>
                    <a:pt x="81" y="3181"/>
                    <a:pt x="0" y="3273"/>
                    <a:pt x="34" y="3375"/>
                  </a:cubicBezTo>
                  <a:cubicBezTo>
                    <a:pt x="363" y="4736"/>
                    <a:pt x="636" y="6212"/>
                    <a:pt x="1481" y="7358"/>
                  </a:cubicBezTo>
                  <a:cubicBezTo>
                    <a:pt x="1767" y="7830"/>
                    <a:pt x="2082" y="8317"/>
                    <a:pt x="2398" y="8676"/>
                  </a:cubicBezTo>
                  <a:cubicBezTo>
                    <a:pt x="2512" y="8776"/>
                    <a:pt x="2569" y="8934"/>
                    <a:pt x="2728" y="8991"/>
                  </a:cubicBezTo>
                  <a:cubicBezTo>
                    <a:pt x="2741" y="9005"/>
                    <a:pt x="2770" y="9005"/>
                    <a:pt x="2785" y="9005"/>
                  </a:cubicBezTo>
                  <a:cubicBezTo>
                    <a:pt x="2569" y="10237"/>
                    <a:pt x="2340" y="11469"/>
                    <a:pt x="2054" y="12701"/>
                  </a:cubicBezTo>
                  <a:cubicBezTo>
                    <a:pt x="1996" y="13016"/>
                    <a:pt x="2011" y="13175"/>
                    <a:pt x="1925" y="13418"/>
                  </a:cubicBezTo>
                  <a:cubicBezTo>
                    <a:pt x="1868" y="13675"/>
                    <a:pt x="1897" y="13704"/>
                    <a:pt x="1811" y="13948"/>
                  </a:cubicBezTo>
                  <a:cubicBezTo>
                    <a:pt x="1728" y="14077"/>
                    <a:pt x="1829" y="14246"/>
                    <a:pt x="1963" y="14246"/>
                  </a:cubicBezTo>
                  <a:cubicBezTo>
                    <a:pt x="1992" y="14246"/>
                    <a:pt x="2023" y="14238"/>
                    <a:pt x="2054" y="14220"/>
                  </a:cubicBezTo>
                  <a:cubicBezTo>
                    <a:pt x="2168" y="14105"/>
                    <a:pt x="2183" y="13905"/>
                    <a:pt x="2226" y="13761"/>
                  </a:cubicBezTo>
                  <a:cubicBezTo>
                    <a:pt x="2455" y="12458"/>
                    <a:pt x="2900" y="10552"/>
                    <a:pt x="3157" y="8934"/>
                  </a:cubicBezTo>
                  <a:cubicBezTo>
                    <a:pt x="3171" y="8877"/>
                    <a:pt x="3186" y="8819"/>
                    <a:pt x="3200" y="8747"/>
                  </a:cubicBezTo>
                  <a:cubicBezTo>
                    <a:pt x="3329" y="8632"/>
                    <a:pt x="3444" y="8489"/>
                    <a:pt x="3572" y="8361"/>
                  </a:cubicBezTo>
                  <a:cubicBezTo>
                    <a:pt x="4145" y="7744"/>
                    <a:pt x="4690" y="7314"/>
                    <a:pt x="5306" y="6699"/>
                  </a:cubicBezTo>
                  <a:cubicBezTo>
                    <a:pt x="5536" y="6470"/>
                    <a:pt x="5721" y="6212"/>
                    <a:pt x="5951" y="5983"/>
                  </a:cubicBezTo>
                  <a:cubicBezTo>
                    <a:pt x="6223" y="5738"/>
                    <a:pt x="6453" y="5452"/>
                    <a:pt x="6610" y="5123"/>
                  </a:cubicBezTo>
                  <a:cubicBezTo>
                    <a:pt x="6682" y="5022"/>
                    <a:pt x="7083" y="4707"/>
                    <a:pt x="6753" y="4621"/>
                  </a:cubicBezTo>
                  <a:cubicBezTo>
                    <a:pt x="6667" y="4621"/>
                    <a:pt x="6624" y="4707"/>
                    <a:pt x="6581" y="4764"/>
                  </a:cubicBezTo>
                  <a:cubicBezTo>
                    <a:pt x="6510" y="4865"/>
                    <a:pt x="6395" y="4951"/>
                    <a:pt x="6338" y="5079"/>
                  </a:cubicBezTo>
                  <a:cubicBezTo>
                    <a:pt x="6195" y="5409"/>
                    <a:pt x="5937" y="5639"/>
                    <a:pt x="5664" y="5897"/>
                  </a:cubicBezTo>
                  <a:cubicBezTo>
                    <a:pt x="4905" y="6785"/>
                    <a:pt x="4074" y="7372"/>
                    <a:pt x="3329" y="8203"/>
                  </a:cubicBezTo>
                  <a:cubicBezTo>
                    <a:pt x="3601" y="7043"/>
                    <a:pt x="3931" y="5882"/>
                    <a:pt x="4218" y="4707"/>
                  </a:cubicBezTo>
                  <a:cubicBezTo>
                    <a:pt x="4246" y="4650"/>
                    <a:pt x="4260" y="4592"/>
                    <a:pt x="4275" y="4535"/>
                  </a:cubicBezTo>
                  <a:cubicBezTo>
                    <a:pt x="4418" y="4306"/>
                    <a:pt x="4561" y="4077"/>
                    <a:pt x="4733" y="3876"/>
                  </a:cubicBezTo>
                  <a:cubicBezTo>
                    <a:pt x="4991" y="3518"/>
                    <a:pt x="5635" y="2974"/>
                    <a:pt x="5979" y="2501"/>
                  </a:cubicBezTo>
                  <a:cubicBezTo>
                    <a:pt x="6109" y="2344"/>
                    <a:pt x="6281" y="2128"/>
                    <a:pt x="6453" y="1856"/>
                  </a:cubicBezTo>
                  <a:cubicBezTo>
                    <a:pt x="6581" y="1670"/>
                    <a:pt x="6768" y="1541"/>
                    <a:pt x="6911" y="1354"/>
                  </a:cubicBezTo>
                  <a:cubicBezTo>
                    <a:pt x="6982" y="1297"/>
                    <a:pt x="6982" y="1154"/>
                    <a:pt x="6896" y="1111"/>
                  </a:cubicBezTo>
                  <a:cubicBezTo>
                    <a:pt x="6871" y="1095"/>
                    <a:pt x="6847" y="1089"/>
                    <a:pt x="6824" y="1089"/>
                  </a:cubicBezTo>
                  <a:cubicBezTo>
                    <a:pt x="6744" y="1089"/>
                    <a:pt x="6680" y="1173"/>
                    <a:pt x="6624" y="1240"/>
                  </a:cubicBezTo>
                  <a:cubicBezTo>
                    <a:pt x="6266" y="1526"/>
                    <a:pt x="6065" y="1856"/>
                    <a:pt x="5822" y="2172"/>
                  </a:cubicBezTo>
                  <a:cubicBezTo>
                    <a:pt x="5536" y="2601"/>
                    <a:pt x="4934" y="3102"/>
                    <a:pt x="4518" y="3633"/>
                  </a:cubicBezTo>
                  <a:cubicBezTo>
                    <a:pt x="4791" y="2573"/>
                    <a:pt x="5049" y="1498"/>
                    <a:pt x="5306" y="438"/>
                  </a:cubicBezTo>
                  <a:cubicBezTo>
                    <a:pt x="5306" y="323"/>
                    <a:pt x="5377" y="195"/>
                    <a:pt x="5320" y="94"/>
                  </a:cubicBezTo>
                  <a:cubicBezTo>
                    <a:pt x="5289" y="31"/>
                    <a:pt x="5230" y="1"/>
                    <a:pt x="5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1"/>
            <p:cNvSpPr/>
            <p:nvPr/>
          </p:nvSpPr>
          <p:spPr>
            <a:xfrm>
              <a:off x="7280193" y="-1460593"/>
              <a:ext cx="405744" cy="555346"/>
            </a:xfrm>
            <a:custGeom>
              <a:avLst/>
              <a:gdLst/>
              <a:ahLst/>
              <a:cxnLst/>
              <a:rect l="l" t="t" r="r" b="b"/>
              <a:pathLst>
                <a:path w="6501" h="8898" extrusionOk="0">
                  <a:moveTo>
                    <a:pt x="3230" y="1"/>
                  </a:moveTo>
                  <a:cubicBezTo>
                    <a:pt x="3162" y="1"/>
                    <a:pt x="3093" y="40"/>
                    <a:pt x="3077" y="120"/>
                  </a:cubicBezTo>
                  <a:cubicBezTo>
                    <a:pt x="2905" y="1395"/>
                    <a:pt x="2762" y="2685"/>
                    <a:pt x="2705" y="3988"/>
                  </a:cubicBezTo>
                  <a:lnTo>
                    <a:pt x="2705" y="4003"/>
                  </a:lnTo>
                  <a:cubicBezTo>
                    <a:pt x="2390" y="4461"/>
                    <a:pt x="2088" y="4920"/>
                    <a:pt x="1788" y="5407"/>
                  </a:cubicBezTo>
                  <a:cubicBezTo>
                    <a:pt x="1244" y="6252"/>
                    <a:pt x="642" y="7069"/>
                    <a:pt x="327" y="8043"/>
                  </a:cubicBezTo>
                  <a:cubicBezTo>
                    <a:pt x="254" y="8257"/>
                    <a:pt x="155" y="8387"/>
                    <a:pt x="25" y="8687"/>
                  </a:cubicBezTo>
                  <a:cubicBezTo>
                    <a:pt x="1" y="8797"/>
                    <a:pt x="101" y="8897"/>
                    <a:pt x="202" y="8897"/>
                  </a:cubicBezTo>
                  <a:cubicBezTo>
                    <a:pt x="220" y="8897"/>
                    <a:pt x="238" y="8894"/>
                    <a:pt x="254" y="8888"/>
                  </a:cubicBezTo>
                  <a:cubicBezTo>
                    <a:pt x="340" y="8874"/>
                    <a:pt x="384" y="8802"/>
                    <a:pt x="413" y="8744"/>
                  </a:cubicBezTo>
                  <a:cubicBezTo>
                    <a:pt x="756" y="8100"/>
                    <a:pt x="842" y="7627"/>
                    <a:pt x="1186" y="7040"/>
                  </a:cubicBezTo>
                  <a:cubicBezTo>
                    <a:pt x="1788" y="6094"/>
                    <a:pt x="2390" y="5149"/>
                    <a:pt x="3005" y="4203"/>
                  </a:cubicBezTo>
                  <a:cubicBezTo>
                    <a:pt x="3034" y="4146"/>
                    <a:pt x="3091" y="4089"/>
                    <a:pt x="3120" y="4031"/>
                  </a:cubicBezTo>
                  <a:cubicBezTo>
                    <a:pt x="3278" y="3917"/>
                    <a:pt x="3435" y="3816"/>
                    <a:pt x="3521" y="3787"/>
                  </a:cubicBezTo>
                  <a:cubicBezTo>
                    <a:pt x="4008" y="3602"/>
                    <a:pt x="4810" y="3300"/>
                    <a:pt x="5140" y="3115"/>
                  </a:cubicBezTo>
                  <a:cubicBezTo>
                    <a:pt x="5456" y="3000"/>
                    <a:pt x="6000" y="2756"/>
                    <a:pt x="6157" y="2670"/>
                  </a:cubicBezTo>
                  <a:cubicBezTo>
                    <a:pt x="6272" y="2599"/>
                    <a:pt x="6501" y="2584"/>
                    <a:pt x="6458" y="2398"/>
                  </a:cubicBezTo>
                  <a:cubicBezTo>
                    <a:pt x="6432" y="2319"/>
                    <a:pt x="6382" y="2292"/>
                    <a:pt x="6323" y="2292"/>
                  </a:cubicBezTo>
                  <a:cubicBezTo>
                    <a:pt x="6221" y="2292"/>
                    <a:pt x="6090" y="2371"/>
                    <a:pt x="6000" y="2398"/>
                  </a:cubicBezTo>
                  <a:cubicBezTo>
                    <a:pt x="5813" y="2469"/>
                    <a:pt x="5628" y="2584"/>
                    <a:pt x="5341" y="2685"/>
                  </a:cubicBezTo>
                  <a:cubicBezTo>
                    <a:pt x="4768" y="2899"/>
                    <a:pt x="4409" y="3115"/>
                    <a:pt x="3836" y="3329"/>
                  </a:cubicBezTo>
                  <a:cubicBezTo>
                    <a:pt x="3750" y="3358"/>
                    <a:pt x="3664" y="3386"/>
                    <a:pt x="3578" y="3430"/>
                  </a:cubicBezTo>
                  <a:cubicBezTo>
                    <a:pt x="3880" y="3029"/>
                    <a:pt x="4209" y="2613"/>
                    <a:pt x="4495" y="2140"/>
                  </a:cubicBezTo>
                  <a:cubicBezTo>
                    <a:pt x="4868" y="1539"/>
                    <a:pt x="5341" y="951"/>
                    <a:pt x="5670" y="320"/>
                  </a:cubicBezTo>
                  <a:cubicBezTo>
                    <a:pt x="5688" y="191"/>
                    <a:pt x="5582" y="104"/>
                    <a:pt x="5478" y="104"/>
                  </a:cubicBezTo>
                  <a:cubicBezTo>
                    <a:pt x="5420" y="104"/>
                    <a:pt x="5362" y="131"/>
                    <a:pt x="5326" y="192"/>
                  </a:cubicBezTo>
                  <a:cubicBezTo>
                    <a:pt x="4596" y="1424"/>
                    <a:pt x="3807" y="2456"/>
                    <a:pt x="3020" y="3544"/>
                  </a:cubicBezTo>
                  <a:cubicBezTo>
                    <a:pt x="3106" y="2771"/>
                    <a:pt x="3163" y="1682"/>
                    <a:pt x="3292" y="893"/>
                  </a:cubicBezTo>
                  <a:cubicBezTo>
                    <a:pt x="3307" y="578"/>
                    <a:pt x="3406" y="421"/>
                    <a:pt x="3364" y="77"/>
                  </a:cubicBezTo>
                  <a:cubicBezTo>
                    <a:pt x="3338" y="26"/>
                    <a:pt x="3284" y="1"/>
                    <a:pt x="32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0" name="Google Shape;750;p31"/>
          <p:cNvSpPr/>
          <p:nvPr/>
        </p:nvSpPr>
        <p:spPr>
          <a:xfrm rot="10800000">
            <a:off x="-25" y="4785978"/>
            <a:ext cx="9163476" cy="505872"/>
          </a:xfrm>
          <a:prstGeom prst="flowChartDocumen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31"/>
          <p:cNvSpPr/>
          <p:nvPr/>
        </p:nvSpPr>
        <p:spPr>
          <a:xfrm>
            <a:off x="-312675" y="852775"/>
            <a:ext cx="1485175" cy="655025"/>
          </a:xfrm>
          <a:custGeom>
            <a:avLst/>
            <a:gdLst/>
            <a:ahLst/>
            <a:cxnLst/>
            <a:rect l="l" t="t" r="r" b="b"/>
            <a:pathLst>
              <a:path w="59407" h="26201" extrusionOk="0">
                <a:moveTo>
                  <a:pt x="21964" y="0"/>
                </a:moveTo>
                <a:cubicBezTo>
                  <a:pt x="20807" y="0"/>
                  <a:pt x="19688" y="742"/>
                  <a:pt x="18781" y="1519"/>
                </a:cubicBezTo>
                <a:cubicBezTo>
                  <a:pt x="16642" y="3421"/>
                  <a:pt x="14819" y="5640"/>
                  <a:pt x="13366" y="8123"/>
                </a:cubicBezTo>
                <a:cubicBezTo>
                  <a:pt x="12019" y="9998"/>
                  <a:pt x="10804" y="11821"/>
                  <a:pt x="9351" y="13723"/>
                </a:cubicBezTo>
                <a:cubicBezTo>
                  <a:pt x="8638" y="14595"/>
                  <a:pt x="8004" y="15519"/>
                  <a:pt x="7450" y="16523"/>
                </a:cubicBezTo>
                <a:cubicBezTo>
                  <a:pt x="7238" y="16893"/>
                  <a:pt x="7053" y="17421"/>
                  <a:pt x="6842" y="17685"/>
                </a:cubicBezTo>
                <a:cubicBezTo>
                  <a:pt x="6869" y="17289"/>
                  <a:pt x="6869" y="16893"/>
                  <a:pt x="6921" y="16496"/>
                </a:cubicBezTo>
                <a:cubicBezTo>
                  <a:pt x="6993" y="15228"/>
                  <a:pt x="6761" y="13917"/>
                  <a:pt x="5559" y="13917"/>
                </a:cubicBezTo>
                <a:cubicBezTo>
                  <a:pt x="5434" y="13917"/>
                  <a:pt x="5298" y="13931"/>
                  <a:pt x="5152" y="13961"/>
                </a:cubicBezTo>
                <a:cubicBezTo>
                  <a:pt x="4280" y="14278"/>
                  <a:pt x="3725" y="15123"/>
                  <a:pt x="3250" y="15942"/>
                </a:cubicBezTo>
                <a:cubicBezTo>
                  <a:pt x="3197" y="16047"/>
                  <a:pt x="3144" y="16127"/>
                  <a:pt x="3118" y="16232"/>
                </a:cubicBezTo>
                <a:cubicBezTo>
                  <a:pt x="2352" y="17421"/>
                  <a:pt x="1929" y="18821"/>
                  <a:pt x="1454" y="20142"/>
                </a:cubicBezTo>
                <a:cubicBezTo>
                  <a:pt x="1269" y="20696"/>
                  <a:pt x="1031" y="21251"/>
                  <a:pt x="714" y="21726"/>
                </a:cubicBezTo>
                <a:cubicBezTo>
                  <a:pt x="503" y="22175"/>
                  <a:pt x="318" y="22651"/>
                  <a:pt x="186" y="23126"/>
                </a:cubicBezTo>
                <a:cubicBezTo>
                  <a:pt x="1" y="23575"/>
                  <a:pt x="27" y="24104"/>
                  <a:pt x="265" y="24553"/>
                </a:cubicBezTo>
                <a:cubicBezTo>
                  <a:pt x="503" y="24685"/>
                  <a:pt x="767" y="24790"/>
                  <a:pt x="1057" y="24817"/>
                </a:cubicBezTo>
                <a:cubicBezTo>
                  <a:pt x="1322" y="24870"/>
                  <a:pt x="1586" y="24923"/>
                  <a:pt x="1850" y="24949"/>
                </a:cubicBezTo>
                <a:cubicBezTo>
                  <a:pt x="1718" y="24949"/>
                  <a:pt x="1982" y="25002"/>
                  <a:pt x="2035" y="25028"/>
                </a:cubicBezTo>
                <a:cubicBezTo>
                  <a:pt x="2167" y="25055"/>
                  <a:pt x="2299" y="25081"/>
                  <a:pt x="2431" y="25107"/>
                </a:cubicBezTo>
                <a:cubicBezTo>
                  <a:pt x="2933" y="25160"/>
                  <a:pt x="3435" y="25160"/>
                  <a:pt x="3963" y="25187"/>
                </a:cubicBezTo>
                <a:cubicBezTo>
                  <a:pt x="4465" y="25213"/>
                  <a:pt x="4993" y="25266"/>
                  <a:pt x="5495" y="25266"/>
                </a:cubicBezTo>
                <a:cubicBezTo>
                  <a:pt x="5944" y="25213"/>
                  <a:pt x="6367" y="25187"/>
                  <a:pt x="6816" y="25187"/>
                </a:cubicBezTo>
                <a:cubicBezTo>
                  <a:pt x="7594" y="25243"/>
                  <a:pt x="8380" y="25270"/>
                  <a:pt x="9166" y="25270"/>
                </a:cubicBezTo>
                <a:cubicBezTo>
                  <a:pt x="9846" y="25270"/>
                  <a:pt x="10526" y="25250"/>
                  <a:pt x="11200" y="25213"/>
                </a:cubicBezTo>
                <a:cubicBezTo>
                  <a:pt x="11451" y="25222"/>
                  <a:pt x="11702" y="25226"/>
                  <a:pt x="11953" y="25226"/>
                </a:cubicBezTo>
                <a:cubicBezTo>
                  <a:pt x="13209" y="25226"/>
                  <a:pt x="14467" y="25134"/>
                  <a:pt x="15744" y="25134"/>
                </a:cubicBezTo>
                <a:cubicBezTo>
                  <a:pt x="15831" y="25131"/>
                  <a:pt x="15919" y="25130"/>
                  <a:pt x="16006" y="25130"/>
                </a:cubicBezTo>
                <a:cubicBezTo>
                  <a:pt x="17580" y="25130"/>
                  <a:pt x="19133" y="25558"/>
                  <a:pt x="20710" y="25583"/>
                </a:cubicBezTo>
                <a:cubicBezTo>
                  <a:pt x="22955" y="25583"/>
                  <a:pt x="25174" y="25741"/>
                  <a:pt x="27419" y="25900"/>
                </a:cubicBezTo>
                <a:cubicBezTo>
                  <a:pt x="28592" y="25942"/>
                  <a:pt x="29766" y="25970"/>
                  <a:pt x="30943" y="25970"/>
                </a:cubicBezTo>
                <a:cubicBezTo>
                  <a:pt x="31965" y="25970"/>
                  <a:pt x="32991" y="25949"/>
                  <a:pt x="34022" y="25900"/>
                </a:cubicBezTo>
                <a:cubicBezTo>
                  <a:pt x="35581" y="25900"/>
                  <a:pt x="37166" y="26111"/>
                  <a:pt x="38724" y="26190"/>
                </a:cubicBezTo>
                <a:cubicBezTo>
                  <a:pt x="38894" y="26197"/>
                  <a:pt x="39066" y="26201"/>
                  <a:pt x="39239" y="26201"/>
                </a:cubicBezTo>
                <a:cubicBezTo>
                  <a:pt x="39712" y="26201"/>
                  <a:pt x="40195" y="26176"/>
                  <a:pt x="40679" y="26138"/>
                </a:cubicBezTo>
                <a:cubicBezTo>
                  <a:pt x="41234" y="26138"/>
                  <a:pt x="41762" y="26111"/>
                  <a:pt x="42317" y="26032"/>
                </a:cubicBezTo>
                <a:cubicBezTo>
                  <a:pt x="44271" y="25953"/>
                  <a:pt x="46252" y="25873"/>
                  <a:pt x="48048" y="25319"/>
                </a:cubicBezTo>
                <a:cubicBezTo>
                  <a:pt x="48682" y="25081"/>
                  <a:pt x="49369" y="25028"/>
                  <a:pt x="49950" y="24685"/>
                </a:cubicBezTo>
                <a:cubicBezTo>
                  <a:pt x="50399" y="24473"/>
                  <a:pt x="51429" y="24157"/>
                  <a:pt x="52037" y="23787"/>
                </a:cubicBezTo>
                <a:cubicBezTo>
                  <a:pt x="52565" y="23443"/>
                  <a:pt x="53014" y="22994"/>
                  <a:pt x="53516" y="22624"/>
                </a:cubicBezTo>
                <a:cubicBezTo>
                  <a:pt x="54626" y="21568"/>
                  <a:pt x="55629" y="20406"/>
                  <a:pt x="56527" y="19164"/>
                </a:cubicBezTo>
                <a:cubicBezTo>
                  <a:pt x="57267" y="18240"/>
                  <a:pt x="58033" y="17368"/>
                  <a:pt x="58509" y="16259"/>
                </a:cubicBezTo>
                <a:cubicBezTo>
                  <a:pt x="58773" y="15678"/>
                  <a:pt x="58958" y="15096"/>
                  <a:pt x="59142" y="14489"/>
                </a:cubicBezTo>
                <a:cubicBezTo>
                  <a:pt x="59327" y="13961"/>
                  <a:pt x="59407" y="13406"/>
                  <a:pt x="59354" y="12851"/>
                </a:cubicBezTo>
                <a:lnTo>
                  <a:pt x="59354" y="12851"/>
                </a:lnTo>
                <a:lnTo>
                  <a:pt x="59301" y="12904"/>
                </a:lnTo>
                <a:cubicBezTo>
                  <a:pt x="59016" y="12139"/>
                  <a:pt x="58419" y="11877"/>
                  <a:pt x="57760" y="11877"/>
                </a:cubicBezTo>
                <a:cubicBezTo>
                  <a:pt x="57076" y="11877"/>
                  <a:pt x="56326" y="12159"/>
                  <a:pt x="55788" y="12455"/>
                </a:cubicBezTo>
                <a:cubicBezTo>
                  <a:pt x="54652" y="13142"/>
                  <a:pt x="53648" y="13961"/>
                  <a:pt x="52750" y="14938"/>
                </a:cubicBezTo>
                <a:cubicBezTo>
                  <a:pt x="53146" y="14225"/>
                  <a:pt x="53543" y="13538"/>
                  <a:pt x="53939" y="12798"/>
                </a:cubicBezTo>
                <a:cubicBezTo>
                  <a:pt x="54784" y="11240"/>
                  <a:pt x="55471" y="9497"/>
                  <a:pt x="55524" y="7648"/>
                </a:cubicBezTo>
                <a:cubicBezTo>
                  <a:pt x="55602" y="6921"/>
                  <a:pt x="55195" y="6194"/>
                  <a:pt x="54529" y="6194"/>
                </a:cubicBezTo>
                <a:cubicBezTo>
                  <a:pt x="54517" y="6194"/>
                  <a:pt x="54505" y="6194"/>
                  <a:pt x="54494" y="6195"/>
                </a:cubicBezTo>
                <a:cubicBezTo>
                  <a:pt x="53411" y="6300"/>
                  <a:pt x="52407" y="6934"/>
                  <a:pt x="51482" y="7542"/>
                </a:cubicBezTo>
                <a:cubicBezTo>
                  <a:pt x="49475" y="9048"/>
                  <a:pt x="47731" y="10923"/>
                  <a:pt x="46094" y="12904"/>
                </a:cubicBezTo>
                <a:cubicBezTo>
                  <a:pt x="46147" y="12825"/>
                  <a:pt x="46173" y="12719"/>
                  <a:pt x="46226" y="12640"/>
                </a:cubicBezTo>
                <a:cubicBezTo>
                  <a:pt x="46675" y="11372"/>
                  <a:pt x="47098" y="10078"/>
                  <a:pt x="47547" y="8810"/>
                </a:cubicBezTo>
                <a:cubicBezTo>
                  <a:pt x="47731" y="8282"/>
                  <a:pt x="47916" y="7727"/>
                  <a:pt x="48101" y="7199"/>
                </a:cubicBezTo>
                <a:lnTo>
                  <a:pt x="48128" y="7119"/>
                </a:lnTo>
                <a:cubicBezTo>
                  <a:pt x="48181" y="6987"/>
                  <a:pt x="48233" y="6882"/>
                  <a:pt x="48260" y="6750"/>
                </a:cubicBezTo>
                <a:cubicBezTo>
                  <a:pt x="48339" y="6538"/>
                  <a:pt x="48365" y="6327"/>
                  <a:pt x="48365" y="6089"/>
                </a:cubicBezTo>
                <a:cubicBezTo>
                  <a:pt x="48365" y="5429"/>
                  <a:pt x="48365" y="4610"/>
                  <a:pt x="47916" y="4108"/>
                </a:cubicBezTo>
                <a:cubicBezTo>
                  <a:pt x="47559" y="3863"/>
                  <a:pt x="47170" y="3768"/>
                  <a:pt x="46774" y="3768"/>
                </a:cubicBezTo>
                <a:cubicBezTo>
                  <a:pt x="46145" y="3768"/>
                  <a:pt x="45499" y="4007"/>
                  <a:pt x="44932" y="4267"/>
                </a:cubicBezTo>
                <a:cubicBezTo>
                  <a:pt x="43320" y="4953"/>
                  <a:pt x="41841" y="5851"/>
                  <a:pt x="40494" y="6934"/>
                </a:cubicBezTo>
                <a:cubicBezTo>
                  <a:pt x="39332" y="7780"/>
                  <a:pt x="38328" y="8836"/>
                  <a:pt x="37509" y="9998"/>
                </a:cubicBezTo>
                <a:cubicBezTo>
                  <a:pt x="37192" y="10368"/>
                  <a:pt x="36796" y="10817"/>
                  <a:pt x="36453" y="11240"/>
                </a:cubicBezTo>
                <a:cubicBezTo>
                  <a:pt x="36453" y="11187"/>
                  <a:pt x="36479" y="11134"/>
                  <a:pt x="36505" y="11081"/>
                </a:cubicBezTo>
                <a:cubicBezTo>
                  <a:pt x="36875" y="10025"/>
                  <a:pt x="37192" y="8968"/>
                  <a:pt x="37483" y="7885"/>
                </a:cubicBezTo>
                <a:cubicBezTo>
                  <a:pt x="37958" y="6142"/>
                  <a:pt x="38592" y="2999"/>
                  <a:pt x="37615" y="1414"/>
                </a:cubicBezTo>
                <a:cubicBezTo>
                  <a:pt x="37303" y="984"/>
                  <a:pt x="36895" y="834"/>
                  <a:pt x="36459" y="834"/>
                </a:cubicBezTo>
                <a:cubicBezTo>
                  <a:pt x="35822" y="834"/>
                  <a:pt x="35125" y="1152"/>
                  <a:pt x="34577" y="1387"/>
                </a:cubicBezTo>
                <a:cubicBezTo>
                  <a:pt x="32147" y="2576"/>
                  <a:pt x="29955" y="4161"/>
                  <a:pt x="28079" y="6089"/>
                </a:cubicBezTo>
                <a:cubicBezTo>
                  <a:pt x="25992" y="8334"/>
                  <a:pt x="23932" y="10632"/>
                  <a:pt x="22321" y="13195"/>
                </a:cubicBezTo>
                <a:cubicBezTo>
                  <a:pt x="22506" y="12640"/>
                  <a:pt x="22770" y="11980"/>
                  <a:pt x="22928" y="11451"/>
                </a:cubicBezTo>
                <a:cubicBezTo>
                  <a:pt x="23694" y="9312"/>
                  <a:pt x="24355" y="7093"/>
                  <a:pt x="24434" y="4795"/>
                </a:cubicBezTo>
                <a:cubicBezTo>
                  <a:pt x="24487" y="3474"/>
                  <a:pt x="24434" y="1995"/>
                  <a:pt x="23774" y="833"/>
                </a:cubicBezTo>
                <a:cubicBezTo>
                  <a:pt x="23589" y="410"/>
                  <a:pt x="23140" y="252"/>
                  <a:pt x="22744" y="120"/>
                </a:cubicBezTo>
                <a:cubicBezTo>
                  <a:pt x="22483" y="37"/>
                  <a:pt x="22222" y="0"/>
                  <a:pt x="219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345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>
            <a:spLocks noGrp="1"/>
          </p:cNvSpPr>
          <p:nvPr>
            <p:ph type="title"/>
          </p:nvPr>
        </p:nvSpPr>
        <p:spPr>
          <a:xfrm>
            <a:off x="2112750" y="849900"/>
            <a:ext cx="49185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76" name="Google Shape;176;p8"/>
          <p:cNvGrpSpPr/>
          <p:nvPr/>
        </p:nvGrpSpPr>
        <p:grpSpPr>
          <a:xfrm>
            <a:off x="41" y="2200016"/>
            <a:ext cx="2369256" cy="2010451"/>
            <a:chOff x="204125" y="-2162125"/>
            <a:chExt cx="2055575" cy="1744275"/>
          </a:xfrm>
        </p:grpSpPr>
        <p:sp>
          <p:nvSpPr>
            <p:cNvPr id="177" name="Google Shape;177;p8"/>
            <p:cNvSpPr/>
            <p:nvPr/>
          </p:nvSpPr>
          <p:spPr>
            <a:xfrm>
              <a:off x="204125" y="-2129375"/>
              <a:ext cx="2055575" cy="1711525"/>
            </a:xfrm>
            <a:custGeom>
              <a:avLst/>
              <a:gdLst/>
              <a:ahLst/>
              <a:cxnLst/>
              <a:rect l="l" t="t" r="r" b="b"/>
              <a:pathLst>
                <a:path w="82223" h="68461" extrusionOk="0">
                  <a:moveTo>
                    <a:pt x="26094" y="0"/>
                  </a:moveTo>
                  <a:cubicBezTo>
                    <a:pt x="25700" y="0"/>
                    <a:pt x="25304" y="40"/>
                    <a:pt x="24910" y="124"/>
                  </a:cubicBezTo>
                  <a:cubicBezTo>
                    <a:pt x="23328" y="455"/>
                    <a:pt x="22358" y="1047"/>
                    <a:pt x="21413" y="2393"/>
                  </a:cubicBezTo>
                  <a:cubicBezTo>
                    <a:pt x="20492" y="3646"/>
                    <a:pt x="19830" y="5064"/>
                    <a:pt x="19121" y="6458"/>
                  </a:cubicBezTo>
                  <a:cubicBezTo>
                    <a:pt x="19002" y="6671"/>
                    <a:pt x="18885" y="6883"/>
                    <a:pt x="18766" y="7119"/>
                  </a:cubicBezTo>
                  <a:cubicBezTo>
                    <a:pt x="17631" y="9366"/>
                    <a:pt x="16710" y="11729"/>
                    <a:pt x="15646" y="14020"/>
                  </a:cubicBezTo>
                  <a:cubicBezTo>
                    <a:pt x="14820" y="16242"/>
                    <a:pt x="14158" y="18252"/>
                    <a:pt x="13235" y="20401"/>
                  </a:cubicBezTo>
                  <a:cubicBezTo>
                    <a:pt x="11842" y="23332"/>
                    <a:pt x="10919" y="26499"/>
                    <a:pt x="9880" y="29618"/>
                  </a:cubicBezTo>
                  <a:cubicBezTo>
                    <a:pt x="8392" y="34370"/>
                    <a:pt x="7044" y="39214"/>
                    <a:pt x="5767" y="44035"/>
                  </a:cubicBezTo>
                  <a:cubicBezTo>
                    <a:pt x="3782" y="50818"/>
                    <a:pt x="2011" y="57672"/>
                    <a:pt x="710" y="64643"/>
                  </a:cubicBezTo>
                  <a:lnTo>
                    <a:pt x="1" y="68260"/>
                  </a:lnTo>
                  <a:cubicBezTo>
                    <a:pt x="1" y="68330"/>
                    <a:pt x="25" y="68424"/>
                    <a:pt x="95" y="68449"/>
                  </a:cubicBezTo>
                  <a:cubicBezTo>
                    <a:pt x="107" y="68453"/>
                    <a:pt x="120" y="68455"/>
                    <a:pt x="133" y="68455"/>
                  </a:cubicBezTo>
                  <a:cubicBezTo>
                    <a:pt x="196" y="68455"/>
                    <a:pt x="262" y="68409"/>
                    <a:pt x="262" y="68330"/>
                  </a:cubicBezTo>
                  <a:lnTo>
                    <a:pt x="284" y="68235"/>
                  </a:lnTo>
                  <a:cubicBezTo>
                    <a:pt x="324" y="68261"/>
                    <a:pt x="363" y="68280"/>
                    <a:pt x="402" y="68280"/>
                  </a:cubicBezTo>
                  <a:cubicBezTo>
                    <a:pt x="434" y="68280"/>
                    <a:pt x="466" y="68268"/>
                    <a:pt x="498" y="68235"/>
                  </a:cubicBezTo>
                  <a:cubicBezTo>
                    <a:pt x="521" y="68213"/>
                    <a:pt x="568" y="68188"/>
                    <a:pt x="568" y="68141"/>
                  </a:cubicBezTo>
                  <a:lnTo>
                    <a:pt x="662" y="68141"/>
                  </a:lnTo>
                  <a:cubicBezTo>
                    <a:pt x="1207" y="68141"/>
                    <a:pt x="1750" y="68118"/>
                    <a:pt x="2294" y="68094"/>
                  </a:cubicBezTo>
                  <a:cubicBezTo>
                    <a:pt x="2553" y="68110"/>
                    <a:pt x="2811" y="68148"/>
                    <a:pt x="3077" y="68148"/>
                  </a:cubicBezTo>
                  <a:cubicBezTo>
                    <a:pt x="3200" y="68148"/>
                    <a:pt x="3324" y="68140"/>
                    <a:pt x="3451" y="68118"/>
                  </a:cubicBezTo>
                  <a:cubicBezTo>
                    <a:pt x="4336" y="68055"/>
                    <a:pt x="5232" y="68002"/>
                    <a:pt x="6123" y="68002"/>
                  </a:cubicBezTo>
                  <a:cubicBezTo>
                    <a:pt x="6566" y="68002"/>
                    <a:pt x="7007" y="68015"/>
                    <a:pt x="7446" y="68046"/>
                  </a:cubicBezTo>
                  <a:cubicBezTo>
                    <a:pt x="8297" y="68141"/>
                    <a:pt x="9076" y="68354"/>
                    <a:pt x="10046" y="68402"/>
                  </a:cubicBezTo>
                  <a:cubicBezTo>
                    <a:pt x="10358" y="68414"/>
                    <a:pt x="10670" y="68418"/>
                    <a:pt x="10983" y="68418"/>
                  </a:cubicBezTo>
                  <a:cubicBezTo>
                    <a:pt x="11690" y="68418"/>
                    <a:pt x="12397" y="68396"/>
                    <a:pt x="13105" y="68396"/>
                  </a:cubicBezTo>
                  <a:cubicBezTo>
                    <a:pt x="13290" y="68396"/>
                    <a:pt x="13475" y="68398"/>
                    <a:pt x="13661" y="68402"/>
                  </a:cubicBezTo>
                  <a:cubicBezTo>
                    <a:pt x="13719" y="68399"/>
                    <a:pt x="13778" y="68398"/>
                    <a:pt x="13837" y="68398"/>
                  </a:cubicBezTo>
                  <a:cubicBezTo>
                    <a:pt x="14289" y="68398"/>
                    <a:pt x="14741" y="68460"/>
                    <a:pt x="15194" y="68460"/>
                  </a:cubicBezTo>
                  <a:cubicBezTo>
                    <a:pt x="15297" y="68460"/>
                    <a:pt x="15401" y="68457"/>
                    <a:pt x="15504" y="68449"/>
                  </a:cubicBezTo>
                  <a:cubicBezTo>
                    <a:pt x="18151" y="68377"/>
                    <a:pt x="20798" y="68071"/>
                    <a:pt x="23445" y="67787"/>
                  </a:cubicBezTo>
                  <a:cubicBezTo>
                    <a:pt x="26542" y="67479"/>
                    <a:pt x="29614" y="67006"/>
                    <a:pt x="32734" y="66889"/>
                  </a:cubicBezTo>
                  <a:cubicBezTo>
                    <a:pt x="33977" y="66776"/>
                    <a:pt x="35220" y="66558"/>
                    <a:pt x="36463" y="66558"/>
                  </a:cubicBezTo>
                  <a:cubicBezTo>
                    <a:pt x="36779" y="66558"/>
                    <a:pt x="37096" y="66572"/>
                    <a:pt x="37413" y="66606"/>
                  </a:cubicBezTo>
                  <a:cubicBezTo>
                    <a:pt x="38192" y="66653"/>
                    <a:pt x="38996" y="66653"/>
                    <a:pt x="39777" y="66700"/>
                  </a:cubicBezTo>
                  <a:cubicBezTo>
                    <a:pt x="41006" y="66842"/>
                    <a:pt x="42235" y="67078"/>
                    <a:pt x="43581" y="67243"/>
                  </a:cubicBezTo>
                  <a:cubicBezTo>
                    <a:pt x="45140" y="67432"/>
                    <a:pt x="46700" y="67362"/>
                    <a:pt x="48260" y="67645"/>
                  </a:cubicBezTo>
                  <a:cubicBezTo>
                    <a:pt x="49655" y="67857"/>
                    <a:pt x="51073" y="68071"/>
                    <a:pt x="52491" y="68094"/>
                  </a:cubicBezTo>
                  <a:cubicBezTo>
                    <a:pt x="53995" y="68074"/>
                    <a:pt x="55500" y="67892"/>
                    <a:pt x="57003" y="67892"/>
                  </a:cubicBezTo>
                  <a:cubicBezTo>
                    <a:pt x="57224" y="67892"/>
                    <a:pt x="57445" y="67895"/>
                    <a:pt x="57666" y="67904"/>
                  </a:cubicBezTo>
                  <a:cubicBezTo>
                    <a:pt x="59818" y="67952"/>
                    <a:pt x="61967" y="68141"/>
                    <a:pt x="64094" y="68283"/>
                  </a:cubicBezTo>
                  <a:cubicBezTo>
                    <a:pt x="64953" y="68363"/>
                    <a:pt x="65801" y="68453"/>
                    <a:pt x="66652" y="68453"/>
                  </a:cubicBezTo>
                  <a:cubicBezTo>
                    <a:pt x="67067" y="68453"/>
                    <a:pt x="67482" y="68432"/>
                    <a:pt x="67900" y="68377"/>
                  </a:cubicBezTo>
                  <a:cubicBezTo>
                    <a:pt x="69247" y="68118"/>
                    <a:pt x="70570" y="67834"/>
                    <a:pt x="71918" y="67479"/>
                  </a:cubicBezTo>
                  <a:cubicBezTo>
                    <a:pt x="73005" y="67078"/>
                    <a:pt x="73903" y="66581"/>
                    <a:pt x="75085" y="66203"/>
                  </a:cubicBezTo>
                  <a:cubicBezTo>
                    <a:pt x="76503" y="65755"/>
                    <a:pt x="77779" y="64904"/>
                    <a:pt x="79055" y="64123"/>
                  </a:cubicBezTo>
                  <a:cubicBezTo>
                    <a:pt x="79740" y="63698"/>
                    <a:pt x="80426" y="63250"/>
                    <a:pt x="81063" y="62705"/>
                  </a:cubicBezTo>
                  <a:cubicBezTo>
                    <a:pt x="81347" y="62493"/>
                    <a:pt x="81655" y="62257"/>
                    <a:pt x="81819" y="61902"/>
                  </a:cubicBezTo>
                  <a:cubicBezTo>
                    <a:pt x="82222" y="61075"/>
                    <a:pt x="82128" y="60058"/>
                    <a:pt x="82033" y="59137"/>
                  </a:cubicBezTo>
                  <a:cubicBezTo>
                    <a:pt x="81891" y="57837"/>
                    <a:pt x="81583" y="56560"/>
                    <a:pt x="81300" y="55284"/>
                  </a:cubicBezTo>
                  <a:cubicBezTo>
                    <a:pt x="81088" y="53488"/>
                    <a:pt x="80543" y="51786"/>
                    <a:pt x="79976" y="50085"/>
                  </a:cubicBezTo>
                  <a:cubicBezTo>
                    <a:pt x="79362" y="47982"/>
                    <a:pt x="78630" y="45950"/>
                    <a:pt x="77779" y="43940"/>
                  </a:cubicBezTo>
                  <a:cubicBezTo>
                    <a:pt x="76667" y="41176"/>
                    <a:pt x="76006" y="37512"/>
                    <a:pt x="74801" y="34534"/>
                  </a:cubicBezTo>
                  <a:cubicBezTo>
                    <a:pt x="73714" y="31345"/>
                    <a:pt x="71965" y="28579"/>
                    <a:pt x="70334" y="25720"/>
                  </a:cubicBezTo>
                  <a:cubicBezTo>
                    <a:pt x="69766" y="24633"/>
                    <a:pt x="69082" y="23568"/>
                    <a:pt x="68515" y="22458"/>
                  </a:cubicBezTo>
                  <a:cubicBezTo>
                    <a:pt x="68042" y="21419"/>
                    <a:pt x="67450" y="20449"/>
                    <a:pt x="66908" y="19433"/>
                  </a:cubicBezTo>
                  <a:cubicBezTo>
                    <a:pt x="66104" y="17849"/>
                    <a:pt x="65371" y="16077"/>
                    <a:pt x="63883" y="15155"/>
                  </a:cubicBezTo>
                  <a:cubicBezTo>
                    <a:pt x="63457" y="14883"/>
                    <a:pt x="63024" y="14767"/>
                    <a:pt x="62592" y="14767"/>
                  </a:cubicBezTo>
                  <a:cubicBezTo>
                    <a:pt x="61226" y="14767"/>
                    <a:pt x="59884" y="15928"/>
                    <a:pt x="58895" y="16951"/>
                  </a:cubicBezTo>
                  <a:cubicBezTo>
                    <a:pt x="57171" y="18866"/>
                    <a:pt x="55965" y="21277"/>
                    <a:pt x="54571" y="23498"/>
                  </a:cubicBezTo>
                  <a:cubicBezTo>
                    <a:pt x="53034" y="26429"/>
                    <a:pt x="51971" y="29618"/>
                    <a:pt x="50907" y="32785"/>
                  </a:cubicBezTo>
                  <a:cubicBezTo>
                    <a:pt x="50056" y="35315"/>
                    <a:pt x="49608" y="37985"/>
                    <a:pt x="48946" y="40584"/>
                  </a:cubicBezTo>
                  <a:cubicBezTo>
                    <a:pt x="48685" y="41696"/>
                    <a:pt x="48496" y="43184"/>
                    <a:pt x="48260" y="44224"/>
                  </a:cubicBezTo>
                  <a:lnTo>
                    <a:pt x="48237" y="44201"/>
                  </a:lnTo>
                  <a:cubicBezTo>
                    <a:pt x="47954" y="42995"/>
                    <a:pt x="47623" y="41791"/>
                    <a:pt x="47173" y="40656"/>
                  </a:cubicBezTo>
                  <a:cubicBezTo>
                    <a:pt x="46511" y="39119"/>
                    <a:pt x="45755" y="37631"/>
                    <a:pt x="45235" y="36188"/>
                  </a:cubicBezTo>
                  <a:cubicBezTo>
                    <a:pt x="44881" y="35196"/>
                    <a:pt x="44740" y="34109"/>
                    <a:pt x="44409" y="33093"/>
                  </a:cubicBezTo>
                  <a:cubicBezTo>
                    <a:pt x="43794" y="31203"/>
                    <a:pt x="43344" y="29240"/>
                    <a:pt x="42588" y="27421"/>
                  </a:cubicBezTo>
                  <a:cubicBezTo>
                    <a:pt x="41501" y="24822"/>
                    <a:pt x="40414" y="22128"/>
                    <a:pt x="38926" y="19551"/>
                  </a:cubicBezTo>
                  <a:cubicBezTo>
                    <a:pt x="37981" y="17471"/>
                    <a:pt x="37294" y="15438"/>
                    <a:pt x="36396" y="13431"/>
                  </a:cubicBezTo>
                  <a:cubicBezTo>
                    <a:pt x="35192" y="11209"/>
                    <a:pt x="34388" y="8774"/>
                    <a:pt x="33182" y="6530"/>
                  </a:cubicBezTo>
                  <a:cubicBezTo>
                    <a:pt x="32687" y="5276"/>
                    <a:pt x="32167" y="4047"/>
                    <a:pt x="31433" y="2937"/>
                  </a:cubicBezTo>
                  <a:cubicBezTo>
                    <a:pt x="30314" y="1198"/>
                    <a:pt x="28248" y="0"/>
                    <a:pt x="260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28200" y="-997550"/>
              <a:ext cx="138900" cy="516950"/>
            </a:xfrm>
            <a:custGeom>
              <a:avLst/>
              <a:gdLst/>
              <a:ahLst/>
              <a:cxnLst/>
              <a:rect l="l" t="t" r="r" b="b"/>
              <a:pathLst>
                <a:path w="5556" h="20678" extrusionOk="0">
                  <a:moveTo>
                    <a:pt x="4852" y="1"/>
                  </a:moveTo>
                  <a:cubicBezTo>
                    <a:pt x="4520" y="1"/>
                    <a:pt x="4203" y="76"/>
                    <a:pt x="3901" y="227"/>
                  </a:cubicBezTo>
                  <a:cubicBezTo>
                    <a:pt x="3404" y="463"/>
                    <a:pt x="2861" y="630"/>
                    <a:pt x="2459" y="1008"/>
                  </a:cubicBezTo>
                  <a:cubicBezTo>
                    <a:pt x="1727" y="1811"/>
                    <a:pt x="1349" y="2874"/>
                    <a:pt x="1041" y="3891"/>
                  </a:cubicBezTo>
                  <a:cubicBezTo>
                    <a:pt x="923" y="4364"/>
                    <a:pt x="734" y="4789"/>
                    <a:pt x="615" y="5262"/>
                  </a:cubicBezTo>
                  <a:cubicBezTo>
                    <a:pt x="521" y="5593"/>
                    <a:pt x="568" y="5876"/>
                    <a:pt x="498" y="6135"/>
                  </a:cubicBezTo>
                  <a:cubicBezTo>
                    <a:pt x="48" y="7814"/>
                    <a:pt x="1" y="9610"/>
                    <a:pt x="120" y="11335"/>
                  </a:cubicBezTo>
                  <a:cubicBezTo>
                    <a:pt x="284" y="12516"/>
                    <a:pt x="710" y="13628"/>
                    <a:pt x="1112" y="14738"/>
                  </a:cubicBezTo>
                  <a:cubicBezTo>
                    <a:pt x="1349" y="15447"/>
                    <a:pt x="1513" y="16180"/>
                    <a:pt x="1680" y="16912"/>
                  </a:cubicBezTo>
                  <a:cubicBezTo>
                    <a:pt x="1774" y="17668"/>
                    <a:pt x="1680" y="19158"/>
                    <a:pt x="1608" y="19890"/>
                  </a:cubicBezTo>
                  <a:cubicBezTo>
                    <a:pt x="1608" y="20126"/>
                    <a:pt x="1513" y="20387"/>
                    <a:pt x="1538" y="20599"/>
                  </a:cubicBezTo>
                  <a:cubicBezTo>
                    <a:pt x="1569" y="20653"/>
                    <a:pt x="1620" y="20677"/>
                    <a:pt x="1669" y="20677"/>
                  </a:cubicBezTo>
                  <a:cubicBezTo>
                    <a:pt x="1729" y="20677"/>
                    <a:pt x="1784" y="20641"/>
                    <a:pt x="1797" y="20576"/>
                  </a:cubicBezTo>
                  <a:cubicBezTo>
                    <a:pt x="1986" y="19347"/>
                    <a:pt x="2058" y="18094"/>
                    <a:pt x="1963" y="16865"/>
                  </a:cubicBezTo>
                  <a:cubicBezTo>
                    <a:pt x="1891" y="16392"/>
                    <a:pt x="1702" y="15920"/>
                    <a:pt x="1632" y="15424"/>
                  </a:cubicBezTo>
                  <a:cubicBezTo>
                    <a:pt x="1160" y="13793"/>
                    <a:pt x="356" y="12210"/>
                    <a:pt x="379" y="10578"/>
                  </a:cubicBezTo>
                  <a:cubicBezTo>
                    <a:pt x="332" y="8996"/>
                    <a:pt x="426" y="7578"/>
                    <a:pt x="804" y="6113"/>
                  </a:cubicBezTo>
                  <a:cubicBezTo>
                    <a:pt x="829" y="5332"/>
                    <a:pt x="1160" y="4623"/>
                    <a:pt x="1372" y="3772"/>
                  </a:cubicBezTo>
                  <a:cubicBezTo>
                    <a:pt x="1680" y="2851"/>
                    <a:pt x="1963" y="2023"/>
                    <a:pt x="2600" y="1267"/>
                  </a:cubicBezTo>
                  <a:cubicBezTo>
                    <a:pt x="2956" y="913"/>
                    <a:pt x="3451" y="747"/>
                    <a:pt x="3877" y="535"/>
                  </a:cubicBezTo>
                  <a:cubicBezTo>
                    <a:pt x="4177" y="355"/>
                    <a:pt x="4577" y="293"/>
                    <a:pt x="4837" y="293"/>
                  </a:cubicBezTo>
                  <a:cubicBezTo>
                    <a:pt x="4884" y="293"/>
                    <a:pt x="4927" y="295"/>
                    <a:pt x="4964" y="299"/>
                  </a:cubicBezTo>
                  <a:cubicBezTo>
                    <a:pt x="4995" y="306"/>
                    <a:pt x="5030" y="309"/>
                    <a:pt x="5065" y="309"/>
                  </a:cubicBezTo>
                  <a:cubicBezTo>
                    <a:pt x="5135" y="309"/>
                    <a:pt x="5209" y="299"/>
                    <a:pt x="5272" y="299"/>
                  </a:cubicBezTo>
                  <a:cubicBezTo>
                    <a:pt x="5306" y="299"/>
                    <a:pt x="5341" y="304"/>
                    <a:pt x="5373" y="304"/>
                  </a:cubicBezTo>
                  <a:cubicBezTo>
                    <a:pt x="5406" y="304"/>
                    <a:pt x="5437" y="298"/>
                    <a:pt x="5461" y="274"/>
                  </a:cubicBezTo>
                  <a:cubicBezTo>
                    <a:pt x="5556" y="180"/>
                    <a:pt x="5484" y="15"/>
                    <a:pt x="5342" y="15"/>
                  </a:cubicBezTo>
                  <a:lnTo>
                    <a:pt x="5106" y="15"/>
                  </a:lnTo>
                  <a:cubicBezTo>
                    <a:pt x="5020" y="6"/>
                    <a:pt x="4935" y="1"/>
                    <a:pt x="48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510500" y="-1262475"/>
              <a:ext cx="115500" cy="492950"/>
            </a:xfrm>
            <a:custGeom>
              <a:avLst/>
              <a:gdLst/>
              <a:ahLst/>
              <a:cxnLst/>
              <a:rect l="l" t="t" r="r" b="b"/>
              <a:pathLst>
                <a:path w="4620" h="19718" extrusionOk="0">
                  <a:moveTo>
                    <a:pt x="283" y="0"/>
                  </a:moveTo>
                  <a:cubicBezTo>
                    <a:pt x="0" y="0"/>
                    <a:pt x="127" y="875"/>
                    <a:pt x="107" y="1064"/>
                  </a:cubicBezTo>
                  <a:cubicBezTo>
                    <a:pt x="130" y="2624"/>
                    <a:pt x="154" y="4159"/>
                    <a:pt x="438" y="5555"/>
                  </a:cubicBezTo>
                  <a:cubicBezTo>
                    <a:pt x="532" y="6075"/>
                    <a:pt x="555" y="6806"/>
                    <a:pt x="791" y="7421"/>
                  </a:cubicBezTo>
                  <a:cubicBezTo>
                    <a:pt x="933" y="7918"/>
                    <a:pt x="1170" y="8366"/>
                    <a:pt x="1383" y="8839"/>
                  </a:cubicBezTo>
                  <a:cubicBezTo>
                    <a:pt x="1406" y="8911"/>
                    <a:pt x="1595" y="9453"/>
                    <a:pt x="1737" y="9667"/>
                  </a:cubicBezTo>
                  <a:cubicBezTo>
                    <a:pt x="2209" y="10588"/>
                    <a:pt x="2918" y="11605"/>
                    <a:pt x="3249" y="12431"/>
                  </a:cubicBezTo>
                  <a:cubicBezTo>
                    <a:pt x="3699" y="14133"/>
                    <a:pt x="4219" y="15740"/>
                    <a:pt x="4219" y="17441"/>
                  </a:cubicBezTo>
                  <a:cubicBezTo>
                    <a:pt x="4242" y="18150"/>
                    <a:pt x="4219" y="18907"/>
                    <a:pt x="4242" y="19616"/>
                  </a:cubicBezTo>
                  <a:cubicBezTo>
                    <a:pt x="4272" y="19685"/>
                    <a:pt x="4335" y="19718"/>
                    <a:pt x="4398" y="19718"/>
                  </a:cubicBezTo>
                  <a:cubicBezTo>
                    <a:pt x="4485" y="19718"/>
                    <a:pt x="4573" y="19656"/>
                    <a:pt x="4573" y="19546"/>
                  </a:cubicBezTo>
                  <a:cubicBezTo>
                    <a:pt x="4573" y="18269"/>
                    <a:pt x="4620" y="16969"/>
                    <a:pt x="4408" y="15692"/>
                  </a:cubicBezTo>
                  <a:cubicBezTo>
                    <a:pt x="4100" y="14464"/>
                    <a:pt x="3888" y="13187"/>
                    <a:pt x="3438" y="12006"/>
                  </a:cubicBezTo>
                  <a:cubicBezTo>
                    <a:pt x="2871" y="10849"/>
                    <a:pt x="2045" y="9761"/>
                    <a:pt x="1667" y="8674"/>
                  </a:cubicBezTo>
                  <a:cubicBezTo>
                    <a:pt x="1194" y="7682"/>
                    <a:pt x="863" y="6665"/>
                    <a:pt x="791" y="5577"/>
                  </a:cubicBezTo>
                  <a:cubicBezTo>
                    <a:pt x="508" y="4231"/>
                    <a:pt x="461" y="2671"/>
                    <a:pt x="438" y="1087"/>
                  </a:cubicBezTo>
                  <a:cubicBezTo>
                    <a:pt x="438" y="781"/>
                    <a:pt x="438" y="473"/>
                    <a:pt x="461" y="166"/>
                  </a:cubicBezTo>
                  <a:cubicBezTo>
                    <a:pt x="461" y="119"/>
                    <a:pt x="438" y="72"/>
                    <a:pt x="413" y="47"/>
                  </a:cubicBezTo>
                  <a:cubicBezTo>
                    <a:pt x="362" y="15"/>
                    <a:pt x="319" y="0"/>
                    <a:pt x="2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454075" y="-1264525"/>
              <a:ext cx="26600" cy="193450"/>
            </a:xfrm>
            <a:custGeom>
              <a:avLst/>
              <a:gdLst/>
              <a:ahLst/>
              <a:cxnLst/>
              <a:rect l="l" t="t" r="r" b="b"/>
              <a:pathLst>
                <a:path w="1064" h="7738" extrusionOk="0">
                  <a:moveTo>
                    <a:pt x="905" y="1"/>
                  </a:moveTo>
                  <a:cubicBezTo>
                    <a:pt x="839" y="1"/>
                    <a:pt x="770" y="37"/>
                    <a:pt x="757" y="107"/>
                  </a:cubicBezTo>
                  <a:cubicBezTo>
                    <a:pt x="496" y="1194"/>
                    <a:pt x="307" y="2114"/>
                    <a:pt x="142" y="3226"/>
                  </a:cubicBezTo>
                  <a:cubicBezTo>
                    <a:pt x="1" y="4644"/>
                    <a:pt x="71" y="6085"/>
                    <a:pt x="379" y="7503"/>
                  </a:cubicBezTo>
                  <a:cubicBezTo>
                    <a:pt x="401" y="7575"/>
                    <a:pt x="401" y="7669"/>
                    <a:pt x="473" y="7716"/>
                  </a:cubicBezTo>
                  <a:cubicBezTo>
                    <a:pt x="493" y="7731"/>
                    <a:pt x="515" y="7737"/>
                    <a:pt x="537" y="7737"/>
                  </a:cubicBezTo>
                  <a:cubicBezTo>
                    <a:pt x="620" y="7737"/>
                    <a:pt x="704" y="7644"/>
                    <a:pt x="685" y="7550"/>
                  </a:cubicBezTo>
                  <a:cubicBezTo>
                    <a:pt x="118" y="5281"/>
                    <a:pt x="354" y="2895"/>
                    <a:pt x="921" y="721"/>
                  </a:cubicBezTo>
                  <a:cubicBezTo>
                    <a:pt x="969" y="507"/>
                    <a:pt x="1063" y="271"/>
                    <a:pt x="1016" y="59"/>
                  </a:cubicBezTo>
                  <a:cubicBezTo>
                    <a:pt x="996" y="20"/>
                    <a:pt x="951" y="1"/>
                    <a:pt x="9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494250" y="-1548075"/>
              <a:ext cx="57325" cy="208400"/>
            </a:xfrm>
            <a:custGeom>
              <a:avLst/>
              <a:gdLst/>
              <a:ahLst/>
              <a:cxnLst/>
              <a:rect l="l" t="t" r="r" b="b"/>
              <a:pathLst>
                <a:path w="2293" h="8336" extrusionOk="0">
                  <a:moveTo>
                    <a:pt x="2144" y="1"/>
                  </a:moveTo>
                  <a:cubicBezTo>
                    <a:pt x="2081" y="1"/>
                    <a:pt x="2020" y="36"/>
                    <a:pt x="2009" y="105"/>
                  </a:cubicBezTo>
                  <a:cubicBezTo>
                    <a:pt x="1678" y="955"/>
                    <a:pt x="1560" y="1876"/>
                    <a:pt x="1324" y="2751"/>
                  </a:cubicBezTo>
                  <a:cubicBezTo>
                    <a:pt x="804" y="4311"/>
                    <a:pt x="496" y="5918"/>
                    <a:pt x="142" y="7525"/>
                  </a:cubicBezTo>
                  <a:cubicBezTo>
                    <a:pt x="118" y="7762"/>
                    <a:pt x="1" y="8021"/>
                    <a:pt x="48" y="8257"/>
                  </a:cubicBezTo>
                  <a:cubicBezTo>
                    <a:pt x="69" y="8311"/>
                    <a:pt x="114" y="8335"/>
                    <a:pt x="160" y="8335"/>
                  </a:cubicBezTo>
                  <a:cubicBezTo>
                    <a:pt x="215" y="8335"/>
                    <a:pt x="271" y="8299"/>
                    <a:pt x="284" y="8234"/>
                  </a:cubicBezTo>
                  <a:cubicBezTo>
                    <a:pt x="662" y="6414"/>
                    <a:pt x="1041" y="4595"/>
                    <a:pt x="1583" y="2821"/>
                  </a:cubicBezTo>
                  <a:cubicBezTo>
                    <a:pt x="1750" y="2184"/>
                    <a:pt x="1914" y="1570"/>
                    <a:pt x="2033" y="908"/>
                  </a:cubicBezTo>
                  <a:cubicBezTo>
                    <a:pt x="2103" y="647"/>
                    <a:pt x="2269" y="388"/>
                    <a:pt x="2292" y="127"/>
                  </a:cubicBezTo>
                  <a:cubicBezTo>
                    <a:pt x="2280" y="42"/>
                    <a:pt x="2211" y="1"/>
                    <a:pt x="21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553900" y="-1658825"/>
              <a:ext cx="59125" cy="416350"/>
            </a:xfrm>
            <a:custGeom>
              <a:avLst/>
              <a:gdLst/>
              <a:ahLst/>
              <a:cxnLst/>
              <a:rect l="l" t="t" r="r" b="b"/>
              <a:pathLst>
                <a:path w="2365" h="16654" extrusionOk="0">
                  <a:moveTo>
                    <a:pt x="2241" y="1"/>
                  </a:moveTo>
                  <a:cubicBezTo>
                    <a:pt x="2188" y="1"/>
                    <a:pt x="2121" y="40"/>
                    <a:pt x="2105" y="91"/>
                  </a:cubicBezTo>
                  <a:cubicBezTo>
                    <a:pt x="1230" y="3517"/>
                    <a:pt x="379" y="7040"/>
                    <a:pt x="120" y="10466"/>
                  </a:cubicBezTo>
                  <a:cubicBezTo>
                    <a:pt x="1" y="11625"/>
                    <a:pt x="284" y="12759"/>
                    <a:pt x="545" y="13893"/>
                  </a:cubicBezTo>
                  <a:cubicBezTo>
                    <a:pt x="804" y="14697"/>
                    <a:pt x="1254" y="15689"/>
                    <a:pt x="1538" y="16374"/>
                  </a:cubicBezTo>
                  <a:cubicBezTo>
                    <a:pt x="1573" y="16480"/>
                    <a:pt x="1635" y="16654"/>
                    <a:pt x="1734" y="16654"/>
                  </a:cubicBezTo>
                  <a:cubicBezTo>
                    <a:pt x="1766" y="16654"/>
                    <a:pt x="1803" y="16635"/>
                    <a:pt x="1844" y="16588"/>
                  </a:cubicBezTo>
                  <a:cubicBezTo>
                    <a:pt x="1891" y="16327"/>
                    <a:pt x="1655" y="16068"/>
                    <a:pt x="1585" y="15831"/>
                  </a:cubicBezTo>
                  <a:cubicBezTo>
                    <a:pt x="1396" y="15311"/>
                    <a:pt x="971" y="14461"/>
                    <a:pt x="782" y="13799"/>
                  </a:cubicBezTo>
                  <a:cubicBezTo>
                    <a:pt x="568" y="12806"/>
                    <a:pt x="332" y="11931"/>
                    <a:pt x="356" y="10963"/>
                  </a:cubicBezTo>
                  <a:cubicBezTo>
                    <a:pt x="356" y="9946"/>
                    <a:pt x="592" y="8978"/>
                    <a:pt x="640" y="7985"/>
                  </a:cubicBezTo>
                  <a:cubicBezTo>
                    <a:pt x="876" y="6684"/>
                    <a:pt x="1112" y="5408"/>
                    <a:pt x="1371" y="4132"/>
                  </a:cubicBezTo>
                  <a:cubicBezTo>
                    <a:pt x="1632" y="3092"/>
                    <a:pt x="1869" y="2029"/>
                    <a:pt x="2128" y="990"/>
                  </a:cubicBezTo>
                  <a:cubicBezTo>
                    <a:pt x="2200" y="681"/>
                    <a:pt x="2317" y="398"/>
                    <a:pt x="2364" y="114"/>
                  </a:cubicBezTo>
                  <a:cubicBezTo>
                    <a:pt x="2341" y="67"/>
                    <a:pt x="2341" y="44"/>
                    <a:pt x="2294" y="20"/>
                  </a:cubicBezTo>
                  <a:cubicBezTo>
                    <a:pt x="2281" y="6"/>
                    <a:pt x="2262" y="1"/>
                    <a:pt x="22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592450" y="-1183975"/>
              <a:ext cx="93250" cy="312150"/>
            </a:xfrm>
            <a:custGeom>
              <a:avLst/>
              <a:gdLst/>
              <a:ahLst/>
              <a:cxnLst/>
              <a:rect l="l" t="t" r="r" b="b"/>
              <a:pathLst>
                <a:path w="3730" h="12486" extrusionOk="0">
                  <a:moveTo>
                    <a:pt x="154" y="0"/>
                  </a:moveTo>
                  <a:cubicBezTo>
                    <a:pt x="71" y="0"/>
                    <a:pt x="1" y="84"/>
                    <a:pt x="43" y="169"/>
                  </a:cubicBezTo>
                  <a:cubicBezTo>
                    <a:pt x="563" y="1706"/>
                    <a:pt x="964" y="3360"/>
                    <a:pt x="1603" y="4825"/>
                  </a:cubicBezTo>
                  <a:cubicBezTo>
                    <a:pt x="1862" y="5415"/>
                    <a:pt x="1956" y="6077"/>
                    <a:pt x="2240" y="6644"/>
                  </a:cubicBezTo>
                  <a:cubicBezTo>
                    <a:pt x="2501" y="7330"/>
                    <a:pt x="2760" y="7992"/>
                    <a:pt x="2996" y="8677"/>
                  </a:cubicBezTo>
                  <a:cubicBezTo>
                    <a:pt x="3257" y="9883"/>
                    <a:pt x="3352" y="10970"/>
                    <a:pt x="3399" y="12246"/>
                  </a:cubicBezTo>
                  <a:cubicBezTo>
                    <a:pt x="3381" y="12353"/>
                    <a:pt x="3443" y="12485"/>
                    <a:pt x="3535" y="12485"/>
                  </a:cubicBezTo>
                  <a:cubicBezTo>
                    <a:pt x="3566" y="12485"/>
                    <a:pt x="3600" y="12471"/>
                    <a:pt x="3635" y="12435"/>
                  </a:cubicBezTo>
                  <a:cubicBezTo>
                    <a:pt x="3730" y="12363"/>
                    <a:pt x="3683" y="12222"/>
                    <a:pt x="3683" y="12104"/>
                  </a:cubicBezTo>
                  <a:cubicBezTo>
                    <a:pt x="3611" y="10945"/>
                    <a:pt x="3516" y="9788"/>
                    <a:pt x="3233" y="8607"/>
                  </a:cubicBezTo>
                  <a:cubicBezTo>
                    <a:pt x="3021" y="7898"/>
                    <a:pt x="2760" y="7283"/>
                    <a:pt x="2476" y="6574"/>
                  </a:cubicBezTo>
                  <a:cubicBezTo>
                    <a:pt x="2240" y="6030"/>
                    <a:pt x="2123" y="5440"/>
                    <a:pt x="1886" y="4873"/>
                  </a:cubicBezTo>
                  <a:cubicBezTo>
                    <a:pt x="1342" y="3644"/>
                    <a:pt x="988" y="2226"/>
                    <a:pt x="538" y="878"/>
                  </a:cubicBezTo>
                  <a:cubicBezTo>
                    <a:pt x="444" y="619"/>
                    <a:pt x="374" y="310"/>
                    <a:pt x="255" y="51"/>
                  </a:cubicBezTo>
                  <a:cubicBezTo>
                    <a:pt x="255" y="27"/>
                    <a:pt x="208" y="4"/>
                    <a:pt x="185" y="4"/>
                  </a:cubicBezTo>
                  <a:cubicBezTo>
                    <a:pt x="175" y="1"/>
                    <a:pt x="164" y="0"/>
                    <a:pt x="1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8"/>
            <p:cNvSpPr/>
            <p:nvPr/>
          </p:nvSpPr>
          <p:spPr>
            <a:xfrm>
              <a:off x="670075" y="-1184050"/>
              <a:ext cx="212350" cy="400150"/>
            </a:xfrm>
            <a:custGeom>
              <a:avLst/>
              <a:gdLst/>
              <a:ahLst/>
              <a:cxnLst/>
              <a:rect l="l" t="t" r="r" b="b"/>
              <a:pathLst>
                <a:path w="8494" h="16006" extrusionOk="0">
                  <a:moveTo>
                    <a:pt x="172" y="0"/>
                  </a:moveTo>
                  <a:cubicBezTo>
                    <a:pt x="90" y="0"/>
                    <a:pt x="1" y="75"/>
                    <a:pt x="33" y="172"/>
                  </a:cubicBezTo>
                  <a:cubicBezTo>
                    <a:pt x="341" y="1803"/>
                    <a:pt x="553" y="3480"/>
                    <a:pt x="1381" y="4946"/>
                  </a:cubicBezTo>
                  <a:cubicBezTo>
                    <a:pt x="1687" y="5537"/>
                    <a:pt x="2043" y="6152"/>
                    <a:pt x="2633" y="6530"/>
                  </a:cubicBezTo>
                  <a:cubicBezTo>
                    <a:pt x="3436" y="7073"/>
                    <a:pt x="4359" y="7475"/>
                    <a:pt x="5185" y="7995"/>
                  </a:cubicBezTo>
                  <a:cubicBezTo>
                    <a:pt x="5730" y="8491"/>
                    <a:pt x="6509" y="9200"/>
                    <a:pt x="6959" y="9933"/>
                  </a:cubicBezTo>
                  <a:cubicBezTo>
                    <a:pt x="7668" y="11185"/>
                    <a:pt x="7879" y="12816"/>
                    <a:pt x="8046" y="14210"/>
                  </a:cubicBezTo>
                  <a:cubicBezTo>
                    <a:pt x="8140" y="14707"/>
                    <a:pt x="8163" y="15250"/>
                    <a:pt x="8116" y="15841"/>
                  </a:cubicBezTo>
                  <a:cubicBezTo>
                    <a:pt x="8116" y="15936"/>
                    <a:pt x="8188" y="16006"/>
                    <a:pt x="8282" y="16006"/>
                  </a:cubicBezTo>
                  <a:cubicBezTo>
                    <a:pt x="8424" y="16006"/>
                    <a:pt x="8447" y="15841"/>
                    <a:pt x="8447" y="15722"/>
                  </a:cubicBezTo>
                  <a:cubicBezTo>
                    <a:pt x="8494" y="15297"/>
                    <a:pt x="8471" y="14896"/>
                    <a:pt x="8424" y="14471"/>
                  </a:cubicBezTo>
                  <a:cubicBezTo>
                    <a:pt x="8210" y="12958"/>
                    <a:pt x="8068" y="10948"/>
                    <a:pt x="7076" y="9530"/>
                  </a:cubicBezTo>
                  <a:cubicBezTo>
                    <a:pt x="6650" y="8869"/>
                    <a:pt x="6061" y="8373"/>
                    <a:pt x="5493" y="7829"/>
                  </a:cubicBezTo>
                  <a:cubicBezTo>
                    <a:pt x="5091" y="7498"/>
                    <a:pt x="4571" y="7309"/>
                    <a:pt x="4123" y="7025"/>
                  </a:cubicBezTo>
                  <a:cubicBezTo>
                    <a:pt x="3153" y="6505"/>
                    <a:pt x="2255" y="6105"/>
                    <a:pt x="1782" y="5065"/>
                  </a:cubicBezTo>
                  <a:cubicBezTo>
                    <a:pt x="1239" y="4142"/>
                    <a:pt x="931" y="3197"/>
                    <a:pt x="695" y="2110"/>
                  </a:cubicBezTo>
                  <a:cubicBezTo>
                    <a:pt x="530" y="1425"/>
                    <a:pt x="459" y="716"/>
                    <a:pt x="269" y="54"/>
                  </a:cubicBezTo>
                  <a:cubicBezTo>
                    <a:pt x="247" y="17"/>
                    <a:pt x="210" y="0"/>
                    <a:pt x="1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731450" y="-925250"/>
              <a:ext cx="97250" cy="176125"/>
            </a:xfrm>
            <a:custGeom>
              <a:avLst/>
              <a:gdLst/>
              <a:ahLst/>
              <a:cxnLst/>
              <a:rect l="l" t="t" r="r" b="b"/>
              <a:pathLst>
                <a:path w="3890" h="7045" extrusionOk="0">
                  <a:moveTo>
                    <a:pt x="210" y="1"/>
                  </a:moveTo>
                  <a:cubicBezTo>
                    <a:pt x="69" y="1"/>
                    <a:pt x="0" y="224"/>
                    <a:pt x="131" y="290"/>
                  </a:cubicBezTo>
                  <a:cubicBezTo>
                    <a:pt x="1431" y="975"/>
                    <a:pt x="2802" y="1920"/>
                    <a:pt x="3322" y="3054"/>
                  </a:cubicBezTo>
                  <a:cubicBezTo>
                    <a:pt x="3628" y="3952"/>
                    <a:pt x="3606" y="4803"/>
                    <a:pt x="3417" y="5915"/>
                  </a:cubicBezTo>
                  <a:cubicBezTo>
                    <a:pt x="3439" y="6221"/>
                    <a:pt x="3392" y="6718"/>
                    <a:pt x="3511" y="7002"/>
                  </a:cubicBezTo>
                  <a:cubicBezTo>
                    <a:pt x="3541" y="7032"/>
                    <a:pt x="3577" y="7045"/>
                    <a:pt x="3613" y="7045"/>
                  </a:cubicBezTo>
                  <a:cubicBezTo>
                    <a:pt x="3692" y="7045"/>
                    <a:pt x="3770" y="6980"/>
                    <a:pt x="3770" y="6883"/>
                  </a:cubicBezTo>
                  <a:cubicBezTo>
                    <a:pt x="3676" y="6104"/>
                    <a:pt x="3795" y="5537"/>
                    <a:pt x="3865" y="4803"/>
                  </a:cubicBezTo>
                  <a:cubicBezTo>
                    <a:pt x="3889" y="3646"/>
                    <a:pt x="3700" y="2653"/>
                    <a:pt x="2755" y="1755"/>
                  </a:cubicBezTo>
                  <a:cubicBezTo>
                    <a:pt x="2021" y="1046"/>
                    <a:pt x="1148" y="455"/>
                    <a:pt x="250" y="7"/>
                  </a:cubicBezTo>
                  <a:cubicBezTo>
                    <a:pt x="236" y="3"/>
                    <a:pt x="223" y="1"/>
                    <a:pt x="2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729975" y="-1286525"/>
              <a:ext cx="110100" cy="242475"/>
            </a:xfrm>
            <a:custGeom>
              <a:avLst/>
              <a:gdLst/>
              <a:ahLst/>
              <a:cxnLst/>
              <a:rect l="l" t="t" r="r" b="b"/>
              <a:pathLst>
                <a:path w="4404" h="9699" extrusionOk="0">
                  <a:moveTo>
                    <a:pt x="264" y="1"/>
                  </a:moveTo>
                  <a:cubicBezTo>
                    <a:pt x="147" y="1"/>
                    <a:pt x="59" y="127"/>
                    <a:pt x="95" y="253"/>
                  </a:cubicBezTo>
                  <a:cubicBezTo>
                    <a:pt x="0" y="1648"/>
                    <a:pt x="142" y="3089"/>
                    <a:pt x="615" y="4412"/>
                  </a:cubicBezTo>
                  <a:cubicBezTo>
                    <a:pt x="1135" y="5689"/>
                    <a:pt x="1963" y="6776"/>
                    <a:pt x="2719" y="7887"/>
                  </a:cubicBezTo>
                  <a:cubicBezTo>
                    <a:pt x="3167" y="8502"/>
                    <a:pt x="3617" y="9139"/>
                    <a:pt x="4113" y="9684"/>
                  </a:cubicBezTo>
                  <a:cubicBezTo>
                    <a:pt x="4137" y="9694"/>
                    <a:pt x="4162" y="9699"/>
                    <a:pt x="4185" y="9699"/>
                  </a:cubicBezTo>
                  <a:cubicBezTo>
                    <a:pt x="4316" y="9699"/>
                    <a:pt x="4403" y="9547"/>
                    <a:pt x="4302" y="9447"/>
                  </a:cubicBezTo>
                  <a:cubicBezTo>
                    <a:pt x="3120" y="7910"/>
                    <a:pt x="1774" y="6209"/>
                    <a:pt x="946" y="4342"/>
                  </a:cubicBezTo>
                  <a:cubicBezTo>
                    <a:pt x="520" y="3231"/>
                    <a:pt x="309" y="1765"/>
                    <a:pt x="403" y="467"/>
                  </a:cubicBezTo>
                  <a:cubicBezTo>
                    <a:pt x="403" y="325"/>
                    <a:pt x="473" y="158"/>
                    <a:pt x="379" y="41"/>
                  </a:cubicBezTo>
                  <a:cubicBezTo>
                    <a:pt x="340" y="13"/>
                    <a:pt x="301" y="1"/>
                    <a:pt x="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666775" y="-1520225"/>
              <a:ext cx="110500" cy="271150"/>
            </a:xfrm>
            <a:custGeom>
              <a:avLst/>
              <a:gdLst/>
              <a:ahLst/>
              <a:cxnLst/>
              <a:rect l="l" t="t" r="r" b="b"/>
              <a:pathLst>
                <a:path w="4420" h="10846" extrusionOk="0">
                  <a:moveTo>
                    <a:pt x="4267" y="0"/>
                  </a:moveTo>
                  <a:cubicBezTo>
                    <a:pt x="4255" y="0"/>
                    <a:pt x="4242" y="2"/>
                    <a:pt x="4230" y="6"/>
                  </a:cubicBezTo>
                  <a:cubicBezTo>
                    <a:pt x="4088" y="53"/>
                    <a:pt x="4066" y="242"/>
                    <a:pt x="3994" y="361"/>
                  </a:cubicBezTo>
                  <a:cubicBezTo>
                    <a:pt x="3568" y="1377"/>
                    <a:pt x="2978" y="2558"/>
                    <a:pt x="2387" y="3409"/>
                  </a:cubicBezTo>
                  <a:cubicBezTo>
                    <a:pt x="1819" y="4071"/>
                    <a:pt x="1394" y="4804"/>
                    <a:pt x="993" y="5561"/>
                  </a:cubicBezTo>
                  <a:cubicBezTo>
                    <a:pt x="449" y="6459"/>
                    <a:pt x="71" y="7427"/>
                    <a:pt x="71" y="8467"/>
                  </a:cubicBezTo>
                  <a:cubicBezTo>
                    <a:pt x="23" y="9223"/>
                    <a:pt x="1" y="10004"/>
                    <a:pt x="48" y="10760"/>
                  </a:cubicBezTo>
                  <a:cubicBezTo>
                    <a:pt x="68" y="10819"/>
                    <a:pt x="121" y="10846"/>
                    <a:pt x="176" y="10846"/>
                  </a:cubicBezTo>
                  <a:cubicBezTo>
                    <a:pt x="252" y="10846"/>
                    <a:pt x="331" y="10795"/>
                    <a:pt x="331" y="10713"/>
                  </a:cubicBezTo>
                  <a:cubicBezTo>
                    <a:pt x="354" y="9317"/>
                    <a:pt x="190" y="7971"/>
                    <a:pt x="710" y="6742"/>
                  </a:cubicBezTo>
                  <a:cubicBezTo>
                    <a:pt x="1252" y="5655"/>
                    <a:pt x="1867" y="4473"/>
                    <a:pt x="2600" y="3623"/>
                  </a:cubicBezTo>
                  <a:cubicBezTo>
                    <a:pt x="3237" y="2700"/>
                    <a:pt x="3782" y="1613"/>
                    <a:pt x="4160" y="692"/>
                  </a:cubicBezTo>
                  <a:cubicBezTo>
                    <a:pt x="4230" y="503"/>
                    <a:pt x="4419" y="289"/>
                    <a:pt x="4419" y="125"/>
                  </a:cubicBezTo>
                  <a:cubicBezTo>
                    <a:pt x="4400" y="46"/>
                    <a:pt x="4331" y="0"/>
                    <a:pt x="42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780775" y="-1436075"/>
              <a:ext cx="27225" cy="189450"/>
            </a:xfrm>
            <a:custGeom>
              <a:avLst/>
              <a:gdLst/>
              <a:ahLst/>
              <a:cxnLst/>
              <a:rect l="l" t="t" r="r" b="b"/>
              <a:pathLst>
                <a:path w="1089" h="7578" extrusionOk="0">
                  <a:moveTo>
                    <a:pt x="270" y="0"/>
                  </a:moveTo>
                  <a:cubicBezTo>
                    <a:pt x="198" y="0"/>
                    <a:pt x="120" y="65"/>
                    <a:pt x="120" y="162"/>
                  </a:cubicBezTo>
                  <a:cubicBezTo>
                    <a:pt x="1" y="2501"/>
                    <a:pt x="73" y="4889"/>
                    <a:pt x="710" y="7158"/>
                  </a:cubicBezTo>
                  <a:cubicBezTo>
                    <a:pt x="782" y="7275"/>
                    <a:pt x="757" y="7464"/>
                    <a:pt x="876" y="7558"/>
                  </a:cubicBezTo>
                  <a:cubicBezTo>
                    <a:pt x="896" y="7572"/>
                    <a:pt x="919" y="7577"/>
                    <a:pt x="943" y="7577"/>
                  </a:cubicBezTo>
                  <a:cubicBezTo>
                    <a:pt x="1005" y="7577"/>
                    <a:pt x="1072" y="7539"/>
                    <a:pt x="1088" y="7488"/>
                  </a:cubicBezTo>
                  <a:cubicBezTo>
                    <a:pt x="521" y="5361"/>
                    <a:pt x="285" y="3352"/>
                    <a:pt x="379" y="1130"/>
                  </a:cubicBezTo>
                  <a:cubicBezTo>
                    <a:pt x="356" y="824"/>
                    <a:pt x="474" y="327"/>
                    <a:pt x="356" y="43"/>
                  </a:cubicBezTo>
                  <a:cubicBezTo>
                    <a:pt x="334" y="13"/>
                    <a:pt x="302" y="0"/>
                    <a:pt x="2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898200" y="-950925"/>
              <a:ext cx="128400" cy="164675"/>
            </a:xfrm>
            <a:custGeom>
              <a:avLst/>
              <a:gdLst/>
              <a:ahLst/>
              <a:cxnLst/>
              <a:rect l="l" t="t" r="r" b="b"/>
              <a:pathLst>
                <a:path w="5136" h="6587" extrusionOk="0">
                  <a:moveTo>
                    <a:pt x="198" y="0"/>
                  </a:moveTo>
                  <a:cubicBezTo>
                    <a:pt x="97" y="0"/>
                    <a:pt x="1" y="122"/>
                    <a:pt x="55" y="230"/>
                  </a:cubicBezTo>
                  <a:cubicBezTo>
                    <a:pt x="1307" y="2569"/>
                    <a:pt x="2797" y="4909"/>
                    <a:pt x="4852" y="6586"/>
                  </a:cubicBezTo>
                  <a:cubicBezTo>
                    <a:pt x="5135" y="6539"/>
                    <a:pt x="4971" y="6303"/>
                    <a:pt x="4829" y="6208"/>
                  </a:cubicBezTo>
                  <a:cubicBezTo>
                    <a:pt x="3292" y="4815"/>
                    <a:pt x="2158" y="3325"/>
                    <a:pt x="1142" y="1506"/>
                  </a:cubicBezTo>
                  <a:cubicBezTo>
                    <a:pt x="834" y="1034"/>
                    <a:pt x="575" y="514"/>
                    <a:pt x="292" y="41"/>
                  </a:cubicBezTo>
                  <a:cubicBezTo>
                    <a:pt x="263" y="12"/>
                    <a:pt x="230" y="0"/>
                    <a:pt x="1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1026575" y="-715950"/>
              <a:ext cx="121475" cy="119150"/>
            </a:xfrm>
            <a:custGeom>
              <a:avLst/>
              <a:gdLst/>
              <a:ahLst/>
              <a:cxnLst/>
              <a:rect l="l" t="t" r="r" b="b"/>
              <a:pathLst>
                <a:path w="4859" h="4766" extrusionOk="0">
                  <a:moveTo>
                    <a:pt x="261" y="1"/>
                  </a:moveTo>
                  <a:cubicBezTo>
                    <a:pt x="214" y="1"/>
                    <a:pt x="167" y="1"/>
                    <a:pt x="120" y="23"/>
                  </a:cubicBezTo>
                  <a:cubicBezTo>
                    <a:pt x="0" y="95"/>
                    <a:pt x="25" y="284"/>
                    <a:pt x="167" y="332"/>
                  </a:cubicBezTo>
                  <a:cubicBezTo>
                    <a:pt x="1418" y="827"/>
                    <a:pt x="2931" y="1347"/>
                    <a:pt x="3570" y="2553"/>
                  </a:cubicBezTo>
                  <a:cubicBezTo>
                    <a:pt x="4018" y="3190"/>
                    <a:pt x="4090" y="3805"/>
                    <a:pt x="4468" y="4467"/>
                  </a:cubicBezTo>
                  <a:lnTo>
                    <a:pt x="4468" y="4491"/>
                  </a:lnTo>
                  <a:cubicBezTo>
                    <a:pt x="4515" y="4586"/>
                    <a:pt x="4515" y="4703"/>
                    <a:pt x="4585" y="4750"/>
                  </a:cubicBezTo>
                  <a:cubicBezTo>
                    <a:pt x="4610" y="4761"/>
                    <a:pt x="4634" y="4766"/>
                    <a:pt x="4657" y="4766"/>
                  </a:cubicBezTo>
                  <a:cubicBezTo>
                    <a:pt x="4783" y="4766"/>
                    <a:pt x="4858" y="4611"/>
                    <a:pt x="4799" y="4491"/>
                  </a:cubicBezTo>
                  <a:cubicBezTo>
                    <a:pt x="4491" y="3852"/>
                    <a:pt x="4349" y="3427"/>
                    <a:pt x="4065" y="2742"/>
                  </a:cubicBezTo>
                  <a:cubicBezTo>
                    <a:pt x="3829" y="2292"/>
                    <a:pt x="3523" y="1867"/>
                    <a:pt x="3167" y="1513"/>
                  </a:cubicBezTo>
                  <a:cubicBezTo>
                    <a:pt x="2695" y="1111"/>
                    <a:pt x="2152" y="852"/>
                    <a:pt x="1632" y="591"/>
                  </a:cubicBezTo>
                  <a:cubicBezTo>
                    <a:pt x="1182" y="354"/>
                    <a:pt x="709" y="190"/>
                    <a:pt x="2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1178450" y="-665125"/>
              <a:ext cx="67400" cy="96700"/>
            </a:xfrm>
            <a:custGeom>
              <a:avLst/>
              <a:gdLst/>
              <a:ahLst/>
              <a:cxnLst/>
              <a:rect l="l" t="t" r="r" b="b"/>
              <a:pathLst>
                <a:path w="2696" h="3868" extrusionOk="0">
                  <a:moveTo>
                    <a:pt x="212" y="0"/>
                  </a:moveTo>
                  <a:cubicBezTo>
                    <a:pt x="70" y="0"/>
                    <a:pt x="0" y="189"/>
                    <a:pt x="95" y="307"/>
                  </a:cubicBezTo>
                  <a:cubicBezTo>
                    <a:pt x="993" y="1157"/>
                    <a:pt x="1844" y="2717"/>
                    <a:pt x="2363" y="3804"/>
                  </a:cubicBezTo>
                  <a:cubicBezTo>
                    <a:pt x="2393" y="3848"/>
                    <a:pt x="2437" y="3867"/>
                    <a:pt x="2483" y="3867"/>
                  </a:cubicBezTo>
                  <a:cubicBezTo>
                    <a:pt x="2586" y="3867"/>
                    <a:pt x="2695" y="3771"/>
                    <a:pt x="2647" y="3640"/>
                  </a:cubicBezTo>
                  <a:cubicBezTo>
                    <a:pt x="2433" y="3001"/>
                    <a:pt x="2008" y="2434"/>
                    <a:pt x="1677" y="1844"/>
                  </a:cubicBezTo>
                  <a:cubicBezTo>
                    <a:pt x="1346" y="1276"/>
                    <a:pt x="1015" y="709"/>
                    <a:pt x="543" y="259"/>
                  </a:cubicBezTo>
                  <a:cubicBezTo>
                    <a:pt x="426" y="165"/>
                    <a:pt x="354" y="23"/>
                    <a:pt x="2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1280625" y="-549950"/>
              <a:ext cx="166650" cy="68175"/>
            </a:xfrm>
            <a:custGeom>
              <a:avLst/>
              <a:gdLst/>
              <a:ahLst/>
              <a:cxnLst/>
              <a:rect l="l" t="t" r="r" b="b"/>
              <a:pathLst>
                <a:path w="6666" h="2727" extrusionOk="0">
                  <a:moveTo>
                    <a:pt x="237" y="1"/>
                  </a:moveTo>
                  <a:cubicBezTo>
                    <a:pt x="190" y="1"/>
                    <a:pt x="143" y="25"/>
                    <a:pt x="95" y="73"/>
                  </a:cubicBezTo>
                  <a:cubicBezTo>
                    <a:pt x="1" y="167"/>
                    <a:pt x="73" y="379"/>
                    <a:pt x="237" y="379"/>
                  </a:cubicBezTo>
                  <a:cubicBezTo>
                    <a:pt x="1585" y="426"/>
                    <a:pt x="3073" y="593"/>
                    <a:pt x="4232" y="1065"/>
                  </a:cubicBezTo>
                  <a:cubicBezTo>
                    <a:pt x="5083" y="1466"/>
                    <a:pt x="5625" y="1986"/>
                    <a:pt x="6312" y="2648"/>
                  </a:cubicBezTo>
                  <a:cubicBezTo>
                    <a:pt x="6351" y="2703"/>
                    <a:pt x="6406" y="2727"/>
                    <a:pt x="6459" y="2727"/>
                  </a:cubicBezTo>
                  <a:cubicBezTo>
                    <a:pt x="6566" y="2727"/>
                    <a:pt x="6666" y="2632"/>
                    <a:pt x="6618" y="2506"/>
                  </a:cubicBezTo>
                  <a:cubicBezTo>
                    <a:pt x="5934" y="1680"/>
                    <a:pt x="5011" y="971"/>
                    <a:pt x="3996" y="593"/>
                  </a:cubicBezTo>
                  <a:cubicBezTo>
                    <a:pt x="3120" y="309"/>
                    <a:pt x="2222" y="190"/>
                    <a:pt x="1349" y="73"/>
                  </a:cubicBezTo>
                  <a:cubicBezTo>
                    <a:pt x="971" y="25"/>
                    <a:pt x="615" y="25"/>
                    <a:pt x="2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1412975" y="-583100"/>
              <a:ext cx="298675" cy="124350"/>
            </a:xfrm>
            <a:custGeom>
              <a:avLst/>
              <a:gdLst/>
              <a:ahLst/>
              <a:cxnLst/>
              <a:rect l="l" t="t" r="r" b="b"/>
              <a:pathLst>
                <a:path w="11947" h="4974" extrusionOk="0">
                  <a:moveTo>
                    <a:pt x="197" y="0"/>
                  </a:moveTo>
                  <a:cubicBezTo>
                    <a:pt x="187" y="0"/>
                    <a:pt x="177" y="1"/>
                    <a:pt x="167" y="3"/>
                  </a:cubicBezTo>
                  <a:cubicBezTo>
                    <a:pt x="25" y="51"/>
                    <a:pt x="1" y="240"/>
                    <a:pt x="120" y="311"/>
                  </a:cubicBezTo>
                  <a:cubicBezTo>
                    <a:pt x="1774" y="1374"/>
                    <a:pt x="3428" y="2414"/>
                    <a:pt x="5105" y="3407"/>
                  </a:cubicBezTo>
                  <a:cubicBezTo>
                    <a:pt x="6240" y="4140"/>
                    <a:pt x="7516" y="4565"/>
                    <a:pt x="8792" y="4872"/>
                  </a:cubicBezTo>
                  <a:cubicBezTo>
                    <a:pt x="9089" y="4946"/>
                    <a:pt x="9398" y="4974"/>
                    <a:pt x="9707" y="4974"/>
                  </a:cubicBezTo>
                  <a:cubicBezTo>
                    <a:pt x="10381" y="4974"/>
                    <a:pt x="11054" y="4842"/>
                    <a:pt x="11606" y="4777"/>
                  </a:cubicBezTo>
                  <a:cubicBezTo>
                    <a:pt x="11622" y="4779"/>
                    <a:pt x="11638" y="4780"/>
                    <a:pt x="11654" y="4780"/>
                  </a:cubicBezTo>
                  <a:cubicBezTo>
                    <a:pt x="11821" y="4780"/>
                    <a:pt x="11947" y="4666"/>
                    <a:pt x="11817" y="4494"/>
                  </a:cubicBezTo>
                  <a:cubicBezTo>
                    <a:pt x="11775" y="4451"/>
                    <a:pt x="11706" y="4443"/>
                    <a:pt x="11632" y="4443"/>
                  </a:cubicBezTo>
                  <a:cubicBezTo>
                    <a:pt x="11584" y="4443"/>
                    <a:pt x="11533" y="4446"/>
                    <a:pt x="11486" y="4446"/>
                  </a:cubicBezTo>
                  <a:cubicBezTo>
                    <a:pt x="10888" y="4541"/>
                    <a:pt x="10200" y="4634"/>
                    <a:pt x="9624" y="4634"/>
                  </a:cubicBezTo>
                  <a:cubicBezTo>
                    <a:pt x="9472" y="4634"/>
                    <a:pt x="9328" y="4627"/>
                    <a:pt x="9195" y="4613"/>
                  </a:cubicBezTo>
                  <a:cubicBezTo>
                    <a:pt x="8367" y="4424"/>
                    <a:pt x="7541" y="4187"/>
                    <a:pt x="6712" y="3879"/>
                  </a:cubicBezTo>
                  <a:cubicBezTo>
                    <a:pt x="5886" y="3548"/>
                    <a:pt x="4799" y="2817"/>
                    <a:pt x="3876" y="2297"/>
                  </a:cubicBezTo>
                  <a:cubicBezTo>
                    <a:pt x="2742" y="1588"/>
                    <a:pt x="1608" y="879"/>
                    <a:pt x="473" y="145"/>
                  </a:cubicBezTo>
                  <a:cubicBezTo>
                    <a:pt x="387" y="102"/>
                    <a:pt x="301" y="0"/>
                    <a:pt x="1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994100" y="-1606250"/>
              <a:ext cx="44325" cy="185475"/>
            </a:xfrm>
            <a:custGeom>
              <a:avLst/>
              <a:gdLst/>
              <a:ahLst/>
              <a:cxnLst/>
              <a:rect l="l" t="t" r="r" b="b"/>
              <a:pathLst>
                <a:path w="1773" h="7419" extrusionOk="0">
                  <a:moveTo>
                    <a:pt x="147" y="0"/>
                  </a:moveTo>
                  <a:cubicBezTo>
                    <a:pt x="76" y="0"/>
                    <a:pt x="1" y="59"/>
                    <a:pt x="1" y="138"/>
                  </a:cubicBezTo>
                  <a:cubicBezTo>
                    <a:pt x="354" y="2526"/>
                    <a:pt x="590" y="5243"/>
                    <a:pt x="1536" y="7395"/>
                  </a:cubicBezTo>
                  <a:cubicBezTo>
                    <a:pt x="1561" y="7411"/>
                    <a:pt x="1589" y="7419"/>
                    <a:pt x="1616" y="7419"/>
                  </a:cubicBezTo>
                  <a:cubicBezTo>
                    <a:pt x="1665" y="7419"/>
                    <a:pt x="1710" y="7393"/>
                    <a:pt x="1725" y="7347"/>
                  </a:cubicBezTo>
                  <a:cubicBezTo>
                    <a:pt x="1772" y="7253"/>
                    <a:pt x="1702" y="7134"/>
                    <a:pt x="1678" y="7039"/>
                  </a:cubicBezTo>
                  <a:cubicBezTo>
                    <a:pt x="921" y="5148"/>
                    <a:pt x="638" y="2715"/>
                    <a:pt x="354" y="824"/>
                  </a:cubicBezTo>
                  <a:cubicBezTo>
                    <a:pt x="307" y="564"/>
                    <a:pt x="331" y="280"/>
                    <a:pt x="237" y="44"/>
                  </a:cubicBezTo>
                  <a:cubicBezTo>
                    <a:pt x="214" y="13"/>
                    <a:pt x="181" y="0"/>
                    <a:pt x="14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1071725" y="-1588550"/>
              <a:ext cx="120925" cy="411650"/>
            </a:xfrm>
            <a:custGeom>
              <a:avLst/>
              <a:gdLst/>
              <a:ahLst/>
              <a:cxnLst/>
              <a:rect l="l" t="t" r="r" b="b"/>
              <a:pathLst>
                <a:path w="4837" h="16466" extrusionOk="0">
                  <a:moveTo>
                    <a:pt x="175" y="0"/>
                  </a:moveTo>
                  <a:cubicBezTo>
                    <a:pt x="81" y="0"/>
                    <a:pt x="0" y="94"/>
                    <a:pt x="38" y="186"/>
                  </a:cubicBezTo>
                  <a:cubicBezTo>
                    <a:pt x="251" y="1345"/>
                    <a:pt x="605" y="2455"/>
                    <a:pt x="1172" y="3495"/>
                  </a:cubicBezTo>
                  <a:cubicBezTo>
                    <a:pt x="1692" y="4062"/>
                    <a:pt x="2165" y="4654"/>
                    <a:pt x="2590" y="5291"/>
                  </a:cubicBezTo>
                  <a:cubicBezTo>
                    <a:pt x="3488" y="6639"/>
                    <a:pt x="3844" y="8127"/>
                    <a:pt x="4150" y="9734"/>
                  </a:cubicBezTo>
                  <a:cubicBezTo>
                    <a:pt x="4386" y="11483"/>
                    <a:pt x="4292" y="13635"/>
                    <a:pt x="4127" y="15525"/>
                  </a:cubicBezTo>
                  <a:cubicBezTo>
                    <a:pt x="4103" y="15784"/>
                    <a:pt x="3961" y="16210"/>
                    <a:pt x="4080" y="16423"/>
                  </a:cubicBezTo>
                  <a:cubicBezTo>
                    <a:pt x="4131" y="16453"/>
                    <a:pt x="4174" y="16466"/>
                    <a:pt x="4208" y="16466"/>
                  </a:cubicBezTo>
                  <a:cubicBezTo>
                    <a:pt x="4398" y="16466"/>
                    <a:pt x="4367" y="16086"/>
                    <a:pt x="4386" y="15926"/>
                  </a:cubicBezTo>
                  <a:cubicBezTo>
                    <a:pt x="4647" y="13232"/>
                    <a:pt x="4836" y="10443"/>
                    <a:pt x="4008" y="7844"/>
                  </a:cubicBezTo>
                  <a:cubicBezTo>
                    <a:pt x="3655" y="6119"/>
                    <a:pt x="2590" y="4629"/>
                    <a:pt x="1409" y="3331"/>
                  </a:cubicBezTo>
                  <a:cubicBezTo>
                    <a:pt x="1055" y="2644"/>
                    <a:pt x="724" y="1913"/>
                    <a:pt x="535" y="1132"/>
                  </a:cubicBezTo>
                  <a:cubicBezTo>
                    <a:pt x="441" y="801"/>
                    <a:pt x="416" y="281"/>
                    <a:pt x="251" y="22"/>
                  </a:cubicBezTo>
                  <a:cubicBezTo>
                    <a:pt x="226" y="7"/>
                    <a:pt x="200" y="0"/>
                    <a:pt x="1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1065475" y="-1366550"/>
              <a:ext cx="50925" cy="166625"/>
            </a:xfrm>
            <a:custGeom>
              <a:avLst/>
              <a:gdLst/>
              <a:ahLst/>
              <a:cxnLst/>
              <a:rect l="l" t="t" r="r" b="b"/>
              <a:pathLst>
                <a:path w="2037" h="6665" extrusionOk="0">
                  <a:moveTo>
                    <a:pt x="222" y="0"/>
                  </a:moveTo>
                  <a:cubicBezTo>
                    <a:pt x="105" y="0"/>
                    <a:pt x="1" y="127"/>
                    <a:pt x="76" y="240"/>
                  </a:cubicBezTo>
                  <a:cubicBezTo>
                    <a:pt x="927" y="1894"/>
                    <a:pt x="1517" y="4235"/>
                    <a:pt x="1659" y="5936"/>
                  </a:cubicBezTo>
                  <a:cubicBezTo>
                    <a:pt x="1706" y="6125"/>
                    <a:pt x="1564" y="6526"/>
                    <a:pt x="1778" y="6645"/>
                  </a:cubicBezTo>
                  <a:cubicBezTo>
                    <a:pt x="1798" y="6659"/>
                    <a:pt x="1821" y="6665"/>
                    <a:pt x="1843" y="6665"/>
                  </a:cubicBezTo>
                  <a:cubicBezTo>
                    <a:pt x="1897" y="6665"/>
                    <a:pt x="1949" y="6632"/>
                    <a:pt x="1967" y="6598"/>
                  </a:cubicBezTo>
                  <a:cubicBezTo>
                    <a:pt x="2037" y="5345"/>
                    <a:pt x="1730" y="4163"/>
                    <a:pt x="1422" y="2911"/>
                  </a:cubicBezTo>
                  <a:cubicBezTo>
                    <a:pt x="1139" y="1919"/>
                    <a:pt x="808" y="926"/>
                    <a:pt x="312" y="28"/>
                  </a:cubicBezTo>
                  <a:cubicBezTo>
                    <a:pt x="283" y="9"/>
                    <a:pt x="252" y="0"/>
                    <a:pt x="2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1158350" y="-1576850"/>
              <a:ext cx="71500" cy="203600"/>
            </a:xfrm>
            <a:custGeom>
              <a:avLst/>
              <a:gdLst/>
              <a:ahLst/>
              <a:cxnLst/>
              <a:rect l="l" t="t" r="r" b="b"/>
              <a:pathLst>
                <a:path w="2860" h="8144" extrusionOk="0">
                  <a:moveTo>
                    <a:pt x="107" y="1"/>
                  </a:moveTo>
                  <a:cubicBezTo>
                    <a:pt x="50" y="1"/>
                    <a:pt x="13" y="66"/>
                    <a:pt x="1" y="216"/>
                  </a:cubicBezTo>
                  <a:cubicBezTo>
                    <a:pt x="1536" y="2579"/>
                    <a:pt x="2339" y="5343"/>
                    <a:pt x="2600" y="8037"/>
                  </a:cubicBezTo>
                  <a:cubicBezTo>
                    <a:pt x="2613" y="8107"/>
                    <a:pt x="2675" y="8143"/>
                    <a:pt x="2738" y="8143"/>
                  </a:cubicBezTo>
                  <a:cubicBezTo>
                    <a:pt x="2784" y="8143"/>
                    <a:pt x="2830" y="8124"/>
                    <a:pt x="2859" y="8085"/>
                  </a:cubicBezTo>
                  <a:lnTo>
                    <a:pt x="2859" y="7990"/>
                  </a:lnTo>
                  <a:lnTo>
                    <a:pt x="2859" y="7967"/>
                  </a:lnTo>
                  <a:cubicBezTo>
                    <a:pt x="2717" y="6383"/>
                    <a:pt x="2411" y="4823"/>
                    <a:pt x="1867" y="3358"/>
                  </a:cubicBezTo>
                  <a:cubicBezTo>
                    <a:pt x="1806" y="3132"/>
                    <a:pt x="499" y="1"/>
                    <a:pt x="1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1246900" y="-1239625"/>
              <a:ext cx="163175" cy="310900"/>
            </a:xfrm>
            <a:custGeom>
              <a:avLst/>
              <a:gdLst/>
              <a:ahLst/>
              <a:cxnLst/>
              <a:rect l="l" t="t" r="r" b="b"/>
              <a:pathLst>
                <a:path w="6527" h="12436" extrusionOk="0">
                  <a:moveTo>
                    <a:pt x="200" y="1"/>
                  </a:moveTo>
                  <a:cubicBezTo>
                    <a:pt x="97" y="1"/>
                    <a:pt x="0" y="111"/>
                    <a:pt x="74" y="220"/>
                  </a:cubicBezTo>
                  <a:cubicBezTo>
                    <a:pt x="1043" y="1899"/>
                    <a:pt x="1563" y="3884"/>
                    <a:pt x="2178" y="5822"/>
                  </a:cubicBezTo>
                  <a:cubicBezTo>
                    <a:pt x="2626" y="7169"/>
                    <a:pt x="3146" y="8397"/>
                    <a:pt x="3855" y="9721"/>
                  </a:cubicBezTo>
                  <a:cubicBezTo>
                    <a:pt x="4422" y="10785"/>
                    <a:pt x="5415" y="11542"/>
                    <a:pt x="6265" y="12392"/>
                  </a:cubicBezTo>
                  <a:cubicBezTo>
                    <a:pt x="6288" y="12422"/>
                    <a:pt x="6322" y="12435"/>
                    <a:pt x="6358" y="12435"/>
                  </a:cubicBezTo>
                  <a:cubicBezTo>
                    <a:pt x="6437" y="12435"/>
                    <a:pt x="6526" y="12371"/>
                    <a:pt x="6526" y="12273"/>
                  </a:cubicBezTo>
                  <a:cubicBezTo>
                    <a:pt x="6526" y="12156"/>
                    <a:pt x="6407" y="12109"/>
                    <a:pt x="6337" y="12037"/>
                  </a:cubicBezTo>
                  <a:cubicBezTo>
                    <a:pt x="5581" y="11281"/>
                    <a:pt x="4753" y="10619"/>
                    <a:pt x="4258" y="9793"/>
                  </a:cubicBezTo>
                  <a:cubicBezTo>
                    <a:pt x="3004" y="7688"/>
                    <a:pt x="2484" y="5609"/>
                    <a:pt x="1681" y="3270"/>
                  </a:cubicBezTo>
                  <a:cubicBezTo>
                    <a:pt x="1280" y="2158"/>
                    <a:pt x="949" y="1001"/>
                    <a:pt x="287" y="31"/>
                  </a:cubicBezTo>
                  <a:cubicBezTo>
                    <a:pt x="260" y="10"/>
                    <a:pt x="230" y="1"/>
                    <a:pt x="2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1178650" y="-1122075"/>
              <a:ext cx="130975" cy="185750"/>
            </a:xfrm>
            <a:custGeom>
              <a:avLst/>
              <a:gdLst/>
              <a:ahLst/>
              <a:cxnLst/>
              <a:rect l="l" t="t" r="r" b="b"/>
              <a:pathLst>
                <a:path w="5239" h="7430" extrusionOk="0">
                  <a:moveTo>
                    <a:pt x="209" y="0"/>
                  </a:moveTo>
                  <a:cubicBezTo>
                    <a:pt x="103" y="0"/>
                    <a:pt x="0" y="142"/>
                    <a:pt x="62" y="245"/>
                  </a:cubicBezTo>
                  <a:cubicBezTo>
                    <a:pt x="866" y="1758"/>
                    <a:pt x="1716" y="3247"/>
                    <a:pt x="2662" y="4688"/>
                  </a:cubicBezTo>
                  <a:cubicBezTo>
                    <a:pt x="3323" y="5705"/>
                    <a:pt x="4104" y="6745"/>
                    <a:pt x="5097" y="7430"/>
                  </a:cubicBezTo>
                  <a:cubicBezTo>
                    <a:pt x="5167" y="7430"/>
                    <a:pt x="5239" y="7360"/>
                    <a:pt x="5239" y="7288"/>
                  </a:cubicBezTo>
                  <a:cubicBezTo>
                    <a:pt x="5239" y="7171"/>
                    <a:pt x="5097" y="7099"/>
                    <a:pt x="5025" y="7029"/>
                  </a:cubicBezTo>
                  <a:cubicBezTo>
                    <a:pt x="4152" y="6225"/>
                    <a:pt x="3513" y="5492"/>
                    <a:pt x="2923" y="4524"/>
                  </a:cubicBezTo>
                  <a:cubicBezTo>
                    <a:pt x="2047" y="3153"/>
                    <a:pt x="1221" y="1758"/>
                    <a:pt x="465" y="317"/>
                  </a:cubicBezTo>
                  <a:cubicBezTo>
                    <a:pt x="393" y="198"/>
                    <a:pt x="370" y="56"/>
                    <a:pt x="251" y="9"/>
                  </a:cubicBezTo>
                  <a:cubicBezTo>
                    <a:pt x="237" y="3"/>
                    <a:pt x="223" y="0"/>
                    <a:pt x="2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1436050" y="-869650"/>
              <a:ext cx="186725" cy="96850"/>
            </a:xfrm>
            <a:custGeom>
              <a:avLst/>
              <a:gdLst/>
              <a:ahLst/>
              <a:cxnLst/>
              <a:rect l="l" t="t" r="r" b="b"/>
              <a:pathLst>
                <a:path w="7469" h="3874" extrusionOk="0">
                  <a:moveTo>
                    <a:pt x="196" y="0"/>
                  </a:moveTo>
                  <a:cubicBezTo>
                    <a:pt x="186" y="0"/>
                    <a:pt x="175" y="1"/>
                    <a:pt x="165" y="4"/>
                  </a:cubicBezTo>
                  <a:cubicBezTo>
                    <a:pt x="23" y="27"/>
                    <a:pt x="0" y="240"/>
                    <a:pt x="117" y="310"/>
                  </a:cubicBezTo>
                  <a:cubicBezTo>
                    <a:pt x="1276" y="1091"/>
                    <a:pt x="2505" y="1776"/>
                    <a:pt x="3710" y="2509"/>
                  </a:cubicBezTo>
                  <a:cubicBezTo>
                    <a:pt x="4513" y="3029"/>
                    <a:pt x="5411" y="3360"/>
                    <a:pt x="6334" y="3644"/>
                  </a:cubicBezTo>
                  <a:cubicBezTo>
                    <a:pt x="6593" y="3738"/>
                    <a:pt x="6854" y="3785"/>
                    <a:pt x="7138" y="3855"/>
                  </a:cubicBezTo>
                  <a:cubicBezTo>
                    <a:pt x="7149" y="3868"/>
                    <a:pt x="7166" y="3874"/>
                    <a:pt x="7187" y="3874"/>
                  </a:cubicBezTo>
                  <a:cubicBezTo>
                    <a:pt x="7207" y="3874"/>
                    <a:pt x="7231" y="3868"/>
                    <a:pt x="7255" y="3855"/>
                  </a:cubicBezTo>
                  <a:cubicBezTo>
                    <a:pt x="7468" y="3666"/>
                    <a:pt x="7232" y="3524"/>
                    <a:pt x="7043" y="3502"/>
                  </a:cubicBezTo>
                  <a:cubicBezTo>
                    <a:pt x="6050" y="3218"/>
                    <a:pt x="5175" y="2957"/>
                    <a:pt x="4349" y="2509"/>
                  </a:cubicBezTo>
                  <a:cubicBezTo>
                    <a:pt x="3025" y="1706"/>
                    <a:pt x="1702" y="949"/>
                    <a:pt x="426" y="121"/>
                  </a:cubicBezTo>
                  <a:cubicBezTo>
                    <a:pt x="342" y="79"/>
                    <a:pt x="276" y="0"/>
                    <a:pt x="1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1485675" y="-1109900"/>
              <a:ext cx="57075" cy="188000"/>
            </a:xfrm>
            <a:custGeom>
              <a:avLst/>
              <a:gdLst/>
              <a:ahLst/>
              <a:cxnLst/>
              <a:rect l="l" t="t" r="r" b="b"/>
              <a:pathLst>
                <a:path w="2283" h="7520" extrusionOk="0">
                  <a:moveTo>
                    <a:pt x="293" y="1"/>
                  </a:moveTo>
                  <a:cubicBezTo>
                    <a:pt x="236" y="1"/>
                    <a:pt x="177" y="30"/>
                    <a:pt x="142" y="89"/>
                  </a:cubicBezTo>
                  <a:cubicBezTo>
                    <a:pt x="0" y="1153"/>
                    <a:pt x="142" y="2263"/>
                    <a:pt x="237" y="3328"/>
                  </a:cubicBezTo>
                  <a:cubicBezTo>
                    <a:pt x="543" y="4674"/>
                    <a:pt x="1182" y="5927"/>
                    <a:pt x="1797" y="7156"/>
                  </a:cubicBezTo>
                  <a:cubicBezTo>
                    <a:pt x="1867" y="7273"/>
                    <a:pt x="1891" y="7462"/>
                    <a:pt x="2033" y="7510"/>
                  </a:cubicBezTo>
                  <a:cubicBezTo>
                    <a:pt x="2052" y="7516"/>
                    <a:pt x="2071" y="7519"/>
                    <a:pt x="2089" y="7519"/>
                  </a:cubicBezTo>
                  <a:cubicBezTo>
                    <a:pt x="2203" y="7519"/>
                    <a:pt x="2282" y="7399"/>
                    <a:pt x="2222" y="7298"/>
                  </a:cubicBezTo>
                  <a:cubicBezTo>
                    <a:pt x="1513" y="5975"/>
                    <a:pt x="946" y="4768"/>
                    <a:pt x="543" y="3375"/>
                  </a:cubicBezTo>
                  <a:cubicBezTo>
                    <a:pt x="449" y="2713"/>
                    <a:pt x="401" y="1743"/>
                    <a:pt x="401" y="940"/>
                  </a:cubicBezTo>
                  <a:cubicBezTo>
                    <a:pt x="401" y="656"/>
                    <a:pt x="449" y="372"/>
                    <a:pt x="426" y="89"/>
                  </a:cubicBezTo>
                  <a:cubicBezTo>
                    <a:pt x="402" y="30"/>
                    <a:pt x="349" y="1"/>
                    <a:pt x="2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1519325" y="-1345425"/>
              <a:ext cx="21800" cy="204975"/>
            </a:xfrm>
            <a:custGeom>
              <a:avLst/>
              <a:gdLst/>
              <a:ahLst/>
              <a:cxnLst/>
              <a:rect l="l" t="t" r="r" b="b"/>
              <a:pathLst>
                <a:path w="872" h="8199" extrusionOk="0">
                  <a:moveTo>
                    <a:pt x="653" y="1"/>
                  </a:moveTo>
                  <a:cubicBezTo>
                    <a:pt x="595" y="1"/>
                    <a:pt x="539" y="32"/>
                    <a:pt x="521" y="104"/>
                  </a:cubicBezTo>
                  <a:cubicBezTo>
                    <a:pt x="237" y="1499"/>
                    <a:pt x="214" y="2917"/>
                    <a:pt x="142" y="4335"/>
                  </a:cubicBezTo>
                  <a:cubicBezTo>
                    <a:pt x="25" y="5659"/>
                    <a:pt x="1" y="6957"/>
                    <a:pt x="640" y="8186"/>
                  </a:cubicBezTo>
                  <a:cubicBezTo>
                    <a:pt x="657" y="8195"/>
                    <a:pt x="675" y="8199"/>
                    <a:pt x="694" y="8199"/>
                  </a:cubicBezTo>
                  <a:cubicBezTo>
                    <a:pt x="780" y="8199"/>
                    <a:pt x="872" y="8118"/>
                    <a:pt x="851" y="8022"/>
                  </a:cubicBezTo>
                  <a:cubicBezTo>
                    <a:pt x="331" y="6768"/>
                    <a:pt x="284" y="5659"/>
                    <a:pt x="426" y="4311"/>
                  </a:cubicBezTo>
                  <a:cubicBezTo>
                    <a:pt x="521" y="2893"/>
                    <a:pt x="521" y="1499"/>
                    <a:pt x="804" y="198"/>
                  </a:cubicBezTo>
                  <a:cubicBezTo>
                    <a:pt x="849" y="82"/>
                    <a:pt x="748" y="1"/>
                    <a:pt x="6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1560675" y="-1326350"/>
              <a:ext cx="126475" cy="375600"/>
            </a:xfrm>
            <a:custGeom>
              <a:avLst/>
              <a:gdLst/>
              <a:ahLst/>
              <a:cxnLst/>
              <a:rect l="l" t="t" r="r" b="b"/>
              <a:pathLst>
                <a:path w="5059" h="15024" extrusionOk="0">
                  <a:moveTo>
                    <a:pt x="145" y="1"/>
                  </a:moveTo>
                  <a:cubicBezTo>
                    <a:pt x="70" y="1"/>
                    <a:pt x="1" y="53"/>
                    <a:pt x="1" y="144"/>
                  </a:cubicBezTo>
                  <a:cubicBezTo>
                    <a:pt x="95" y="2390"/>
                    <a:pt x="237" y="4635"/>
                    <a:pt x="545" y="6856"/>
                  </a:cubicBezTo>
                  <a:cubicBezTo>
                    <a:pt x="782" y="8015"/>
                    <a:pt x="876" y="9267"/>
                    <a:pt x="1561" y="10259"/>
                  </a:cubicBezTo>
                  <a:cubicBezTo>
                    <a:pt x="1892" y="10804"/>
                    <a:pt x="2364" y="11229"/>
                    <a:pt x="2720" y="11725"/>
                  </a:cubicBezTo>
                  <a:cubicBezTo>
                    <a:pt x="3287" y="12670"/>
                    <a:pt x="3971" y="13545"/>
                    <a:pt x="4516" y="14513"/>
                  </a:cubicBezTo>
                  <a:cubicBezTo>
                    <a:pt x="4644" y="14642"/>
                    <a:pt x="4695" y="15024"/>
                    <a:pt x="4896" y="15024"/>
                  </a:cubicBezTo>
                  <a:cubicBezTo>
                    <a:pt x="4917" y="15024"/>
                    <a:pt x="4940" y="15020"/>
                    <a:pt x="4964" y="15011"/>
                  </a:cubicBezTo>
                  <a:cubicBezTo>
                    <a:pt x="5036" y="14963"/>
                    <a:pt x="5059" y="14844"/>
                    <a:pt x="4989" y="14774"/>
                  </a:cubicBezTo>
                  <a:cubicBezTo>
                    <a:pt x="4917" y="14585"/>
                    <a:pt x="4799" y="14396"/>
                    <a:pt x="4680" y="14230"/>
                  </a:cubicBezTo>
                  <a:cubicBezTo>
                    <a:pt x="4138" y="13237"/>
                    <a:pt x="3451" y="12339"/>
                    <a:pt x="2837" y="11371"/>
                  </a:cubicBezTo>
                  <a:cubicBezTo>
                    <a:pt x="2200" y="10615"/>
                    <a:pt x="1513" y="9859"/>
                    <a:pt x="1302" y="8983"/>
                  </a:cubicBezTo>
                  <a:cubicBezTo>
                    <a:pt x="593" y="6266"/>
                    <a:pt x="474" y="3453"/>
                    <a:pt x="332" y="594"/>
                  </a:cubicBezTo>
                  <a:cubicBezTo>
                    <a:pt x="309" y="405"/>
                    <a:pt x="356" y="192"/>
                    <a:pt x="262" y="50"/>
                  </a:cubicBezTo>
                  <a:cubicBezTo>
                    <a:pt x="228" y="16"/>
                    <a:pt x="186" y="1"/>
                    <a:pt x="14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1571575" y="-1006875"/>
              <a:ext cx="157675" cy="202975"/>
            </a:xfrm>
            <a:custGeom>
              <a:avLst/>
              <a:gdLst/>
              <a:ahLst/>
              <a:cxnLst/>
              <a:rect l="l" t="t" r="r" b="b"/>
              <a:pathLst>
                <a:path w="6307" h="8119" extrusionOk="0">
                  <a:moveTo>
                    <a:pt x="195" y="1"/>
                  </a:moveTo>
                  <a:cubicBezTo>
                    <a:pt x="81" y="1"/>
                    <a:pt x="0" y="121"/>
                    <a:pt x="62" y="222"/>
                  </a:cubicBezTo>
                  <a:cubicBezTo>
                    <a:pt x="960" y="1995"/>
                    <a:pt x="2047" y="3720"/>
                    <a:pt x="3371" y="5185"/>
                  </a:cubicBezTo>
                  <a:cubicBezTo>
                    <a:pt x="4269" y="6108"/>
                    <a:pt x="5356" y="6792"/>
                    <a:pt x="5899" y="7904"/>
                  </a:cubicBezTo>
                  <a:cubicBezTo>
                    <a:pt x="5971" y="8021"/>
                    <a:pt x="5899" y="7998"/>
                    <a:pt x="6018" y="8093"/>
                  </a:cubicBezTo>
                  <a:cubicBezTo>
                    <a:pt x="6044" y="8110"/>
                    <a:pt x="6072" y="8118"/>
                    <a:pt x="6098" y="8118"/>
                  </a:cubicBezTo>
                  <a:cubicBezTo>
                    <a:pt x="6212" y="8118"/>
                    <a:pt x="6306" y="7972"/>
                    <a:pt x="6230" y="7856"/>
                  </a:cubicBezTo>
                  <a:cubicBezTo>
                    <a:pt x="5829" y="6981"/>
                    <a:pt x="5095" y="6344"/>
                    <a:pt x="4411" y="5705"/>
                  </a:cubicBezTo>
                  <a:cubicBezTo>
                    <a:pt x="3796" y="5185"/>
                    <a:pt x="3040" y="4334"/>
                    <a:pt x="2637" y="3814"/>
                  </a:cubicBezTo>
                  <a:cubicBezTo>
                    <a:pt x="1953" y="2846"/>
                    <a:pt x="1314" y="1854"/>
                    <a:pt x="724" y="836"/>
                  </a:cubicBezTo>
                  <a:cubicBezTo>
                    <a:pt x="558" y="600"/>
                    <a:pt x="463" y="152"/>
                    <a:pt x="251" y="10"/>
                  </a:cubicBezTo>
                  <a:cubicBezTo>
                    <a:pt x="232" y="4"/>
                    <a:pt x="213" y="1"/>
                    <a:pt x="1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1689825" y="-769975"/>
              <a:ext cx="160400" cy="74975"/>
            </a:xfrm>
            <a:custGeom>
              <a:avLst/>
              <a:gdLst/>
              <a:ahLst/>
              <a:cxnLst/>
              <a:rect l="l" t="t" r="r" b="b"/>
              <a:pathLst>
                <a:path w="6416" h="2999" extrusionOk="0">
                  <a:moveTo>
                    <a:pt x="283" y="0"/>
                  </a:moveTo>
                  <a:cubicBezTo>
                    <a:pt x="116" y="0"/>
                    <a:pt x="0" y="248"/>
                    <a:pt x="176" y="366"/>
                  </a:cubicBezTo>
                  <a:cubicBezTo>
                    <a:pt x="1619" y="1169"/>
                    <a:pt x="3012" y="2090"/>
                    <a:pt x="4596" y="2540"/>
                  </a:cubicBezTo>
                  <a:cubicBezTo>
                    <a:pt x="5116" y="2729"/>
                    <a:pt x="5636" y="2871"/>
                    <a:pt x="6156" y="2988"/>
                  </a:cubicBezTo>
                  <a:cubicBezTo>
                    <a:pt x="6170" y="2995"/>
                    <a:pt x="6184" y="2998"/>
                    <a:pt x="6198" y="2998"/>
                  </a:cubicBezTo>
                  <a:cubicBezTo>
                    <a:pt x="6231" y="2998"/>
                    <a:pt x="6265" y="2981"/>
                    <a:pt x="6298" y="2965"/>
                  </a:cubicBezTo>
                  <a:cubicBezTo>
                    <a:pt x="6393" y="2918"/>
                    <a:pt x="6415" y="2776"/>
                    <a:pt x="6345" y="2682"/>
                  </a:cubicBezTo>
                  <a:cubicBezTo>
                    <a:pt x="6251" y="2610"/>
                    <a:pt x="6109" y="2610"/>
                    <a:pt x="6014" y="2587"/>
                  </a:cubicBezTo>
                  <a:cubicBezTo>
                    <a:pt x="4833" y="2256"/>
                    <a:pt x="3816" y="1948"/>
                    <a:pt x="2823" y="1405"/>
                  </a:cubicBezTo>
                  <a:cubicBezTo>
                    <a:pt x="1997" y="980"/>
                    <a:pt x="1169" y="507"/>
                    <a:pt x="390" y="35"/>
                  </a:cubicBezTo>
                  <a:cubicBezTo>
                    <a:pt x="353" y="11"/>
                    <a:pt x="317" y="0"/>
                    <a:pt x="2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1787575" y="-958475"/>
              <a:ext cx="105975" cy="209825"/>
            </a:xfrm>
            <a:custGeom>
              <a:avLst/>
              <a:gdLst/>
              <a:ahLst/>
              <a:cxnLst/>
              <a:rect l="l" t="t" r="r" b="b"/>
              <a:pathLst>
                <a:path w="4239" h="8393" extrusionOk="0">
                  <a:moveTo>
                    <a:pt x="165" y="0"/>
                  </a:moveTo>
                  <a:cubicBezTo>
                    <a:pt x="82" y="0"/>
                    <a:pt x="0" y="68"/>
                    <a:pt x="0" y="177"/>
                  </a:cubicBezTo>
                  <a:cubicBezTo>
                    <a:pt x="167" y="1736"/>
                    <a:pt x="331" y="3343"/>
                    <a:pt x="876" y="4856"/>
                  </a:cubicBezTo>
                  <a:cubicBezTo>
                    <a:pt x="1182" y="5518"/>
                    <a:pt x="1749" y="6038"/>
                    <a:pt x="2222" y="6605"/>
                  </a:cubicBezTo>
                  <a:cubicBezTo>
                    <a:pt x="2766" y="7219"/>
                    <a:pt x="3333" y="7834"/>
                    <a:pt x="3948" y="8378"/>
                  </a:cubicBezTo>
                  <a:cubicBezTo>
                    <a:pt x="3970" y="8388"/>
                    <a:pt x="3992" y="8392"/>
                    <a:pt x="4013" y="8392"/>
                  </a:cubicBezTo>
                  <a:cubicBezTo>
                    <a:pt x="4146" y="8392"/>
                    <a:pt x="4238" y="8220"/>
                    <a:pt x="4137" y="8117"/>
                  </a:cubicBezTo>
                  <a:cubicBezTo>
                    <a:pt x="3050" y="7077"/>
                    <a:pt x="1915" y="5990"/>
                    <a:pt x="1182" y="4786"/>
                  </a:cubicBezTo>
                  <a:cubicBezTo>
                    <a:pt x="734" y="3557"/>
                    <a:pt x="545" y="1997"/>
                    <a:pt x="378" y="579"/>
                  </a:cubicBezTo>
                  <a:cubicBezTo>
                    <a:pt x="331" y="413"/>
                    <a:pt x="403" y="201"/>
                    <a:pt x="284" y="59"/>
                  </a:cubicBezTo>
                  <a:cubicBezTo>
                    <a:pt x="251" y="19"/>
                    <a:pt x="208" y="0"/>
                    <a:pt x="1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1720200" y="-1157425"/>
              <a:ext cx="41275" cy="256025"/>
            </a:xfrm>
            <a:custGeom>
              <a:avLst/>
              <a:gdLst/>
              <a:ahLst/>
              <a:cxnLst/>
              <a:rect l="l" t="t" r="r" b="b"/>
              <a:pathLst>
                <a:path w="1651" h="10241" extrusionOk="0">
                  <a:moveTo>
                    <a:pt x="613" y="0"/>
                  </a:moveTo>
                  <a:cubicBezTo>
                    <a:pt x="538" y="0"/>
                    <a:pt x="464" y="43"/>
                    <a:pt x="451" y="124"/>
                  </a:cubicBezTo>
                  <a:cubicBezTo>
                    <a:pt x="167" y="1164"/>
                    <a:pt x="73" y="2251"/>
                    <a:pt x="73" y="3338"/>
                  </a:cubicBezTo>
                  <a:cubicBezTo>
                    <a:pt x="1" y="4000"/>
                    <a:pt x="1" y="4637"/>
                    <a:pt x="48" y="5299"/>
                  </a:cubicBezTo>
                  <a:cubicBezTo>
                    <a:pt x="120" y="5960"/>
                    <a:pt x="120" y="6622"/>
                    <a:pt x="262" y="7284"/>
                  </a:cubicBezTo>
                  <a:cubicBezTo>
                    <a:pt x="474" y="8276"/>
                    <a:pt x="876" y="9222"/>
                    <a:pt x="1302" y="10167"/>
                  </a:cubicBezTo>
                  <a:cubicBezTo>
                    <a:pt x="1331" y="10219"/>
                    <a:pt x="1379" y="10241"/>
                    <a:pt x="1428" y="10241"/>
                  </a:cubicBezTo>
                  <a:cubicBezTo>
                    <a:pt x="1536" y="10241"/>
                    <a:pt x="1650" y="10133"/>
                    <a:pt x="1585" y="10003"/>
                  </a:cubicBezTo>
                  <a:cubicBezTo>
                    <a:pt x="1135" y="9010"/>
                    <a:pt x="663" y="7898"/>
                    <a:pt x="498" y="6717"/>
                  </a:cubicBezTo>
                  <a:cubicBezTo>
                    <a:pt x="474" y="6127"/>
                    <a:pt x="332" y="5040"/>
                    <a:pt x="332" y="4283"/>
                  </a:cubicBezTo>
                  <a:cubicBezTo>
                    <a:pt x="404" y="3243"/>
                    <a:pt x="379" y="2226"/>
                    <a:pt x="545" y="1305"/>
                  </a:cubicBezTo>
                  <a:cubicBezTo>
                    <a:pt x="593" y="927"/>
                    <a:pt x="663" y="572"/>
                    <a:pt x="757" y="194"/>
                  </a:cubicBezTo>
                  <a:cubicBezTo>
                    <a:pt x="782" y="171"/>
                    <a:pt x="757" y="124"/>
                    <a:pt x="757" y="77"/>
                  </a:cubicBezTo>
                  <a:cubicBezTo>
                    <a:pt x="727" y="25"/>
                    <a:pt x="670" y="0"/>
                    <a:pt x="6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1672375" y="-1178875"/>
              <a:ext cx="18925" cy="100750"/>
            </a:xfrm>
            <a:custGeom>
              <a:avLst/>
              <a:gdLst/>
              <a:ahLst/>
              <a:cxnLst/>
              <a:rect l="l" t="t" r="r" b="b"/>
              <a:pathLst>
                <a:path w="757" h="4030" extrusionOk="0">
                  <a:moveTo>
                    <a:pt x="617" y="0"/>
                  </a:moveTo>
                  <a:cubicBezTo>
                    <a:pt x="515" y="0"/>
                    <a:pt x="426" y="118"/>
                    <a:pt x="426" y="248"/>
                  </a:cubicBezTo>
                  <a:cubicBezTo>
                    <a:pt x="190" y="1454"/>
                    <a:pt x="23" y="2706"/>
                    <a:pt x="1" y="3935"/>
                  </a:cubicBezTo>
                  <a:cubicBezTo>
                    <a:pt x="28" y="4001"/>
                    <a:pt x="90" y="4030"/>
                    <a:pt x="153" y="4030"/>
                  </a:cubicBezTo>
                  <a:cubicBezTo>
                    <a:pt x="248" y="4030"/>
                    <a:pt x="345" y="3964"/>
                    <a:pt x="331" y="3865"/>
                  </a:cubicBezTo>
                  <a:cubicBezTo>
                    <a:pt x="379" y="2470"/>
                    <a:pt x="591" y="1383"/>
                    <a:pt x="757" y="84"/>
                  </a:cubicBezTo>
                  <a:cubicBezTo>
                    <a:pt x="713" y="25"/>
                    <a:pt x="664" y="0"/>
                    <a:pt x="61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1767475" y="-1342625"/>
              <a:ext cx="30750" cy="158850"/>
            </a:xfrm>
            <a:custGeom>
              <a:avLst/>
              <a:gdLst/>
              <a:ahLst/>
              <a:cxnLst/>
              <a:rect l="l" t="t" r="r" b="b"/>
              <a:pathLst>
                <a:path w="1230" h="6354" extrusionOk="0">
                  <a:moveTo>
                    <a:pt x="213" y="1"/>
                  </a:moveTo>
                  <a:cubicBezTo>
                    <a:pt x="144" y="1"/>
                    <a:pt x="72" y="51"/>
                    <a:pt x="72" y="134"/>
                  </a:cubicBezTo>
                  <a:cubicBezTo>
                    <a:pt x="1" y="1410"/>
                    <a:pt x="214" y="2686"/>
                    <a:pt x="687" y="3868"/>
                  </a:cubicBezTo>
                  <a:cubicBezTo>
                    <a:pt x="993" y="4577"/>
                    <a:pt x="923" y="5522"/>
                    <a:pt x="899" y="6231"/>
                  </a:cubicBezTo>
                  <a:cubicBezTo>
                    <a:pt x="914" y="6306"/>
                    <a:pt x="977" y="6353"/>
                    <a:pt x="1045" y="6353"/>
                  </a:cubicBezTo>
                  <a:cubicBezTo>
                    <a:pt x="1084" y="6353"/>
                    <a:pt x="1125" y="6338"/>
                    <a:pt x="1160" y="6303"/>
                  </a:cubicBezTo>
                  <a:cubicBezTo>
                    <a:pt x="1207" y="6256"/>
                    <a:pt x="1207" y="6161"/>
                    <a:pt x="1207" y="6114"/>
                  </a:cubicBezTo>
                  <a:cubicBezTo>
                    <a:pt x="1230" y="5522"/>
                    <a:pt x="1207" y="4955"/>
                    <a:pt x="1135" y="4388"/>
                  </a:cubicBezTo>
                  <a:cubicBezTo>
                    <a:pt x="876" y="3490"/>
                    <a:pt x="498" y="2639"/>
                    <a:pt x="379" y="1741"/>
                  </a:cubicBezTo>
                  <a:cubicBezTo>
                    <a:pt x="309" y="1245"/>
                    <a:pt x="379" y="606"/>
                    <a:pt x="332" y="86"/>
                  </a:cubicBezTo>
                  <a:cubicBezTo>
                    <a:pt x="312" y="27"/>
                    <a:pt x="263" y="1"/>
                    <a:pt x="2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1792550" y="-1105150"/>
              <a:ext cx="17875" cy="72475"/>
            </a:xfrm>
            <a:custGeom>
              <a:avLst/>
              <a:gdLst/>
              <a:ahLst/>
              <a:cxnLst/>
              <a:rect l="l" t="t" r="r" b="b"/>
              <a:pathLst>
                <a:path w="715" h="2899" extrusionOk="0">
                  <a:moveTo>
                    <a:pt x="197" y="1"/>
                  </a:moveTo>
                  <a:cubicBezTo>
                    <a:pt x="101" y="1"/>
                    <a:pt x="0" y="71"/>
                    <a:pt x="15" y="182"/>
                  </a:cubicBezTo>
                  <a:cubicBezTo>
                    <a:pt x="15" y="869"/>
                    <a:pt x="132" y="1553"/>
                    <a:pt x="227" y="2240"/>
                  </a:cubicBezTo>
                  <a:cubicBezTo>
                    <a:pt x="298" y="2451"/>
                    <a:pt x="251" y="2712"/>
                    <a:pt x="416" y="2877"/>
                  </a:cubicBezTo>
                  <a:cubicBezTo>
                    <a:pt x="445" y="2892"/>
                    <a:pt x="475" y="2898"/>
                    <a:pt x="505" y="2898"/>
                  </a:cubicBezTo>
                  <a:cubicBezTo>
                    <a:pt x="617" y="2898"/>
                    <a:pt x="714" y="2800"/>
                    <a:pt x="677" y="2688"/>
                  </a:cubicBezTo>
                  <a:cubicBezTo>
                    <a:pt x="605" y="2357"/>
                    <a:pt x="557" y="2050"/>
                    <a:pt x="510" y="1742"/>
                  </a:cubicBezTo>
                  <a:cubicBezTo>
                    <a:pt x="416" y="1152"/>
                    <a:pt x="393" y="727"/>
                    <a:pt x="346" y="113"/>
                  </a:cubicBezTo>
                  <a:cubicBezTo>
                    <a:pt x="326" y="35"/>
                    <a:pt x="263" y="1"/>
                    <a:pt x="1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1930550" y="-1371775"/>
              <a:ext cx="31350" cy="109775"/>
            </a:xfrm>
            <a:custGeom>
              <a:avLst/>
              <a:gdLst/>
              <a:ahLst/>
              <a:cxnLst/>
              <a:rect l="l" t="t" r="r" b="b"/>
              <a:pathLst>
                <a:path w="1254" h="4391" extrusionOk="0">
                  <a:moveTo>
                    <a:pt x="167" y="1"/>
                  </a:moveTo>
                  <a:cubicBezTo>
                    <a:pt x="72" y="23"/>
                    <a:pt x="0" y="143"/>
                    <a:pt x="48" y="237"/>
                  </a:cubicBezTo>
                  <a:cubicBezTo>
                    <a:pt x="568" y="1419"/>
                    <a:pt x="1065" y="3026"/>
                    <a:pt x="876" y="4255"/>
                  </a:cubicBezTo>
                  <a:cubicBezTo>
                    <a:pt x="876" y="4343"/>
                    <a:pt x="950" y="4391"/>
                    <a:pt x="1023" y="4391"/>
                  </a:cubicBezTo>
                  <a:cubicBezTo>
                    <a:pt x="1086" y="4391"/>
                    <a:pt x="1148" y="4355"/>
                    <a:pt x="1159" y="4277"/>
                  </a:cubicBezTo>
                  <a:cubicBezTo>
                    <a:pt x="1254" y="3663"/>
                    <a:pt x="1229" y="3048"/>
                    <a:pt x="1088" y="2434"/>
                  </a:cubicBezTo>
                  <a:cubicBezTo>
                    <a:pt x="876" y="1630"/>
                    <a:pt x="662" y="827"/>
                    <a:pt x="309" y="71"/>
                  </a:cubicBezTo>
                  <a:cubicBezTo>
                    <a:pt x="284" y="23"/>
                    <a:pt x="214" y="1"/>
                    <a:pt x="1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1973800" y="-1210800"/>
              <a:ext cx="113375" cy="231575"/>
            </a:xfrm>
            <a:custGeom>
              <a:avLst/>
              <a:gdLst/>
              <a:ahLst/>
              <a:cxnLst/>
              <a:rect l="l" t="t" r="r" b="b"/>
              <a:pathLst>
                <a:path w="4535" h="9263" extrusionOk="0">
                  <a:moveTo>
                    <a:pt x="192" y="0"/>
                  </a:moveTo>
                  <a:cubicBezTo>
                    <a:pt x="93" y="0"/>
                    <a:pt x="1" y="85"/>
                    <a:pt x="19" y="202"/>
                  </a:cubicBezTo>
                  <a:cubicBezTo>
                    <a:pt x="233" y="1242"/>
                    <a:pt x="256" y="2329"/>
                    <a:pt x="587" y="3346"/>
                  </a:cubicBezTo>
                  <a:cubicBezTo>
                    <a:pt x="965" y="4291"/>
                    <a:pt x="1485" y="5165"/>
                    <a:pt x="2099" y="5946"/>
                  </a:cubicBezTo>
                  <a:cubicBezTo>
                    <a:pt x="2454" y="6394"/>
                    <a:pt x="2927" y="6866"/>
                    <a:pt x="3186" y="7197"/>
                  </a:cubicBezTo>
                  <a:cubicBezTo>
                    <a:pt x="3470" y="7717"/>
                    <a:pt x="3920" y="8403"/>
                    <a:pt x="4084" y="8829"/>
                  </a:cubicBezTo>
                  <a:cubicBezTo>
                    <a:pt x="4132" y="8946"/>
                    <a:pt x="4132" y="9088"/>
                    <a:pt x="4203" y="9182"/>
                  </a:cubicBezTo>
                  <a:cubicBezTo>
                    <a:pt x="4226" y="9239"/>
                    <a:pt x="4274" y="9263"/>
                    <a:pt x="4326" y="9263"/>
                  </a:cubicBezTo>
                  <a:cubicBezTo>
                    <a:pt x="4385" y="9263"/>
                    <a:pt x="4449" y="9232"/>
                    <a:pt x="4487" y="9182"/>
                  </a:cubicBezTo>
                  <a:cubicBezTo>
                    <a:pt x="4534" y="9018"/>
                    <a:pt x="4415" y="8829"/>
                    <a:pt x="4392" y="8662"/>
                  </a:cubicBezTo>
                  <a:cubicBezTo>
                    <a:pt x="4084" y="8048"/>
                    <a:pt x="3659" y="7292"/>
                    <a:pt x="3258" y="6772"/>
                  </a:cubicBezTo>
                  <a:cubicBezTo>
                    <a:pt x="2383" y="5874"/>
                    <a:pt x="1745" y="5048"/>
                    <a:pt x="1178" y="3960"/>
                  </a:cubicBezTo>
                  <a:cubicBezTo>
                    <a:pt x="823" y="3274"/>
                    <a:pt x="634" y="2401"/>
                    <a:pt x="539" y="1550"/>
                  </a:cubicBezTo>
                  <a:cubicBezTo>
                    <a:pt x="445" y="1077"/>
                    <a:pt x="397" y="580"/>
                    <a:pt x="327" y="107"/>
                  </a:cubicBezTo>
                  <a:cubicBezTo>
                    <a:pt x="303" y="85"/>
                    <a:pt x="280" y="37"/>
                    <a:pt x="256" y="13"/>
                  </a:cubicBezTo>
                  <a:cubicBezTo>
                    <a:pt x="235" y="4"/>
                    <a:pt x="213" y="0"/>
                    <a:pt x="1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1807650" y="-473125"/>
              <a:ext cx="120000" cy="15375"/>
            </a:xfrm>
            <a:custGeom>
              <a:avLst/>
              <a:gdLst/>
              <a:ahLst/>
              <a:cxnLst/>
              <a:rect l="l" t="t" r="r" b="b"/>
              <a:pathLst>
                <a:path w="4800" h="615" extrusionOk="0">
                  <a:moveTo>
                    <a:pt x="167" y="0"/>
                  </a:moveTo>
                  <a:lnTo>
                    <a:pt x="167" y="0"/>
                  </a:lnTo>
                  <a:cubicBezTo>
                    <a:pt x="1" y="47"/>
                    <a:pt x="73" y="308"/>
                    <a:pt x="237" y="308"/>
                  </a:cubicBezTo>
                  <a:cubicBezTo>
                    <a:pt x="1277" y="403"/>
                    <a:pt x="2247" y="567"/>
                    <a:pt x="3192" y="615"/>
                  </a:cubicBezTo>
                  <a:cubicBezTo>
                    <a:pt x="3442" y="581"/>
                    <a:pt x="3681" y="548"/>
                    <a:pt x="3958" y="548"/>
                  </a:cubicBezTo>
                  <a:cubicBezTo>
                    <a:pt x="4073" y="548"/>
                    <a:pt x="4195" y="553"/>
                    <a:pt x="4327" y="567"/>
                  </a:cubicBezTo>
                  <a:cubicBezTo>
                    <a:pt x="4468" y="545"/>
                    <a:pt x="4752" y="567"/>
                    <a:pt x="4799" y="378"/>
                  </a:cubicBezTo>
                  <a:cubicBezTo>
                    <a:pt x="4799" y="225"/>
                    <a:pt x="4710" y="190"/>
                    <a:pt x="4613" y="190"/>
                  </a:cubicBezTo>
                  <a:cubicBezTo>
                    <a:pt x="4529" y="190"/>
                    <a:pt x="4438" y="216"/>
                    <a:pt x="4392" y="216"/>
                  </a:cubicBezTo>
                  <a:cubicBezTo>
                    <a:pt x="4385" y="216"/>
                    <a:pt x="4379" y="215"/>
                    <a:pt x="4374" y="214"/>
                  </a:cubicBezTo>
                  <a:cubicBezTo>
                    <a:pt x="4284" y="208"/>
                    <a:pt x="4199" y="206"/>
                    <a:pt x="4118" y="206"/>
                  </a:cubicBezTo>
                  <a:cubicBezTo>
                    <a:pt x="3671" y="206"/>
                    <a:pt x="3351" y="277"/>
                    <a:pt x="3003" y="277"/>
                  </a:cubicBezTo>
                  <a:cubicBezTo>
                    <a:pt x="2868" y="277"/>
                    <a:pt x="2730" y="266"/>
                    <a:pt x="2578" y="236"/>
                  </a:cubicBezTo>
                  <a:cubicBezTo>
                    <a:pt x="1774" y="166"/>
                    <a:pt x="971" y="25"/>
                    <a:pt x="1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2089150" y="-887450"/>
              <a:ext cx="77000" cy="107175"/>
            </a:xfrm>
            <a:custGeom>
              <a:avLst/>
              <a:gdLst/>
              <a:ahLst/>
              <a:cxnLst/>
              <a:rect l="l" t="t" r="r" b="b"/>
              <a:pathLst>
                <a:path w="3080" h="4287" extrusionOk="0">
                  <a:moveTo>
                    <a:pt x="198" y="1"/>
                  </a:moveTo>
                  <a:cubicBezTo>
                    <a:pt x="30" y="1"/>
                    <a:pt x="1" y="209"/>
                    <a:pt x="109" y="338"/>
                  </a:cubicBezTo>
                  <a:cubicBezTo>
                    <a:pt x="746" y="1378"/>
                    <a:pt x="1575" y="2323"/>
                    <a:pt x="2212" y="3363"/>
                  </a:cubicBezTo>
                  <a:cubicBezTo>
                    <a:pt x="2401" y="3622"/>
                    <a:pt x="2567" y="3906"/>
                    <a:pt x="2732" y="4189"/>
                  </a:cubicBezTo>
                  <a:cubicBezTo>
                    <a:pt x="2756" y="4236"/>
                    <a:pt x="2779" y="4261"/>
                    <a:pt x="2826" y="4284"/>
                  </a:cubicBezTo>
                  <a:cubicBezTo>
                    <a:pt x="2835" y="4286"/>
                    <a:pt x="2845" y="4287"/>
                    <a:pt x="2854" y="4287"/>
                  </a:cubicBezTo>
                  <a:cubicBezTo>
                    <a:pt x="2966" y="4287"/>
                    <a:pt x="3080" y="4157"/>
                    <a:pt x="2993" y="4047"/>
                  </a:cubicBezTo>
                  <a:cubicBezTo>
                    <a:pt x="2212" y="2607"/>
                    <a:pt x="1172" y="1306"/>
                    <a:pt x="251" y="7"/>
                  </a:cubicBezTo>
                  <a:cubicBezTo>
                    <a:pt x="232" y="3"/>
                    <a:pt x="215" y="1"/>
                    <a:pt x="1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2063500" y="-1170400"/>
              <a:ext cx="101950" cy="284900"/>
            </a:xfrm>
            <a:custGeom>
              <a:avLst/>
              <a:gdLst/>
              <a:ahLst/>
              <a:cxnLst/>
              <a:rect l="l" t="t" r="r" b="b"/>
              <a:pathLst>
                <a:path w="4078" h="11396" extrusionOk="0">
                  <a:moveTo>
                    <a:pt x="178" y="0"/>
                  </a:moveTo>
                  <a:cubicBezTo>
                    <a:pt x="77" y="0"/>
                    <a:pt x="1" y="87"/>
                    <a:pt x="1" y="193"/>
                  </a:cubicBezTo>
                  <a:lnTo>
                    <a:pt x="1" y="265"/>
                  </a:lnTo>
                  <a:cubicBezTo>
                    <a:pt x="1" y="265"/>
                    <a:pt x="24" y="265"/>
                    <a:pt x="24" y="287"/>
                  </a:cubicBezTo>
                  <a:cubicBezTo>
                    <a:pt x="71" y="429"/>
                    <a:pt x="71" y="571"/>
                    <a:pt x="118" y="737"/>
                  </a:cubicBezTo>
                  <a:cubicBezTo>
                    <a:pt x="402" y="1753"/>
                    <a:pt x="804" y="2344"/>
                    <a:pt x="1063" y="3290"/>
                  </a:cubicBezTo>
                  <a:cubicBezTo>
                    <a:pt x="1419" y="4188"/>
                    <a:pt x="1678" y="4919"/>
                    <a:pt x="1962" y="5889"/>
                  </a:cubicBezTo>
                  <a:cubicBezTo>
                    <a:pt x="2128" y="6527"/>
                    <a:pt x="2175" y="7166"/>
                    <a:pt x="2364" y="7803"/>
                  </a:cubicBezTo>
                  <a:cubicBezTo>
                    <a:pt x="2623" y="8962"/>
                    <a:pt x="3238" y="9860"/>
                    <a:pt x="3593" y="10875"/>
                  </a:cubicBezTo>
                  <a:cubicBezTo>
                    <a:pt x="3688" y="11041"/>
                    <a:pt x="3688" y="11253"/>
                    <a:pt x="3830" y="11372"/>
                  </a:cubicBezTo>
                  <a:cubicBezTo>
                    <a:pt x="3857" y="11389"/>
                    <a:pt x="3885" y="11396"/>
                    <a:pt x="3912" y="11396"/>
                  </a:cubicBezTo>
                  <a:cubicBezTo>
                    <a:pt x="4002" y="11396"/>
                    <a:pt x="4078" y="11315"/>
                    <a:pt x="4041" y="11206"/>
                  </a:cubicBezTo>
                  <a:cubicBezTo>
                    <a:pt x="3593" y="9907"/>
                    <a:pt x="2907" y="8820"/>
                    <a:pt x="2623" y="7544"/>
                  </a:cubicBezTo>
                  <a:cubicBezTo>
                    <a:pt x="2434" y="6810"/>
                    <a:pt x="2387" y="6031"/>
                    <a:pt x="2128" y="5298"/>
                  </a:cubicBezTo>
                  <a:cubicBezTo>
                    <a:pt x="1892" y="4400"/>
                    <a:pt x="1489" y="3549"/>
                    <a:pt x="1230" y="2651"/>
                  </a:cubicBezTo>
                  <a:cubicBezTo>
                    <a:pt x="993" y="1942"/>
                    <a:pt x="757" y="1564"/>
                    <a:pt x="521" y="807"/>
                  </a:cubicBezTo>
                  <a:cubicBezTo>
                    <a:pt x="426" y="571"/>
                    <a:pt x="449" y="123"/>
                    <a:pt x="213" y="4"/>
                  </a:cubicBezTo>
                  <a:cubicBezTo>
                    <a:pt x="201" y="1"/>
                    <a:pt x="189" y="0"/>
                    <a:pt x="1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2003500" y="-1347500"/>
              <a:ext cx="38775" cy="102950"/>
            </a:xfrm>
            <a:custGeom>
              <a:avLst/>
              <a:gdLst/>
              <a:ahLst/>
              <a:cxnLst/>
              <a:rect l="l" t="t" r="r" b="b"/>
              <a:pathLst>
                <a:path w="1551" h="4118" extrusionOk="0">
                  <a:moveTo>
                    <a:pt x="195" y="1"/>
                  </a:moveTo>
                  <a:cubicBezTo>
                    <a:pt x="95" y="1"/>
                    <a:pt x="0" y="94"/>
                    <a:pt x="38" y="187"/>
                  </a:cubicBezTo>
                  <a:cubicBezTo>
                    <a:pt x="416" y="1488"/>
                    <a:pt x="1172" y="2786"/>
                    <a:pt x="1242" y="4015"/>
                  </a:cubicBezTo>
                  <a:cubicBezTo>
                    <a:pt x="1262" y="4085"/>
                    <a:pt x="1319" y="4117"/>
                    <a:pt x="1379" y="4117"/>
                  </a:cubicBezTo>
                  <a:cubicBezTo>
                    <a:pt x="1462" y="4117"/>
                    <a:pt x="1550" y="4055"/>
                    <a:pt x="1550" y="3945"/>
                  </a:cubicBezTo>
                  <a:cubicBezTo>
                    <a:pt x="1503" y="2811"/>
                    <a:pt x="911" y="1794"/>
                    <a:pt x="557" y="754"/>
                  </a:cubicBezTo>
                  <a:cubicBezTo>
                    <a:pt x="463" y="518"/>
                    <a:pt x="438" y="211"/>
                    <a:pt x="274" y="22"/>
                  </a:cubicBezTo>
                  <a:cubicBezTo>
                    <a:pt x="249" y="7"/>
                    <a:pt x="222" y="1"/>
                    <a:pt x="1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1514150" y="-1783075"/>
              <a:ext cx="497950" cy="612325"/>
            </a:xfrm>
            <a:custGeom>
              <a:avLst/>
              <a:gdLst/>
              <a:ahLst/>
              <a:cxnLst/>
              <a:rect l="l" t="t" r="r" b="b"/>
              <a:pathLst>
                <a:path w="19918" h="24493" extrusionOk="0">
                  <a:moveTo>
                    <a:pt x="9714" y="0"/>
                  </a:moveTo>
                  <a:cubicBezTo>
                    <a:pt x="9555" y="0"/>
                    <a:pt x="9395" y="21"/>
                    <a:pt x="9236" y="74"/>
                  </a:cubicBezTo>
                  <a:cubicBezTo>
                    <a:pt x="8574" y="193"/>
                    <a:pt x="8007" y="855"/>
                    <a:pt x="7653" y="1114"/>
                  </a:cubicBezTo>
                  <a:cubicBezTo>
                    <a:pt x="7369" y="1350"/>
                    <a:pt x="7039" y="1516"/>
                    <a:pt x="6683" y="1823"/>
                  </a:cubicBezTo>
                  <a:lnTo>
                    <a:pt x="6660" y="1847"/>
                  </a:lnTo>
                  <a:cubicBezTo>
                    <a:pt x="6069" y="2248"/>
                    <a:pt x="5502" y="2698"/>
                    <a:pt x="5029" y="3241"/>
                  </a:cubicBezTo>
                  <a:cubicBezTo>
                    <a:pt x="4344" y="4069"/>
                    <a:pt x="3753" y="4990"/>
                    <a:pt x="3185" y="5888"/>
                  </a:cubicBezTo>
                  <a:cubicBezTo>
                    <a:pt x="2737" y="6621"/>
                    <a:pt x="2240" y="7330"/>
                    <a:pt x="1887" y="8109"/>
                  </a:cubicBezTo>
                  <a:cubicBezTo>
                    <a:pt x="1342" y="9385"/>
                    <a:pt x="869" y="10520"/>
                    <a:pt x="491" y="11915"/>
                  </a:cubicBezTo>
                  <a:cubicBezTo>
                    <a:pt x="327" y="12552"/>
                    <a:pt x="113" y="13167"/>
                    <a:pt x="66" y="13806"/>
                  </a:cubicBezTo>
                  <a:cubicBezTo>
                    <a:pt x="23" y="14272"/>
                    <a:pt x="1" y="15612"/>
                    <a:pt x="610" y="15612"/>
                  </a:cubicBezTo>
                  <a:cubicBezTo>
                    <a:pt x="680" y="15612"/>
                    <a:pt x="759" y="15594"/>
                    <a:pt x="847" y="15555"/>
                  </a:cubicBezTo>
                  <a:cubicBezTo>
                    <a:pt x="1767" y="14821"/>
                    <a:pt x="2454" y="13806"/>
                    <a:pt x="3163" y="12836"/>
                  </a:cubicBezTo>
                  <a:cubicBezTo>
                    <a:pt x="3374" y="12530"/>
                    <a:pt x="3588" y="12199"/>
                    <a:pt x="3777" y="11843"/>
                  </a:cubicBezTo>
                  <a:lnTo>
                    <a:pt x="3777" y="11843"/>
                  </a:lnTo>
                  <a:cubicBezTo>
                    <a:pt x="3730" y="12151"/>
                    <a:pt x="3705" y="12458"/>
                    <a:pt x="3683" y="12789"/>
                  </a:cubicBezTo>
                  <a:cubicBezTo>
                    <a:pt x="3635" y="15388"/>
                    <a:pt x="3588" y="18013"/>
                    <a:pt x="3919" y="20588"/>
                  </a:cubicBezTo>
                  <a:cubicBezTo>
                    <a:pt x="4031" y="21447"/>
                    <a:pt x="4586" y="24493"/>
                    <a:pt x="5526" y="24493"/>
                  </a:cubicBezTo>
                  <a:cubicBezTo>
                    <a:pt x="5775" y="24493"/>
                    <a:pt x="6051" y="24279"/>
                    <a:pt x="6352" y="23754"/>
                  </a:cubicBezTo>
                  <a:cubicBezTo>
                    <a:pt x="7275" y="21911"/>
                    <a:pt x="8031" y="19879"/>
                    <a:pt x="8716" y="17776"/>
                  </a:cubicBezTo>
                  <a:cubicBezTo>
                    <a:pt x="9166" y="16428"/>
                    <a:pt x="9283" y="14987"/>
                    <a:pt x="9544" y="13592"/>
                  </a:cubicBezTo>
                  <a:lnTo>
                    <a:pt x="9897" y="12032"/>
                  </a:lnTo>
                  <a:cubicBezTo>
                    <a:pt x="10407" y="13890"/>
                    <a:pt x="11433" y="17258"/>
                    <a:pt x="12588" y="17258"/>
                  </a:cubicBezTo>
                  <a:cubicBezTo>
                    <a:pt x="12667" y="17258"/>
                    <a:pt x="12747" y="17242"/>
                    <a:pt x="12828" y="17209"/>
                  </a:cubicBezTo>
                  <a:cubicBezTo>
                    <a:pt x="13278" y="16948"/>
                    <a:pt x="13561" y="16453"/>
                    <a:pt x="13820" y="16027"/>
                  </a:cubicBezTo>
                  <a:cubicBezTo>
                    <a:pt x="14246" y="15246"/>
                    <a:pt x="14671" y="14443"/>
                    <a:pt x="14838" y="13569"/>
                  </a:cubicBezTo>
                  <a:cubicBezTo>
                    <a:pt x="14979" y="12908"/>
                    <a:pt x="15074" y="12246"/>
                    <a:pt x="15121" y="11560"/>
                  </a:cubicBezTo>
                  <a:cubicBezTo>
                    <a:pt x="15499" y="12530"/>
                    <a:pt x="15853" y="13781"/>
                    <a:pt x="16634" y="14537"/>
                  </a:cubicBezTo>
                  <a:cubicBezTo>
                    <a:pt x="16917" y="14774"/>
                    <a:pt x="17201" y="15010"/>
                    <a:pt x="17555" y="15082"/>
                  </a:cubicBezTo>
                  <a:cubicBezTo>
                    <a:pt x="17662" y="15099"/>
                    <a:pt x="17773" y="15107"/>
                    <a:pt x="17883" y="15107"/>
                  </a:cubicBezTo>
                  <a:cubicBezTo>
                    <a:pt x="18235" y="15107"/>
                    <a:pt x="18590" y="15020"/>
                    <a:pt x="18878" y="14821"/>
                  </a:cubicBezTo>
                  <a:cubicBezTo>
                    <a:pt x="19209" y="14562"/>
                    <a:pt x="19351" y="14159"/>
                    <a:pt x="19517" y="13781"/>
                  </a:cubicBezTo>
                  <a:cubicBezTo>
                    <a:pt x="19659" y="13450"/>
                    <a:pt x="19823" y="13097"/>
                    <a:pt x="19848" y="12741"/>
                  </a:cubicBezTo>
                  <a:cubicBezTo>
                    <a:pt x="19918" y="11773"/>
                    <a:pt x="19682" y="10828"/>
                    <a:pt x="19398" y="9930"/>
                  </a:cubicBezTo>
                  <a:cubicBezTo>
                    <a:pt x="19092" y="8913"/>
                    <a:pt x="18808" y="7873"/>
                    <a:pt x="18405" y="6880"/>
                  </a:cubicBezTo>
                  <a:cubicBezTo>
                    <a:pt x="18099" y="6101"/>
                    <a:pt x="17626" y="5440"/>
                    <a:pt x="17176" y="4753"/>
                  </a:cubicBezTo>
                  <a:cubicBezTo>
                    <a:pt x="16798" y="3855"/>
                    <a:pt x="16089" y="3146"/>
                    <a:pt x="15358" y="2532"/>
                  </a:cubicBezTo>
                  <a:cubicBezTo>
                    <a:pt x="14766" y="2084"/>
                    <a:pt x="14176" y="1634"/>
                    <a:pt x="13561" y="1208"/>
                  </a:cubicBezTo>
                  <a:cubicBezTo>
                    <a:pt x="12781" y="830"/>
                    <a:pt x="11977" y="429"/>
                    <a:pt x="11151" y="240"/>
                  </a:cubicBezTo>
                  <a:cubicBezTo>
                    <a:pt x="10671" y="186"/>
                    <a:pt x="10193" y="0"/>
                    <a:pt x="97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553900" y="-2162125"/>
              <a:ext cx="636750" cy="743125"/>
            </a:xfrm>
            <a:custGeom>
              <a:avLst/>
              <a:gdLst/>
              <a:ahLst/>
              <a:cxnLst/>
              <a:rect l="l" t="t" r="r" b="b"/>
              <a:pathLst>
                <a:path w="25470" h="29725" extrusionOk="0">
                  <a:moveTo>
                    <a:pt x="12996" y="0"/>
                  </a:moveTo>
                  <a:cubicBezTo>
                    <a:pt x="11971" y="0"/>
                    <a:pt x="10902" y="326"/>
                    <a:pt x="9810" y="1103"/>
                  </a:cubicBezTo>
                  <a:cubicBezTo>
                    <a:pt x="8628" y="1931"/>
                    <a:pt x="7257" y="3066"/>
                    <a:pt x="6334" y="4436"/>
                  </a:cubicBezTo>
                  <a:cubicBezTo>
                    <a:pt x="5342" y="5854"/>
                    <a:pt x="4374" y="7272"/>
                    <a:pt x="3593" y="8832"/>
                  </a:cubicBezTo>
                  <a:cubicBezTo>
                    <a:pt x="2506" y="10959"/>
                    <a:pt x="734" y="15260"/>
                    <a:pt x="403" y="16748"/>
                  </a:cubicBezTo>
                  <a:cubicBezTo>
                    <a:pt x="214" y="17599"/>
                    <a:pt x="1" y="18569"/>
                    <a:pt x="403" y="19395"/>
                  </a:cubicBezTo>
                  <a:cubicBezTo>
                    <a:pt x="494" y="19458"/>
                    <a:pt x="585" y="19486"/>
                    <a:pt x="676" y="19486"/>
                  </a:cubicBezTo>
                  <a:cubicBezTo>
                    <a:pt x="1273" y="19486"/>
                    <a:pt x="1853" y="18290"/>
                    <a:pt x="2058" y="17860"/>
                  </a:cubicBezTo>
                  <a:cubicBezTo>
                    <a:pt x="2956" y="16017"/>
                    <a:pt x="3807" y="14410"/>
                    <a:pt x="4468" y="12519"/>
                  </a:cubicBezTo>
                  <a:cubicBezTo>
                    <a:pt x="4822" y="11432"/>
                    <a:pt x="5342" y="10108"/>
                    <a:pt x="5767" y="9352"/>
                  </a:cubicBezTo>
                  <a:cubicBezTo>
                    <a:pt x="6058" y="9032"/>
                    <a:pt x="6238" y="8889"/>
                    <a:pt x="6344" y="8889"/>
                  </a:cubicBezTo>
                  <a:cubicBezTo>
                    <a:pt x="6488" y="8889"/>
                    <a:pt x="6494" y="9153"/>
                    <a:pt x="6454" y="9588"/>
                  </a:cubicBezTo>
                  <a:cubicBezTo>
                    <a:pt x="6170" y="11124"/>
                    <a:pt x="5839" y="12661"/>
                    <a:pt x="5389" y="14149"/>
                  </a:cubicBezTo>
                  <a:cubicBezTo>
                    <a:pt x="4916" y="15450"/>
                    <a:pt x="4657" y="16820"/>
                    <a:pt x="4255" y="18144"/>
                  </a:cubicBezTo>
                  <a:cubicBezTo>
                    <a:pt x="3924" y="19584"/>
                    <a:pt x="3523" y="20980"/>
                    <a:pt x="3192" y="22398"/>
                  </a:cubicBezTo>
                  <a:cubicBezTo>
                    <a:pt x="2931" y="24147"/>
                    <a:pt x="2719" y="25612"/>
                    <a:pt x="2648" y="27361"/>
                  </a:cubicBezTo>
                  <a:cubicBezTo>
                    <a:pt x="2695" y="28187"/>
                    <a:pt x="2767" y="29488"/>
                    <a:pt x="3712" y="29724"/>
                  </a:cubicBezTo>
                  <a:cubicBezTo>
                    <a:pt x="4349" y="29699"/>
                    <a:pt x="4752" y="29110"/>
                    <a:pt x="5083" y="28660"/>
                  </a:cubicBezTo>
                  <a:cubicBezTo>
                    <a:pt x="5603" y="27998"/>
                    <a:pt x="6028" y="27266"/>
                    <a:pt x="6476" y="26533"/>
                  </a:cubicBezTo>
                  <a:cubicBezTo>
                    <a:pt x="7422" y="25045"/>
                    <a:pt x="8178" y="23485"/>
                    <a:pt x="8770" y="21831"/>
                  </a:cubicBezTo>
                  <a:cubicBezTo>
                    <a:pt x="9148" y="20766"/>
                    <a:pt x="9384" y="19632"/>
                    <a:pt x="9738" y="18569"/>
                  </a:cubicBezTo>
                  <a:cubicBezTo>
                    <a:pt x="10069" y="17410"/>
                    <a:pt x="10447" y="16300"/>
                    <a:pt x="10825" y="15166"/>
                  </a:cubicBezTo>
                  <a:cubicBezTo>
                    <a:pt x="11061" y="14385"/>
                    <a:pt x="11369" y="13156"/>
                    <a:pt x="11606" y="12614"/>
                  </a:cubicBezTo>
                  <a:cubicBezTo>
                    <a:pt x="11747" y="12305"/>
                    <a:pt x="11842" y="12353"/>
                    <a:pt x="12101" y="12305"/>
                  </a:cubicBezTo>
                  <a:cubicBezTo>
                    <a:pt x="12137" y="12301"/>
                    <a:pt x="12169" y="12298"/>
                    <a:pt x="12200" y="12298"/>
                  </a:cubicBezTo>
                  <a:cubicBezTo>
                    <a:pt x="12476" y="12298"/>
                    <a:pt x="12565" y="12490"/>
                    <a:pt x="12693" y="12873"/>
                  </a:cubicBezTo>
                  <a:cubicBezTo>
                    <a:pt x="12787" y="13370"/>
                    <a:pt x="12621" y="14385"/>
                    <a:pt x="12574" y="15094"/>
                  </a:cubicBezTo>
                  <a:cubicBezTo>
                    <a:pt x="12479" y="16111"/>
                    <a:pt x="12479" y="17127"/>
                    <a:pt x="12409" y="18144"/>
                  </a:cubicBezTo>
                  <a:cubicBezTo>
                    <a:pt x="12409" y="18686"/>
                    <a:pt x="12504" y="19231"/>
                    <a:pt x="12526" y="19773"/>
                  </a:cubicBezTo>
                  <a:cubicBezTo>
                    <a:pt x="12574" y="20341"/>
                    <a:pt x="12693" y="20955"/>
                    <a:pt x="13071" y="21381"/>
                  </a:cubicBezTo>
                  <a:cubicBezTo>
                    <a:pt x="13229" y="21497"/>
                    <a:pt x="13389" y="21549"/>
                    <a:pt x="13548" y="21549"/>
                  </a:cubicBezTo>
                  <a:cubicBezTo>
                    <a:pt x="14484" y="21549"/>
                    <a:pt x="15391" y="19772"/>
                    <a:pt x="15693" y="19064"/>
                  </a:cubicBezTo>
                  <a:cubicBezTo>
                    <a:pt x="16285" y="17624"/>
                    <a:pt x="16213" y="16134"/>
                    <a:pt x="16474" y="14835"/>
                  </a:cubicBezTo>
                  <a:cubicBezTo>
                    <a:pt x="16733" y="16489"/>
                    <a:pt x="16544" y="18355"/>
                    <a:pt x="17561" y="19915"/>
                  </a:cubicBezTo>
                  <a:cubicBezTo>
                    <a:pt x="18058" y="20829"/>
                    <a:pt x="18746" y="21559"/>
                    <a:pt x="19347" y="21559"/>
                  </a:cubicBezTo>
                  <a:cubicBezTo>
                    <a:pt x="19803" y="21559"/>
                    <a:pt x="20210" y="21138"/>
                    <a:pt x="20445" y="20057"/>
                  </a:cubicBezTo>
                  <a:cubicBezTo>
                    <a:pt x="20656" y="19089"/>
                    <a:pt x="20420" y="18096"/>
                    <a:pt x="20539" y="17127"/>
                  </a:cubicBezTo>
                  <a:lnTo>
                    <a:pt x="20539" y="17032"/>
                  </a:lnTo>
                  <a:cubicBezTo>
                    <a:pt x="20964" y="18166"/>
                    <a:pt x="21579" y="19254"/>
                    <a:pt x="22500" y="20034"/>
                  </a:cubicBezTo>
                  <a:cubicBezTo>
                    <a:pt x="23155" y="20519"/>
                    <a:pt x="23669" y="20722"/>
                    <a:pt x="24070" y="20722"/>
                  </a:cubicBezTo>
                  <a:cubicBezTo>
                    <a:pt x="25387" y="20722"/>
                    <a:pt x="25470" y="18516"/>
                    <a:pt x="25288" y="16868"/>
                  </a:cubicBezTo>
                  <a:cubicBezTo>
                    <a:pt x="25124" y="15875"/>
                    <a:pt x="23067" y="10108"/>
                    <a:pt x="22382" y="8666"/>
                  </a:cubicBezTo>
                  <a:cubicBezTo>
                    <a:pt x="22126" y="8115"/>
                    <a:pt x="18113" y="0"/>
                    <a:pt x="129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19;p8"/>
          <p:cNvSpPr/>
          <p:nvPr/>
        </p:nvSpPr>
        <p:spPr>
          <a:xfrm flipH="1">
            <a:off x="45" y="3829450"/>
            <a:ext cx="9144084" cy="1009258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rgbClr val="CBD3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8"/>
          <p:cNvSpPr/>
          <p:nvPr/>
        </p:nvSpPr>
        <p:spPr>
          <a:xfrm flipH="1">
            <a:off x="41" y="4277376"/>
            <a:ext cx="9144084" cy="866117"/>
          </a:xfrm>
          <a:custGeom>
            <a:avLst/>
            <a:gdLst/>
            <a:ahLst/>
            <a:cxnLst/>
            <a:rect l="l" t="t" r="r" b="b"/>
            <a:pathLst>
              <a:path w="96750" h="20478" extrusionOk="0">
                <a:moveTo>
                  <a:pt x="19256" y="1"/>
                </a:moveTo>
                <a:cubicBezTo>
                  <a:pt x="18980" y="1"/>
                  <a:pt x="18703" y="10"/>
                  <a:pt x="18425" y="33"/>
                </a:cubicBezTo>
                <a:cubicBezTo>
                  <a:pt x="16792" y="191"/>
                  <a:pt x="15187" y="578"/>
                  <a:pt x="13569" y="879"/>
                </a:cubicBezTo>
                <a:cubicBezTo>
                  <a:pt x="11949" y="1294"/>
                  <a:pt x="10302" y="1653"/>
                  <a:pt x="8683" y="2125"/>
                </a:cubicBezTo>
                <a:cubicBezTo>
                  <a:pt x="8096" y="2340"/>
                  <a:pt x="7466" y="2612"/>
                  <a:pt x="7021" y="2784"/>
                </a:cubicBezTo>
                <a:cubicBezTo>
                  <a:pt x="6577" y="2927"/>
                  <a:pt x="6119" y="3057"/>
                  <a:pt x="5674" y="3200"/>
                </a:cubicBezTo>
                <a:cubicBezTo>
                  <a:pt x="4872" y="3458"/>
                  <a:pt x="4371" y="3773"/>
                  <a:pt x="3583" y="3974"/>
                </a:cubicBezTo>
                <a:cubicBezTo>
                  <a:pt x="2408" y="4331"/>
                  <a:pt x="1204" y="4560"/>
                  <a:pt x="1" y="4761"/>
                </a:cubicBezTo>
                <a:lnTo>
                  <a:pt x="1" y="20478"/>
                </a:lnTo>
                <a:lnTo>
                  <a:pt x="96749" y="20478"/>
                </a:lnTo>
                <a:lnTo>
                  <a:pt x="96749" y="4403"/>
                </a:lnTo>
                <a:lnTo>
                  <a:pt x="96362" y="4360"/>
                </a:lnTo>
                <a:cubicBezTo>
                  <a:pt x="96004" y="4303"/>
                  <a:pt x="95642" y="4288"/>
                  <a:pt x="95280" y="4288"/>
                </a:cubicBezTo>
                <a:cubicBezTo>
                  <a:pt x="94919" y="4288"/>
                  <a:pt x="94557" y="4303"/>
                  <a:pt x="94199" y="4303"/>
                </a:cubicBezTo>
                <a:cubicBezTo>
                  <a:pt x="93951" y="4283"/>
                  <a:pt x="93702" y="4280"/>
                  <a:pt x="93455" y="4280"/>
                </a:cubicBezTo>
                <a:cubicBezTo>
                  <a:pt x="93331" y="4280"/>
                  <a:pt x="93207" y="4281"/>
                  <a:pt x="93083" y="4281"/>
                </a:cubicBezTo>
                <a:cubicBezTo>
                  <a:pt x="92712" y="4281"/>
                  <a:pt x="92343" y="4274"/>
                  <a:pt x="91978" y="4217"/>
                </a:cubicBezTo>
                <a:cubicBezTo>
                  <a:pt x="91248" y="4188"/>
                  <a:pt x="89815" y="3815"/>
                  <a:pt x="89227" y="3572"/>
                </a:cubicBezTo>
                <a:cubicBezTo>
                  <a:pt x="87953" y="3070"/>
                  <a:pt x="86692" y="2469"/>
                  <a:pt x="85302" y="2354"/>
                </a:cubicBezTo>
                <a:cubicBezTo>
                  <a:pt x="83803" y="2223"/>
                  <a:pt x="82303" y="1980"/>
                  <a:pt x="80803" y="1980"/>
                </a:cubicBezTo>
                <a:cubicBezTo>
                  <a:pt x="80512" y="1980"/>
                  <a:pt x="80221" y="1989"/>
                  <a:pt x="79930" y="2010"/>
                </a:cubicBezTo>
                <a:cubicBezTo>
                  <a:pt x="79141" y="2054"/>
                  <a:pt x="77708" y="2197"/>
                  <a:pt x="77208" y="2283"/>
                </a:cubicBezTo>
                <a:cubicBezTo>
                  <a:pt x="76047" y="2383"/>
                  <a:pt x="74900" y="2426"/>
                  <a:pt x="73769" y="2684"/>
                </a:cubicBezTo>
                <a:cubicBezTo>
                  <a:pt x="72952" y="2813"/>
                  <a:pt x="72150" y="2984"/>
                  <a:pt x="71334" y="3114"/>
                </a:cubicBezTo>
                <a:cubicBezTo>
                  <a:pt x="70602" y="3286"/>
                  <a:pt x="69872" y="3500"/>
                  <a:pt x="69113" y="3601"/>
                </a:cubicBezTo>
                <a:cubicBezTo>
                  <a:pt x="68198" y="3720"/>
                  <a:pt x="67528" y="3950"/>
                  <a:pt x="66752" y="3950"/>
                </a:cubicBezTo>
                <a:cubicBezTo>
                  <a:pt x="66690" y="3950"/>
                  <a:pt x="66626" y="3948"/>
                  <a:pt x="66562" y="3945"/>
                </a:cubicBezTo>
                <a:cubicBezTo>
                  <a:pt x="65732" y="3931"/>
                  <a:pt x="64927" y="3801"/>
                  <a:pt x="64099" y="3801"/>
                </a:cubicBezTo>
                <a:cubicBezTo>
                  <a:pt x="64056" y="3801"/>
                  <a:pt x="64013" y="3801"/>
                  <a:pt x="63970" y="3802"/>
                </a:cubicBezTo>
                <a:cubicBezTo>
                  <a:pt x="62608" y="3802"/>
                  <a:pt x="61649" y="3630"/>
                  <a:pt x="60360" y="3315"/>
                </a:cubicBezTo>
                <a:cubicBezTo>
                  <a:pt x="59529" y="3143"/>
                  <a:pt x="59127" y="2885"/>
                  <a:pt x="58354" y="2612"/>
                </a:cubicBezTo>
                <a:cubicBezTo>
                  <a:pt x="57250" y="2197"/>
                  <a:pt x="56090" y="1595"/>
                  <a:pt x="54743" y="1337"/>
                </a:cubicBezTo>
                <a:cubicBezTo>
                  <a:pt x="53723" y="1157"/>
                  <a:pt x="52690" y="1082"/>
                  <a:pt x="51656" y="1082"/>
                </a:cubicBezTo>
                <a:cubicBezTo>
                  <a:pt x="51209" y="1082"/>
                  <a:pt x="50762" y="1096"/>
                  <a:pt x="50316" y="1122"/>
                </a:cubicBezTo>
                <a:cubicBezTo>
                  <a:pt x="48769" y="1166"/>
                  <a:pt x="47221" y="1337"/>
                  <a:pt x="45703" y="1624"/>
                </a:cubicBezTo>
                <a:cubicBezTo>
                  <a:pt x="45116" y="1739"/>
                  <a:pt x="44572" y="1968"/>
                  <a:pt x="44012" y="2168"/>
                </a:cubicBezTo>
                <a:cubicBezTo>
                  <a:pt x="43311" y="2354"/>
                  <a:pt x="42623" y="2583"/>
                  <a:pt x="41921" y="2755"/>
                </a:cubicBezTo>
                <a:cubicBezTo>
                  <a:pt x="41004" y="3041"/>
                  <a:pt x="40315" y="3139"/>
                  <a:pt x="39434" y="3139"/>
                </a:cubicBezTo>
                <a:cubicBezTo>
                  <a:pt x="39255" y="3139"/>
                  <a:pt x="39068" y="3135"/>
                  <a:pt x="38870" y="3128"/>
                </a:cubicBezTo>
                <a:cubicBezTo>
                  <a:pt x="38138" y="3143"/>
                  <a:pt x="37422" y="3156"/>
                  <a:pt x="36692" y="3214"/>
                </a:cubicBezTo>
                <a:cubicBezTo>
                  <a:pt x="36230" y="3257"/>
                  <a:pt x="35772" y="3300"/>
                  <a:pt x="35314" y="3300"/>
                </a:cubicBezTo>
                <a:cubicBezTo>
                  <a:pt x="35005" y="3300"/>
                  <a:pt x="34696" y="3280"/>
                  <a:pt x="34385" y="3229"/>
                </a:cubicBezTo>
                <a:cubicBezTo>
                  <a:pt x="32637" y="3042"/>
                  <a:pt x="30589" y="2870"/>
                  <a:pt x="29084" y="2684"/>
                </a:cubicBezTo>
                <a:cubicBezTo>
                  <a:pt x="28167" y="2526"/>
                  <a:pt x="27294" y="2211"/>
                  <a:pt x="26377" y="2082"/>
                </a:cubicBezTo>
                <a:cubicBezTo>
                  <a:pt x="25918" y="2025"/>
                  <a:pt x="25718" y="1838"/>
                  <a:pt x="25202" y="1609"/>
                </a:cubicBezTo>
                <a:cubicBezTo>
                  <a:pt x="24757" y="1409"/>
                  <a:pt x="24299" y="1223"/>
                  <a:pt x="23869" y="1007"/>
                </a:cubicBezTo>
                <a:cubicBezTo>
                  <a:pt x="23540" y="835"/>
                  <a:pt x="23254" y="635"/>
                  <a:pt x="22938" y="463"/>
                </a:cubicBezTo>
                <a:cubicBezTo>
                  <a:pt x="22494" y="262"/>
                  <a:pt x="22021" y="191"/>
                  <a:pt x="21534" y="148"/>
                </a:cubicBezTo>
                <a:cubicBezTo>
                  <a:pt x="20777" y="75"/>
                  <a:pt x="20019" y="1"/>
                  <a:pt x="1925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 flipH="1">
            <a:off x="0" y="4663625"/>
            <a:ext cx="9144129" cy="479875"/>
          </a:xfrm>
          <a:custGeom>
            <a:avLst/>
            <a:gdLst/>
            <a:ahLst/>
            <a:cxnLst/>
            <a:rect l="l" t="t" r="r" b="b"/>
            <a:pathLst>
              <a:path w="184246" h="19195" extrusionOk="0">
                <a:moveTo>
                  <a:pt x="75249" y="9789"/>
                </a:moveTo>
                <a:cubicBezTo>
                  <a:pt x="75793" y="9906"/>
                  <a:pt x="76313" y="10025"/>
                  <a:pt x="76833" y="10142"/>
                </a:cubicBezTo>
                <a:cubicBezTo>
                  <a:pt x="78132" y="10426"/>
                  <a:pt x="79433" y="10710"/>
                  <a:pt x="80709" y="11065"/>
                </a:cubicBezTo>
                <a:cubicBezTo>
                  <a:pt x="80898" y="11112"/>
                  <a:pt x="80921" y="11371"/>
                  <a:pt x="80779" y="11443"/>
                </a:cubicBezTo>
                <a:cubicBezTo>
                  <a:pt x="80746" y="11459"/>
                  <a:pt x="80701" y="11476"/>
                  <a:pt x="80661" y="11476"/>
                </a:cubicBezTo>
                <a:cubicBezTo>
                  <a:pt x="80645" y="11476"/>
                  <a:pt x="80629" y="11473"/>
                  <a:pt x="80615" y="11466"/>
                </a:cubicBezTo>
                <a:cubicBezTo>
                  <a:pt x="80259" y="11371"/>
                  <a:pt x="79906" y="11277"/>
                  <a:pt x="79575" y="11182"/>
                </a:cubicBezTo>
                <a:cubicBezTo>
                  <a:pt x="78132" y="10829"/>
                  <a:pt x="76667" y="10545"/>
                  <a:pt x="75226" y="10214"/>
                </a:cubicBezTo>
                <a:cubicBezTo>
                  <a:pt x="75013" y="10214"/>
                  <a:pt x="74918" y="9931"/>
                  <a:pt x="75107" y="9812"/>
                </a:cubicBezTo>
                <a:cubicBezTo>
                  <a:pt x="75154" y="9789"/>
                  <a:pt x="75202" y="9789"/>
                  <a:pt x="75249" y="9789"/>
                </a:cubicBezTo>
                <a:close/>
                <a:moveTo>
                  <a:pt x="72916" y="11647"/>
                </a:moveTo>
                <a:cubicBezTo>
                  <a:pt x="72936" y="11647"/>
                  <a:pt x="72957" y="11649"/>
                  <a:pt x="72980" y="11655"/>
                </a:cubicBezTo>
                <a:cubicBezTo>
                  <a:pt x="73547" y="11891"/>
                  <a:pt x="74162" y="11963"/>
                  <a:pt x="74754" y="12175"/>
                </a:cubicBezTo>
                <a:cubicBezTo>
                  <a:pt x="76502" y="12908"/>
                  <a:pt x="78204" y="13782"/>
                  <a:pt x="79858" y="14705"/>
                </a:cubicBezTo>
                <a:cubicBezTo>
                  <a:pt x="80039" y="14805"/>
                  <a:pt x="79928" y="15060"/>
                  <a:pt x="79760" y="15060"/>
                </a:cubicBezTo>
                <a:cubicBezTo>
                  <a:pt x="79731" y="15060"/>
                  <a:pt x="79700" y="15053"/>
                  <a:pt x="79669" y="15035"/>
                </a:cubicBezTo>
                <a:cubicBezTo>
                  <a:pt x="78652" y="14468"/>
                  <a:pt x="77612" y="13948"/>
                  <a:pt x="76572" y="13428"/>
                </a:cubicBezTo>
                <a:cubicBezTo>
                  <a:pt x="75841" y="13097"/>
                  <a:pt x="75132" y="12695"/>
                  <a:pt x="74493" y="12483"/>
                </a:cubicBezTo>
                <a:cubicBezTo>
                  <a:pt x="73950" y="12341"/>
                  <a:pt x="73405" y="12247"/>
                  <a:pt x="72910" y="12033"/>
                </a:cubicBezTo>
                <a:cubicBezTo>
                  <a:pt x="72649" y="11990"/>
                  <a:pt x="72688" y="11647"/>
                  <a:pt x="72916" y="11647"/>
                </a:cubicBezTo>
                <a:close/>
                <a:moveTo>
                  <a:pt x="61918" y="12999"/>
                </a:moveTo>
                <a:cubicBezTo>
                  <a:pt x="62132" y="12999"/>
                  <a:pt x="62119" y="13311"/>
                  <a:pt x="61897" y="13334"/>
                </a:cubicBezTo>
                <a:cubicBezTo>
                  <a:pt x="60904" y="13617"/>
                  <a:pt x="60006" y="13570"/>
                  <a:pt x="59084" y="13735"/>
                </a:cubicBezTo>
                <a:cubicBezTo>
                  <a:pt x="55870" y="14421"/>
                  <a:pt x="52727" y="15319"/>
                  <a:pt x="49513" y="16003"/>
                </a:cubicBezTo>
                <a:cubicBezTo>
                  <a:pt x="49491" y="16011"/>
                  <a:pt x="49470" y="16014"/>
                  <a:pt x="49451" y="16014"/>
                </a:cubicBezTo>
                <a:cubicBezTo>
                  <a:pt x="49288" y="16014"/>
                  <a:pt x="49249" y="15762"/>
                  <a:pt x="49419" y="15720"/>
                </a:cubicBezTo>
                <a:cubicBezTo>
                  <a:pt x="50458" y="15508"/>
                  <a:pt x="51474" y="15247"/>
                  <a:pt x="52491" y="14988"/>
                </a:cubicBezTo>
                <a:cubicBezTo>
                  <a:pt x="54641" y="14444"/>
                  <a:pt x="56815" y="13901"/>
                  <a:pt x="58989" y="13428"/>
                </a:cubicBezTo>
                <a:cubicBezTo>
                  <a:pt x="60006" y="13239"/>
                  <a:pt x="60974" y="13287"/>
                  <a:pt x="61872" y="13003"/>
                </a:cubicBezTo>
                <a:cubicBezTo>
                  <a:pt x="61889" y="13000"/>
                  <a:pt x="61904" y="12999"/>
                  <a:pt x="61918" y="12999"/>
                </a:cubicBezTo>
                <a:close/>
                <a:moveTo>
                  <a:pt x="65451" y="15847"/>
                </a:moveTo>
                <a:cubicBezTo>
                  <a:pt x="66349" y="15847"/>
                  <a:pt x="67246" y="15865"/>
                  <a:pt x="68143" y="15865"/>
                </a:cubicBezTo>
                <a:cubicBezTo>
                  <a:pt x="68345" y="15865"/>
                  <a:pt x="68548" y="15864"/>
                  <a:pt x="68751" y="15862"/>
                </a:cubicBezTo>
                <a:cubicBezTo>
                  <a:pt x="68915" y="15862"/>
                  <a:pt x="69151" y="15886"/>
                  <a:pt x="69082" y="16098"/>
                </a:cubicBezTo>
                <a:cubicBezTo>
                  <a:pt x="69048" y="16182"/>
                  <a:pt x="68955" y="16195"/>
                  <a:pt x="68862" y="16195"/>
                </a:cubicBezTo>
                <a:cubicBezTo>
                  <a:pt x="68823" y="16195"/>
                  <a:pt x="68785" y="16193"/>
                  <a:pt x="68751" y="16193"/>
                </a:cubicBezTo>
                <a:cubicBezTo>
                  <a:pt x="67721" y="16193"/>
                  <a:pt x="66688" y="16172"/>
                  <a:pt x="65655" y="16172"/>
                </a:cubicBezTo>
                <a:cubicBezTo>
                  <a:pt x="64199" y="16172"/>
                  <a:pt x="62744" y="16213"/>
                  <a:pt x="61305" y="16406"/>
                </a:cubicBezTo>
                <a:cubicBezTo>
                  <a:pt x="60313" y="16476"/>
                  <a:pt x="59225" y="16784"/>
                  <a:pt x="58163" y="17043"/>
                </a:cubicBezTo>
                <a:cubicBezTo>
                  <a:pt x="56036" y="17469"/>
                  <a:pt x="53884" y="17800"/>
                  <a:pt x="51757" y="18202"/>
                </a:cubicBezTo>
                <a:cubicBezTo>
                  <a:pt x="51739" y="18209"/>
                  <a:pt x="51722" y="18212"/>
                  <a:pt x="51706" y="18212"/>
                </a:cubicBezTo>
                <a:cubicBezTo>
                  <a:pt x="51553" y="18212"/>
                  <a:pt x="51494" y="17937"/>
                  <a:pt x="51687" y="17894"/>
                </a:cubicBezTo>
                <a:cubicBezTo>
                  <a:pt x="53223" y="17611"/>
                  <a:pt x="54760" y="17351"/>
                  <a:pt x="56320" y="17068"/>
                </a:cubicBezTo>
                <a:cubicBezTo>
                  <a:pt x="58163" y="16784"/>
                  <a:pt x="59934" y="16145"/>
                  <a:pt x="61802" y="16028"/>
                </a:cubicBezTo>
                <a:cubicBezTo>
                  <a:pt x="63019" y="15879"/>
                  <a:pt x="64235" y="15847"/>
                  <a:pt x="65451" y="15847"/>
                </a:cubicBezTo>
                <a:close/>
                <a:moveTo>
                  <a:pt x="136824" y="0"/>
                </a:moveTo>
                <a:cubicBezTo>
                  <a:pt x="135216" y="0"/>
                  <a:pt x="133605" y="82"/>
                  <a:pt x="131984" y="82"/>
                </a:cubicBezTo>
                <a:cubicBezTo>
                  <a:pt x="131711" y="82"/>
                  <a:pt x="131439" y="80"/>
                  <a:pt x="131165" y="75"/>
                </a:cubicBezTo>
                <a:cubicBezTo>
                  <a:pt x="128401" y="169"/>
                  <a:pt x="125635" y="477"/>
                  <a:pt x="122894" y="761"/>
                </a:cubicBezTo>
                <a:cubicBezTo>
                  <a:pt x="120392" y="915"/>
                  <a:pt x="117910" y="1154"/>
                  <a:pt x="115429" y="1495"/>
                </a:cubicBezTo>
                <a:lnTo>
                  <a:pt x="115429" y="1495"/>
                </a:lnTo>
                <a:cubicBezTo>
                  <a:pt x="113703" y="1548"/>
                  <a:pt x="111977" y="1874"/>
                  <a:pt x="110251" y="2154"/>
                </a:cubicBezTo>
                <a:cubicBezTo>
                  <a:pt x="110156" y="2179"/>
                  <a:pt x="110037" y="2179"/>
                  <a:pt x="109943" y="2202"/>
                </a:cubicBezTo>
                <a:cubicBezTo>
                  <a:pt x="109495" y="2249"/>
                  <a:pt x="109045" y="2296"/>
                  <a:pt x="108597" y="2368"/>
                </a:cubicBezTo>
                <a:cubicBezTo>
                  <a:pt x="106517" y="2604"/>
                  <a:pt x="104460" y="3030"/>
                  <a:pt x="102405" y="3361"/>
                </a:cubicBezTo>
                <a:cubicBezTo>
                  <a:pt x="99852" y="3761"/>
                  <a:pt x="97300" y="4187"/>
                  <a:pt x="94747" y="4589"/>
                </a:cubicBezTo>
                <a:cubicBezTo>
                  <a:pt x="93163" y="4943"/>
                  <a:pt x="91580" y="5440"/>
                  <a:pt x="89996" y="5841"/>
                </a:cubicBezTo>
                <a:cubicBezTo>
                  <a:pt x="89264" y="6055"/>
                  <a:pt x="88531" y="6244"/>
                  <a:pt x="87775" y="6456"/>
                </a:cubicBezTo>
                <a:cubicBezTo>
                  <a:pt x="84608" y="6739"/>
                  <a:pt x="81441" y="7212"/>
                  <a:pt x="78274" y="7662"/>
                </a:cubicBezTo>
                <a:cubicBezTo>
                  <a:pt x="74375" y="8134"/>
                  <a:pt x="69813" y="8772"/>
                  <a:pt x="65701" y="9978"/>
                </a:cubicBezTo>
                <a:cubicBezTo>
                  <a:pt x="63196" y="10615"/>
                  <a:pt x="60643" y="10946"/>
                  <a:pt x="58091" y="11419"/>
                </a:cubicBezTo>
                <a:cubicBezTo>
                  <a:pt x="53105" y="12364"/>
                  <a:pt x="48260" y="13003"/>
                  <a:pt x="43344" y="13735"/>
                </a:cubicBezTo>
                <a:cubicBezTo>
                  <a:pt x="42020" y="13971"/>
                  <a:pt x="40722" y="14396"/>
                  <a:pt x="39421" y="14727"/>
                </a:cubicBezTo>
                <a:cubicBezTo>
                  <a:pt x="37955" y="15035"/>
                  <a:pt x="36537" y="15414"/>
                  <a:pt x="35097" y="15839"/>
                </a:cubicBezTo>
                <a:cubicBezTo>
                  <a:pt x="32662" y="16240"/>
                  <a:pt x="30251" y="16879"/>
                  <a:pt x="27840" y="17399"/>
                </a:cubicBezTo>
                <a:cubicBezTo>
                  <a:pt x="25171" y="17800"/>
                  <a:pt x="21957" y="17800"/>
                  <a:pt x="19049" y="18013"/>
                </a:cubicBezTo>
                <a:cubicBezTo>
                  <a:pt x="18825" y="18036"/>
                  <a:pt x="18602" y="18046"/>
                  <a:pt x="18379" y="18046"/>
                </a:cubicBezTo>
                <a:cubicBezTo>
                  <a:pt x="17468" y="18046"/>
                  <a:pt x="16557" y="17890"/>
                  <a:pt x="15646" y="17871"/>
                </a:cubicBezTo>
                <a:cubicBezTo>
                  <a:pt x="13140" y="17777"/>
                  <a:pt x="10730" y="17138"/>
                  <a:pt x="8155" y="16665"/>
                </a:cubicBezTo>
                <a:cubicBezTo>
                  <a:pt x="5909" y="16170"/>
                  <a:pt x="3687" y="15673"/>
                  <a:pt x="1513" y="14941"/>
                </a:cubicBezTo>
                <a:cubicBezTo>
                  <a:pt x="993" y="14727"/>
                  <a:pt x="498" y="14538"/>
                  <a:pt x="0" y="14349"/>
                </a:cubicBezTo>
                <a:lnTo>
                  <a:pt x="0" y="17588"/>
                </a:lnTo>
                <a:cubicBezTo>
                  <a:pt x="403" y="17682"/>
                  <a:pt x="804" y="17752"/>
                  <a:pt x="1135" y="17824"/>
                </a:cubicBezTo>
                <a:cubicBezTo>
                  <a:pt x="2199" y="17894"/>
                  <a:pt x="3286" y="17894"/>
                  <a:pt x="4279" y="18320"/>
                </a:cubicBezTo>
                <a:cubicBezTo>
                  <a:pt x="4480" y="18381"/>
                  <a:pt x="4407" y="18629"/>
                  <a:pt x="4236" y="18629"/>
                </a:cubicBezTo>
                <a:cubicBezTo>
                  <a:pt x="4206" y="18629"/>
                  <a:pt x="4173" y="18621"/>
                  <a:pt x="4137" y="18603"/>
                </a:cubicBezTo>
                <a:cubicBezTo>
                  <a:pt x="3003" y="18108"/>
                  <a:pt x="1443" y="18297"/>
                  <a:pt x="48" y="17919"/>
                </a:cubicBezTo>
                <a:lnTo>
                  <a:pt x="0" y="17919"/>
                </a:lnTo>
                <a:lnTo>
                  <a:pt x="0" y="19195"/>
                </a:lnTo>
                <a:lnTo>
                  <a:pt x="37791" y="19195"/>
                </a:lnTo>
                <a:cubicBezTo>
                  <a:pt x="38216" y="19123"/>
                  <a:pt x="38642" y="19029"/>
                  <a:pt x="39114" y="18887"/>
                </a:cubicBezTo>
                <a:cubicBezTo>
                  <a:pt x="39846" y="18745"/>
                  <a:pt x="40602" y="18675"/>
                  <a:pt x="41336" y="18509"/>
                </a:cubicBezTo>
                <a:cubicBezTo>
                  <a:pt x="42518" y="18414"/>
                  <a:pt x="43580" y="17919"/>
                  <a:pt x="44762" y="17800"/>
                </a:cubicBezTo>
                <a:cubicBezTo>
                  <a:pt x="44862" y="17800"/>
                  <a:pt x="44923" y="17773"/>
                  <a:pt x="44979" y="17773"/>
                </a:cubicBezTo>
                <a:cubicBezTo>
                  <a:pt x="45028" y="17773"/>
                  <a:pt x="45074" y="17794"/>
                  <a:pt x="45140" y="17871"/>
                </a:cubicBezTo>
                <a:cubicBezTo>
                  <a:pt x="45212" y="17941"/>
                  <a:pt x="45165" y="18083"/>
                  <a:pt x="45045" y="18108"/>
                </a:cubicBezTo>
                <a:cubicBezTo>
                  <a:pt x="44267" y="18155"/>
                  <a:pt x="43368" y="18439"/>
                  <a:pt x="42493" y="18675"/>
                </a:cubicBezTo>
                <a:cubicBezTo>
                  <a:pt x="41453" y="18839"/>
                  <a:pt x="40413" y="19006"/>
                  <a:pt x="39373" y="19195"/>
                </a:cubicBezTo>
                <a:lnTo>
                  <a:pt x="75769" y="19195"/>
                </a:lnTo>
                <a:cubicBezTo>
                  <a:pt x="75179" y="18864"/>
                  <a:pt x="74587" y="18556"/>
                  <a:pt x="74045" y="18178"/>
                </a:cubicBezTo>
                <a:cubicBezTo>
                  <a:pt x="73855" y="18013"/>
                  <a:pt x="73572" y="17966"/>
                  <a:pt x="73405" y="17824"/>
                </a:cubicBezTo>
                <a:cubicBezTo>
                  <a:pt x="73336" y="17730"/>
                  <a:pt x="73405" y="17588"/>
                  <a:pt x="73500" y="17563"/>
                </a:cubicBezTo>
                <a:cubicBezTo>
                  <a:pt x="73514" y="17561"/>
                  <a:pt x="73529" y="17560"/>
                  <a:pt x="73542" y="17560"/>
                </a:cubicBezTo>
                <a:cubicBezTo>
                  <a:pt x="73687" y="17560"/>
                  <a:pt x="73798" y="17662"/>
                  <a:pt x="73950" y="17705"/>
                </a:cubicBezTo>
                <a:cubicBezTo>
                  <a:pt x="74754" y="18225"/>
                  <a:pt x="75627" y="18698"/>
                  <a:pt x="76455" y="19195"/>
                </a:cubicBezTo>
                <a:lnTo>
                  <a:pt x="80921" y="19195"/>
                </a:lnTo>
                <a:cubicBezTo>
                  <a:pt x="80378" y="18745"/>
                  <a:pt x="79834" y="18297"/>
                  <a:pt x="79338" y="17824"/>
                </a:cubicBezTo>
                <a:cubicBezTo>
                  <a:pt x="78771" y="17374"/>
                  <a:pt x="77849" y="16832"/>
                  <a:pt x="77070" y="16312"/>
                </a:cubicBezTo>
                <a:cubicBezTo>
                  <a:pt x="76194" y="15744"/>
                  <a:pt x="75226" y="15294"/>
                  <a:pt x="74304" y="14775"/>
                </a:cubicBezTo>
                <a:cubicBezTo>
                  <a:pt x="73595" y="14444"/>
                  <a:pt x="72555" y="14207"/>
                  <a:pt x="71657" y="13971"/>
                </a:cubicBezTo>
                <a:cubicBezTo>
                  <a:pt x="71067" y="13806"/>
                  <a:pt x="70027" y="13948"/>
                  <a:pt x="69460" y="13806"/>
                </a:cubicBezTo>
                <a:cubicBezTo>
                  <a:pt x="69151" y="13782"/>
                  <a:pt x="67544" y="13829"/>
                  <a:pt x="67970" y="13262"/>
                </a:cubicBezTo>
                <a:cubicBezTo>
                  <a:pt x="68005" y="13227"/>
                  <a:pt x="68044" y="13214"/>
                  <a:pt x="68084" y="13214"/>
                </a:cubicBezTo>
                <a:cubicBezTo>
                  <a:pt x="68150" y="13214"/>
                  <a:pt x="68219" y="13248"/>
                  <a:pt x="68278" y="13262"/>
                </a:cubicBezTo>
                <a:cubicBezTo>
                  <a:pt x="68360" y="13324"/>
                  <a:pt x="68621" y="13385"/>
                  <a:pt x="68874" y="13385"/>
                </a:cubicBezTo>
                <a:cubicBezTo>
                  <a:pt x="68912" y="13385"/>
                  <a:pt x="68950" y="13384"/>
                  <a:pt x="68987" y="13381"/>
                </a:cubicBezTo>
                <a:cubicBezTo>
                  <a:pt x="69435" y="13381"/>
                  <a:pt x="69766" y="13476"/>
                  <a:pt x="70097" y="13498"/>
                </a:cubicBezTo>
                <a:cubicBezTo>
                  <a:pt x="70689" y="13523"/>
                  <a:pt x="71303" y="13476"/>
                  <a:pt x="71870" y="13640"/>
                </a:cubicBezTo>
                <a:cubicBezTo>
                  <a:pt x="73075" y="13948"/>
                  <a:pt x="74304" y="14279"/>
                  <a:pt x="75368" y="14941"/>
                </a:cubicBezTo>
                <a:cubicBezTo>
                  <a:pt x="75816" y="15224"/>
                  <a:pt x="76313" y="15414"/>
                  <a:pt x="76786" y="15697"/>
                </a:cubicBezTo>
                <a:cubicBezTo>
                  <a:pt x="77423" y="16123"/>
                  <a:pt x="78062" y="16548"/>
                  <a:pt x="78747" y="16949"/>
                </a:cubicBezTo>
                <a:cubicBezTo>
                  <a:pt x="79338" y="17399"/>
                  <a:pt x="80023" y="17919"/>
                  <a:pt x="80637" y="18533"/>
                </a:cubicBezTo>
                <a:cubicBezTo>
                  <a:pt x="80898" y="18769"/>
                  <a:pt x="81182" y="18981"/>
                  <a:pt x="81441" y="19195"/>
                </a:cubicBezTo>
                <a:lnTo>
                  <a:pt x="181079" y="19195"/>
                </a:lnTo>
                <a:cubicBezTo>
                  <a:pt x="181268" y="18911"/>
                  <a:pt x="181457" y="18603"/>
                  <a:pt x="181646" y="18344"/>
                </a:cubicBezTo>
                <a:cubicBezTo>
                  <a:pt x="182261" y="17469"/>
                  <a:pt x="182875" y="16642"/>
                  <a:pt x="183420" y="15578"/>
                </a:cubicBezTo>
                <a:cubicBezTo>
                  <a:pt x="183609" y="15200"/>
                  <a:pt x="183821" y="14468"/>
                  <a:pt x="184057" y="13901"/>
                </a:cubicBezTo>
                <a:cubicBezTo>
                  <a:pt x="184104" y="13782"/>
                  <a:pt x="184176" y="13687"/>
                  <a:pt x="184246" y="13570"/>
                </a:cubicBezTo>
                <a:lnTo>
                  <a:pt x="184246" y="6338"/>
                </a:lnTo>
                <a:cubicBezTo>
                  <a:pt x="182663" y="5582"/>
                  <a:pt x="181056" y="4896"/>
                  <a:pt x="179355" y="4423"/>
                </a:cubicBezTo>
                <a:cubicBezTo>
                  <a:pt x="176069" y="3572"/>
                  <a:pt x="172690" y="3052"/>
                  <a:pt x="169357" y="2438"/>
                </a:cubicBezTo>
                <a:cubicBezTo>
                  <a:pt x="165978" y="1848"/>
                  <a:pt x="162528" y="1776"/>
                  <a:pt x="159100" y="1564"/>
                </a:cubicBezTo>
                <a:cubicBezTo>
                  <a:pt x="155532" y="1375"/>
                  <a:pt x="149860" y="950"/>
                  <a:pt x="148181" y="736"/>
                </a:cubicBezTo>
                <a:cubicBezTo>
                  <a:pt x="144897" y="383"/>
                  <a:pt x="141589" y="241"/>
                  <a:pt x="138280" y="27"/>
                </a:cubicBezTo>
                <a:cubicBezTo>
                  <a:pt x="137795" y="8"/>
                  <a:pt x="137310" y="0"/>
                  <a:pt x="136824" y="0"/>
                </a:cubicBezTo>
                <a:close/>
              </a:path>
            </a:pathLst>
          </a:custGeom>
          <a:solidFill>
            <a:srgbClr val="99BF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8"/>
          <p:cNvGrpSpPr/>
          <p:nvPr/>
        </p:nvGrpSpPr>
        <p:grpSpPr>
          <a:xfrm>
            <a:off x="7975078" y="-399159"/>
            <a:ext cx="1772489" cy="1540322"/>
            <a:chOff x="3274925" y="1917150"/>
            <a:chExt cx="921300" cy="800625"/>
          </a:xfrm>
        </p:grpSpPr>
        <p:sp>
          <p:nvSpPr>
            <p:cNvPr id="223" name="Google Shape;223;p8"/>
            <p:cNvSpPr/>
            <p:nvPr/>
          </p:nvSpPr>
          <p:spPr>
            <a:xfrm>
              <a:off x="3274925" y="1917150"/>
              <a:ext cx="921300" cy="800625"/>
            </a:xfrm>
            <a:custGeom>
              <a:avLst/>
              <a:gdLst/>
              <a:ahLst/>
              <a:cxnLst/>
              <a:rect l="l" t="t" r="r" b="b"/>
              <a:pathLst>
                <a:path w="36852" h="32025" extrusionOk="0">
                  <a:moveTo>
                    <a:pt x="22928" y="0"/>
                  </a:moveTo>
                  <a:cubicBezTo>
                    <a:pt x="21993" y="0"/>
                    <a:pt x="21038" y="189"/>
                    <a:pt x="20230" y="462"/>
                  </a:cubicBezTo>
                  <a:cubicBezTo>
                    <a:pt x="19618" y="687"/>
                    <a:pt x="19022" y="945"/>
                    <a:pt x="18474" y="1267"/>
                  </a:cubicBezTo>
                  <a:cubicBezTo>
                    <a:pt x="17814" y="1750"/>
                    <a:pt x="17234" y="2362"/>
                    <a:pt x="16558" y="2846"/>
                  </a:cubicBezTo>
                  <a:cubicBezTo>
                    <a:pt x="16444" y="2927"/>
                    <a:pt x="16461" y="2894"/>
                    <a:pt x="16139" y="3056"/>
                  </a:cubicBezTo>
                  <a:cubicBezTo>
                    <a:pt x="15978" y="3135"/>
                    <a:pt x="15817" y="3217"/>
                    <a:pt x="15656" y="3264"/>
                  </a:cubicBezTo>
                  <a:lnTo>
                    <a:pt x="15688" y="3264"/>
                  </a:lnTo>
                  <a:cubicBezTo>
                    <a:pt x="15671" y="3264"/>
                    <a:pt x="15656" y="3264"/>
                    <a:pt x="15639" y="3281"/>
                  </a:cubicBezTo>
                  <a:cubicBezTo>
                    <a:pt x="15607" y="3289"/>
                    <a:pt x="15591" y="3293"/>
                    <a:pt x="15587" y="3293"/>
                  </a:cubicBezTo>
                  <a:cubicBezTo>
                    <a:pt x="15583" y="3293"/>
                    <a:pt x="15591" y="3289"/>
                    <a:pt x="15607" y="3281"/>
                  </a:cubicBezTo>
                  <a:lnTo>
                    <a:pt x="15607" y="3281"/>
                  </a:lnTo>
                  <a:cubicBezTo>
                    <a:pt x="15422" y="3321"/>
                    <a:pt x="15333" y="3333"/>
                    <a:pt x="15261" y="3333"/>
                  </a:cubicBezTo>
                  <a:cubicBezTo>
                    <a:pt x="15189" y="3333"/>
                    <a:pt x="15132" y="3321"/>
                    <a:pt x="15012" y="3313"/>
                  </a:cubicBezTo>
                  <a:cubicBezTo>
                    <a:pt x="14673" y="3264"/>
                    <a:pt x="14367" y="3135"/>
                    <a:pt x="14029" y="3088"/>
                  </a:cubicBezTo>
                  <a:cubicBezTo>
                    <a:pt x="13594" y="3023"/>
                    <a:pt x="13176" y="2894"/>
                    <a:pt x="12757" y="2781"/>
                  </a:cubicBezTo>
                  <a:cubicBezTo>
                    <a:pt x="11855" y="2572"/>
                    <a:pt x="11452" y="2620"/>
                    <a:pt x="10727" y="2556"/>
                  </a:cubicBezTo>
                  <a:cubicBezTo>
                    <a:pt x="10437" y="2532"/>
                    <a:pt x="10143" y="2516"/>
                    <a:pt x="9847" y="2516"/>
                  </a:cubicBezTo>
                  <a:cubicBezTo>
                    <a:pt x="9551" y="2516"/>
                    <a:pt x="9253" y="2532"/>
                    <a:pt x="8956" y="2572"/>
                  </a:cubicBezTo>
                  <a:cubicBezTo>
                    <a:pt x="8344" y="2684"/>
                    <a:pt x="7732" y="2878"/>
                    <a:pt x="7152" y="3135"/>
                  </a:cubicBezTo>
                  <a:cubicBezTo>
                    <a:pt x="5975" y="3683"/>
                    <a:pt x="4865" y="4408"/>
                    <a:pt x="3978" y="5358"/>
                  </a:cubicBezTo>
                  <a:cubicBezTo>
                    <a:pt x="3302" y="6228"/>
                    <a:pt x="2690" y="7194"/>
                    <a:pt x="2400" y="8274"/>
                  </a:cubicBezTo>
                  <a:cubicBezTo>
                    <a:pt x="2239" y="8822"/>
                    <a:pt x="2207" y="8740"/>
                    <a:pt x="2094" y="9337"/>
                  </a:cubicBezTo>
                  <a:cubicBezTo>
                    <a:pt x="2062" y="9642"/>
                    <a:pt x="2142" y="9949"/>
                    <a:pt x="2142" y="10271"/>
                  </a:cubicBezTo>
                  <a:cubicBezTo>
                    <a:pt x="2142" y="10609"/>
                    <a:pt x="2207" y="10948"/>
                    <a:pt x="2256" y="11285"/>
                  </a:cubicBezTo>
                  <a:cubicBezTo>
                    <a:pt x="2256" y="11317"/>
                    <a:pt x="2271" y="11334"/>
                    <a:pt x="2271" y="11366"/>
                  </a:cubicBezTo>
                  <a:cubicBezTo>
                    <a:pt x="2288" y="11495"/>
                    <a:pt x="2303" y="11624"/>
                    <a:pt x="2335" y="11736"/>
                  </a:cubicBezTo>
                  <a:cubicBezTo>
                    <a:pt x="2449" y="12204"/>
                    <a:pt x="2674" y="12623"/>
                    <a:pt x="2883" y="13041"/>
                  </a:cubicBezTo>
                  <a:cubicBezTo>
                    <a:pt x="2932" y="13138"/>
                    <a:pt x="2996" y="13218"/>
                    <a:pt x="3061" y="13299"/>
                  </a:cubicBezTo>
                  <a:cubicBezTo>
                    <a:pt x="3173" y="13589"/>
                    <a:pt x="3383" y="13830"/>
                    <a:pt x="3576" y="14072"/>
                  </a:cubicBezTo>
                  <a:cubicBezTo>
                    <a:pt x="3673" y="14217"/>
                    <a:pt x="3753" y="14378"/>
                    <a:pt x="3882" y="14506"/>
                  </a:cubicBezTo>
                  <a:cubicBezTo>
                    <a:pt x="3898" y="14620"/>
                    <a:pt x="3946" y="14813"/>
                    <a:pt x="3931" y="14861"/>
                  </a:cubicBezTo>
                  <a:cubicBezTo>
                    <a:pt x="3963" y="15232"/>
                    <a:pt x="3946" y="15408"/>
                    <a:pt x="3834" y="15634"/>
                  </a:cubicBezTo>
                  <a:cubicBezTo>
                    <a:pt x="3383" y="16617"/>
                    <a:pt x="2578" y="17051"/>
                    <a:pt x="1659" y="18082"/>
                  </a:cubicBezTo>
                  <a:cubicBezTo>
                    <a:pt x="1584" y="18189"/>
                    <a:pt x="1336" y="18424"/>
                    <a:pt x="1361" y="18424"/>
                  </a:cubicBezTo>
                  <a:cubicBezTo>
                    <a:pt x="1363" y="18424"/>
                    <a:pt x="1365" y="18423"/>
                    <a:pt x="1369" y="18421"/>
                  </a:cubicBezTo>
                  <a:lnTo>
                    <a:pt x="1369" y="18421"/>
                  </a:lnTo>
                  <a:cubicBezTo>
                    <a:pt x="1015" y="18711"/>
                    <a:pt x="774" y="19194"/>
                    <a:pt x="596" y="19596"/>
                  </a:cubicBezTo>
                  <a:cubicBezTo>
                    <a:pt x="274" y="20401"/>
                    <a:pt x="65" y="21256"/>
                    <a:pt x="65" y="22141"/>
                  </a:cubicBezTo>
                  <a:cubicBezTo>
                    <a:pt x="1" y="22721"/>
                    <a:pt x="16" y="23317"/>
                    <a:pt x="194" y="23865"/>
                  </a:cubicBezTo>
                  <a:cubicBezTo>
                    <a:pt x="370" y="24492"/>
                    <a:pt x="757" y="25008"/>
                    <a:pt x="1257" y="25426"/>
                  </a:cubicBezTo>
                  <a:cubicBezTo>
                    <a:pt x="1594" y="25716"/>
                    <a:pt x="1966" y="26023"/>
                    <a:pt x="2417" y="26152"/>
                  </a:cubicBezTo>
                  <a:cubicBezTo>
                    <a:pt x="3026" y="26324"/>
                    <a:pt x="3661" y="26431"/>
                    <a:pt x="4291" y="26431"/>
                  </a:cubicBezTo>
                  <a:cubicBezTo>
                    <a:pt x="4543" y="26431"/>
                    <a:pt x="4793" y="26414"/>
                    <a:pt x="5041" y="26377"/>
                  </a:cubicBezTo>
                  <a:cubicBezTo>
                    <a:pt x="6072" y="26313"/>
                    <a:pt x="6669" y="26087"/>
                    <a:pt x="7425" y="25974"/>
                  </a:cubicBezTo>
                  <a:cubicBezTo>
                    <a:pt x="7447" y="25963"/>
                    <a:pt x="7477" y="25958"/>
                    <a:pt x="7514" y="25958"/>
                  </a:cubicBezTo>
                  <a:cubicBezTo>
                    <a:pt x="7841" y="25958"/>
                    <a:pt x="8673" y="26378"/>
                    <a:pt x="8891" y="26538"/>
                  </a:cubicBezTo>
                  <a:cubicBezTo>
                    <a:pt x="9454" y="27022"/>
                    <a:pt x="9729" y="27520"/>
                    <a:pt x="10066" y="28519"/>
                  </a:cubicBezTo>
                  <a:cubicBezTo>
                    <a:pt x="10502" y="29678"/>
                    <a:pt x="11017" y="30935"/>
                    <a:pt x="12192" y="31564"/>
                  </a:cubicBezTo>
                  <a:cubicBezTo>
                    <a:pt x="12969" y="31894"/>
                    <a:pt x="13835" y="32024"/>
                    <a:pt x="14696" y="32024"/>
                  </a:cubicBezTo>
                  <a:cubicBezTo>
                    <a:pt x="14926" y="32024"/>
                    <a:pt x="15155" y="32015"/>
                    <a:pt x="15381" y="31998"/>
                  </a:cubicBezTo>
                  <a:cubicBezTo>
                    <a:pt x="16977" y="31772"/>
                    <a:pt x="18040" y="30419"/>
                    <a:pt x="19264" y="29534"/>
                  </a:cubicBezTo>
                  <a:cubicBezTo>
                    <a:pt x="19908" y="29115"/>
                    <a:pt x="20471" y="29019"/>
                    <a:pt x="21470" y="28905"/>
                  </a:cubicBezTo>
                  <a:cubicBezTo>
                    <a:pt x="21762" y="28876"/>
                    <a:pt x="22000" y="28859"/>
                    <a:pt x="22205" y="28859"/>
                  </a:cubicBezTo>
                  <a:cubicBezTo>
                    <a:pt x="22553" y="28859"/>
                    <a:pt x="22807" y="28907"/>
                    <a:pt x="23080" y="29019"/>
                  </a:cubicBezTo>
                  <a:cubicBezTo>
                    <a:pt x="24079" y="29502"/>
                    <a:pt x="25142" y="29856"/>
                    <a:pt x="26237" y="30017"/>
                  </a:cubicBezTo>
                  <a:cubicBezTo>
                    <a:pt x="27027" y="30065"/>
                    <a:pt x="27171" y="30017"/>
                    <a:pt x="28009" y="30097"/>
                  </a:cubicBezTo>
                  <a:cubicBezTo>
                    <a:pt x="28363" y="30142"/>
                    <a:pt x="28725" y="30174"/>
                    <a:pt x="29085" y="30174"/>
                  </a:cubicBezTo>
                  <a:cubicBezTo>
                    <a:pt x="29642" y="30174"/>
                    <a:pt x="30197" y="30097"/>
                    <a:pt x="30715" y="29872"/>
                  </a:cubicBezTo>
                  <a:cubicBezTo>
                    <a:pt x="31713" y="29421"/>
                    <a:pt x="32519" y="28600"/>
                    <a:pt x="33147" y="27714"/>
                  </a:cubicBezTo>
                  <a:cubicBezTo>
                    <a:pt x="33437" y="27295"/>
                    <a:pt x="33710" y="26861"/>
                    <a:pt x="33968" y="26425"/>
                  </a:cubicBezTo>
                  <a:cubicBezTo>
                    <a:pt x="34129" y="26120"/>
                    <a:pt x="34339" y="25798"/>
                    <a:pt x="34355" y="25443"/>
                  </a:cubicBezTo>
                  <a:cubicBezTo>
                    <a:pt x="34468" y="24782"/>
                    <a:pt x="34436" y="24106"/>
                    <a:pt x="34226" y="23461"/>
                  </a:cubicBezTo>
                  <a:cubicBezTo>
                    <a:pt x="34097" y="22882"/>
                    <a:pt x="33888" y="22319"/>
                    <a:pt x="33582" y="21803"/>
                  </a:cubicBezTo>
                  <a:cubicBezTo>
                    <a:pt x="32954" y="20450"/>
                    <a:pt x="32535" y="19371"/>
                    <a:pt x="32374" y="18146"/>
                  </a:cubicBezTo>
                  <a:cubicBezTo>
                    <a:pt x="32261" y="16922"/>
                    <a:pt x="32181" y="16553"/>
                    <a:pt x="32954" y="15779"/>
                  </a:cubicBezTo>
                  <a:cubicBezTo>
                    <a:pt x="33227" y="15569"/>
                    <a:pt x="33695" y="15296"/>
                    <a:pt x="34226" y="14861"/>
                  </a:cubicBezTo>
                  <a:cubicBezTo>
                    <a:pt x="34709" y="14394"/>
                    <a:pt x="35096" y="13847"/>
                    <a:pt x="35547" y="13347"/>
                  </a:cubicBezTo>
                  <a:cubicBezTo>
                    <a:pt x="36126" y="12703"/>
                    <a:pt x="36626" y="11929"/>
                    <a:pt x="36691" y="11044"/>
                  </a:cubicBezTo>
                  <a:cubicBezTo>
                    <a:pt x="36852" y="9949"/>
                    <a:pt x="36449" y="8837"/>
                    <a:pt x="35740" y="7984"/>
                  </a:cubicBezTo>
                  <a:cubicBezTo>
                    <a:pt x="35128" y="7340"/>
                    <a:pt x="34533" y="6663"/>
                    <a:pt x="33759" y="6196"/>
                  </a:cubicBezTo>
                  <a:cubicBezTo>
                    <a:pt x="33212" y="5841"/>
                    <a:pt x="32647" y="5471"/>
                    <a:pt x="31988" y="5343"/>
                  </a:cubicBezTo>
                  <a:cubicBezTo>
                    <a:pt x="31505" y="5246"/>
                    <a:pt x="31005" y="5182"/>
                    <a:pt x="30506" y="5117"/>
                  </a:cubicBezTo>
                  <a:cubicBezTo>
                    <a:pt x="29958" y="5004"/>
                    <a:pt x="29411" y="4859"/>
                    <a:pt x="28863" y="4795"/>
                  </a:cubicBezTo>
                  <a:cubicBezTo>
                    <a:pt x="27654" y="4602"/>
                    <a:pt x="27300" y="4456"/>
                    <a:pt x="26978" y="3603"/>
                  </a:cubicBezTo>
                  <a:cubicBezTo>
                    <a:pt x="26817" y="3249"/>
                    <a:pt x="26914" y="2652"/>
                    <a:pt x="26656" y="2008"/>
                  </a:cubicBezTo>
                  <a:cubicBezTo>
                    <a:pt x="25964" y="514"/>
                    <a:pt x="24472" y="0"/>
                    <a:pt x="22928" y="0"/>
                  </a:cubicBezTo>
                  <a:close/>
                </a:path>
              </a:pathLst>
            </a:custGeom>
            <a:solidFill>
              <a:srgbClr val="E69724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3432350" y="2062300"/>
              <a:ext cx="537975" cy="507125"/>
            </a:xfrm>
            <a:custGeom>
              <a:avLst/>
              <a:gdLst/>
              <a:ahLst/>
              <a:cxnLst/>
              <a:rect l="l" t="t" r="r" b="b"/>
              <a:pathLst>
                <a:path w="21519" h="20285" extrusionOk="0">
                  <a:moveTo>
                    <a:pt x="11382" y="0"/>
                  </a:moveTo>
                  <a:cubicBezTo>
                    <a:pt x="10847" y="0"/>
                    <a:pt x="10313" y="46"/>
                    <a:pt x="9778" y="116"/>
                  </a:cubicBezTo>
                  <a:cubicBezTo>
                    <a:pt x="8103" y="439"/>
                    <a:pt x="6589" y="1324"/>
                    <a:pt x="5187" y="2355"/>
                  </a:cubicBezTo>
                  <a:cubicBezTo>
                    <a:pt x="1" y="6188"/>
                    <a:pt x="211" y="9860"/>
                    <a:pt x="1016" y="13485"/>
                  </a:cubicBezTo>
                  <a:cubicBezTo>
                    <a:pt x="2981" y="18493"/>
                    <a:pt x="5155" y="19251"/>
                    <a:pt x="8135" y="19863"/>
                  </a:cubicBezTo>
                  <a:cubicBezTo>
                    <a:pt x="9166" y="20071"/>
                    <a:pt x="10212" y="20217"/>
                    <a:pt x="11259" y="20249"/>
                  </a:cubicBezTo>
                  <a:cubicBezTo>
                    <a:pt x="11364" y="20249"/>
                    <a:pt x="11740" y="20284"/>
                    <a:pt x="12218" y="20284"/>
                  </a:cubicBezTo>
                  <a:cubicBezTo>
                    <a:pt x="12768" y="20284"/>
                    <a:pt x="13453" y="20238"/>
                    <a:pt x="14013" y="20039"/>
                  </a:cubicBezTo>
                  <a:cubicBezTo>
                    <a:pt x="15383" y="19685"/>
                    <a:pt x="18007" y="19073"/>
                    <a:pt x="19521" y="17043"/>
                  </a:cubicBezTo>
                  <a:cubicBezTo>
                    <a:pt x="20005" y="16384"/>
                    <a:pt x="20520" y="15707"/>
                    <a:pt x="20794" y="14917"/>
                  </a:cubicBezTo>
                  <a:cubicBezTo>
                    <a:pt x="20955" y="14434"/>
                    <a:pt x="21020" y="13936"/>
                    <a:pt x="21084" y="13452"/>
                  </a:cubicBezTo>
                  <a:cubicBezTo>
                    <a:pt x="21149" y="13049"/>
                    <a:pt x="21213" y="12647"/>
                    <a:pt x="21213" y="12244"/>
                  </a:cubicBezTo>
                  <a:cubicBezTo>
                    <a:pt x="21213" y="11374"/>
                    <a:pt x="21519" y="9522"/>
                    <a:pt x="21164" y="7863"/>
                  </a:cubicBezTo>
                  <a:cubicBezTo>
                    <a:pt x="20906" y="6607"/>
                    <a:pt x="20472" y="5399"/>
                    <a:pt x="19925" y="4255"/>
                  </a:cubicBezTo>
                  <a:cubicBezTo>
                    <a:pt x="19925" y="4240"/>
                    <a:pt x="19925" y="4240"/>
                    <a:pt x="19908" y="4223"/>
                  </a:cubicBezTo>
                  <a:cubicBezTo>
                    <a:pt x="19603" y="3595"/>
                    <a:pt x="19280" y="2967"/>
                    <a:pt x="18813" y="2451"/>
                  </a:cubicBezTo>
                  <a:cubicBezTo>
                    <a:pt x="17975" y="1549"/>
                    <a:pt x="16961" y="761"/>
                    <a:pt x="15801" y="422"/>
                  </a:cubicBezTo>
                  <a:cubicBezTo>
                    <a:pt x="14320" y="3"/>
                    <a:pt x="12838" y="35"/>
                    <a:pt x="11614" y="3"/>
                  </a:cubicBezTo>
                  <a:cubicBezTo>
                    <a:pt x="11537" y="1"/>
                    <a:pt x="11459" y="0"/>
                    <a:pt x="113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/>
            <p:nvPr/>
          </p:nvSpPr>
          <p:spPr>
            <a:xfrm>
              <a:off x="3920375" y="1981450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0" y="16"/>
                  </a:move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3665075" y="1998750"/>
              <a:ext cx="1250" cy="45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0"/>
                  </a:moveTo>
                  <a:lnTo>
                    <a:pt x="50" y="0"/>
                  </a:lnTo>
                  <a:cubicBezTo>
                    <a:pt x="33" y="17"/>
                    <a:pt x="18" y="17"/>
                    <a:pt x="1" y="17"/>
                  </a:cubicBezTo>
                  <a:lnTo>
                    <a:pt x="33" y="17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8"/>
            <p:cNvSpPr/>
            <p:nvPr/>
          </p:nvSpPr>
          <p:spPr>
            <a:xfrm>
              <a:off x="3919975" y="2507700"/>
              <a:ext cx="138425" cy="122475"/>
            </a:xfrm>
            <a:custGeom>
              <a:avLst/>
              <a:gdLst/>
              <a:ahLst/>
              <a:cxnLst/>
              <a:rect l="l" t="t" r="r" b="b"/>
              <a:pathLst>
                <a:path w="5537" h="4899" extrusionOk="0">
                  <a:moveTo>
                    <a:pt x="1178" y="0"/>
                  </a:moveTo>
                  <a:cubicBezTo>
                    <a:pt x="1073" y="0"/>
                    <a:pt x="968" y="17"/>
                    <a:pt x="871" y="50"/>
                  </a:cubicBezTo>
                  <a:cubicBezTo>
                    <a:pt x="581" y="162"/>
                    <a:pt x="177" y="355"/>
                    <a:pt x="1" y="597"/>
                  </a:cubicBezTo>
                  <a:cubicBezTo>
                    <a:pt x="1" y="640"/>
                    <a:pt x="29" y="661"/>
                    <a:pt x="58" y="661"/>
                  </a:cubicBezTo>
                  <a:cubicBezTo>
                    <a:pt x="72" y="661"/>
                    <a:pt x="87" y="656"/>
                    <a:pt x="98" y="645"/>
                  </a:cubicBezTo>
                  <a:cubicBezTo>
                    <a:pt x="408" y="406"/>
                    <a:pt x="780" y="129"/>
                    <a:pt x="1182" y="129"/>
                  </a:cubicBezTo>
                  <a:cubicBezTo>
                    <a:pt x="1238" y="129"/>
                    <a:pt x="1296" y="134"/>
                    <a:pt x="1354" y="146"/>
                  </a:cubicBezTo>
                  <a:cubicBezTo>
                    <a:pt x="1434" y="162"/>
                    <a:pt x="1515" y="178"/>
                    <a:pt x="1563" y="226"/>
                  </a:cubicBezTo>
                  <a:cubicBezTo>
                    <a:pt x="1659" y="323"/>
                    <a:pt x="1708" y="452"/>
                    <a:pt x="1724" y="580"/>
                  </a:cubicBezTo>
                  <a:cubicBezTo>
                    <a:pt x="1740" y="967"/>
                    <a:pt x="1756" y="1499"/>
                    <a:pt x="1805" y="1804"/>
                  </a:cubicBezTo>
                  <a:cubicBezTo>
                    <a:pt x="1837" y="2047"/>
                    <a:pt x="1837" y="2304"/>
                    <a:pt x="1981" y="2513"/>
                  </a:cubicBezTo>
                  <a:cubicBezTo>
                    <a:pt x="2110" y="2659"/>
                    <a:pt x="2303" y="2723"/>
                    <a:pt x="2497" y="2771"/>
                  </a:cubicBezTo>
                  <a:cubicBezTo>
                    <a:pt x="2520" y="2773"/>
                    <a:pt x="2544" y="2774"/>
                    <a:pt x="2568" y="2774"/>
                  </a:cubicBezTo>
                  <a:cubicBezTo>
                    <a:pt x="2990" y="2774"/>
                    <a:pt x="3392" y="2452"/>
                    <a:pt x="3759" y="2452"/>
                  </a:cubicBezTo>
                  <a:cubicBezTo>
                    <a:pt x="3845" y="2452"/>
                    <a:pt x="3929" y="2469"/>
                    <a:pt x="4011" y="2513"/>
                  </a:cubicBezTo>
                  <a:cubicBezTo>
                    <a:pt x="4107" y="2594"/>
                    <a:pt x="4236" y="2642"/>
                    <a:pt x="4317" y="2739"/>
                  </a:cubicBezTo>
                  <a:cubicBezTo>
                    <a:pt x="4478" y="2996"/>
                    <a:pt x="4543" y="3222"/>
                    <a:pt x="4543" y="3528"/>
                  </a:cubicBezTo>
                  <a:cubicBezTo>
                    <a:pt x="4543" y="4174"/>
                    <a:pt x="4543" y="4898"/>
                    <a:pt x="5359" y="4898"/>
                  </a:cubicBezTo>
                  <a:cubicBezTo>
                    <a:pt x="5376" y="4898"/>
                    <a:pt x="5394" y="4898"/>
                    <a:pt x="5413" y="4897"/>
                  </a:cubicBezTo>
                  <a:cubicBezTo>
                    <a:pt x="5418" y="4898"/>
                    <a:pt x="5423" y="4899"/>
                    <a:pt x="5428" y="4899"/>
                  </a:cubicBezTo>
                  <a:cubicBezTo>
                    <a:pt x="5486" y="4899"/>
                    <a:pt x="5536" y="4812"/>
                    <a:pt x="5477" y="4753"/>
                  </a:cubicBezTo>
                  <a:cubicBezTo>
                    <a:pt x="5452" y="4736"/>
                    <a:pt x="5423" y="4732"/>
                    <a:pt x="5392" y="4732"/>
                  </a:cubicBezTo>
                  <a:cubicBezTo>
                    <a:pt x="5362" y="4732"/>
                    <a:pt x="5331" y="4736"/>
                    <a:pt x="5299" y="4736"/>
                  </a:cubicBezTo>
                  <a:cubicBezTo>
                    <a:pt x="5123" y="4720"/>
                    <a:pt x="4929" y="4688"/>
                    <a:pt x="4816" y="4446"/>
                  </a:cubicBezTo>
                  <a:cubicBezTo>
                    <a:pt x="4640" y="4124"/>
                    <a:pt x="4768" y="3608"/>
                    <a:pt x="4655" y="3157"/>
                  </a:cubicBezTo>
                  <a:cubicBezTo>
                    <a:pt x="4607" y="2949"/>
                    <a:pt x="4526" y="2723"/>
                    <a:pt x="4365" y="2578"/>
                  </a:cubicBezTo>
                  <a:cubicBezTo>
                    <a:pt x="4204" y="2465"/>
                    <a:pt x="4060" y="2337"/>
                    <a:pt x="3882" y="2320"/>
                  </a:cubicBezTo>
                  <a:cubicBezTo>
                    <a:pt x="3834" y="2312"/>
                    <a:pt x="3787" y="2308"/>
                    <a:pt x="3741" y="2308"/>
                  </a:cubicBezTo>
                  <a:cubicBezTo>
                    <a:pt x="3425" y="2308"/>
                    <a:pt x="3128" y="2480"/>
                    <a:pt x="2819" y="2578"/>
                  </a:cubicBezTo>
                  <a:cubicBezTo>
                    <a:pt x="2738" y="2610"/>
                    <a:pt x="2659" y="2626"/>
                    <a:pt x="2581" y="2626"/>
                  </a:cubicBezTo>
                  <a:cubicBezTo>
                    <a:pt x="2424" y="2626"/>
                    <a:pt x="2266" y="2562"/>
                    <a:pt x="2095" y="2433"/>
                  </a:cubicBezTo>
                  <a:cubicBezTo>
                    <a:pt x="2030" y="2337"/>
                    <a:pt x="1998" y="2223"/>
                    <a:pt x="1981" y="2111"/>
                  </a:cubicBezTo>
                  <a:cubicBezTo>
                    <a:pt x="1949" y="1886"/>
                    <a:pt x="1917" y="1725"/>
                    <a:pt x="1917" y="1547"/>
                  </a:cubicBezTo>
                  <a:cubicBezTo>
                    <a:pt x="1901" y="1321"/>
                    <a:pt x="1852" y="1096"/>
                    <a:pt x="1869" y="870"/>
                  </a:cubicBezTo>
                  <a:cubicBezTo>
                    <a:pt x="1869" y="613"/>
                    <a:pt x="1837" y="290"/>
                    <a:pt x="1627" y="114"/>
                  </a:cubicBezTo>
                  <a:cubicBezTo>
                    <a:pt x="1492" y="37"/>
                    <a:pt x="1335" y="0"/>
                    <a:pt x="1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8"/>
            <p:cNvSpPr/>
            <p:nvPr/>
          </p:nvSpPr>
          <p:spPr>
            <a:xfrm>
              <a:off x="3959025" y="2456425"/>
              <a:ext cx="153025" cy="94350"/>
            </a:xfrm>
            <a:custGeom>
              <a:avLst/>
              <a:gdLst/>
              <a:ahLst/>
              <a:cxnLst/>
              <a:rect l="l" t="t" r="r" b="b"/>
              <a:pathLst>
                <a:path w="6121" h="3774" extrusionOk="0">
                  <a:moveTo>
                    <a:pt x="113" y="1"/>
                  </a:moveTo>
                  <a:cubicBezTo>
                    <a:pt x="97" y="1"/>
                    <a:pt x="81" y="3"/>
                    <a:pt x="65" y="7"/>
                  </a:cubicBezTo>
                  <a:cubicBezTo>
                    <a:pt x="1" y="39"/>
                    <a:pt x="17" y="119"/>
                    <a:pt x="82" y="136"/>
                  </a:cubicBezTo>
                  <a:cubicBezTo>
                    <a:pt x="645" y="297"/>
                    <a:pt x="1209" y="587"/>
                    <a:pt x="1579" y="1070"/>
                  </a:cubicBezTo>
                  <a:cubicBezTo>
                    <a:pt x="1757" y="1360"/>
                    <a:pt x="1982" y="1682"/>
                    <a:pt x="2320" y="1778"/>
                  </a:cubicBezTo>
                  <a:cubicBezTo>
                    <a:pt x="2381" y="1799"/>
                    <a:pt x="2437" y="1809"/>
                    <a:pt x="2489" y="1809"/>
                  </a:cubicBezTo>
                  <a:cubicBezTo>
                    <a:pt x="2792" y="1809"/>
                    <a:pt x="2954" y="1485"/>
                    <a:pt x="3174" y="1278"/>
                  </a:cubicBezTo>
                  <a:cubicBezTo>
                    <a:pt x="3332" y="1170"/>
                    <a:pt x="3532" y="1068"/>
                    <a:pt x="3697" y="1068"/>
                  </a:cubicBezTo>
                  <a:cubicBezTo>
                    <a:pt x="3801" y="1068"/>
                    <a:pt x="3891" y="1108"/>
                    <a:pt x="3947" y="1214"/>
                  </a:cubicBezTo>
                  <a:cubicBezTo>
                    <a:pt x="4108" y="1568"/>
                    <a:pt x="4076" y="2133"/>
                    <a:pt x="4124" y="2631"/>
                  </a:cubicBezTo>
                  <a:cubicBezTo>
                    <a:pt x="4109" y="2874"/>
                    <a:pt x="4108" y="3232"/>
                    <a:pt x="4405" y="3232"/>
                  </a:cubicBezTo>
                  <a:cubicBezTo>
                    <a:pt x="4423" y="3232"/>
                    <a:pt x="4442" y="3231"/>
                    <a:pt x="4463" y="3228"/>
                  </a:cubicBezTo>
                  <a:cubicBezTo>
                    <a:pt x="4736" y="3196"/>
                    <a:pt x="4946" y="2954"/>
                    <a:pt x="5139" y="2906"/>
                  </a:cubicBezTo>
                  <a:cubicBezTo>
                    <a:pt x="5223" y="2884"/>
                    <a:pt x="5301" y="2874"/>
                    <a:pt x="5372" y="2874"/>
                  </a:cubicBezTo>
                  <a:cubicBezTo>
                    <a:pt x="5781" y="2874"/>
                    <a:pt x="5983" y="3208"/>
                    <a:pt x="5928" y="3647"/>
                  </a:cubicBezTo>
                  <a:cubicBezTo>
                    <a:pt x="5902" y="3710"/>
                    <a:pt x="5947" y="3774"/>
                    <a:pt x="5999" y="3774"/>
                  </a:cubicBezTo>
                  <a:cubicBezTo>
                    <a:pt x="6013" y="3774"/>
                    <a:pt x="6028" y="3769"/>
                    <a:pt x="6041" y="3759"/>
                  </a:cubicBezTo>
                  <a:cubicBezTo>
                    <a:pt x="6121" y="3711"/>
                    <a:pt x="6089" y="3598"/>
                    <a:pt x="6105" y="3518"/>
                  </a:cubicBezTo>
                  <a:cubicBezTo>
                    <a:pt x="6119" y="3050"/>
                    <a:pt x="5797" y="2708"/>
                    <a:pt x="5381" y="2708"/>
                  </a:cubicBezTo>
                  <a:cubicBezTo>
                    <a:pt x="5323" y="2708"/>
                    <a:pt x="5264" y="2714"/>
                    <a:pt x="5204" y="2728"/>
                  </a:cubicBezTo>
                  <a:cubicBezTo>
                    <a:pt x="4946" y="2745"/>
                    <a:pt x="4688" y="2986"/>
                    <a:pt x="4527" y="3050"/>
                  </a:cubicBezTo>
                  <a:cubicBezTo>
                    <a:pt x="4477" y="3060"/>
                    <a:pt x="4438" y="3067"/>
                    <a:pt x="4407" y="3067"/>
                  </a:cubicBezTo>
                  <a:cubicBezTo>
                    <a:pt x="4337" y="3067"/>
                    <a:pt x="4307" y="3033"/>
                    <a:pt x="4285" y="2921"/>
                  </a:cubicBezTo>
                  <a:cubicBezTo>
                    <a:pt x="4269" y="2551"/>
                    <a:pt x="4253" y="1939"/>
                    <a:pt x="4205" y="1472"/>
                  </a:cubicBezTo>
                  <a:cubicBezTo>
                    <a:pt x="4156" y="1295"/>
                    <a:pt x="4108" y="1070"/>
                    <a:pt x="3930" y="956"/>
                  </a:cubicBezTo>
                  <a:cubicBezTo>
                    <a:pt x="3855" y="926"/>
                    <a:pt x="3776" y="912"/>
                    <a:pt x="3696" y="912"/>
                  </a:cubicBezTo>
                  <a:cubicBezTo>
                    <a:pt x="3401" y="912"/>
                    <a:pt x="3094" y="1103"/>
                    <a:pt x="2916" y="1343"/>
                  </a:cubicBezTo>
                  <a:cubicBezTo>
                    <a:pt x="2820" y="1456"/>
                    <a:pt x="2706" y="1617"/>
                    <a:pt x="2562" y="1665"/>
                  </a:cubicBezTo>
                  <a:cubicBezTo>
                    <a:pt x="2539" y="1665"/>
                    <a:pt x="2516" y="1665"/>
                    <a:pt x="2498" y="1659"/>
                  </a:cubicBezTo>
                  <a:lnTo>
                    <a:pt x="2498" y="1659"/>
                  </a:lnTo>
                  <a:cubicBezTo>
                    <a:pt x="2496" y="1657"/>
                    <a:pt x="2490" y="1654"/>
                    <a:pt x="2481" y="1650"/>
                  </a:cubicBezTo>
                  <a:lnTo>
                    <a:pt x="2481" y="1650"/>
                  </a:lnTo>
                  <a:cubicBezTo>
                    <a:pt x="2481" y="1650"/>
                    <a:pt x="2481" y="1650"/>
                    <a:pt x="2481" y="1650"/>
                  </a:cubicBezTo>
                  <a:cubicBezTo>
                    <a:pt x="2384" y="1650"/>
                    <a:pt x="2272" y="1617"/>
                    <a:pt x="2191" y="1553"/>
                  </a:cubicBezTo>
                  <a:cubicBezTo>
                    <a:pt x="1966" y="1407"/>
                    <a:pt x="1821" y="1166"/>
                    <a:pt x="1660" y="941"/>
                  </a:cubicBezTo>
                  <a:cubicBezTo>
                    <a:pt x="1338" y="570"/>
                    <a:pt x="919" y="264"/>
                    <a:pt x="452" y="103"/>
                  </a:cubicBezTo>
                  <a:cubicBezTo>
                    <a:pt x="339" y="89"/>
                    <a:pt x="226" y="1"/>
                    <a:pt x="1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8"/>
            <p:cNvSpPr/>
            <p:nvPr/>
          </p:nvSpPr>
          <p:spPr>
            <a:xfrm>
              <a:off x="3985225" y="2392650"/>
              <a:ext cx="88175" cy="40450"/>
            </a:xfrm>
            <a:custGeom>
              <a:avLst/>
              <a:gdLst/>
              <a:ahLst/>
              <a:cxnLst/>
              <a:rect l="l" t="t" r="r" b="b"/>
              <a:pathLst>
                <a:path w="3527" h="1618" extrusionOk="0">
                  <a:moveTo>
                    <a:pt x="806" y="1"/>
                  </a:moveTo>
                  <a:cubicBezTo>
                    <a:pt x="640" y="1"/>
                    <a:pt x="505" y="138"/>
                    <a:pt x="402" y="254"/>
                  </a:cubicBezTo>
                  <a:cubicBezTo>
                    <a:pt x="258" y="399"/>
                    <a:pt x="97" y="544"/>
                    <a:pt x="32" y="737"/>
                  </a:cubicBezTo>
                  <a:cubicBezTo>
                    <a:pt x="32" y="786"/>
                    <a:pt x="0" y="850"/>
                    <a:pt x="48" y="898"/>
                  </a:cubicBezTo>
                  <a:cubicBezTo>
                    <a:pt x="57" y="907"/>
                    <a:pt x="70" y="911"/>
                    <a:pt x="83" y="911"/>
                  </a:cubicBezTo>
                  <a:cubicBezTo>
                    <a:pt x="119" y="911"/>
                    <a:pt x="161" y="885"/>
                    <a:pt x="161" y="850"/>
                  </a:cubicBezTo>
                  <a:lnTo>
                    <a:pt x="161" y="737"/>
                  </a:lnTo>
                  <a:cubicBezTo>
                    <a:pt x="193" y="705"/>
                    <a:pt x="241" y="608"/>
                    <a:pt x="290" y="576"/>
                  </a:cubicBezTo>
                  <a:cubicBezTo>
                    <a:pt x="434" y="415"/>
                    <a:pt x="628" y="174"/>
                    <a:pt x="773" y="142"/>
                  </a:cubicBezTo>
                  <a:cubicBezTo>
                    <a:pt x="777" y="142"/>
                    <a:pt x="780" y="142"/>
                    <a:pt x="784" y="142"/>
                  </a:cubicBezTo>
                  <a:cubicBezTo>
                    <a:pt x="1208" y="142"/>
                    <a:pt x="1226" y="1143"/>
                    <a:pt x="1450" y="1495"/>
                  </a:cubicBezTo>
                  <a:cubicBezTo>
                    <a:pt x="1474" y="1519"/>
                    <a:pt x="1506" y="1530"/>
                    <a:pt x="1538" y="1530"/>
                  </a:cubicBezTo>
                  <a:cubicBezTo>
                    <a:pt x="1570" y="1530"/>
                    <a:pt x="1602" y="1519"/>
                    <a:pt x="1626" y="1495"/>
                  </a:cubicBezTo>
                  <a:cubicBezTo>
                    <a:pt x="1658" y="1462"/>
                    <a:pt x="1675" y="1414"/>
                    <a:pt x="1707" y="1381"/>
                  </a:cubicBezTo>
                  <a:cubicBezTo>
                    <a:pt x="1804" y="1237"/>
                    <a:pt x="1901" y="1124"/>
                    <a:pt x="2030" y="1012"/>
                  </a:cubicBezTo>
                  <a:cubicBezTo>
                    <a:pt x="2157" y="897"/>
                    <a:pt x="2302" y="841"/>
                    <a:pt x="2446" y="841"/>
                  </a:cubicBezTo>
                  <a:cubicBezTo>
                    <a:pt x="2646" y="841"/>
                    <a:pt x="2846" y="949"/>
                    <a:pt x="2996" y="1156"/>
                  </a:cubicBezTo>
                  <a:cubicBezTo>
                    <a:pt x="3076" y="1269"/>
                    <a:pt x="3205" y="1462"/>
                    <a:pt x="3301" y="1591"/>
                  </a:cubicBezTo>
                  <a:cubicBezTo>
                    <a:pt x="3311" y="1610"/>
                    <a:pt x="3331" y="1618"/>
                    <a:pt x="3350" y="1618"/>
                  </a:cubicBezTo>
                  <a:cubicBezTo>
                    <a:pt x="3363" y="1618"/>
                    <a:pt x="3375" y="1614"/>
                    <a:pt x="3382" y="1607"/>
                  </a:cubicBezTo>
                  <a:cubicBezTo>
                    <a:pt x="3527" y="1542"/>
                    <a:pt x="3286" y="1334"/>
                    <a:pt x="3237" y="1237"/>
                  </a:cubicBezTo>
                  <a:cubicBezTo>
                    <a:pt x="3036" y="890"/>
                    <a:pt x="2742" y="693"/>
                    <a:pt x="2440" y="693"/>
                  </a:cubicBezTo>
                  <a:cubicBezTo>
                    <a:pt x="2209" y="693"/>
                    <a:pt x="1974" y="808"/>
                    <a:pt x="1772" y="1059"/>
                  </a:cubicBezTo>
                  <a:cubicBezTo>
                    <a:pt x="1723" y="1124"/>
                    <a:pt x="1594" y="1285"/>
                    <a:pt x="1546" y="1349"/>
                  </a:cubicBezTo>
                  <a:cubicBezTo>
                    <a:pt x="1450" y="1124"/>
                    <a:pt x="1385" y="834"/>
                    <a:pt x="1304" y="561"/>
                  </a:cubicBezTo>
                  <a:cubicBezTo>
                    <a:pt x="1224" y="367"/>
                    <a:pt x="1143" y="110"/>
                    <a:pt x="934" y="28"/>
                  </a:cubicBezTo>
                  <a:cubicBezTo>
                    <a:pt x="890" y="9"/>
                    <a:pt x="847" y="1"/>
                    <a:pt x="8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3991650" y="2196750"/>
              <a:ext cx="170350" cy="108625"/>
            </a:xfrm>
            <a:custGeom>
              <a:avLst/>
              <a:gdLst/>
              <a:ahLst/>
              <a:cxnLst/>
              <a:rect l="l" t="t" r="r" b="b"/>
              <a:pathLst>
                <a:path w="6814" h="4345" extrusionOk="0">
                  <a:moveTo>
                    <a:pt x="6268" y="0"/>
                  </a:moveTo>
                  <a:cubicBezTo>
                    <a:pt x="5822" y="0"/>
                    <a:pt x="5478" y="510"/>
                    <a:pt x="5267" y="874"/>
                  </a:cubicBezTo>
                  <a:cubicBezTo>
                    <a:pt x="5058" y="1229"/>
                    <a:pt x="5009" y="1647"/>
                    <a:pt x="4897" y="2051"/>
                  </a:cubicBezTo>
                  <a:cubicBezTo>
                    <a:pt x="4880" y="2083"/>
                    <a:pt x="4880" y="2098"/>
                    <a:pt x="4865" y="2115"/>
                  </a:cubicBezTo>
                  <a:cubicBezTo>
                    <a:pt x="4865" y="2131"/>
                    <a:pt x="4848" y="2131"/>
                    <a:pt x="4848" y="2131"/>
                  </a:cubicBezTo>
                  <a:cubicBezTo>
                    <a:pt x="4800" y="2083"/>
                    <a:pt x="4607" y="1905"/>
                    <a:pt x="4478" y="1825"/>
                  </a:cubicBezTo>
                  <a:cubicBezTo>
                    <a:pt x="4253" y="1696"/>
                    <a:pt x="3995" y="1632"/>
                    <a:pt x="3737" y="1632"/>
                  </a:cubicBezTo>
                  <a:cubicBezTo>
                    <a:pt x="3495" y="1647"/>
                    <a:pt x="3254" y="1761"/>
                    <a:pt x="3061" y="1905"/>
                  </a:cubicBezTo>
                  <a:cubicBezTo>
                    <a:pt x="2836" y="2098"/>
                    <a:pt x="2707" y="2388"/>
                    <a:pt x="2593" y="2663"/>
                  </a:cubicBezTo>
                  <a:cubicBezTo>
                    <a:pt x="2529" y="2824"/>
                    <a:pt x="2529" y="3000"/>
                    <a:pt x="2464" y="3161"/>
                  </a:cubicBezTo>
                  <a:cubicBezTo>
                    <a:pt x="2449" y="3194"/>
                    <a:pt x="2417" y="3258"/>
                    <a:pt x="2400" y="3258"/>
                  </a:cubicBezTo>
                  <a:lnTo>
                    <a:pt x="2385" y="3258"/>
                  </a:lnTo>
                  <a:cubicBezTo>
                    <a:pt x="2336" y="3226"/>
                    <a:pt x="2303" y="3161"/>
                    <a:pt x="2256" y="3129"/>
                  </a:cubicBezTo>
                  <a:cubicBezTo>
                    <a:pt x="2013" y="2888"/>
                    <a:pt x="1756" y="2598"/>
                    <a:pt x="1401" y="2549"/>
                  </a:cubicBezTo>
                  <a:cubicBezTo>
                    <a:pt x="1335" y="2543"/>
                    <a:pt x="1267" y="2539"/>
                    <a:pt x="1198" y="2539"/>
                  </a:cubicBezTo>
                  <a:cubicBezTo>
                    <a:pt x="937" y="2539"/>
                    <a:pt x="675" y="2596"/>
                    <a:pt x="484" y="2775"/>
                  </a:cubicBezTo>
                  <a:cubicBezTo>
                    <a:pt x="338" y="2920"/>
                    <a:pt x="306" y="3129"/>
                    <a:pt x="242" y="3307"/>
                  </a:cubicBezTo>
                  <a:cubicBezTo>
                    <a:pt x="145" y="3629"/>
                    <a:pt x="1" y="3999"/>
                    <a:pt x="65" y="4321"/>
                  </a:cubicBezTo>
                  <a:cubicBezTo>
                    <a:pt x="81" y="4337"/>
                    <a:pt x="99" y="4345"/>
                    <a:pt x="116" y="4345"/>
                  </a:cubicBezTo>
                  <a:cubicBezTo>
                    <a:pt x="149" y="4345"/>
                    <a:pt x="177" y="4316"/>
                    <a:pt x="177" y="4273"/>
                  </a:cubicBezTo>
                  <a:cubicBezTo>
                    <a:pt x="177" y="3934"/>
                    <a:pt x="291" y="3597"/>
                    <a:pt x="403" y="3275"/>
                  </a:cubicBezTo>
                  <a:cubicBezTo>
                    <a:pt x="452" y="3114"/>
                    <a:pt x="499" y="2920"/>
                    <a:pt x="645" y="2824"/>
                  </a:cubicBezTo>
                  <a:cubicBezTo>
                    <a:pt x="799" y="2718"/>
                    <a:pt x="987" y="2675"/>
                    <a:pt x="1175" y="2675"/>
                  </a:cubicBezTo>
                  <a:cubicBezTo>
                    <a:pt x="1303" y="2675"/>
                    <a:pt x="1430" y="2694"/>
                    <a:pt x="1547" y="2727"/>
                  </a:cubicBezTo>
                  <a:cubicBezTo>
                    <a:pt x="1837" y="2856"/>
                    <a:pt x="2030" y="3129"/>
                    <a:pt x="2256" y="3339"/>
                  </a:cubicBezTo>
                  <a:cubicBezTo>
                    <a:pt x="2309" y="3386"/>
                    <a:pt x="2357" y="3408"/>
                    <a:pt x="2402" y="3408"/>
                  </a:cubicBezTo>
                  <a:cubicBezTo>
                    <a:pt x="2479" y="3408"/>
                    <a:pt x="2543" y="3344"/>
                    <a:pt x="2593" y="3243"/>
                  </a:cubicBezTo>
                  <a:cubicBezTo>
                    <a:pt x="2674" y="3065"/>
                    <a:pt x="2674" y="2839"/>
                    <a:pt x="2739" y="2663"/>
                  </a:cubicBezTo>
                  <a:cubicBezTo>
                    <a:pt x="2836" y="2437"/>
                    <a:pt x="2948" y="2212"/>
                    <a:pt x="3125" y="2051"/>
                  </a:cubicBezTo>
                  <a:cubicBezTo>
                    <a:pt x="3302" y="1905"/>
                    <a:pt x="3560" y="1793"/>
                    <a:pt x="3737" y="1793"/>
                  </a:cubicBezTo>
                  <a:cubicBezTo>
                    <a:pt x="3978" y="1793"/>
                    <a:pt x="4253" y="1857"/>
                    <a:pt x="4494" y="2018"/>
                  </a:cubicBezTo>
                  <a:cubicBezTo>
                    <a:pt x="4607" y="2083"/>
                    <a:pt x="4719" y="2259"/>
                    <a:pt x="4848" y="2292"/>
                  </a:cubicBezTo>
                  <a:cubicBezTo>
                    <a:pt x="5074" y="2259"/>
                    <a:pt x="5058" y="1970"/>
                    <a:pt x="5123" y="1793"/>
                  </a:cubicBezTo>
                  <a:cubicBezTo>
                    <a:pt x="5219" y="1325"/>
                    <a:pt x="5331" y="971"/>
                    <a:pt x="5621" y="601"/>
                  </a:cubicBezTo>
                  <a:cubicBezTo>
                    <a:pt x="5820" y="350"/>
                    <a:pt x="6051" y="153"/>
                    <a:pt x="6270" y="153"/>
                  </a:cubicBezTo>
                  <a:cubicBezTo>
                    <a:pt x="6318" y="153"/>
                    <a:pt x="6365" y="162"/>
                    <a:pt x="6411" y="182"/>
                  </a:cubicBezTo>
                  <a:cubicBezTo>
                    <a:pt x="6459" y="198"/>
                    <a:pt x="6604" y="279"/>
                    <a:pt x="6716" y="327"/>
                  </a:cubicBezTo>
                  <a:cubicBezTo>
                    <a:pt x="6749" y="327"/>
                    <a:pt x="6798" y="294"/>
                    <a:pt x="6798" y="262"/>
                  </a:cubicBezTo>
                  <a:cubicBezTo>
                    <a:pt x="6813" y="182"/>
                    <a:pt x="6733" y="150"/>
                    <a:pt x="6669" y="133"/>
                  </a:cubicBezTo>
                  <a:cubicBezTo>
                    <a:pt x="6604" y="101"/>
                    <a:pt x="6540" y="54"/>
                    <a:pt x="6476" y="37"/>
                  </a:cubicBezTo>
                  <a:cubicBezTo>
                    <a:pt x="6404" y="12"/>
                    <a:pt x="6335" y="0"/>
                    <a:pt x="62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3965475" y="2127425"/>
              <a:ext cx="174375" cy="96650"/>
            </a:xfrm>
            <a:custGeom>
              <a:avLst/>
              <a:gdLst/>
              <a:ahLst/>
              <a:cxnLst/>
              <a:rect l="l" t="t" r="r" b="b"/>
              <a:pathLst>
                <a:path w="6975" h="3866" extrusionOk="0">
                  <a:moveTo>
                    <a:pt x="6305" y="0"/>
                  </a:moveTo>
                  <a:cubicBezTo>
                    <a:pt x="6271" y="0"/>
                    <a:pt x="6237" y="2"/>
                    <a:pt x="6202" y="7"/>
                  </a:cubicBezTo>
                  <a:cubicBezTo>
                    <a:pt x="5670" y="56"/>
                    <a:pt x="5525" y="604"/>
                    <a:pt x="5300" y="1006"/>
                  </a:cubicBezTo>
                  <a:cubicBezTo>
                    <a:pt x="5199" y="1099"/>
                    <a:pt x="5089" y="1121"/>
                    <a:pt x="4963" y="1121"/>
                  </a:cubicBezTo>
                  <a:cubicBezTo>
                    <a:pt x="4849" y="1121"/>
                    <a:pt x="4721" y="1103"/>
                    <a:pt x="4574" y="1103"/>
                  </a:cubicBezTo>
                  <a:cubicBezTo>
                    <a:pt x="4526" y="1096"/>
                    <a:pt x="4479" y="1093"/>
                    <a:pt x="4433" y="1093"/>
                  </a:cubicBezTo>
                  <a:cubicBezTo>
                    <a:pt x="3766" y="1093"/>
                    <a:pt x="3285" y="1723"/>
                    <a:pt x="3028" y="2311"/>
                  </a:cubicBezTo>
                  <a:cubicBezTo>
                    <a:pt x="3028" y="2366"/>
                    <a:pt x="2934" y="2527"/>
                    <a:pt x="2927" y="2552"/>
                  </a:cubicBezTo>
                  <a:lnTo>
                    <a:pt x="2884" y="2552"/>
                  </a:lnTo>
                  <a:lnTo>
                    <a:pt x="2884" y="2537"/>
                  </a:lnTo>
                  <a:cubicBezTo>
                    <a:pt x="2592" y="2210"/>
                    <a:pt x="2267" y="2010"/>
                    <a:pt x="1889" y="2010"/>
                  </a:cubicBezTo>
                  <a:cubicBezTo>
                    <a:pt x="1746" y="2010"/>
                    <a:pt x="1594" y="2039"/>
                    <a:pt x="1434" y="2101"/>
                  </a:cubicBezTo>
                  <a:cubicBezTo>
                    <a:pt x="855" y="2294"/>
                    <a:pt x="532" y="2827"/>
                    <a:pt x="242" y="3342"/>
                  </a:cubicBezTo>
                  <a:cubicBezTo>
                    <a:pt x="161" y="3486"/>
                    <a:pt x="32" y="3647"/>
                    <a:pt x="0" y="3808"/>
                  </a:cubicBezTo>
                  <a:cubicBezTo>
                    <a:pt x="10" y="3845"/>
                    <a:pt x="45" y="3866"/>
                    <a:pt x="79" y="3866"/>
                  </a:cubicBezTo>
                  <a:cubicBezTo>
                    <a:pt x="106" y="3866"/>
                    <a:pt x="132" y="3853"/>
                    <a:pt x="146" y="3825"/>
                  </a:cubicBezTo>
                  <a:cubicBezTo>
                    <a:pt x="513" y="3106"/>
                    <a:pt x="1009" y="2157"/>
                    <a:pt x="1898" y="2157"/>
                  </a:cubicBezTo>
                  <a:cubicBezTo>
                    <a:pt x="1947" y="2157"/>
                    <a:pt x="1996" y="2160"/>
                    <a:pt x="2046" y="2166"/>
                  </a:cubicBezTo>
                  <a:cubicBezTo>
                    <a:pt x="2255" y="2198"/>
                    <a:pt x="2433" y="2311"/>
                    <a:pt x="2594" y="2455"/>
                  </a:cubicBezTo>
                  <a:cubicBezTo>
                    <a:pt x="2674" y="2537"/>
                    <a:pt x="2738" y="2633"/>
                    <a:pt x="2852" y="2681"/>
                  </a:cubicBezTo>
                  <a:cubicBezTo>
                    <a:pt x="2883" y="2695"/>
                    <a:pt x="2910" y="2701"/>
                    <a:pt x="2933" y="2701"/>
                  </a:cubicBezTo>
                  <a:cubicBezTo>
                    <a:pt x="3045" y="2701"/>
                    <a:pt x="3086" y="2562"/>
                    <a:pt x="3125" y="2455"/>
                  </a:cubicBezTo>
                  <a:cubicBezTo>
                    <a:pt x="3345" y="1905"/>
                    <a:pt x="3811" y="1247"/>
                    <a:pt x="4404" y="1247"/>
                  </a:cubicBezTo>
                  <a:cubicBezTo>
                    <a:pt x="4417" y="1247"/>
                    <a:pt x="4431" y="1247"/>
                    <a:pt x="4446" y="1248"/>
                  </a:cubicBezTo>
                  <a:cubicBezTo>
                    <a:pt x="4462" y="1247"/>
                    <a:pt x="4479" y="1247"/>
                    <a:pt x="4496" y="1247"/>
                  </a:cubicBezTo>
                  <a:cubicBezTo>
                    <a:pt x="4649" y="1247"/>
                    <a:pt x="4816" y="1278"/>
                    <a:pt x="4973" y="1278"/>
                  </a:cubicBezTo>
                  <a:cubicBezTo>
                    <a:pt x="5139" y="1278"/>
                    <a:pt x="5295" y="1243"/>
                    <a:pt x="5412" y="1103"/>
                  </a:cubicBezTo>
                  <a:cubicBezTo>
                    <a:pt x="5541" y="941"/>
                    <a:pt x="5590" y="733"/>
                    <a:pt x="5702" y="555"/>
                  </a:cubicBezTo>
                  <a:cubicBezTo>
                    <a:pt x="5815" y="346"/>
                    <a:pt x="6041" y="168"/>
                    <a:pt x="6234" y="168"/>
                  </a:cubicBezTo>
                  <a:cubicBezTo>
                    <a:pt x="6257" y="165"/>
                    <a:pt x="6279" y="163"/>
                    <a:pt x="6301" y="163"/>
                  </a:cubicBezTo>
                  <a:cubicBezTo>
                    <a:pt x="6482" y="163"/>
                    <a:pt x="6647" y="270"/>
                    <a:pt x="6862" y="314"/>
                  </a:cubicBezTo>
                  <a:cubicBezTo>
                    <a:pt x="6975" y="297"/>
                    <a:pt x="6943" y="136"/>
                    <a:pt x="6846" y="136"/>
                  </a:cubicBezTo>
                  <a:cubicBezTo>
                    <a:pt x="6668" y="69"/>
                    <a:pt x="6492" y="0"/>
                    <a:pt x="63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3952575" y="2082825"/>
              <a:ext cx="133100" cy="81225"/>
            </a:xfrm>
            <a:custGeom>
              <a:avLst/>
              <a:gdLst/>
              <a:ahLst/>
              <a:cxnLst/>
              <a:rect l="l" t="t" r="r" b="b"/>
              <a:pathLst>
                <a:path w="5324" h="3249" extrusionOk="0">
                  <a:moveTo>
                    <a:pt x="4844" y="0"/>
                  </a:moveTo>
                  <a:cubicBezTo>
                    <a:pt x="4670" y="0"/>
                    <a:pt x="4493" y="47"/>
                    <a:pt x="4350" y="133"/>
                  </a:cubicBezTo>
                  <a:cubicBezTo>
                    <a:pt x="4253" y="197"/>
                    <a:pt x="4188" y="294"/>
                    <a:pt x="4124" y="406"/>
                  </a:cubicBezTo>
                  <a:cubicBezTo>
                    <a:pt x="4050" y="505"/>
                    <a:pt x="4043" y="547"/>
                    <a:pt x="4000" y="547"/>
                  </a:cubicBezTo>
                  <a:cubicBezTo>
                    <a:pt x="3987" y="547"/>
                    <a:pt x="3970" y="543"/>
                    <a:pt x="3948" y="535"/>
                  </a:cubicBezTo>
                  <a:cubicBezTo>
                    <a:pt x="3787" y="455"/>
                    <a:pt x="3609" y="413"/>
                    <a:pt x="3432" y="413"/>
                  </a:cubicBezTo>
                  <a:cubicBezTo>
                    <a:pt x="3184" y="413"/>
                    <a:pt x="2937" y="495"/>
                    <a:pt x="2739" y="664"/>
                  </a:cubicBezTo>
                  <a:cubicBezTo>
                    <a:pt x="2449" y="938"/>
                    <a:pt x="2320" y="1325"/>
                    <a:pt x="2191" y="1695"/>
                  </a:cubicBezTo>
                  <a:cubicBezTo>
                    <a:pt x="2182" y="1744"/>
                    <a:pt x="2172" y="1764"/>
                    <a:pt x="2140" y="1764"/>
                  </a:cubicBezTo>
                  <a:cubicBezTo>
                    <a:pt x="2119" y="1764"/>
                    <a:pt x="2090" y="1756"/>
                    <a:pt x="2047" y="1744"/>
                  </a:cubicBezTo>
                  <a:cubicBezTo>
                    <a:pt x="1775" y="1619"/>
                    <a:pt x="1448" y="1479"/>
                    <a:pt x="1138" y="1479"/>
                  </a:cubicBezTo>
                  <a:cubicBezTo>
                    <a:pt x="1006" y="1479"/>
                    <a:pt x="878" y="1504"/>
                    <a:pt x="758" y="1566"/>
                  </a:cubicBezTo>
                  <a:cubicBezTo>
                    <a:pt x="387" y="1872"/>
                    <a:pt x="194" y="2323"/>
                    <a:pt x="65" y="2774"/>
                  </a:cubicBezTo>
                  <a:cubicBezTo>
                    <a:pt x="18" y="2903"/>
                    <a:pt x="18" y="3048"/>
                    <a:pt x="1" y="3176"/>
                  </a:cubicBezTo>
                  <a:cubicBezTo>
                    <a:pt x="1" y="3193"/>
                    <a:pt x="18" y="3225"/>
                    <a:pt x="18" y="3225"/>
                  </a:cubicBezTo>
                  <a:cubicBezTo>
                    <a:pt x="33" y="3241"/>
                    <a:pt x="53" y="3248"/>
                    <a:pt x="72" y="3248"/>
                  </a:cubicBezTo>
                  <a:cubicBezTo>
                    <a:pt x="110" y="3248"/>
                    <a:pt x="146" y="3220"/>
                    <a:pt x="146" y="3176"/>
                  </a:cubicBezTo>
                  <a:cubicBezTo>
                    <a:pt x="146" y="2903"/>
                    <a:pt x="243" y="2629"/>
                    <a:pt x="355" y="2371"/>
                  </a:cubicBezTo>
                  <a:cubicBezTo>
                    <a:pt x="484" y="2113"/>
                    <a:pt x="630" y="1840"/>
                    <a:pt x="855" y="1679"/>
                  </a:cubicBezTo>
                  <a:cubicBezTo>
                    <a:pt x="951" y="1644"/>
                    <a:pt x="1050" y="1630"/>
                    <a:pt x="1150" y="1630"/>
                  </a:cubicBezTo>
                  <a:cubicBezTo>
                    <a:pt x="1422" y="1630"/>
                    <a:pt x="1703" y="1738"/>
                    <a:pt x="1950" y="1856"/>
                  </a:cubicBezTo>
                  <a:cubicBezTo>
                    <a:pt x="2003" y="1882"/>
                    <a:pt x="2067" y="1909"/>
                    <a:pt x="2123" y="1909"/>
                  </a:cubicBezTo>
                  <a:cubicBezTo>
                    <a:pt x="2136" y="1909"/>
                    <a:pt x="2148" y="1907"/>
                    <a:pt x="2159" y="1905"/>
                  </a:cubicBezTo>
                  <a:cubicBezTo>
                    <a:pt x="2240" y="1905"/>
                    <a:pt x="2288" y="1856"/>
                    <a:pt x="2305" y="1791"/>
                  </a:cubicBezTo>
                  <a:cubicBezTo>
                    <a:pt x="2352" y="1679"/>
                    <a:pt x="2401" y="1566"/>
                    <a:pt x="2434" y="1454"/>
                  </a:cubicBezTo>
                  <a:cubicBezTo>
                    <a:pt x="2546" y="1196"/>
                    <a:pt x="2659" y="938"/>
                    <a:pt x="2868" y="760"/>
                  </a:cubicBezTo>
                  <a:cubicBezTo>
                    <a:pt x="2964" y="664"/>
                    <a:pt x="3254" y="584"/>
                    <a:pt x="3336" y="567"/>
                  </a:cubicBezTo>
                  <a:cubicBezTo>
                    <a:pt x="3362" y="565"/>
                    <a:pt x="3387" y="564"/>
                    <a:pt x="3412" y="564"/>
                  </a:cubicBezTo>
                  <a:cubicBezTo>
                    <a:pt x="3582" y="564"/>
                    <a:pt x="3716" y="610"/>
                    <a:pt x="3899" y="681"/>
                  </a:cubicBezTo>
                  <a:cubicBezTo>
                    <a:pt x="3939" y="688"/>
                    <a:pt x="3979" y="696"/>
                    <a:pt x="4018" y="696"/>
                  </a:cubicBezTo>
                  <a:cubicBezTo>
                    <a:pt x="4056" y="696"/>
                    <a:pt x="4092" y="688"/>
                    <a:pt x="4124" y="664"/>
                  </a:cubicBezTo>
                  <a:cubicBezTo>
                    <a:pt x="4237" y="552"/>
                    <a:pt x="4302" y="374"/>
                    <a:pt x="4431" y="277"/>
                  </a:cubicBezTo>
                  <a:cubicBezTo>
                    <a:pt x="4575" y="165"/>
                    <a:pt x="4688" y="165"/>
                    <a:pt x="4897" y="165"/>
                  </a:cubicBezTo>
                  <a:cubicBezTo>
                    <a:pt x="5011" y="181"/>
                    <a:pt x="5090" y="165"/>
                    <a:pt x="5172" y="262"/>
                  </a:cubicBezTo>
                  <a:cubicBezTo>
                    <a:pt x="5186" y="281"/>
                    <a:pt x="5205" y="289"/>
                    <a:pt x="5225" y="289"/>
                  </a:cubicBezTo>
                  <a:cubicBezTo>
                    <a:pt x="5273" y="289"/>
                    <a:pt x="5323" y="243"/>
                    <a:pt x="5300" y="197"/>
                  </a:cubicBezTo>
                  <a:cubicBezTo>
                    <a:pt x="5284" y="133"/>
                    <a:pt x="5236" y="101"/>
                    <a:pt x="5187" y="69"/>
                  </a:cubicBezTo>
                  <a:cubicBezTo>
                    <a:pt x="5082" y="22"/>
                    <a:pt x="4964" y="0"/>
                    <a:pt x="4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3927625" y="2061725"/>
              <a:ext cx="80450" cy="55650"/>
            </a:xfrm>
            <a:custGeom>
              <a:avLst/>
              <a:gdLst/>
              <a:ahLst/>
              <a:cxnLst/>
              <a:rect l="l" t="t" r="r" b="b"/>
              <a:pathLst>
                <a:path w="3218" h="2226" extrusionOk="0">
                  <a:moveTo>
                    <a:pt x="2780" y="0"/>
                  </a:moveTo>
                  <a:cubicBezTo>
                    <a:pt x="2318" y="0"/>
                    <a:pt x="1874" y="342"/>
                    <a:pt x="1804" y="816"/>
                  </a:cubicBezTo>
                  <a:cubicBezTo>
                    <a:pt x="1772" y="816"/>
                    <a:pt x="1740" y="799"/>
                    <a:pt x="1724" y="799"/>
                  </a:cubicBezTo>
                  <a:cubicBezTo>
                    <a:pt x="1579" y="754"/>
                    <a:pt x="1447" y="734"/>
                    <a:pt x="1328" y="734"/>
                  </a:cubicBezTo>
                  <a:cubicBezTo>
                    <a:pt x="721" y="734"/>
                    <a:pt x="423" y="1265"/>
                    <a:pt x="114" y="1830"/>
                  </a:cubicBezTo>
                  <a:cubicBezTo>
                    <a:pt x="81" y="1943"/>
                    <a:pt x="0" y="2088"/>
                    <a:pt x="17" y="2184"/>
                  </a:cubicBezTo>
                  <a:cubicBezTo>
                    <a:pt x="31" y="2213"/>
                    <a:pt x="55" y="2226"/>
                    <a:pt x="78" y="2226"/>
                  </a:cubicBezTo>
                  <a:cubicBezTo>
                    <a:pt x="107" y="2226"/>
                    <a:pt x="137" y="2205"/>
                    <a:pt x="146" y="2169"/>
                  </a:cubicBezTo>
                  <a:cubicBezTo>
                    <a:pt x="258" y="1750"/>
                    <a:pt x="565" y="1299"/>
                    <a:pt x="855" y="1009"/>
                  </a:cubicBezTo>
                  <a:cubicBezTo>
                    <a:pt x="995" y="910"/>
                    <a:pt x="1153" y="870"/>
                    <a:pt x="1316" y="870"/>
                  </a:cubicBezTo>
                  <a:cubicBezTo>
                    <a:pt x="1472" y="870"/>
                    <a:pt x="1632" y="906"/>
                    <a:pt x="1789" y="960"/>
                  </a:cubicBezTo>
                  <a:cubicBezTo>
                    <a:pt x="1812" y="972"/>
                    <a:pt x="1832" y="977"/>
                    <a:pt x="1851" y="977"/>
                  </a:cubicBezTo>
                  <a:cubicBezTo>
                    <a:pt x="1912" y="977"/>
                    <a:pt x="1950" y="922"/>
                    <a:pt x="1950" y="848"/>
                  </a:cubicBezTo>
                  <a:cubicBezTo>
                    <a:pt x="1965" y="687"/>
                    <a:pt x="2094" y="462"/>
                    <a:pt x="2240" y="333"/>
                  </a:cubicBezTo>
                  <a:cubicBezTo>
                    <a:pt x="2377" y="223"/>
                    <a:pt x="2642" y="148"/>
                    <a:pt x="2817" y="148"/>
                  </a:cubicBezTo>
                  <a:cubicBezTo>
                    <a:pt x="2848" y="148"/>
                    <a:pt x="2875" y="150"/>
                    <a:pt x="2899" y="155"/>
                  </a:cubicBezTo>
                  <a:cubicBezTo>
                    <a:pt x="2981" y="155"/>
                    <a:pt x="3045" y="204"/>
                    <a:pt x="3125" y="219"/>
                  </a:cubicBezTo>
                  <a:cubicBezTo>
                    <a:pt x="3130" y="221"/>
                    <a:pt x="3136" y="222"/>
                    <a:pt x="3141" y="222"/>
                  </a:cubicBezTo>
                  <a:cubicBezTo>
                    <a:pt x="3183" y="222"/>
                    <a:pt x="3218" y="166"/>
                    <a:pt x="3189" y="123"/>
                  </a:cubicBezTo>
                  <a:cubicBezTo>
                    <a:pt x="3142" y="58"/>
                    <a:pt x="3060" y="43"/>
                    <a:pt x="2996" y="26"/>
                  </a:cubicBezTo>
                  <a:cubicBezTo>
                    <a:pt x="2925" y="9"/>
                    <a:pt x="2852" y="0"/>
                    <a:pt x="27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3851525" y="1955650"/>
              <a:ext cx="57025" cy="105600"/>
            </a:xfrm>
            <a:custGeom>
              <a:avLst/>
              <a:gdLst/>
              <a:ahLst/>
              <a:cxnLst/>
              <a:rect l="l" t="t" r="r" b="b"/>
              <a:pathLst>
                <a:path w="2281" h="4224" extrusionOk="0">
                  <a:moveTo>
                    <a:pt x="2203" y="1"/>
                  </a:moveTo>
                  <a:cubicBezTo>
                    <a:pt x="2170" y="1"/>
                    <a:pt x="2129" y="10"/>
                    <a:pt x="2095" y="17"/>
                  </a:cubicBezTo>
                  <a:cubicBezTo>
                    <a:pt x="1917" y="49"/>
                    <a:pt x="1773" y="195"/>
                    <a:pt x="1659" y="356"/>
                  </a:cubicBezTo>
                  <a:cubicBezTo>
                    <a:pt x="1579" y="453"/>
                    <a:pt x="1466" y="581"/>
                    <a:pt x="1386" y="710"/>
                  </a:cubicBezTo>
                  <a:cubicBezTo>
                    <a:pt x="1176" y="983"/>
                    <a:pt x="1193" y="1338"/>
                    <a:pt x="1273" y="1644"/>
                  </a:cubicBezTo>
                  <a:cubicBezTo>
                    <a:pt x="1322" y="1805"/>
                    <a:pt x="1401" y="1950"/>
                    <a:pt x="1450" y="2095"/>
                  </a:cubicBezTo>
                  <a:cubicBezTo>
                    <a:pt x="1374" y="2084"/>
                    <a:pt x="1295" y="2079"/>
                    <a:pt x="1216" y="2079"/>
                  </a:cubicBezTo>
                  <a:cubicBezTo>
                    <a:pt x="832" y="2079"/>
                    <a:pt x="443" y="2217"/>
                    <a:pt x="242" y="2579"/>
                  </a:cubicBezTo>
                  <a:cubicBezTo>
                    <a:pt x="97" y="2820"/>
                    <a:pt x="1" y="3126"/>
                    <a:pt x="49" y="3416"/>
                  </a:cubicBezTo>
                  <a:cubicBezTo>
                    <a:pt x="97" y="3689"/>
                    <a:pt x="162" y="4028"/>
                    <a:pt x="371" y="4221"/>
                  </a:cubicBezTo>
                  <a:cubicBezTo>
                    <a:pt x="377" y="4223"/>
                    <a:pt x="384" y="4224"/>
                    <a:pt x="390" y="4224"/>
                  </a:cubicBezTo>
                  <a:cubicBezTo>
                    <a:pt x="444" y="4224"/>
                    <a:pt x="481" y="4166"/>
                    <a:pt x="452" y="4108"/>
                  </a:cubicBezTo>
                  <a:cubicBezTo>
                    <a:pt x="177" y="3689"/>
                    <a:pt x="97" y="3255"/>
                    <a:pt x="291" y="2820"/>
                  </a:cubicBezTo>
                  <a:cubicBezTo>
                    <a:pt x="403" y="2546"/>
                    <a:pt x="645" y="2289"/>
                    <a:pt x="950" y="2256"/>
                  </a:cubicBezTo>
                  <a:cubicBezTo>
                    <a:pt x="1008" y="2240"/>
                    <a:pt x="1125" y="2236"/>
                    <a:pt x="1235" y="2236"/>
                  </a:cubicBezTo>
                  <a:cubicBezTo>
                    <a:pt x="1342" y="2236"/>
                    <a:pt x="1443" y="2240"/>
                    <a:pt x="1483" y="2240"/>
                  </a:cubicBezTo>
                  <a:cubicBezTo>
                    <a:pt x="1506" y="2246"/>
                    <a:pt x="1527" y="2250"/>
                    <a:pt x="1547" y="2250"/>
                  </a:cubicBezTo>
                  <a:cubicBezTo>
                    <a:pt x="1623" y="2250"/>
                    <a:pt x="1666" y="2201"/>
                    <a:pt x="1627" y="2111"/>
                  </a:cubicBezTo>
                  <a:cubicBezTo>
                    <a:pt x="1450" y="1741"/>
                    <a:pt x="1289" y="1338"/>
                    <a:pt x="1401" y="983"/>
                  </a:cubicBezTo>
                  <a:cubicBezTo>
                    <a:pt x="1483" y="807"/>
                    <a:pt x="1627" y="629"/>
                    <a:pt x="1773" y="468"/>
                  </a:cubicBezTo>
                  <a:cubicBezTo>
                    <a:pt x="1852" y="339"/>
                    <a:pt x="1949" y="210"/>
                    <a:pt x="2095" y="178"/>
                  </a:cubicBezTo>
                  <a:cubicBezTo>
                    <a:pt x="2159" y="163"/>
                    <a:pt x="2271" y="178"/>
                    <a:pt x="2271" y="81"/>
                  </a:cubicBezTo>
                  <a:cubicBezTo>
                    <a:pt x="2281" y="18"/>
                    <a:pt x="2248" y="1"/>
                    <a:pt x="22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3789900" y="1931650"/>
              <a:ext cx="65175" cy="123700"/>
            </a:xfrm>
            <a:custGeom>
              <a:avLst/>
              <a:gdLst/>
              <a:ahLst/>
              <a:cxnLst/>
              <a:rect l="l" t="t" r="r" b="b"/>
              <a:pathLst>
                <a:path w="2607" h="4948" extrusionOk="0">
                  <a:moveTo>
                    <a:pt x="2517" y="0"/>
                  </a:moveTo>
                  <a:cubicBezTo>
                    <a:pt x="2505" y="0"/>
                    <a:pt x="2492" y="3"/>
                    <a:pt x="2481" y="11"/>
                  </a:cubicBezTo>
                  <a:cubicBezTo>
                    <a:pt x="2417" y="75"/>
                    <a:pt x="2352" y="156"/>
                    <a:pt x="2273" y="221"/>
                  </a:cubicBezTo>
                  <a:cubicBezTo>
                    <a:pt x="1983" y="526"/>
                    <a:pt x="1676" y="687"/>
                    <a:pt x="1354" y="977"/>
                  </a:cubicBezTo>
                  <a:cubicBezTo>
                    <a:pt x="1225" y="1123"/>
                    <a:pt x="1081" y="1284"/>
                    <a:pt x="1032" y="1492"/>
                  </a:cubicBezTo>
                  <a:cubicBezTo>
                    <a:pt x="967" y="1815"/>
                    <a:pt x="1016" y="2169"/>
                    <a:pt x="1193" y="2443"/>
                  </a:cubicBezTo>
                  <a:cubicBezTo>
                    <a:pt x="1193" y="2459"/>
                    <a:pt x="1210" y="2491"/>
                    <a:pt x="1225" y="2508"/>
                  </a:cubicBezTo>
                  <a:cubicBezTo>
                    <a:pt x="887" y="2572"/>
                    <a:pt x="501" y="2637"/>
                    <a:pt x="308" y="2942"/>
                  </a:cubicBezTo>
                  <a:cubicBezTo>
                    <a:pt x="98" y="3425"/>
                    <a:pt x="1" y="3957"/>
                    <a:pt x="18" y="4488"/>
                  </a:cubicBezTo>
                  <a:cubicBezTo>
                    <a:pt x="33" y="4617"/>
                    <a:pt x="50" y="4827"/>
                    <a:pt x="130" y="4939"/>
                  </a:cubicBezTo>
                  <a:cubicBezTo>
                    <a:pt x="139" y="4945"/>
                    <a:pt x="149" y="4948"/>
                    <a:pt x="160" y="4948"/>
                  </a:cubicBezTo>
                  <a:cubicBezTo>
                    <a:pt x="205" y="4948"/>
                    <a:pt x="253" y="4898"/>
                    <a:pt x="226" y="4859"/>
                  </a:cubicBezTo>
                  <a:cubicBezTo>
                    <a:pt x="147" y="4569"/>
                    <a:pt x="130" y="4279"/>
                    <a:pt x="179" y="4005"/>
                  </a:cubicBezTo>
                  <a:cubicBezTo>
                    <a:pt x="226" y="3667"/>
                    <a:pt x="291" y="3329"/>
                    <a:pt x="420" y="3023"/>
                  </a:cubicBezTo>
                  <a:cubicBezTo>
                    <a:pt x="597" y="2733"/>
                    <a:pt x="1048" y="2684"/>
                    <a:pt x="1306" y="2652"/>
                  </a:cubicBezTo>
                  <a:cubicBezTo>
                    <a:pt x="1418" y="2652"/>
                    <a:pt x="1418" y="2540"/>
                    <a:pt x="1354" y="2459"/>
                  </a:cubicBezTo>
                  <a:cubicBezTo>
                    <a:pt x="1128" y="2104"/>
                    <a:pt x="1048" y="1606"/>
                    <a:pt x="1289" y="1284"/>
                  </a:cubicBezTo>
                  <a:cubicBezTo>
                    <a:pt x="1515" y="945"/>
                    <a:pt x="1918" y="768"/>
                    <a:pt x="2208" y="494"/>
                  </a:cubicBezTo>
                  <a:cubicBezTo>
                    <a:pt x="2337" y="350"/>
                    <a:pt x="2514" y="253"/>
                    <a:pt x="2595" y="75"/>
                  </a:cubicBezTo>
                  <a:cubicBezTo>
                    <a:pt x="2607" y="38"/>
                    <a:pt x="2561" y="0"/>
                    <a:pt x="25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3732350" y="1954450"/>
              <a:ext cx="29400" cy="91200"/>
            </a:xfrm>
            <a:custGeom>
              <a:avLst/>
              <a:gdLst/>
              <a:ahLst/>
              <a:cxnLst/>
              <a:rect l="l" t="t" r="r" b="b"/>
              <a:pathLst>
                <a:path w="1176" h="3648" extrusionOk="0">
                  <a:moveTo>
                    <a:pt x="886" y="1"/>
                  </a:moveTo>
                  <a:cubicBezTo>
                    <a:pt x="741" y="65"/>
                    <a:pt x="677" y="258"/>
                    <a:pt x="596" y="387"/>
                  </a:cubicBezTo>
                  <a:cubicBezTo>
                    <a:pt x="435" y="823"/>
                    <a:pt x="484" y="1467"/>
                    <a:pt x="870" y="1757"/>
                  </a:cubicBezTo>
                  <a:cubicBezTo>
                    <a:pt x="853" y="1772"/>
                    <a:pt x="838" y="1772"/>
                    <a:pt x="806" y="1789"/>
                  </a:cubicBezTo>
                  <a:cubicBezTo>
                    <a:pt x="258" y="1998"/>
                    <a:pt x="0" y="2465"/>
                    <a:pt x="241" y="3045"/>
                  </a:cubicBezTo>
                  <a:cubicBezTo>
                    <a:pt x="338" y="3254"/>
                    <a:pt x="484" y="3447"/>
                    <a:pt x="628" y="3625"/>
                  </a:cubicBezTo>
                  <a:cubicBezTo>
                    <a:pt x="640" y="3636"/>
                    <a:pt x="659" y="3648"/>
                    <a:pt x="681" y="3648"/>
                  </a:cubicBezTo>
                  <a:cubicBezTo>
                    <a:pt x="690" y="3648"/>
                    <a:pt x="700" y="3646"/>
                    <a:pt x="709" y="3641"/>
                  </a:cubicBezTo>
                  <a:cubicBezTo>
                    <a:pt x="741" y="3625"/>
                    <a:pt x="757" y="3561"/>
                    <a:pt x="725" y="3529"/>
                  </a:cubicBezTo>
                  <a:cubicBezTo>
                    <a:pt x="290" y="3029"/>
                    <a:pt x="16" y="2320"/>
                    <a:pt x="725" y="1982"/>
                  </a:cubicBezTo>
                  <a:cubicBezTo>
                    <a:pt x="821" y="1918"/>
                    <a:pt x="1175" y="1837"/>
                    <a:pt x="1014" y="1692"/>
                  </a:cubicBezTo>
                  <a:cubicBezTo>
                    <a:pt x="950" y="1643"/>
                    <a:pt x="870" y="1579"/>
                    <a:pt x="821" y="1515"/>
                  </a:cubicBezTo>
                  <a:cubicBezTo>
                    <a:pt x="709" y="1354"/>
                    <a:pt x="677" y="1177"/>
                    <a:pt x="660" y="984"/>
                  </a:cubicBezTo>
                  <a:cubicBezTo>
                    <a:pt x="645" y="726"/>
                    <a:pt x="660" y="501"/>
                    <a:pt x="821" y="275"/>
                  </a:cubicBezTo>
                  <a:cubicBezTo>
                    <a:pt x="853" y="211"/>
                    <a:pt x="902" y="178"/>
                    <a:pt x="950" y="97"/>
                  </a:cubicBezTo>
                  <a:cubicBezTo>
                    <a:pt x="967" y="65"/>
                    <a:pt x="935" y="1"/>
                    <a:pt x="8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3574900" y="2561600"/>
              <a:ext cx="53175" cy="114850"/>
            </a:xfrm>
            <a:custGeom>
              <a:avLst/>
              <a:gdLst/>
              <a:ahLst/>
              <a:cxnLst/>
              <a:rect l="l" t="t" r="r" b="b"/>
              <a:pathLst>
                <a:path w="2127" h="4594" extrusionOk="0">
                  <a:moveTo>
                    <a:pt x="1454" y="1"/>
                  </a:moveTo>
                  <a:cubicBezTo>
                    <a:pt x="1407" y="1"/>
                    <a:pt x="1356" y="71"/>
                    <a:pt x="1385" y="116"/>
                  </a:cubicBezTo>
                  <a:cubicBezTo>
                    <a:pt x="1531" y="342"/>
                    <a:pt x="1660" y="599"/>
                    <a:pt x="1756" y="840"/>
                  </a:cubicBezTo>
                  <a:cubicBezTo>
                    <a:pt x="1950" y="1244"/>
                    <a:pt x="2030" y="1613"/>
                    <a:pt x="1643" y="1888"/>
                  </a:cubicBezTo>
                  <a:cubicBezTo>
                    <a:pt x="1305" y="2193"/>
                    <a:pt x="661" y="2290"/>
                    <a:pt x="597" y="2822"/>
                  </a:cubicBezTo>
                  <a:cubicBezTo>
                    <a:pt x="548" y="3112"/>
                    <a:pt x="677" y="3321"/>
                    <a:pt x="726" y="3546"/>
                  </a:cubicBezTo>
                  <a:cubicBezTo>
                    <a:pt x="805" y="3804"/>
                    <a:pt x="355" y="4287"/>
                    <a:pt x="146" y="4416"/>
                  </a:cubicBezTo>
                  <a:cubicBezTo>
                    <a:pt x="49" y="4416"/>
                    <a:pt x="0" y="4561"/>
                    <a:pt x="114" y="4594"/>
                  </a:cubicBezTo>
                  <a:cubicBezTo>
                    <a:pt x="275" y="4594"/>
                    <a:pt x="307" y="4497"/>
                    <a:pt x="419" y="4416"/>
                  </a:cubicBezTo>
                  <a:cubicBezTo>
                    <a:pt x="709" y="4175"/>
                    <a:pt x="999" y="3788"/>
                    <a:pt x="870" y="3402"/>
                  </a:cubicBezTo>
                  <a:cubicBezTo>
                    <a:pt x="741" y="3127"/>
                    <a:pt x="677" y="2805"/>
                    <a:pt x="854" y="2597"/>
                  </a:cubicBezTo>
                  <a:cubicBezTo>
                    <a:pt x="1128" y="2339"/>
                    <a:pt x="1531" y="2210"/>
                    <a:pt x="1821" y="1936"/>
                  </a:cubicBezTo>
                  <a:cubicBezTo>
                    <a:pt x="2046" y="1742"/>
                    <a:pt x="2126" y="1405"/>
                    <a:pt x="2030" y="1115"/>
                  </a:cubicBezTo>
                  <a:cubicBezTo>
                    <a:pt x="1868" y="744"/>
                    <a:pt x="1740" y="309"/>
                    <a:pt x="1466" y="3"/>
                  </a:cubicBezTo>
                  <a:cubicBezTo>
                    <a:pt x="1462" y="1"/>
                    <a:pt x="1458" y="1"/>
                    <a:pt x="14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3640550" y="2587425"/>
              <a:ext cx="41075" cy="92650"/>
            </a:xfrm>
            <a:custGeom>
              <a:avLst/>
              <a:gdLst/>
              <a:ahLst/>
              <a:cxnLst/>
              <a:rect l="l" t="t" r="r" b="b"/>
              <a:pathLst>
                <a:path w="1643" h="3706" extrusionOk="0">
                  <a:moveTo>
                    <a:pt x="1192" y="0"/>
                  </a:moveTo>
                  <a:cubicBezTo>
                    <a:pt x="1135" y="0"/>
                    <a:pt x="1086" y="61"/>
                    <a:pt x="1143" y="129"/>
                  </a:cubicBezTo>
                  <a:cubicBezTo>
                    <a:pt x="1240" y="194"/>
                    <a:pt x="1289" y="275"/>
                    <a:pt x="1336" y="387"/>
                  </a:cubicBezTo>
                  <a:cubicBezTo>
                    <a:pt x="1433" y="645"/>
                    <a:pt x="1497" y="984"/>
                    <a:pt x="1450" y="1209"/>
                  </a:cubicBezTo>
                  <a:cubicBezTo>
                    <a:pt x="1369" y="1515"/>
                    <a:pt x="1095" y="1725"/>
                    <a:pt x="902" y="1998"/>
                  </a:cubicBezTo>
                  <a:cubicBezTo>
                    <a:pt x="870" y="2062"/>
                    <a:pt x="853" y="2127"/>
                    <a:pt x="870" y="2208"/>
                  </a:cubicBezTo>
                  <a:cubicBezTo>
                    <a:pt x="870" y="2221"/>
                    <a:pt x="907" y="2361"/>
                    <a:pt x="905" y="2361"/>
                  </a:cubicBezTo>
                  <a:cubicBezTo>
                    <a:pt x="905" y="2361"/>
                    <a:pt x="904" y="2358"/>
                    <a:pt x="902" y="2352"/>
                  </a:cubicBezTo>
                  <a:lnTo>
                    <a:pt x="902" y="2352"/>
                  </a:lnTo>
                  <a:cubicBezTo>
                    <a:pt x="950" y="2674"/>
                    <a:pt x="853" y="2900"/>
                    <a:pt x="660" y="3110"/>
                  </a:cubicBezTo>
                  <a:cubicBezTo>
                    <a:pt x="467" y="3303"/>
                    <a:pt x="322" y="3415"/>
                    <a:pt x="65" y="3544"/>
                  </a:cubicBezTo>
                  <a:lnTo>
                    <a:pt x="16" y="3593"/>
                  </a:lnTo>
                  <a:cubicBezTo>
                    <a:pt x="0" y="3657"/>
                    <a:pt x="48" y="3705"/>
                    <a:pt x="97" y="3705"/>
                  </a:cubicBezTo>
                  <a:cubicBezTo>
                    <a:pt x="161" y="3705"/>
                    <a:pt x="209" y="3657"/>
                    <a:pt x="258" y="3641"/>
                  </a:cubicBezTo>
                  <a:cubicBezTo>
                    <a:pt x="838" y="3303"/>
                    <a:pt x="1224" y="2788"/>
                    <a:pt x="1014" y="2176"/>
                  </a:cubicBezTo>
                  <a:cubicBezTo>
                    <a:pt x="1014" y="2094"/>
                    <a:pt x="1014" y="2094"/>
                    <a:pt x="1079" y="2015"/>
                  </a:cubicBezTo>
                  <a:cubicBezTo>
                    <a:pt x="1289" y="1772"/>
                    <a:pt x="1546" y="1515"/>
                    <a:pt x="1611" y="1192"/>
                  </a:cubicBezTo>
                  <a:cubicBezTo>
                    <a:pt x="1643" y="806"/>
                    <a:pt x="1546" y="275"/>
                    <a:pt x="1256" y="33"/>
                  </a:cubicBezTo>
                  <a:cubicBezTo>
                    <a:pt x="1238" y="10"/>
                    <a:pt x="1214" y="0"/>
                    <a:pt x="11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3706225" y="2581750"/>
              <a:ext cx="31375" cy="72600"/>
            </a:xfrm>
            <a:custGeom>
              <a:avLst/>
              <a:gdLst/>
              <a:ahLst/>
              <a:cxnLst/>
              <a:rect l="l" t="t" r="r" b="b"/>
              <a:pathLst>
                <a:path w="1255" h="2904" extrusionOk="0">
                  <a:moveTo>
                    <a:pt x="915" y="0"/>
                  </a:moveTo>
                  <a:cubicBezTo>
                    <a:pt x="857" y="0"/>
                    <a:pt x="806" y="71"/>
                    <a:pt x="835" y="115"/>
                  </a:cubicBezTo>
                  <a:cubicBezTo>
                    <a:pt x="917" y="244"/>
                    <a:pt x="981" y="324"/>
                    <a:pt x="996" y="453"/>
                  </a:cubicBezTo>
                  <a:cubicBezTo>
                    <a:pt x="1061" y="840"/>
                    <a:pt x="1061" y="1291"/>
                    <a:pt x="900" y="1709"/>
                  </a:cubicBezTo>
                  <a:cubicBezTo>
                    <a:pt x="803" y="1967"/>
                    <a:pt x="530" y="2225"/>
                    <a:pt x="320" y="2482"/>
                  </a:cubicBezTo>
                  <a:cubicBezTo>
                    <a:pt x="240" y="2579"/>
                    <a:pt x="127" y="2676"/>
                    <a:pt x="30" y="2789"/>
                  </a:cubicBezTo>
                  <a:cubicBezTo>
                    <a:pt x="1" y="2832"/>
                    <a:pt x="51" y="2903"/>
                    <a:pt x="109" y="2903"/>
                  </a:cubicBezTo>
                  <a:cubicBezTo>
                    <a:pt x="115" y="2903"/>
                    <a:pt x="121" y="2903"/>
                    <a:pt x="127" y="2901"/>
                  </a:cubicBezTo>
                  <a:cubicBezTo>
                    <a:pt x="433" y="2628"/>
                    <a:pt x="691" y="2306"/>
                    <a:pt x="932" y="1984"/>
                  </a:cubicBezTo>
                  <a:cubicBezTo>
                    <a:pt x="1206" y="1468"/>
                    <a:pt x="1254" y="824"/>
                    <a:pt x="1110" y="277"/>
                  </a:cubicBezTo>
                  <a:cubicBezTo>
                    <a:pt x="1061" y="195"/>
                    <a:pt x="1013" y="51"/>
                    <a:pt x="932" y="2"/>
                  </a:cubicBezTo>
                  <a:cubicBezTo>
                    <a:pt x="926" y="1"/>
                    <a:pt x="921" y="0"/>
                    <a:pt x="9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3325225" y="2459175"/>
              <a:ext cx="108750" cy="51850"/>
            </a:xfrm>
            <a:custGeom>
              <a:avLst/>
              <a:gdLst/>
              <a:ahLst/>
              <a:cxnLst/>
              <a:rect l="l" t="t" r="r" b="b"/>
              <a:pathLst>
                <a:path w="4350" h="2074" extrusionOk="0">
                  <a:moveTo>
                    <a:pt x="4244" y="0"/>
                  </a:moveTo>
                  <a:cubicBezTo>
                    <a:pt x="4224" y="0"/>
                    <a:pt x="4205" y="4"/>
                    <a:pt x="4189" y="9"/>
                  </a:cubicBezTo>
                  <a:cubicBezTo>
                    <a:pt x="3948" y="41"/>
                    <a:pt x="3706" y="41"/>
                    <a:pt x="3480" y="154"/>
                  </a:cubicBezTo>
                  <a:cubicBezTo>
                    <a:pt x="3287" y="234"/>
                    <a:pt x="3158" y="444"/>
                    <a:pt x="3046" y="621"/>
                  </a:cubicBezTo>
                  <a:cubicBezTo>
                    <a:pt x="2949" y="766"/>
                    <a:pt x="2853" y="911"/>
                    <a:pt x="2772" y="1056"/>
                  </a:cubicBezTo>
                  <a:cubicBezTo>
                    <a:pt x="2578" y="1362"/>
                    <a:pt x="2321" y="1619"/>
                    <a:pt x="1983" y="1780"/>
                  </a:cubicBezTo>
                  <a:cubicBezTo>
                    <a:pt x="1727" y="1871"/>
                    <a:pt x="1399" y="1919"/>
                    <a:pt x="1130" y="1919"/>
                  </a:cubicBezTo>
                  <a:cubicBezTo>
                    <a:pt x="1061" y="1919"/>
                    <a:pt x="995" y="1916"/>
                    <a:pt x="935" y="1909"/>
                  </a:cubicBezTo>
                  <a:cubicBezTo>
                    <a:pt x="662" y="1862"/>
                    <a:pt x="388" y="1797"/>
                    <a:pt x="147" y="1652"/>
                  </a:cubicBezTo>
                  <a:cubicBezTo>
                    <a:pt x="135" y="1644"/>
                    <a:pt x="122" y="1641"/>
                    <a:pt x="111" y="1641"/>
                  </a:cubicBezTo>
                  <a:cubicBezTo>
                    <a:pt x="45" y="1641"/>
                    <a:pt x="0" y="1740"/>
                    <a:pt x="82" y="1780"/>
                  </a:cubicBezTo>
                  <a:cubicBezTo>
                    <a:pt x="418" y="1972"/>
                    <a:pt x="812" y="2074"/>
                    <a:pt x="1204" y="2074"/>
                  </a:cubicBezTo>
                  <a:cubicBezTo>
                    <a:pt x="1733" y="2074"/>
                    <a:pt x="2257" y="1889"/>
                    <a:pt x="2627" y="1491"/>
                  </a:cubicBezTo>
                  <a:cubicBezTo>
                    <a:pt x="2933" y="1185"/>
                    <a:pt x="3143" y="702"/>
                    <a:pt x="3368" y="444"/>
                  </a:cubicBezTo>
                  <a:cubicBezTo>
                    <a:pt x="3497" y="299"/>
                    <a:pt x="3594" y="267"/>
                    <a:pt x="3787" y="219"/>
                  </a:cubicBezTo>
                  <a:cubicBezTo>
                    <a:pt x="3916" y="187"/>
                    <a:pt x="4109" y="187"/>
                    <a:pt x="4286" y="154"/>
                  </a:cubicBezTo>
                  <a:cubicBezTo>
                    <a:pt x="4335" y="138"/>
                    <a:pt x="4350" y="90"/>
                    <a:pt x="4335" y="58"/>
                  </a:cubicBezTo>
                  <a:cubicBezTo>
                    <a:pt x="4323" y="15"/>
                    <a:pt x="4284" y="0"/>
                    <a:pt x="42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3350700" y="2483125"/>
              <a:ext cx="109050" cy="70550"/>
            </a:xfrm>
            <a:custGeom>
              <a:avLst/>
              <a:gdLst/>
              <a:ahLst/>
              <a:cxnLst/>
              <a:rect l="l" t="t" r="r" b="b"/>
              <a:pathLst>
                <a:path w="4362" h="2822" extrusionOk="0">
                  <a:moveTo>
                    <a:pt x="4136" y="0"/>
                  </a:moveTo>
                  <a:cubicBezTo>
                    <a:pt x="4035" y="0"/>
                    <a:pt x="3927" y="17"/>
                    <a:pt x="3831" y="17"/>
                  </a:cubicBezTo>
                  <a:cubicBezTo>
                    <a:pt x="3363" y="66"/>
                    <a:pt x="2929" y="339"/>
                    <a:pt x="2736" y="790"/>
                  </a:cubicBezTo>
                  <a:cubicBezTo>
                    <a:pt x="2575" y="1129"/>
                    <a:pt x="2510" y="1435"/>
                    <a:pt x="2204" y="1692"/>
                  </a:cubicBezTo>
                  <a:cubicBezTo>
                    <a:pt x="1720" y="2063"/>
                    <a:pt x="1157" y="2289"/>
                    <a:pt x="593" y="2514"/>
                  </a:cubicBezTo>
                  <a:cubicBezTo>
                    <a:pt x="416" y="2579"/>
                    <a:pt x="191" y="2594"/>
                    <a:pt x="30" y="2708"/>
                  </a:cubicBezTo>
                  <a:cubicBezTo>
                    <a:pt x="1" y="2751"/>
                    <a:pt x="37" y="2822"/>
                    <a:pt x="93" y="2822"/>
                  </a:cubicBezTo>
                  <a:cubicBezTo>
                    <a:pt x="98" y="2822"/>
                    <a:pt x="104" y="2821"/>
                    <a:pt x="110" y="2820"/>
                  </a:cubicBezTo>
                  <a:cubicBezTo>
                    <a:pt x="883" y="2579"/>
                    <a:pt x="1688" y="2304"/>
                    <a:pt x="2332" y="1789"/>
                  </a:cubicBezTo>
                  <a:cubicBezTo>
                    <a:pt x="2590" y="1563"/>
                    <a:pt x="2703" y="1258"/>
                    <a:pt x="2816" y="984"/>
                  </a:cubicBezTo>
                  <a:cubicBezTo>
                    <a:pt x="3041" y="372"/>
                    <a:pt x="3541" y="163"/>
                    <a:pt x="4104" y="163"/>
                  </a:cubicBezTo>
                  <a:cubicBezTo>
                    <a:pt x="4123" y="159"/>
                    <a:pt x="4143" y="158"/>
                    <a:pt x="4163" y="158"/>
                  </a:cubicBezTo>
                  <a:cubicBezTo>
                    <a:pt x="4196" y="158"/>
                    <a:pt x="4230" y="161"/>
                    <a:pt x="4259" y="161"/>
                  </a:cubicBezTo>
                  <a:cubicBezTo>
                    <a:pt x="4287" y="161"/>
                    <a:pt x="4312" y="158"/>
                    <a:pt x="4330" y="146"/>
                  </a:cubicBezTo>
                  <a:cubicBezTo>
                    <a:pt x="4362" y="114"/>
                    <a:pt x="4362" y="49"/>
                    <a:pt x="4330" y="34"/>
                  </a:cubicBezTo>
                  <a:cubicBezTo>
                    <a:pt x="4271" y="8"/>
                    <a:pt x="4205" y="0"/>
                    <a:pt x="41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3430100" y="2515950"/>
              <a:ext cx="60550" cy="35025"/>
            </a:xfrm>
            <a:custGeom>
              <a:avLst/>
              <a:gdLst/>
              <a:ahLst/>
              <a:cxnLst/>
              <a:rect l="l" t="t" r="r" b="b"/>
              <a:pathLst>
                <a:path w="2422" h="1401" extrusionOk="0">
                  <a:moveTo>
                    <a:pt x="2176" y="0"/>
                  </a:moveTo>
                  <a:cubicBezTo>
                    <a:pt x="1643" y="0"/>
                    <a:pt x="1200" y="421"/>
                    <a:pt x="784" y="718"/>
                  </a:cubicBezTo>
                  <a:cubicBezTo>
                    <a:pt x="542" y="895"/>
                    <a:pt x="284" y="1072"/>
                    <a:pt x="43" y="1266"/>
                  </a:cubicBezTo>
                  <a:cubicBezTo>
                    <a:pt x="1" y="1321"/>
                    <a:pt x="55" y="1401"/>
                    <a:pt x="113" y="1401"/>
                  </a:cubicBezTo>
                  <a:cubicBezTo>
                    <a:pt x="122" y="1401"/>
                    <a:pt x="131" y="1399"/>
                    <a:pt x="140" y="1395"/>
                  </a:cubicBezTo>
                  <a:cubicBezTo>
                    <a:pt x="494" y="1120"/>
                    <a:pt x="864" y="847"/>
                    <a:pt x="1218" y="589"/>
                  </a:cubicBezTo>
                  <a:cubicBezTo>
                    <a:pt x="1574" y="322"/>
                    <a:pt x="1863" y="150"/>
                    <a:pt x="2246" y="150"/>
                  </a:cubicBezTo>
                  <a:cubicBezTo>
                    <a:pt x="2278" y="150"/>
                    <a:pt x="2312" y="151"/>
                    <a:pt x="2345" y="154"/>
                  </a:cubicBezTo>
                  <a:cubicBezTo>
                    <a:pt x="2422" y="123"/>
                    <a:pt x="2398" y="8"/>
                    <a:pt x="2327" y="8"/>
                  </a:cubicBezTo>
                  <a:cubicBezTo>
                    <a:pt x="2323" y="8"/>
                    <a:pt x="2318" y="8"/>
                    <a:pt x="2313" y="9"/>
                  </a:cubicBezTo>
                  <a:cubicBezTo>
                    <a:pt x="2267" y="3"/>
                    <a:pt x="2221" y="0"/>
                    <a:pt x="21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3349900" y="2132925"/>
              <a:ext cx="107450" cy="57675"/>
            </a:xfrm>
            <a:custGeom>
              <a:avLst/>
              <a:gdLst/>
              <a:ahLst/>
              <a:cxnLst/>
              <a:rect l="l" t="t" r="r" b="b"/>
              <a:pathLst>
                <a:path w="4298" h="2307" extrusionOk="0">
                  <a:moveTo>
                    <a:pt x="1223" y="0"/>
                  </a:moveTo>
                  <a:cubicBezTo>
                    <a:pt x="944" y="0"/>
                    <a:pt x="664" y="43"/>
                    <a:pt x="399" y="109"/>
                  </a:cubicBezTo>
                  <a:cubicBezTo>
                    <a:pt x="271" y="158"/>
                    <a:pt x="126" y="158"/>
                    <a:pt x="30" y="238"/>
                  </a:cubicBezTo>
                  <a:cubicBezTo>
                    <a:pt x="0" y="283"/>
                    <a:pt x="37" y="354"/>
                    <a:pt x="81" y="354"/>
                  </a:cubicBezTo>
                  <a:cubicBezTo>
                    <a:pt x="86" y="354"/>
                    <a:pt x="90" y="353"/>
                    <a:pt x="94" y="352"/>
                  </a:cubicBezTo>
                  <a:cubicBezTo>
                    <a:pt x="469" y="222"/>
                    <a:pt x="855" y="144"/>
                    <a:pt x="1236" y="144"/>
                  </a:cubicBezTo>
                  <a:cubicBezTo>
                    <a:pt x="1328" y="144"/>
                    <a:pt x="1420" y="149"/>
                    <a:pt x="1511" y="158"/>
                  </a:cubicBezTo>
                  <a:cubicBezTo>
                    <a:pt x="1656" y="174"/>
                    <a:pt x="1817" y="270"/>
                    <a:pt x="1849" y="384"/>
                  </a:cubicBezTo>
                  <a:cubicBezTo>
                    <a:pt x="1898" y="577"/>
                    <a:pt x="1801" y="818"/>
                    <a:pt x="1866" y="1028"/>
                  </a:cubicBezTo>
                  <a:cubicBezTo>
                    <a:pt x="1962" y="1172"/>
                    <a:pt x="2171" y="1172"/>
                    <a:pt x="2332" y="1172"/>
                  </a:cubicBezTo>
                  <a:cubicBezTo>
                    <a:pt x="2470" y="1172"/>
                    <a:pt x="2605" y="1162"/>
                    <a:pt x="2731" y="1162"/>
                  </a:cubicBezTo>
                  <a:cubicBezTo>
                    <a:pt x="2960" y="1162"/>
                    <a:pt x="3158" y="1196"/>
                    <a:pt x="3283" y="1382"/>
                  </a:cubicBezTo>
                  <a:cubicBezTo>
                    <a:pt x="3427" y="1591"/>
                    <a:pt x="3492" y="1752"/>
                    <a:pt x="3556" y="1994"/>
                  </a:cubicBezTo>
                  <a:cubicBezTo>
                    <a:pt x="3588" y="2123"/>
                    <a:pt x="3670" y="2284"/>
                    <a:pt x="3814" y="2300"/>
                  </a:cubicBezTo>
                  <a:cubicBezTo>
                    <a:pt x="3851" y="2304"/>
                    <a:pt x="3888" y="2306"/>
                    <a:pt x="3926" y="2306"/>
                  </a:cubicBezTo>
                  <a:cubicBezTo>
                    <a:pt x="4039" y="2306"/>
                    <a:pt x="4153" y="2288"/>
                    <a:pt x="4249" y="2252"/>
                  </a:cubicBezTo>
                  <a:cubicBezTo>
                    <a:pt x="4297" y="2220"/>
                    <a:pt x="4282" y="2139"/>
                    <a:pt x="4217" y="2123"/>
                  </a:cubicBezTo>
                  <a:cubicBezTo>
                    <a:pt x="4104" y="2123"/>
                    <a:pt x="3996" y="2147"/>
                    <a:pt x="3907" y="2147"/>
                  </a:cubicBezTo>
                  <a:cubicBezTo>
                    <a:pt x="3818" y="2147"/>
                    <a:pt x="3750" y="2123"/>
                    <a:pt x="3717" y="2027"/>
                  </a:cubicBezTo>
                  <a:cubicBezTo>
                    <a:pt x="3621" y="1623"/>
                    <a:pt x="3444" y="1093"/>
                    <a:pt x="2993" y="1028"/>
                  </a:cubicBezTo>
                  <a:cubicBezTo>
                    <a:pt x="2914" y="1012"/>
                    <a:pt x="2833" y="1007"/>
                    <a:pt x="2752" y="1007"/>
                  </a:cubicBezTo>
                  <a:cubicBezTo>
                    <a:pt x="2599" y="1007"/>
                    <a:pt x="2445" y="1026"/>
                    <a:pt x="2308" y="1026"/>
                  </a:cubicBezTo>
                  <a:cubicBezTo>
                    <a:pt x="2223" y="1026"/>
                    <a:pt x="2144" y="1019"/>
                    <a:pt x="2074" y="996"/>
                  </a:cubicBezTo>
                  <a:cubicBezTo>
                    <a:pt x="1978" y="964"/>
                    <a:pt x="1995" y="964"/>
                    <a:pt x="1995" y="850"/>
                  </a:cubicBezTo>
                  <a:cubicBezTo>
                    <a:pt x="1995" y="674"/>
                    <a:pt x="2042" y="480"/>
                    <a:pt x="1978" y="303"/>
                  </a:cubicBezTo>
                  <a:cubicBezTo>
                    <a:pt x="1898" y="158"/>
                    <a:pt x="1752" y="62"/>
                    <a:pt x="1608" y="30"/>
                  </a:cubicBezTo>
                  <a:cubicBezTo>
                    <a:pt x="1481" y="9"/>
                    <a:pt x="1352" y="0"/>
                    <a:pt x="1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3381625" y="2080450"/>
              <a:ext cx="103525" cy="65800"/>
            </a:xfrm>
            <a:custGeom>
              <a:avLst/>
              <a:gdLst/>
              <a:ahLst/>
              <a:cxnLst/>
              <a:rect l="l" t="t" r="r" b="b"/>
              <a:pathLst>
                <a:path w="4141" h="2632" extrusionOk="0">
                  <a:moveTo>
                    <a:pt x="218" y="1"/>
                  </a:moveTo>
                  <a:cubicBezTo>
                    <a:pt x="156" y="1"/>
                    <a:pt x="98" y="6"/>
                    <a:pt x="49" y="18"/>
                  </a:cubicBezTo>
                  <a:cubicBezTo>
                    <a:pt x="0" y="67"/>
                    <a:pt x="32" y="147"/>
                    <a:pt x="97" y="147"/>
                  </a:cubicBezTo>
                  <a:cubicBezTo>
                    <a:pt x="693" y="179"/>
                    <a:pt x="1402" y="211"/>
                    <a:pt x="1821" y="647"/>
                  </a:cubicBezTo>
                  <a:cubicBezTo>
                    <a:pt x="1982" y="888"/>
                    <a:pt x="1982" y="1227"/>
                    <a:pt x="1997" y="1516"/>
                  </a:cubicBezTo>
                  <a:cubicBezTo>
                    <a:pt x="1997" y="1564"/>
                    <a:pt x="1997" y="1613"/>
                    <a:pt x="2046" y="1661"/>
                  </a:cubicBezTo>
                  <a:cubicBezTo>
                    <a:pt x="2118" y="1703"/>
                    <a:pt x="2193" y="1719"/>
                    <a:pt x="2271" y="1719"/>
                  </a:cubicBezTo>
                  <a:cubicBezTo>
                    <a:pt x="2492" y="1719"/>
                    <a:pt x="2730" y="1592"/>
                    <a:pt x="2931" y="1581"/>
                  </a:cubicBezTo>
                  <a:cubicBezTo>
                    <a:pt x="2980" y="1575"/>
                    <a:pt x="3028" y="1572"/>
                    <a:pt x="3075" y="1572"/>
                  </a:cubicBezTo>
                  <a:cubicBezTo>
                    <a:pt x="3402" y="1572"/>
                    <a:pt x="3687" y="1720"/>
                    <a:pt x="3898" y="2015"/>
                  </a:cubicBezTo>
                  <a:cubicBezTo>
                    <a:pt x="4011" y="2208"/>
                    <a:pt x="3962" y="2354"/>
                    <a:pt x="3979" y="2579"/>
                  </a:cubicBezTo>
                  <a:cubicBezTo>
                    <a:pt x="3992" y="2606"/>
                    <a:pt x="4015" y="2632"/>
                    <a:pt x="4050" y="2632"/>
                  </a:cubicBezTo>
                  <a:cubicBezTo>
                    <a:pt x="4058" y="2632"/>
                    <a:pt x="4066" y="2630"/>
                    <a:pt x="4076" y="2627"/>
                  </a:cubicBezTo>
                  <a:cubicBezTo>
                    <a:pt x="4123" y="2612"/>
                    <a:pt x="4123" y="2547"/>
                    <a:pt x="4123" y="2498"/>
                  </a:cubicBezTo>
                  <a:cubicBezTo>
                    <a:pt x="4140" y="2402"/>
                    <a:pt x="4140" y="2290"/>
                    <a:pt x="4123" y="2193"/>
                  </a:cubicBezTo>
                  <a:cubicBezTo>
                    <a:pt x="4059" y="1854"/>
                    <a:pt x="3754" y="1613"/>
                    <a:pt x="3464" y="1484"/>
                  </a:cubicBezTo>
                  <a:cubicBezTo>
                    <a:pt x="3349" y="1443"/>
                    <a:pt x="3228" y="1426"/>
                    <a:pt x="3106" y="1426"/>
                  </a:cubicBezTo>
                  <a:cubicBezTo>
                    <a:pt x="2849" y="1426"/>
                    <a:pt x="2587" y="1499"/>
                    <a:pt x="2368" y="1564"/>
                  </a:cubicBezTo>
                  <a:cubicBezTo>
                    <a:pt x="2344" y="1569"/>
                    <a:pt x="2316" y="1571"/>
                    <a:pt x="2288" y="1571"/>
                  </a:cubicBezTo>
                  <a:cubicBezTo>
                    <a:pt x="2221" y="1571"/>
                    <a:pt x="2154" y="1560"/>
                    <a:pt x="2143" y="1549"/>
                  </a:cubicBezTo>
                  <a:cubicBezTo>
                    <a:pt x="2143" y="1532"/>
                    <a:pt x="2126" y="1516"/>
                    <a:pt x="2143" y="1500"/>
                  </a:cubicBezTo>
                  <a:cubicBezTo>
                    <a:pt x="2126" y="1194"/>
                    <a:pt x="2111" y="840"/>
                    <a:pt x="1950" y="566"/>
                  </a:cubicBezTo>
                  <a:cubicBezTo>
                    <a:pt x="1660" y="228"/>
                    <a:pt x="1192" y="115"/>
                    <a:pt x="773" y="67"/>
                  </a:cubicBezTo>
                  <a:cubicBezTo>
                    <a:pt x="618" y="43"/>
                    <a:pt x="39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3433775" y="2041425"/>
              <a:ext cx="85575" cy="69175"/>
            </a:xfrm>
            <a:custGeom>
              <a:avLst/>
              <a:gdLst/>
              <a:ahLst/>
              <a:cxnLst/>
              <a:rect l="l" t="t" r="r" b="b"/>
              <a:pathLst>
                <a:path w="3423" h="2767" extrusionOk="0">
                  <a:moveTo>
                    <a:pt x="330" y="1"/>
                  </a:moveTo>
                  <a:cubicBezTo>
                    <a:pt x="250" y="1"/>
                    <a:pt x="137" y="17"/>
                    <a:pt x="57" y="50"/>
                  </a:cubicBezTo>
                  <a:cubicBezTo>
                    <a:pt x="0" y="78"/>
                    <a:pt x="43" y="167"/>
                    <a:pt x="98" y="167"/>
                  </a:cubicBezTo>
                  <a:cubicBezTo>
                    <a:pt x="105" y="167"/>
                    <a:pt x="113" y="166"/>
                    <a:pt x="121" y="162"/>
                  </a:cubicBezTo>
                  <a:cubicBezTo>
                    <a:pt x="167" y="151"/>
                    <a:pt x="213" y="146"/>
                    <a:pt x="259" y="146"/>
                  </a:cubicBezTo>
                  <a:cubicBezTo>
                    <a:pt x="486" y="146"/>
                    <a:pt x="715" y="267"/>
                    <a:pt x="942" y="387"/>
                  </a:cubicBezTo>
                  <a:cubicBezTo>
                    <a:pt x="1071" y="468"/>
                    <a:pt x="1217" y="613"/>
                    <a:pt x="1281" y="741"/>
                  </a:cubicBezTo>
                  <a:cubicBezTo>
                    <a:pt x="1313" y="855"/>
                    <a:pt x="1313" y="935"/>
                    <a:pt x="1345" y="1048"/>
                  </a:cubicBezTo>
                  <a:cubicBezTo>
                    <a:pt x="1425" y="1209"/>
                    <a:pt x="1619" y="1289"/>
                    <a:pt x="1780" y="1338"/>
                  </a:cubicBezTo>
                  <a:cubicBezTo>
                    <a:pt x="2151" y="1418"/>
                    <a:pt x="2537" y="1450"/>
                    <a:pt x="2843" y="1676"/>
                  </a:cubicBezTo>
                  <a:cubicBezTo>
                    <a:pt x="3133" y="1853"/>
                    <a:pt x="3294" y="2272"/>
                    <a:pt x="3229" y="2530"/>
                  </a:cubicBezTo>
                  <a:cubicBezTo>
                    <a:pt x="3229" y="2610"/>
                    <a:pt x="3117" y="2691"/>
                    <a:pt x="3214" y="2755"/>
                  </a:cubicBezTo>
                  <a:cubicBezTo>
                    <a:pt x="3229" y="2763"/>
                    <a:pt x="3244" y="2767"/>
                    <a:pt x="3257" y="2767"/>
                  </a:cubicBezTo>
                  <a:cubicBezTo>
                    <a:pt x="3350" y="2767"/>
                    <a:pt x="3377" y="2583"/>
                    <a:pt x="3390" y="2498"/>
                  </a:cubicBezTo>
                  <a:cubicBezTo>
                    <a:pt x="3422" y="2062"/>
                    <a:pt x="3165" y="1643"/>
                    <a:pt x="2778" y="1467"/>
                  </a:cubicBezTo>
                  <a:cubicBezTo>
                    <a:pt x="2441" y="1274"/>
                    <a:pt x="1990" y="1257"/>
                    <a:pt x="1651" y="1145"/>
                  </a:cubicBezTo>
                  <a:cubicBezTo>
                    <a:pt x="1571" y="1096"/>
                    <a:pt x="1506" y="1064"/>
                    <a:pt x="1474" y="984"/>
                  </a:cubicBezTo>
                  <a:cubicBezTo>
                    <a:pt x="1442" y="452"/>
                    <a:pt x="862" y="97"/>
                    <a:pt x="3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3486825" y="2012375"/>
              <a:ext cx="72350" cy="87250"/>
            </a:xfrm>
            <a:custGeom>
              <a:avLst/>
              <a:gdLst/>
              <a:ahLst/>
              <a:cxnLst/>
              <a:rect l="l" t="t" r="r" b="b"/>
              <a:pathLst>
                <a:path w="2894" h="3490" extrusionOk="0">
                  <a:moveTo>
                    <a:pt x="117" y="1"/>
                  </a:moveTo>
                  <a:cubicBezTo>
                    <a:pt x="92" y="1"/>
                    <a:pt x="67" y="6"/>
                    <a:pt x="44" y="20"/>
                  </a:cubicBezTo>
                  <a:cubicBezTo>
                    <a:pt x="1" y="63"/>
                    <a:pt x="24" y="134"/>
                    <a:pt x="76" y="134"/>
                  </a:cubicBezTo>
                  <a:cubicBezTo>
                    <a:pt x="82" y="134"/>
                    <a:pt x="87" y="133"/>
                    <a:pt x="93" y="132"/>
                  </a:cubicBezTo>
                  <a:cubicBezTo>
                    <a:pt x="641" y="164"/>
                    <a:pt x="1156" y="422"/>
                    <a:pt x="1526" y="825"/>
                  </a:cubicBezTo>
                  <a:cubicBezTo>
                    <a:pt x="1607" y="937"/>
                    <a:pt x="1687" y="1130"/>
                    <a:pt x="1687" y="1291"/>
                  </a:cubicBezTo>
                  <a:cubicBezTo>
                    <a:pt x="1704" y="1405"/>
                    <a:pt x="1639" y="1549"/>
                    <a:pt x="1623" y="1646"/>
                  </a:cubicBezTo>
                  <a:cubicBezTo>
                    <a:pt x="1590" y="1775"/>
                    <a:pt x="1655" y="1903"/>
                    <a:pt x="1768" y="1968"/>
                  </a:cubicBezTo>
                  <a:cubicBezTo>
                    <a:pt x="1977" y="2097"/>
                    <a:pt x="2235" y="2161"/>
                    <a:pt x="2396" y="2339"/>
                  </a:cubicBezTo>
                  <a:cubicBezTo>
                    <a:pt x="2525" y="2468"/>
                    <a:pt x="2606" y="2644"/>
                    <a:pt x="2653" y="2838"/>
                  </a:cubicBezTo>
                  <a:cubicBezTo>
                    <a:pt x="2686" y="3031"/>
                    <a:pt x="2718" y="3176"/>
                    <a:pt x="2702" y="3402"/>
                  </a:cubicBezTo>
                  <a:cubicBezTo>
                    <a:pt x="2702" y="3434"/>
                    <a:pt x="2718" y="3450"/>
                    <a:pt x="2735" y="3466"/>
                  </a:cubicBezTo>
                  <a:cubicBezTo>
                    <a:pt x="2760" y="3483"/>
                    <a:pt x="2781" y="3490"/>
                    <a:pt x="2797" y="3490"/>
                  </a:cubicBezTo>
                  <a:cubicBezTo>
                    <a:pt x="2894" y="3490"/>
                    <a:pt x="2847" y="3242"/>
                    <a:pt x="2847" y="3160"/>
                  </a:cubicBezTo>
                  <a:cubicBezTo>
                    <a:pt x="2814" y="2773"/>
                    <a:pt x="2702" y="2339"/>
                    <a:pt x="2364" y="2113"/>
                  </a:cubicBezTo>
                  <a:cubicBezTo>
                    <a:pt x="2187" y="2000"/>
                    <a:pt x="1897" y="1903"/>
                    <a:pt x="1784" y="1807"/>
                  </a:cubicBezTo>
                  <a:cubicBezTo>
                    <a:pt x="1751" y="1759"/>
                    <a:pt x="1751" y="1695"/>
                    <a:pt x="1768" y="1662"/>
                  </a:cubicBezTo>
                  <a:cubicBezTo>
                    <a:pt x="1897" y="1291"/>
                    <a:pt x="1800" y="857"/>
                    <a:pt x="1494" y="599"/>
                  </a:cubicBezTo>
                  <a:cubicBezTo>
                    <a:pt x="1156" y="310"/>
                    <a:pt x="753" y="67"/>
                    <a:pt x="319" y="20"/>
                  </a:cubicBezTo>
                  <a:cubicBezTo>
                    <a:pt x="308" y="21"/>
                    <a:pt x="297" y="22"/>
                    <a:pt x="286" y="22"/>
                  </a:cubicBezTo>
                  <a:cubicBezTo>
                    <a:pt x="228" y="22"/>
                    <a:pt x="171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3565775" y="2016850"/>
              <a:ext cx="35725" cy="44925"/>
            </a:xfrm>
            <a:custGeom>
              <a:avLst/>
              <a:gdLst/>
              <a:ahLst/>
              <a:cxnLst/>
              <a:rect l="l" t="t" r="r" b="b"/>
              <a:pathLst>
                <a:path w="1429" h="1797" extrusionOk="0">
                  <a:moveTo>
                    <a:pt x="108" y="0"/>
                  </a:moveTo>
                  <a:cubicBezTo>
                    <a:pt x="37" y="0"/>
                    <a:pt x="1" y="101"/>
                    <a:pt x="75" y="131"/>
                  </a:cubicBezTo>
                  <a:cubicBezTo>
                    <a:pt x="479" y="356"/>
                    <a:pt x="801" y="694"/>
                    <a:pt x="1106" y="1065"/>
                  </a:cubicBezTo>
                  <a:cubicBezTo>
                    <a:pt x="1267" y="1226"/>
                    <a:pt x="1235" y="1451"/>
                    <a:pt x="1267" y="1724"/>
                  </a:cubicBezTo>
                  <a:cubicBezTo>
                    <a:pt x="1267" y="1773"/>
                    <a:pt x="1307" y="1797"/>
                    <a:pt x="1348" y="1797"/>
                  </a:cubicBezTo>
                  <a:cubicBezTo>
                    <a:pt x="1388" y="1797"/>
                    <a:pt x="1428" y="1773"/>
                    <a:pt x="1428" y="1724"/>
                  </a:cubicBezTo>
                  <a:cubicBezTo>
                    <a:pt x="1396" y="1499"/>
                    <a:pt x="1428" y="1258"/>
                    <a:pt x="1299" y="1080"/>
                  </a:cubicBezTo>
                  <a:cubicBezTo>
                    <a:pt x="994" y="646"/>
                    <a:pt x="591" y="243"/>
                    <a:pt x="124" y="2"/>
                  </a:cubicBezTo>
                  <a:cubicBezTo>
                    <a:pt x="119" y="1"/>
                    <a:pt x="113" y="0"/>
                    <a:pt x="1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3363375" y="2179575"/>
              <a:ext cx="62175" cy="37000"/>
            </a:xfrm>
            <a:custGeom>
              <a:avLst/>
              <a:gdLst/>
              <a:ahLst/>
              <a:cxnLst/>
              <a:rect l="l" t="t" r="r" b="b"/>
              <a:pathLst>
                <a:path w="2487" h="1480" extrusionOk="0">
                  <a:moveTo>
                    <a:pt x="130" y="1"/>
                  </a:moveTo>
                  <a:cubicBezTo>
                    <a:pt x="30" y="1"/>
                    <a:pt x="1" y="41"/>
                    <a:pt x="86" y="144"/>
                  </a:cubicBezTo>
                  <a:cubicBezTo>
                    <a:pt x="618" y="225"/>
                    <a:pt x="1149" y="466"/>
                    <a:pt x="1632" y="644"/>
                  </a:cubicBezTo>
                  <a:cubicBezTo>
                    <a:pt x="1810" y="724"/>
                    <a:pt x="2003" y="805"/>
                    <a:pt x="2115" y="966"/>
                  </a:cubicBezTo>
                  <a:cubicBezTo>
                    <a:pt x="2180" y="1046"/>
                    <a:pt x="2261" y="1256"/>
                    <a:pt x="2325" y="1400"/>
                  </a:cubicBezTo>
                  <a:cubicBezTo>
                    <a:pt x="2333" y="1450"/>
                    <a:pt x="2377" y="1479"/>
                    <a:pt x="2416" y="1479"/>
                  </a:cubicBezTo>
                  <a:cubicBezTo>
                    <a:pt x="2453" y="1479"/>
                    <a:pt x="2486" y="1455"/>
                    <a:pt x="2486" y="1400"/>
                  </a:cubicBezTo>
                  <a:cubicBezTo>
                    <a:pt x="2373" y="1110"/>
                    <a:pt x="2244" y="756"/>
                    <a:pt x="1939" y="627"/>
                  </a:cubicBezTo>
                  <a:cubicBezTo>
                    <a:pt x="1849" y="564"/>
                    <a:pt x="501" y="1"/>
                    <a:pt x="1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3525375" y="2123575"/>
              <a:ext cx="395825" cy="376400"/>
            </a:xfrm>
            <a:custGeom>
              <a:avLst/>
              <a:gdLst/>
              <a:ahLst/>
              <a:cxnLst/>
              <a:rect l="l" t="t" r="r" b="b"/>
              <a:pathLst>
                <a:path w="15833" h="15056" extrusionOk="0">
                  <a:moveTo>
                    <a:pt x="8054" y="0"/>
                  </a:moveTo>
                  <a:cubicBezTo>
                    <a:pt x="7880" y="9"/>
                    <a:pt x="7705" y="12"/>
                    <a:pt x="7530" y="12"/>
                  </a:cubicBezTo>
                  <a:cubicBezTo>
                    <a:pt x="7342" y="12"/>
                    <a:pt x="7154" y="9"/>
                    <a:pt x="6967" y="9"/>
                  </a:cubicBezTo>
                  <a:cubicBezTo>
                    <a:pt x="6392" y="9"/>
                    <a:pt x="5820" y="35"/>
                    <a:pt x="5267" y="242"/>
                  </a:cubicBezTo>
                  <a:cubicBezTo>
                    <a:pt x="4575" y="419"/>
                    <a:pt x="3963" y="773"/>
                    <a:pt x="3319" y="1112"/>
                  </a:cubicBezTo>
                  <a:cubicBezTo>
                    <a:pt x="2690" y="1418"/>
                    <a:pt x="2142" y="1853"/>
                    <a:pt x="1644" y="2352"/>
                  </a:cubicBezTo>
                  <a:cubicBezTo>
                    <a:pt x="1128" y="2835"/>
                    <a:pt x="693" y="3399"/>
                    <a:pt x="226" y="3930"/>
                  </a:cubicBezTo>
                  <a:cubicBezTo>
                    <a:pt x="162" y="4027"/>
                    <a:pt x="48" y="4108"/>
                    <a:pt x="1" y="4220"/>
                  </a:cubicBezTo>
                  <a:cubicBezTo>
                    <a:pt x="1" y="4263"/>
                    <a:pt x="36" y="4292"/>
                    <a:pt x="70" y="4292"/>
                  </a:cubicBezTo>
                  <a:cubicBezTo>
                    <a:pt x="86" y="4292"/>
                    <a:pt x="102" y="4285"/>
                    <a:pt x="113" y="4269"/>
                  </a:cubicBezTo>
                  <a:cubicBezTo>
                    <a:pt x="854" y="3399"/>
                    <a:pt x="1579" y="2497"/>
                    <a:pt x="2481" y="1789"/>
                  </a:cubicBezTo>
                  <a:cubicBezTo>
                    <a:pt x="2915" y="1467"/>
                    <a:pt x="3415" y="1241"/>
                    <a:pt x="3882" y="983"/>
                  </a:cubicBezTo>
                  <a:cubicBezTo>
                    <a:pt x="4543" y="612"/>
                    <a:pt x="5412" y="307"/>
                    <a:pt x="6072" y="193"/>
                  </a:cubicBezTo>
                  <a:cubicBezTo>
                    <a:pt x="6448" y="174"/>
                    <a:pt x="6981" y="160"/>
                    <a:pt x="7460" y="160"/>
                  </a:cubicBezTo>
                  <a:cubicBezTo>
                    <a:pt x="7762" y="160"/>
                    <a:pt x="8042" y="166"/>
                    <a:pt x="8247" y="178"/>
                  </a:cubicBezTo>
                  <a:cubicBezTo>
                    <a:pt x="8810" y="290"/>
                    <a:pt x="9326" y="419"/>
                    <a:pt x="9809" y="644"/>
                  </a:cubicBezTo>
                  <a:cubicBezTo>
                    <a:pt x="10277" y="790"/>
                    <a:pt x="10775" y="854"/>
                    <a:pt x="11258" y="999"/>
                  </a:cubicBezTo>
                  <a:cubicBezTo>
                    <a:pt x="11774" y="1241"/>
                    <a:pt x="12725" y="1740"/>
                    <a:pt x="13176" y="2062"/>
                  </a:cubicBezTo>
                  <a:cubicBezTo>
                    <a:pt x="13756" y="2562"/>
                    <a:pt x="14142" y="3077"/>
                    <a:pt x="14529" y="3754"/>
                  </a:cubicBezTo>
                  <a:cubicBezTo>
                    <a:pt x="14754" y="4172"/>
                    <a:pt x="14851" y="4639"/>
                    <a:pt x="15012" y="5154"/>
                  </a:cubicBezTo>
                  <a:cubicBezTo>
                    <a:pt x="15527" y="6556"/>
                    <a:pt x="15495" y="8006"/>
                    <a:pt x="15302" y="9503"/>
                  </a:cubicBezTo>
                  <a:cubicBezTo>
                    <a:pt x="15221" y="10147"/>
                    <a:pt x="15188" y="10679"/>
                    <a:pt x="14980" y="11307"/>
                  </a:cubicBezTo>
                  <a:cubicBezTo>
                    <a:pt x="14561" y="12531"/>
                    <a:pt x="13305" y="13368"/>
                    <a:pt x="12064" y="13948"/>
                  </a:cubicBezTo>
                  <a:cubicBezTo>
                    <a:pt x="11258" y="14335"/>
                    <a:pt x="10502" y="14641"/>
                    <a:pt x="9583" y="14770"/>
                  </a:cubicBezTo>
                  <a:cubicBezTo>
                    <a:pt x="9117" y="14835"/>
                    <a:pt x="8312" y="14835"/>
                    <a:pt x="7732" y="14835"/>
                  </a:cubicBezTo>
                  <a:cubicBezTo>
                    <a:pt x="7023" y="14818"/>
                    <a:pt x="6314" y="14674"/>
                    <a:pt x="5574" y="14464"/>
                  </a:cubicBezTo>
                  <a:cubicBezTo>
                    <a:pt x="4961" y="14190"/>
                    <a:pt x="4236" y="13723"/>
                    <a:pt x="3721" y="13160"/>
                  </a:cubicBezTo>
                  <a:cubicBezTo>
                    <a:pt x="3222" y="12563"/>
                    <a:pt x="2803" y="12048"/>
                    <a:pt x="2417" y="11339"/>
                  </a:cubicBezTo>
                  <a:cubicBezTo>
                    <a:pt x="2239" y="10952"/>
                    <a:pt x="2078" y="10373"/>
                    <a:pt x="1917" y="9874"/>
                  </a:cubicBezTo>
                  <a:cubicBezTo>
                    <a:pt x="1659" y="9036"/>
                    <a:pt x="1369" y="8328"/>
                    <a:pt x="1498" y="7474"/>
                  </a:cubicBezTo>
                  <a:cubicBezTo>
                    <a:pt x="1676" y="6234"/>
                    <a:pt x="2432" y="5010"/>
                    <a:pt x="3560" y="4220"/>
                  </a:cubicBezTo>
                  <a:cubicBezTo>
                    <a:pt x="3737" y="4108"/>
                    <a:pt x="4107" y="3737"/>
                    <a:pt x="4397" y="3593"/>
                  </a:cubicBezTo>
                  <a:cubicBezTo>
                    <a:pt x="4719" y="3431"/>
                    <a:pt x="5090" y="3318"/>
                    <a:pt x="5492" y="3206"/>
                  </a:cubicBezTo>
                  <a:cubicBezTo>
                    <a:pt x="5723" y="3146"/>
                    <a:pt x="6048" y="3127"/>
                    <a:pt x="6363" y="3127"/>
                  </a:cubicBezTo>
                  <a:cubicBezTo>
                    <a:pt x="6643" y="3127"/>
                    <a:pt x="6914" y="3142"/>
                    <a:pt x="7103" y="3157"/>
                  </a:cubicBezTo>
                  <a:cubicBezTo>
                    <a:pt x="7506" y="3221"/>
                    <a:pt x="7908" y="3367"/>
                    <a:pt x="8295" y="3496"/>
                  </a:cubicBezTo>
                  <a:cubicBezTo>
                    <a:pt x="9100" y="3754"/>
                    <a:pt x="9777" y="4252"/>
                    <a:pt x="10438" y="4832"/>
                  </a:cubicBezTo>
                  <a:cubicBezTo>
                    <a:pt x="11275" y="5412"/>
                    <a:pt x="12080" y="6202"/>
                    <a:pt x="12418" y="7119"/>
                  </a:cubicBezTo>
                  <a:cubicBezTo>
                    <a:pt x="12628" y="7892"/>
                    <a:pt x="12692" y="8730"/>
                    <a:pt x="12354" y="9391"/>
                  </a:cubicBezTo>
                  <a:cubicBezTo>
                    <a:pt x="12145" y="9825"/>
                    <a:pt x="11791" y="10115"/>
                    <a:pt x="11387" y="10454"/>
                  </a:cubicBezTo>
                  <a:cubicBezTo>
                    <a:pt x="10953" y="10824"/>
                    <a:pt x="10470" y="11195"/>
                    <a:pt x="9890" y="11339"/>
                  </a:cubicBezTo>
                  <a:cubicBezTo>
                    <a:pt x="9400" y="11456"/>
                    <a:pt x="8869" y="11534"/>
                    <a:pt x="8347" y="11534"/>
                  </a:cubicBezTo>
                  <a:cubicBezTo>
                    <a:pt x="7428" y="11534"/>
                    <a:pt x="6533" y="11291"/>
                    <a:pt x="5928" y="10583"/>
                  </a:cubicBezTo>
                  <a:cubicBezTo>
                    <a:pt x="5638" y="10244"/>
                    <a:pt x="5251" y="9632"/>
                    <a:pt x="5090" y="9213"/>
                  </a:cubicBezTo>
                  <a:cubicBezTo>
                    <a:pt x="4945" y="8747"/>
                    <a:pt x="4784" y="8263"/>
                    <a:pt x="4816" y="7845"/>
                  </a:cubicBezTo>
                  <a:cubicBezTo>
                    <a:pt x="4848" y="6990"/>
                    <a:pt x="5331" y="6153"/>
                    <a:pt x="6137" y="5927"/>
                  </a:cubicBezTo>
                  <a:cubicBezTo>
                    <a:pt x="6385" y="5871"/>
                    <a:pt x="6640" y="5841"/>
                    <a:pt x="6893" y="5841"/>
                  </a:cubicBezTo>
                  <a:cubicBezTo>
                    <a:pt x="7507" y="5841"/>
                    <a:pt x="8103" y="6021"/>
                    <a:pt x="8537" y="6443"/>
                  </a:cubicBezTo>
                  <a:cubicBezTo>
                    <a:pt x="9197" y="7119"/>
                    <a:pt x="10051" y="7973"/>
                    <a:pt x="9342" y="8521"/>
                  </a:cubicBezTo>
                  <a:cubicBezTo>
                    <a:pt x="9115" y="8669"/>
                    <a:pt x="8925" y="8737"/>
                    <a:pt x="8720" y="8737"/>
                  </a:cubicBezTo>
                  <a:cubicBezTo>
                    <a:pt x="8547" y="8737"/>
                    <a:pt x="8362" y="8689"/>
                    <a:pt x="8134" y="8601"/>
                  </a:cubicBezTo>
                  <a:cubicBezTo>
                    <a:pt x="8102" y="8585"/>
                    <a:pt x="7747" y="8279"/>
                    <a:pt x="7651" y="8214"/>
                  </a:cubicBezTo>
                  <a:cubicBezTo>
                    <a:pt x="7618" y="8199"/>
                    <a:pt x="7490" y="8086"/>
                    <a:pt x="7474" y="8086"/>
                  </a:cubicBezTo>
                  <a:cubicBezTo>
                    <a:pt x="7474" y="8070"/>
                    <a:pt x="7457" y="8070"/>
                    <a:pt x="7457" y="8053"/>
                  </a:cubicBezTo>
                  <a:lnTo>
                    <a:pt x="7442" y="8053"/>
                  </a:lnTo>
                  <a:cubicBezTo>
                    <a:pt x="7425" y="7957"/>
                    <a:pt x="7490" y="7796"/>
                    <a:pt x="7651" y="7667"/>
                  </a:cubicBezTo>
                  <a:cubicBezTo>
                    <a:pt x="7747" y="7619"/>
                    <a:pt x="7715" y="7458"/>
                    <a:pt x="7603" y="7458"/>
                  </a:cubicBezTo>
                  <a:cubicBezTo>
                    <a:pt x="7522" y="7458"/>
                    <a:pt x="7457" y="7538"/>
                    <a:pt x="7410" y="7602"/>
                  </a:cubicBezTo>
                  <a:cubicBezTo>
                    <a:pt x="7281" y="7748"/>
                    <a:pt x="7152" y="7973"/>
                    <a:pt x="7264" y="8167"/>
                  </a:cubicBezTo>
                  <a:cubicBezTo>
                    <a:pt x="7377" y="8311"/>
                    <a:pt x="7457" y="8328"/>
                    <a:pt x="7554" y="8440"/>
                  </a:cubicBezTo>
                  <a:cubicBezTo>
                    <a:pt x="7715" y="8537"/>
                    <a:pt x="7796" y="8650"/>
                    <a:pt x="7989" y="8779"/>
                  </a:cubicBezTo>
                  <a:cubicBezTo>
                    <a:pt x="8166" y="8859"/>
                    <a:pt x="8376" y="8908"/>
                    <a:pt x="8569" y="8940"/>
                  </a:cubicBezTo>
                  <a:cubicBezTo>
                    <a:pt x="8624" y="8953"/>
                    <a:pt x="8678" y="8958"/>
                    <a:pt x="8732" y="8958"/>
                  </a:cubicBezTo>
                  <a:cubicBezTo>
                    <a:pt x="8951" y="8958"/>
                    <a:pt x="9165" y="8865"/>
                    <a:pt x="9358" y="8762"/>
                  </a:cubicBezTo>
                  <a:cubicBezTo>
                    <a:pt x="9665" y="8601"/>
                    <a:pt x="9841" y="8263"/>
                    <a:pt x="9809" y="7909"/>
                  </a:cubicBezTo>
                  <a:cubicBezTo>
                    <a:pt x="9744" y="7426"/>
                    <a:pt x="9375" y="7039"/>
                    <a:pt x="9052" y="6685"/>
                  </a:cubicBezTo>
                  <a:cubicBezTo>
                    <a:pt x="8746" y="6346"/>
                    <a:pt x="8391" y="6008"/>
                    <a:pt x="7973" y="5815"/>
                  </a:cubicBezTo>
                  <a:cubicBezTo>
                    <a:pt x="7629" y="5686"/>
                    <a:pt x="7270" y="5621"/>
                    <a:pt x="6912" y="5621"/>
                  </a:cubicBezTo>
                  <a:cubicBezTo>
                    <a:pt x="6734" y="5621"/>
                    <a:pt x="6555" y="5637"/>
                    <a:pt x="6379" y="5670"/>
                  </a:cubicBezTo>
                  <a:cubicBezTo>
                    <a:pt x="6104" y="5719"/>
                    <a:pt x="5847" y="5766"/>
                    <a:pt x="5621" y="5927"/>
                  </a:cubicBezTo>
                  <a:cubicBezTo>
                    <a:pt x="4929" y="6363"/>
                    <a:pt x="4590" y="7168"/>
                    <a:pt x="4575" y="7973"/>
                  </a:cubicBezTo>
                  <a:cubicBezTo>
                    <a:pt x="4623" y="8553"/>
                    <a:pt x="4784" y="9133"/>
                    <a:pt x="5041" y="9648"/>
                  </a:cubicBezTo>
                  <a:cubicBezTo>
                    <a:pt x="5380" y="10261"/>
                    <a:pt x="5782" y="10888"/>
                    <a:pt x="6379" y="11275"/>
                  </a:cubicBezTo>
                  <a:cubicBezTo>
                    <a:pt x="6972" y="11631"/>
                    <a:pt x="7659" y="11763"/>
                    <a:pt x="8348" y="11763"/>
                  </a:cubicBezTo>
                  <a:cubicBezTo>
                    <a:pt x="8688" y="11763"/>
                    <a:pt x="9028" y="11731"/>
                    <a:pt x="9358" y="11678"/>
                  </a:cubicBezTo>
                  <a:cubicBezTo>
                    <a:pt x="9761" y="11613"/>
                    <a:pt x="10180" y="11517"/>
                    <a:pt x="10550" y="11324"/>
                  </a:cubicBezTo>
                  <a:cubicBezTo>
                    <a:pt x="11033" y="11066"/>
                    <a:pt x="11436" y="10695"/>
                    <a:pt x="11838" y="10340"/>
                  </a:cubicBezTo>
                  <a:cubicBezTo>
                    <a:pt x="12708" y="9681"/>
                    <a:pt x="12933" y="8665"/>
                    <a:pt x="12740" y="7619"/>
                  </a:cubicBezTo>
                  <a:cubicBezTo>
                    <a:pt x="12628" y="6685"/>
                    <a:pt x="12016" y="5944"/>
                    <a:pt x="11387" y="5315"/>
                  </a:cubicBezTo>
                  <a:cubicBezTo>
                    <a:pt x="11065" y="5025"/>
                    <a:pt x="10728" y="4832"/>
                    <a:pt x="10453" y="4574"/>
                  </a:cubicBezTo>
                  <a:cubicBezTo>
                    <a:pt x="9826" y="4027"/>
                    <a:pt x="9149" y="3560"/>
                    <a:pt x="8359" y="3303"/>
                  </a:cubicBezTo>
                  <a:cubicBezTo>
                    <a:pt x="7957" y="3174"/>
                    <a:pt x="7571" y="3028"/>
                    <a:pt x="7167" y="2948"/>
                  </a:cubicBezTo>
                  <a:cubicBezTo>
                    <a:pt x="6935" y="2927"/>
                    <a:pt x="6703" y="2915"/>
                    <a:pt x="6472" y="2915"/>
                  </a:cubicBezTo>
                  <a:cubicBezTo>
                    <a:pt x="6174" y="2915"/>
                    <a:pt x="5879" y="2935"/>
                    <a:pt x="5589" y="2981"/>
                  </a:cubicBezTo>
                  <a:cubicBezTo>
                    <a:pt x="5123" y="3077"/>
                    <a:pt x="4672" y="3221"/>
                    <a:pt x="4253" y="3431"/>
                  </a:cubicBezTo>
                  <a:cubicBezTo>
                    <a:pt x="3963" y="3625"/>
                    <a:pt x="3688" y="3850"/>
                    <a:pt x="3399" y="4076"/>
                  </a:cubicBezTo>
                  <a:cubicBezTo>
                    <a:pt x="2739" y="4574"/>
                    <a:pt x="2110" y="5186"/>
                    <a:pt x="1772" y="5976"/>
                  </a:cubicBezTo>
                  <a:cubicBezTo>
                    <a:pt x="1418" y="6668"/>
                    <a:pt x="1193" y="7441"/>
                    <a:pt x="1257" y="8231"/>
                  </a:cubicBezTo>
                  <a:cubicBezTo>
                    <a:pt x="1289" y="8682"/>
                    <a:pt x="1450" y="9116"/>
                    <a:pt x="1579" y="9535"/>
                  </a:cubicBezTo>
                  <a:cubicBezTo>
                    <a:pt x="1756" y="10147"/>
                    <a:pt x="1933" y="10744"/>
                    <a:pt x="2174" y="11324"/>
                  </a:cubicBezTo>
                  <a:cubicBezTo>
                    <a:pt x="2449" y="11919"/>
                    <a:pt x="2851" y="12419"/>
                    <a:pt x="3254" y="12934"/>
                  </a:cubicBezTo>
                  <a:cubicBezTo>
                    <a:pt x="3834" y="13707"/>
                    <a:pt x="4639" y="14287"/>
                    <a:pt x="5525" y="14674"/>
                  </a:cubicBezTo>
                  <a:cubicBezTo>
                    <a:pt x="6153" y="14867"/>
                    <a:pt x="6813" y="14979"/>
                    <a:pt x="7457" y="15043"/>
                  </a:cubicBezTo>
                  <a:cubicBezTo>
                    <a:pt x="7737" y="15049"/>
                    <a:pt x="8017" y="15055"/>
                    <a:pt x="8295" y="15055"/>
                  </a:cubicBezTo>
                  <a:cubicBezTo>
                    <a:pt x="8804" y="15055"/>
                    <a:pt x="9310" y="15036"/>
                    <a:pt x="9809" y="14964"/>
                  </a:cubicBezTo>
                  <a:cubicBezTo>
                    <a:pt x="11065" y="14706"/>
                    <a:pt x="12289" y="14190"/>
                    <a:pt x="13369" y="13482"/>
                  </a:cubicBezTo>
                  <a:cubicBezTo>
                    <a:pt x="14593" y="12660"/>
                    <a:pt x="15302" y="11758"/>
                    <a:pt x="15431" y="10228"/>
                  </a:cubicBezTo>
                  <a:cubicBezTo>
                    <a:pt x="15656" y="8521"/>
                    <a:pt x="15833" y="6717"/>
                    <a:pt x="15205" y="5074"/>
                  </a:cubicBezTo>
                  <a:cubicBezTo>
                    <a:pt x="15044" y="4494"/>
                    <a:pt x="14883" y="3898"/>
                    <a:pt x="14561" y="3399"/>
                  </a:cubicBezTo>
                  <a:cubicBezTo>
                    <a:pt x="14061" y="2609"/>
                    <a:pt x="13449" y="1869"/>
                    <a:pt x="12611" y="1482"/>
                  </a:cubicBezTo>
                  <a:cubicBezTo>
                    <a:pt x="11999" y="1192"/>
                    <a:pt x="11419" y="758"/>
                    <a:pt x="10728" y="693"/>
                  </a:cubicBezTo>
                  <a:cubicBezTo>
                    <a:pt x="10309" y="580"/>
                    <a:pt x="9793" y="483"/>
                    <a:pt x="9519" y="339"/>
                  </a:cubicBezTo>
                  <a:cubicBezTo>
                    <a:pt x="9052" y="178"/>
                    <a:pt x="8537" y="49"/>
                    <a:pt x="80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3485500" y="2085725"/>
              <a:ext cx="467925" cy="454225"/>
            </a:xfrm>
            <a:custGeom>
              <a:avLst/>
              <a:gdLst/>
              <a:ahLst/>
              <a:cxnLst/>
              <a:rect l="l" t="t" r="r" b="b"/>
              <a:pathLst>
                <a:path w="18717" h="18169" extrusionOk="0">
                  <a:moveTo>
                    <a:pt x="11002" y="0"/>
                  </a:moveTo>
                  <a:cubicBezTo>
                    <a:pt x="10534" y="0"/>
                    <a:pt x="10115" y="114"/>
                    <a:pt x="9584" y="161"/>
                  </a:cubicBezTo>
                  <a:cubicBezTo>
                    <a:pt x="8972" y="226"/>
                    <a:pt x="8376" y="404"/>
                    <a:pt x="7781" y="565"/>
                  </a:cubicBezTo>
                  <a:cubicBezTo>
                    <a:pt x="7394" y="677"/>
                    <a:pt x="6975" y="693"/>
                    <a:pt x="6589" y="855"/>
                  </a:cubicBezTo>
                  <a:cubicBezTo>
                    <a:pt x="6057" y="1080"/>
                    <a:pt x="5590" y="1338"/>
                    <a:pt x="5107" y="1531"/>
                  </a:cubicBezTo>
                  <a:cubicBezTo>
                    <a:pt x="4753" y="1692"/>
                    <a:pt x="4366" y="1772"/>
                    <a:pt x="4044" y="1982"/>
                  </a:cubicBezTo>
                  <a:cubicBezTo>
                    <a:pt x="3528" y="2287"/>
                    <a:pt x="3110" y="2723"/>
                    <a:pt x="2659" y="3142"/>
                  </a:cubicBezTo>
                  <a:cubicBezTo>
                    <a:pt x="2094" y="3672"/>
                    <a:pt x="1547" y="4252"/>
                    <a:pt x="1192" y="4945"/>
                  </a:cubicBezTo>
                  <a:cubicBezTo>
                    <a:pt x="1016" y="5283"/>
                    <a:pt x="951" y="5670"/>
                    <a:pt x="806" y="6024"/>
                  </a:cubicBezTo>
                  <a:cubicBezTo>
                    <a:pt x="677" y="6378"/>
                    <a:pt x="533" y="6668"/>
                    <a:pt x="372" y="7055"/>
                  </a:cubicBezTo>
                  <a:cubicBezTo>
                    <a:pt x="211" y="7458"/>
                    <a:pt x="194" y="8053"/>
                    <a:pt x="33" y="8360"/>
                  </a:cubicBezTo>
                  <a:cubicBezTo>
                    <a:pt x="1" y="8424"/>
                    <a:pt x="33" y="8504"/>
                    <a:pt x="97" y="8521"/>
                  </a:cubicBezTo>
                  <a:cubicBezTo>
                    <a:pt x="104" y="8522"/>
                    <a:pt x="111" y="8523"/>
                    <a:pt x="117" y="8523"/>
                  </a:cubicBezTo>
                  <a:cubicBezTo>
                    <a:pt x="184" y="8523"/>
                    <a:pt x="213" y="8451"/>
                    <a:pt x="243" y="8392"/>
                  </a:cubicBezTo>
                  <a:cubicBezTo>
                    <a:pt x="323" y="8231"/>
                    <a:pt x="355" y="8053"/>
                    <a:pt x="387" y="7877"/>
                  </a:cubicBezTo>
                  <a:cubicBezTo>
                    <a:pt x="468" y="7312"/>
                    <a:pt x="629" y="6910"/>
                    <a:pt x="887" y="6411"/>
                  </a:cubicBezTo>
                  <a:cubicBezTo>
                    <a:pt x="1064" y="6024"/>
                    <a:pt x="1177" y="5476"/>
                    <a:pt x="1306" y="5171"/>
                  </a:cubicBezTo>
                  <a:cubicBezTo>
                    <a:pt x="1740" y="4252"/>
                    <a:pt x="2498" y="3593"/>
                    <a:pt x="3239" y="2867"/>
                  </a:cubicBezTo>
                  <a:cubicBezTo>
                    <a:pt x="3576" y="2530"/>
                    <a:pt x="3898" y="2304"/>
                    <a:pt x="4349" y="2046"/>
                  </a:cubicBezTo>
                  <a:cubicBezTo>
                    <a:pt x="4639" y="1933"/>
                    <a:pt x="5155" y="1740"/>
                    <a:pt x="5541" y="1579"/>
                  </a:cubicBezTo>
                  <a:cubicBezTo>
                    <a:pt x="5992" y="1370"/>
                    <a:pt x="6443" y="1112"/>
                    <a:pt x="6846" y="983"/>
                  </a:cubicBezTo>
                  <a:cubicBezTo>
                    <a:pt x="7281" y="870"/>
                    <a:pt x="7732" y="806"/>
                    <a:pt x="8150" y="677"/>
                  </a:cubicBezTo>
                  <a:cubicBezTo>
                    <a:pt x="9101" y="387"/>
                    <a:pt x="10083" y="307"/>
                    <a:pt x="10970" y="210"/>
                  </a:cubicBezTo>
                  <a:cubicBezTo>
                    <a:pt x="11565" y="275"/>
                    <a:pt x="12580" y="677"/>
                    <a:pt x="13111" y="902"/>
                  </a:cubicBezTo>
                  <a:cubicBezTo>
                    <a:pt x="13933" y="1289"/>
                    <a:pt x="14754" y="1660"/>
                    <a:pt x="15334" y="2287"/>
                  </a:cubicBezTo>
                  <a:cubicBezTo>
                    <a:pt x="15866" y="2867"/>
                    <a:pt x="16203" y="3528"/>
                    <a:pt x="16687" y="4205"/>
                  </a:cubicBezTo>
                  <a:cubicBezTo>
                    <a:pt x="17170" y="4913"/>
                    <a:pt x="17670" y="5751"/>
                    <a:pt x="17960" y="6475"/>
                  </a:cubicBezTo>
                  <a:cubicBezTo>
                    <a:pt x="18185" y="7104"/>
                    <a:pt x="18282" y="7780"/>
                    <a:pt x="18394" y="8457"/>
                  </a:cubicBezTo>
                  <a:cubicBezTo>
                    <a:pt x="18555" y="9133"/>
                    <a:pt x="18491" y="9842"/>
                    <a:pt x="18411" y="10583"/>
                  </a:cubicBezTo>
                  <a:cubicBezTo>
                    <a:pt x="18314" y="11275"/>
                    <a:pt x="18265" y="11887"/>
                    <a:pt x="17992" y="12548"/>
                  </a:cubicBezTo>
                  <a:cubicBezTo>
                    <a:pt x="17863" y="12950"/>
                    <a:pt x="17638" y="13321"/>
                    <a:pt x="17460" y="13772"/>
                  </a:cubicBezTo>
                  <a:cubicBezTo>
                    <a:pt x="17299" y="14206"/>
                    <a:pt x="17251" y="14513"/>
                    <a:pt x="16897" y="14802"/>
                  </a:cubicBezTo>
                  <a:cubicBezTo>
                    <a:pt x="16622" y="15043"/>
                    <a:pt x="16381" y="15318"/>
                    <a:pt x="16107" y="15559"/>
                  </a:cubicBezTo>
                  <a:cubicBezTo>
                    <a:pt x="15946" y="15688"/>
                    <a:pt x="15656" y="15881"/>
                    <a:pt x="15430" y="16042"/>
                  </a:cubicBezTo>
                  <a:cubicBezTo>
                    <a:pt x="15044" y="16381"/>
                    <a:pt x="14754" y="16606"/>
                    <a:pt x="14271" y="16735"/>
                  </a:cubicBezTo>
                  <a:cubicBezTo>
                    <a:pt x="13837" y="16993"/>
                    <a:pt x="13465" y="17137"/>
                    <a:pt x="12982" y="17283"/>
                  </a:cubicBezTo>
                  <a:cubicBezTo>
                    <a:pt x="12402" y="17492"/>
                    <a:pt x="11904" y="17702"/>
                    <a:pt x="11339" y="17717"/>
                  </a:cubicBezTo>
                  <a:cubicBezTo>
                    <a:pt x="10970" y="17782"/>
                    <a:pt x="10744" y="17830"/>
                    <a:pt x="10373" y="17846"/>
                  </a:cubicBezTo>
                  <a:cubicBezTo>
                    <a:pt x="10067" y="17923"/>
                    <a:pt x="9831" y="17969"/>
                    <a:pt x="9538" y="17969"/>
                  </a:cubicBezTo>
                  <a:cubicBezTo>
                    <a:pt x="9462" y="17969"/>
                    <a:pt x="9381" y="17966"/>
                    <a:pt x="9295" y="17959"/>
                  </a:cubicBezTo>
                  <a:cubicBezTo>
                    <a:pt x="8666" y="17910"/>
                    <a:pt x="8118" y="17814"/>
                    <a:pt x="7458" y="17637"/>
                  </a:cubicBezTo>
                  <a:cubicBezTo>
                    <a:pt x="6926" y="17556"/>
                    <a:pt x="6218" y="17363"/>
                    <a:pt x="5799" y="17186"/>
                  </a:cubicBezTo>
                  <a:cubicBezTo>
                    <a:pt x="5251" y="16961"/>
                    <a:pt x="4753" y="16622"/>
                    <a:pt x="4366" y="16252"/>
                  </a:cubicBezTo>
                  <a:cubicBezTo>
                    <a:pt x="3915" y="15769"/>
                    <a:pt x="3480" y="15269"/>
                    <a:pt x="3029" y="14770"/>
                  </a:cubicBezTo>
                  <a:cubicBezTo>
                    <a:pt x="2755" y="14416"/>
                    <a:pt x="2498" y="14158"/>
                    <a:pt x="2304" y="13755"/>
                  </a:cubicBezTo>
                  <a:cubicBezTo>
                    <a:pt x="2111" y="13401"/>
                    <a:pt x="2014" y="12950"/>
                    <a:pt x="1933" y="12499"/>
                  </a:cubicBezTo>
                  <a:cubicBezTo>
                    <a:pt x="1676" y="11242"/>
                    <a:pt x="1482" y="10035"/>
                    <a:pt x="1338" y="8811"/>
                  </a:cubicBezTo>
                  <a:cubicBezTo>
                    <a:pt x="1306" y="8472"/>
                    <a:pt x="1274" y="8150"/>
                    <a:pt x="1225" y="7828"/>
                  </a:cubicBezTo>
                  <a:cubicBezTo>
                    <a:pt x="1218" y="7793"/>
                    <a:pt x="1187" y="7777"/>
                    <a:pt x="1154" y="7777"/>
                  </a:cubicBezTo>
                  <a:cubicBezTo>
                    <a:pt x="1110" y="7777"/>
                    <a:pt x="1064" y="7805"/>
                    <a:pt x="1064" y="7860"/>
                  </a:cubicBezTo>
                  <a:cubicBezTo>
                    <a:pt x="1209" y="9230"/>
                    <a:pt x="1386" y="10598"/>
                    <a:pt x="1643" y="11968"/>
                  </a:cubicBezTo>
                  <a:cubicBezTo>
                    <a:pt x="1804" y="12692"/>
                    <a:pt x="1886" y="13482"/>
                    <a:pt x="2304" y="14109"/>
                  </a:cubicBezTo>
                  <a:cubicBezTo>
                    <a:pt x="2674" y="14674"/>
                    <a:pt x="3142" y="15157"/>
                    <a:pt x="3576" y="15655"/>
                  </a:cubicBezTo>
                  <a:cubicBezTo>
                    <a:pt x="4205" y="16429"/>
                    <a:pt x="4929" y="17073"/>
                    <a:pt x="5863" y="17412"/>
                  </a:cubicBezTo>
                  <a:cubicBezTo>
                    <a:pt x="6395" y="17620"/>
                    <a:pt x="6958" y="17734"/>
                    <a:pt x="7506" y="17846"/>
                  </a:cubicBezTo>
                  <a:cubicBezTo>
                    <a:pt x="8167" y="18024"/>
                    <a:pt x="8844" y="18136"/>
                    <a:pt x="9535" y="18168"/>
                  </a:cubicBezTo>
                  <a:cubicBezTo>
                    <a:pt x="9825" y="18168"/>
                    <a:pt x="10115" y="18104"/>
                    <a:pt x="10405" y="18039"/>
                  </a:cubicBezTo>
                  <a:cubicBezTo>
                    <a:pt x="10551" y="18007"/>
                    <a:pt x="10856" y="18024"/>
                    <a:pt x="11082" y="17959"/>
                  </a:cubicBezTo>
                  <a:cubicBezTo>
                    <a:pt x="11372" y="17878"/>
                    <a:pt x="11597" y="17895"/>
                    <a:pt x="11936" y="17830"/>
                  </a:cubicBezTo>
                  <a:cubicBezTo>
                    <a:pt x="12306" y="17749"/>
                    <a:pt x="12660" y="17588"/>
                    <a:pt x="13031" y="17459"/>
                  </a:cubicBezTo>
                  <a:cubicBezTo>
                    <a:pt x="13337" y="17363"/>
                    <a:pt x="13659" y="17266"/>
                    <a:pt x="13965" y="17122"/>
                  </a:cubicBezTo>
                  <a:cubicBezTo>
                    <a:pt x="14174" y="16993"/>
                    <a:pt x="14287" y="16912"/>
                    <a:pt x="14496" y="16847"/>
                  </a:cubicBezTo>
                  <a:cubicBezTo>
                    <a:pt x="15044" y="16703"/>
                    <a:pt x="15366" y="16300"/>
                    <a:pt x="15801" y="16010"/>
                  </a:cubicBezTo>
                  <a:cubicBezTo>
                    <a:pt x="16203" y="15769"/>
                    <a:pt x="16526" y="15415"/>
                    <a:pt x="16864" y="15076"/>
                  </a:cubicBezTo>
                  <a:cubicBezTo>
                    <a:pt x="17026" y="14931"/>
                    <a:pt x="17202" y="14802"/>
                    <a:pt x="17315" y="14625"/>
                  </a:cubicBezTo>
                  <a:cubicBezTo>
                    <a:pt x="17460" y="14384"/>
                    <a:pt x="17556" y="14126"/>
                    <a:pt x="17638" y="13868"/>
                  </a:cubicBezTo>
                  <a:cubicBezTo>
                    <a:pt x="17863" y="13321"/>
                    <a:pt x="18217" y="12644"/>
                    <a:pt x="18394" y="11983"/>
                  </a:cubicBezTo>
                  <a:cubicBezTo>
                    <a:pt x="18572" y="11066"/>
                    <a:pt x="18684" y="10196"/>
                    <a:pt x="18716" y="9230"/>
                  </a:cubicBezTo>
                  <a:cubicBezTo>
                    <a:pt x="18587" y="8328"/>
                    <a:pt x="18475" y="7441"/>
                    <a:pt x="18217" y="6572"/>
                  </a:cubicBezTo>
                  <a:cubicBezTo>
                    <a:pt x="17960" y="5831"/>
                    <a:pt x="17556" y="5154"/>
                    <a:pt x="17138" y="4510"/>
                  </a:cubicBezTo>
                  <a:cubicBezTo>
                    <a:pt x="16542" y="3689"/>
                    <a:pt x="16107" y="2787"/>
                    <a:pt x="15415" y="2062"/>
                  </a:cubicBezTo>
                  <a:cubicBezTo>
                    <a:pt x="14947" y="1579"/>
                    <a:pt x="14335" y="1289"/>
                    <a:pt x="13772" y="967"/>
                  </a:cubicBezTo>
                  <a:cubicBezTo>
                    <a:pt x="12886" y="548"/>
                    <a:pt x="11968" y="161"/>
                    <a:pt x="11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3208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539525"/>
            <a:ext cx="7717800" cy="4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82" r:id="rId3"/>
    <p:sldLayoutId id="2147483683" r:id="rId4"/>
    <p:sldLayoutId id="2147483689" r:id="rId5"/>
    <p:sldLayoutId id="2147483690" r:id="rId6"/>
    <p:sldLayoutId id="2147483692" r:id="rId7"/>
    <p:sldLayoutId id="2147483693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41"/>
          <p:cNvSpPr/>
          <p:nvPr/>
        </p:nvSpPr>
        <p:spPr>
          <a:xfrm>
            <a:off x="8127025" y="-117275"/>
            <a:ext cx="1588518" cy="1497681"/>
          </a:xfrm>
          <a:custGeom>
            <a:avLst/>
            <a:gdLst/>
            <a:ahLst/>
            <a:cxnLst/>
            <a:rect l="l" t="t" r="r" b="b"/>
            <a:pathLst>
              <a:path w="33139" h="31244" extrusionOk="0">
                <a:moveTo>
                  <a:pt x="17422" y="9"/>
                </a:moveTo>
                <a:cubicBezTo>
                  <a:pt x="16634" y="9"/>
                  <a:pt x="15847" y="68"/>
                  <a:pt x="15059" y="188"/>
                </a:cubicBezTo>
                <a:cubicBezTo>
                  <a:pt x="12480" y="675"/>
                  <a:pt x="10144" y="2050"/>
                  <a:pt x="7995" y="3640"/>
                </a:cubicBezTo>
                <a:cubicBezTo>
                  <a:pt x="1" y="9529"/>
                  <a:pt x="316" y="15173"/>
                  <a:pt x="1563" y="20775"/>
                </a:cubicBezTo>
                <a:cubicBezTo>
                  <a:pt x="4600" y="28469"/>
                  <a:pt x="7938" y="29643"/>
                  <a:pt x="12522" y="30589"/>
                </a:cubicBezTo>
                <a:cubicBezTo>
                  <a:pt x="14113" y="30918"/>
                  <a:pt x="15731" y="31133"/>
                  <a:pt x="17351" y="31191"/>
                </a:cubicBezTo>
                <a:cubicBezTo>
                  <a:pt x="17511" y="31191"/>
                  <a:pt x="18090" y="31243"/>
                  <a:pt x="18825" y="31243"/>
                </a:cubicBezTo>
                <a:cubicBezTo>
                  <a:pt x="19669" y="31243"/>
                  <a:pt x="20719" y="31174"/>
                  <a:pt x="21577" y="30875"/>
                </a:cubicBezTo>
                <a:cubicBezTo>
                  <a:pt x="23697" y="30316"/>
                  <a:pt x="27737" y="29371"/>
                  <a:pt x="30058" y="26247"/>
                </a:cubicBezTo>
                <a:cubicBezTo>
                  <a:pt x="30818" y="25244"/>
                  <a:pt x="31605" y="24199"/>
                  <a:pt x="32035" y="22967"/>
                </a:cubicBezTo>
                <a:cubicBezTo>
                  <a:pt x="32279" y="22236"/>
                  <a:pt x="32379" y="21477"/>
                  <a:pt x="32465" y="20703"/>
                </a:cubicBezTo>
                <a:cubicBezTo>
                  <a:pt x="32579" y="20102"/>
                  <a:pt x="32680" y="19485"/>
                  <a:pt x="32680" y="18855"/>
                </a:cubicBezTo>
                <a:cubicBezTo>
                  <a:pt x="32680" y="17523"/>
                  <a:pt x="33139" y="14671"/>
                  <a:pt x="32594" y="12121"/>
                </a:cubicBezTo>
                <a:cubicBezTo>
                  <a:pt x="32193" y="10173"/>
                  <a:pt x="31519" y="8310"/>
                  <a:pt x="30688" y="6549"/>
                </a:cubicBezTo>
                <a:cubicBezTo>
                  <a:pt x="30688" y="6534"/>
                  <a:pt x="30675" y="6534"/>
                  <a:pt x="30675" y="6520"/>
                </a:cubicBezTo>
                <a:cubicBezTo>
                  <a:pt x="30187" y="5546"/>
                  <a:pt x="29685" y="4572"/>
                  <a:pt x="28969" y="3783"/>
                </a:cubicBezTo>
                <a:cubicBezTo>
                  <a:pt x="27695" y="2379"/>
                  <a:pt x="26132" y="1176"/>
                  <a:pt x="24342" y="660"/>
                </a:cubicBezTo>
                <a:cubicBezTo>
                  <a:pt x="22050" y="1"/>
                  <a:pt x="19758" y="73"/>
                  <a:pt x="17895" y="16"/>
                </a:cubicBezTo>
                <a:cubicBezTo>
                  <a:pt x="17738" y="11"/>
                  <a:pt x="17580" y="9"/>
                  <a:pt x="17422" y="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41"/>
          <p:cNvSpPr txBox="1">
            <a:spLocks noGrp="1"/>
          </p:cNvSpPr>
          <p:nvPr>
            <p:ph type="ctrTitle"/>
          </p:nvPr>
        </p:nvSpPr>
        <p:spPr>
          <a:xfrm>
            <a:off x="729100" y="1039210"/>
            <a:ext cx="6266100" cy="206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KARBOHIDRAT MONOSAKARIDA</a:t>
            </a:r>
            <a:br>
              <a:rPr lang="id-ID" dirty="0" smtClean="0"/>
            </a:br>
            <a:endParaRPr sz="6300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dirty="0" smtClean="0">
                <a:solidFill>
                  <a:schemeClr val="accent2"/>
                </a:solidFill>
              </a:rPr>
              <a:t>AMIVA VINDHO RATU RESO</a:t>
            </a:r>
            <a:br>
              <a:rPr lang="id-ID" sz="2000" dirty="0" smtClean="0">
                <a:solidFill>
                  <a:schemeClr val="accent2"/>
                </a:solidFill>
              </a:rPr>
            </a:br>
            <a:r>
              <a:rPr lang="id-ID" sz="2000" dirty="0" smtClean="0">
                <a:solidFill>
                  <a:schemeClr val="accent2"/>
                </a:solidFill>
              </a:rPr>
              <a:t>2154231011 / TIP A</a:t>
            </a:r>
            <a:endParaRPr sz="2000" dirty="0">
              <a:solidFill>
                <a:schemeClr val="accent2"/>
              </a:solidFill>
            </a:endParaRPr>
          </a:p>
        </p:txBody>
      </p:sp>
      <p:grpSp>
        <p:nvGrpSpPr>
          <p:cNvPr id="871" name="Google Shape;871;p41"/>
          <p:cNvGrpSpPr/>
          <p:nvPr/>
        </p:nvGrpSpPr>
        <p:grpSpPr>
          <a:xfrm rot="-224008" flipH="1">
            <a:off x="4780911" y="3369759"/>
            <a:ext cx="384827" cy="481953"/>
            <a:chOff x="7170450" y="2903900"/>
            <a:chExt cx="640872" cy="1361625"/>
          </a:xfrm>
        </p:grpSpPr>
        <p:sp>
          <p:nvSpPr>
            <p:cNvPr id="872" name="Google Shape;872;p41"/>
            <p:cNvSpPr/>
            <p:nvPr/>
          </p:nvSpPr>
          <p:spPr>
            <a:xfrm>
              <a:off x="7186743" y="2903900"/>
              <a:ext cx="624578" cy="1333907"/>
            </a:xfrm>
            <a:custGeom>
              <a:avLst/>
              <a:gdLst/>
              <a:ahLst/>
              <a:cxnLst/>
              <a:rect l="l" t="t" r="r" b="b"/>
              <a:pathLst>
                <a:path w="4945" h="10561" extrusionOk="0">
                  <a:moveTo>
                    <a:pt x="4191" y="0"/>
                  </a:moveTo>
                  <a:cubicBezTo>
                    <a:pt x="4091" y="0"/>
                    <a:pt x="3982" y="44"/>
                    <a:pt x="3898" y="100"/>
                  </a:cubicBezTo>
                  <a:cubicBezTo>
                    <a:pt x="3157" y="632"/>
                    <a:pt x="3028" y="1631"/>
                    <a:pt x="2803" y="2451"/>
                  </a:cubicBezTo>
                  <a:cubicBezTo>
                    <a:pt x="2577" y="3338"/>
                    <a:pt x="2399" y="4240"/>
                    <a:pt x="2303" y="5157"/>
                  </a:cubicBezTo>
                  <a:cubicBezTo>
                    <a:pt x="2238" y="4738"/>
                    <a:pt x="2158" y="4352"/>
                    <a:pt x="2094" y="4062"/>
                  </a:cubicBezTo>
                  <a:cubicBezTo>
                    <a:pt x="2013" y="3563"/>
                    <a:pt x="1997" y="3048"/>
                    <a:pt x="1884" y="2565"/>
                  </a:cubicBezTo>
                  <a:cubicBezTo>
                    <a:pt x="1706" y="2046"/>
                    <a:pt x="1500" y="1836"/>
                    <a:pt x="1291" y="1836"/>
                  </a:cubicBezTo>
                  <a:cubicBezTo>
                    <a:pt x="1008" y="1836"/>
                    <a:pt x="721" y="2222"/>
                    <a:pt x="499" y="2741"/>
                  </a:cubicBezTo>
                  <a:cubicBezTo>
                    <a:pt x="209" y="3499"/>
                    <a:pt x="80" y="4208"/>
                    <a:pt x="32" y="4948"/>
                  </a:cubicBezTo>
                  <a:cubicBezTo>
                    <a:pt x="0" y="5479"/>
                    <a:pt x="129" y="6011"/>
                    <a:pt x="209" y="6542"/>
                  </a:cubicBezTo>
                  <a:cubicBezTo>
                    <a:pt x="273" y="7010"/>
                    <a:pt x="354" y="7831"/>
                    <a:pt x="419" y="8411"/>
                  </a:cubicBezTo>
                  <a:cubicBezTo>
                    <a:pt x="451" y="8717"/>
                    <a:pt x="516" y="9023"/>
                    <a:pt x="595" y="9329"/>
                  </a:cubicBezTo>
                  <a:lnTo>
                    <a:pt x="644" y="9570"/>
                  </a:lnTo>
                  <a:cubicBezTo>
                    <a:pt x="660" y="9748"/>
                    <a:pt x="724" y="9957"/>
                    <a:pt x="789" y="10102"/>
                  </a:cubicBezTo>
                  <a:cubicBezTo>
                    <a:pt x="805" y="10182"/>
                    <a:pt x="821" y="10247"/>
                    <a:pt x="853" y="10328"/>
                  </a:cubicBezTo>
                  <a:cubicBezTo>
                    <a:pt x="866" y="10377"/>
                    <a:pt x="897" y="10398"/>
                    <a:pt x="933" y="10398"/>
                  </a:cubicBezTo>
                  <a:cubicBezTo>
                    <a:pt x="944" y="10398"/>
                    <a:pt x="955" y="10396"/>
                    <a:pt x="966" y="10392"/>
                  </a:cubicBezTo>
                  <a:cubicBezTo>
                    <a:pt x="1031" y="10472"/>
                    <a:pt x="1095" y="10521"/>
                    <a:pt x="1175" y="10553"/>
                  </a:cubicBezTo>
                  <a:cubicBezTo>
                    <a:pt x="1181" y="10558"/>
                    <a:pt x="1188" y="10560"/>
                    <a:pt x="1194" y="10560"/>
                  </a:cubicBezTo>
                  <a:cubicBezTo>
                    <a:pt x="1251" y="10560"/>
                    <a:pt x="1316" y="10405"/>
                    <a:pt x="1372" y="10405"/>
                  </a:cubicBezTo>
                  <a:cubicBezTo>
                    <a:pt x="1377" y="10405"/>
                    <a:pt x="1381" y="10406"/>
                    <a:pt x="1385" y="10408"/>
                  </a:cubicBezTo>
                  <a:cubicBezTo>
                    <a:pt x="1580" y="10464"/>
                    <a:pt x="1776" y="10508"/>
                    <a:pt x="1971" y="10508"/>
                  </a:cubicBezTo>
                  <a:cubicBezTo>
                    <a:pt x="2001" y="10508"/>
                    <a:pt x="2031" y="10507"/>
                    <a:pt x="2062" y="10504"/>
                  </a:cubicBezTo>
                  <a:cubicBezTo>
                    <a:pt x="2088" y="10501"/>
                    <a:pt x="2113" y="10500"/>
                    <a:pt x="2139" y="10500"/>
                  </a:cubicBezTo>
                  <a:cubicBezTo>
                    <a:pt x="2251" y="10500"/>
                    <a:pt x="2358" y="10527"/>
                    <a:pt x="2453" y="10527"/>
                  </a:cubicBezTo>
                  <a:cubicBezTo>
                    <a:pt x="2538" y="10527"/>
                    <a:pt x="2613" y="10506"/>
                    <a:pt x="2674" y="10425"/>
                  </a:cubicBezTo>
                  <a:cubicBezTo>
                    <a:pt x="3125" y="9394"/>
                    <a:pt x="3366" y="8282"/>
                    <a:pt x="3672" y="7203"/>
                  </a:cubicBezTo>
                  <a:cubicBezTo>
                    <a:pt x="4091" y="5561"/>
                    <a:pt x="4461" y="3885"/>
                    <a:pt x="4622" y="2323"/>
                  </a:cubicBezTo>
                  <a:cubicBezTo>
                    <a:pt x="4686" y="1631"/>
                    <a:pt x="4944" y="841"/>
                    <a:pt x="4542" y="196"/>
                  </a:cubicBezTo>
                  <a:cubicBezTo>
                    <a:pt x="4461" y="117"/>
                    <a:pt x="4364" y="20"/>
                    <a:pt x="4235" y="3"/>
                  </a:cubicBezTo>
                  <a:cubicBezTo>
                    <a:pt x="4221" y="1"/>
                    <a:pt x="4206" y="0"/>
                    <a:pt x="41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1"/>
            <p:cNvSpPr/>
            <p:nvPr/>
          </p:nvSpPr>
          <p:spPr>
            <a:xfrm>
              <a:off x="7215415" y="3155374"/>
              <a:ext cx="254126" cy="726127"/>
            </a:xfrm>
            <a:custGeom>
              <a:avLst/>
              <a:gdLst/>
              <a:ahLst/>
              <a:cxnLst/>
              <a:rect l="l" t="t" r="r" b="b"/>
              <a:pathLst>
                <a:path w="2012" h="5749" extrusionOk="0">
                  <a:moveTo>
                    <a:pt x="1075" y="1"/>
                  </a:moveTo>
                  <a:cubicBezTo>
                    <a:pt x="1040" y="1"/>
                    <a:pt x="1006" y="22"/>
                    <a:pt x="997" y="58"/>
                  </a:cubicBezTo>
                  <a:cubicBezTo>
                    <a:pt x="852" y="896"/>
                    <a:pt x="819" y="1766"/>
                    <a:pt x="884" y="2619"/>
                  </a:cubicBezTo>
                  <a:cubicBezTo>
                    <a:pt x="819" y="2554"/>
                    <a:pt x="739" y="2490"/>
                    <a:pt x="707" y="2442"/>
                  </a:cubicBezTo>
                  <a:cubicBezTo>
                    <a:pt x="514" y="2232"/>
                    <a:pt x="353" y="1974"/>
                    <a:pt x="192" y="1684"/>
                  </a:cubicBezTo>
                  <a:cubicBezTo>
                    <a:pt x="178" y="1656"/>
                    <a:pt x="154" y="1644"/>
                    <a:pt x="128" y="1644"/>
                  </a:cubicBezTo>
                  <a:cubicBezTo>
                    <a:pt x="68" y="1644"/>
                    <a:pt x="1" y="1713"/>
                    <a:pt x="46" y="1781"/>
                  </a:cubicBezTo>
                  <a:cubicBezTo>
                    <a:pt x="240" y="2120"/>
                    <a:pt x="450" y="2474"/>
                    <a:pt x="755" y="2732"/>
                  </a:cubicBezTo>
                  <a:cubicBezTo>
                    <a:pt x="852" y="2812"/>
                    <a:pt x="836" y="2861"/>
                    <a:pt x="901" y="2909"/>
                  </a:cubicBezTo>
                  <a:cubicBezTo>
                    <a:pt x="916" y="2973"/>
                    <a:pt x="916" y="3037"/>
                    <a:pt x="916" y="3119"/>
                  </a:cubicBezTo>
                  <a:cubicBezTo>
                    <a:pt x="965" y="3473"/>
                    <a:pt x="1045" y="3939"/>
                    <a:pt x="1190" y="4375"/>
                  </a:cubicBezTo>
                  <a:cubicBezTo>
                    <a:pt x="933" y="4214"/>
                    <a:pt x="691" y="4036"/>
                    <a:pt x="482" y="3843"/>
                  </a:cubicBezTo>
                  <a:cubicBezTo>
                    <a:pt x="368" y="3778"/>
                    <a:pt x="304" y="3649"/>
                    <a:pt x="175" y="3617"/>
                  </a:cubicBezTo>
                  <a:cubicBezTo>
                    <a:pt x="95" y="3617"/>
                    <a:pt x="46" y="3731"/>
                    <a:pt x="111" y="3778"/>
                  </a:cubicBezTo>
                  <a:cubicBezTo>
                    <a:pt x="465" y="4117"/>
                    <a:pt x="819" y="4375"/>
                    <a:pt x="1190" y="4600"/>
                  </a:cubicBezTo>
                  <a:cubicBezTo>
                    <a:pt x="1223" y="4633"/>
                    <a:pt x="1270" y="4648"/>
                    <a:pt x="1303" y="4648"/>
                  </a:cubicBezTo>
                  <a:cubicBezTo>
                    <a:pt x="1335" y="4712"/>
                    <a:pt x="1352" y="4777"/>
                    <a:pt x="1384" y="4826"/>
                  </a:cubicBezTo>
                  <a:cubicBezTo>
                    <a:pt x="1464" y="4970"/>
                    <a:pt x="1560" y="5357"/>
                    <a:pt x="1721" y="5502"/>
                  </a:cubicBezTo>
                  <a:cubicBezTo>
                    <a:pt x="1721" y="5502"/>
                    <a:pt x="1738" y="5518"/>
                    <a:pt x="1738" y="5534"/>
                  </a:cubicBezTo>
                  <a:cubicBezTo>
                    <a:pt x="1738" y="5530"/>
                    <a:pt x="1739" y="5528"/>
                    <a:pt x="1741" y="5528"/>
                  </a:cubicBezTo>
                  <a:cubicBezTo>
                    <a:pt x="1746" y="5528"/>
                    <a:pt x="1754" y="5539"/>
                    <a:pt x="1754" y="5550"/>
                  </a:cubicBezTo>
                  <a:cubicBezTo>
                    <a:pt x="1754" y="5567"/>
                    <a:pt x="1770" y="5582"/>
                    <a:pt x="1770" y="5599"/>
                  </a:cubicBezTo>
                  <a:cubicBezTo>
                    <a:pt x="1786" y="5647"/>
                    <a:pt x="1803" y="5679"/>
                    <a:pt x="1835" y="5711"/>
                  </a:cubicBezTo>
                  <a:cubicBezTo>
                    <a:pt x="1835" y="5711"/>
                    <a:pt x="1835" y="5728"/>
                    <a:pt x="1850" y="5728"/>
                  </a:cubicBezTo>
                  <a:cubicBezTo>
                    <a:pt x="1864" y="5741"/>
                    <a:pt x="1885" y="5749"/>
                    <a:pt x="1907" y="5749"/>
                  </a:cubicBezTo>
                  <a:cubicBezTo>
                    <a:pt x="1938" y="5749"/>
                    <a:pt x="1970" y="5733"/>
                    <a:pt x="1979" y="5696"/>
                  </a:cubicBezTo>
                  <a:cubicBezTo>
                    <a:pt x="2011" y="5663"/>
                    <a:pt x="1964" y="5614"/>
                    <a:pt x="1947" y="5599"/>
                  </a:cubicBezTo>
                  <a:cubicBezTo>
                    <a:pt x="1931" y="5567"/>
                    <a:pt x="1931" y="5550"/>
                    <a:pt x="1915" y="5518"/>
                  </a:cubicBezTo>
                  <a:cubicBezTo>
                    <a:pt x="1882" y="5438"/>
                    <a:pt x="1882" y="5438"/>
                    <a:pt x="1850" y="5389"/>
                  </a:cubicBezTo>
                  <a:cubicBezTo>
                    <a:pt x="1835" y="5373"/>
                    <a:pt x="1803" y="5357"/>
                    <a:pt x="1803" y="5357"/>
                  </a:cubicBezTo>
                  <a:cubicBezTo>
                    <a:pt x="1689" y="5131"/>
                    <a:pt x="1625" y="4987"/>
                    <a:pt x="1577" y="4826"/>
                  </a:cubicBezTo>
                  <a:cubicBezTo>
                    <a:pt x="1528" y="4761"/>
                    <a:pt x="1496" y="4680"/>
                    <a:pt x="1464" y="4600"/>
                  </a:cubicBezTo>
                  <a:cubicBezTo>
                    <a:pt x="1496" y="4568"/>
                    <a:pt x="1513" y="4519"/>
                    <a:pt x="1545" y="4471"/>
                  </a:cubicBezTo>
                  <a:cubicBezTo>
                    <a:pt x="1674" y="4214"/>
                    <a:pt x="1706" y="4053"/>
                    <a:pt x="1850" y="3795"/>
                  </a:cubicBezTo>
                  <a:cubicBezTo>
                    <a:pt x="1882" y="3698"/>
                    <a:pt x="1996" y="3585"/>
                    <a:pt x="1947" y="3473"/>
                  </a:cubicBezTo>
                  <a:cubicBezTo>
                    <a:pt x="1936" y="3449"/>
                    <a:pt x="1898" y="3434"/>
                    <a:pt x="1860" y="3434"/>
                  </a:cubicBezTo>
                  <a:cubicBezTo>
                    <a:pt x="1845" y="3434"/>
                    <a:pt x="1831" y="3436"/>
                    <a:pt x="1818" y="3441"/>
                  </a:cubicBezTo>
                  <a:cubicBezTo>
                    <a:pt x="1738" y="3537"/>
                    <a:pt x="1770" y="3585"/>
                    <a:pt x="1689" y="3698"/>
                  </a:cubicBezTo>
                  <a:cubicBezTo>
                    <a:pt x="1560" y="3907"/>
                    <a:pt x="1480" y="4197"/>
                    <a:pt x="1384" y="4390"/>
                  </a:cubicBezTo>
                  <a:cubicBezTo>
                    <a:pt x="1206" y="3875"/>
                    <a:pt x="1126" y="3359"/>
                    <a:pt x="1077" y="2844"/>
                  </a:cubicBezTo>
                  <a:cubicBezTo>
                    <a:pt x="1190" y="2635"/>
                    <a:pt x="1319" y="2458"/>
                    <a:pt x="1416" y="2249"/>
                  </a:cubicBezTo>
                  <a:cubicBezTo>
                    <a:pt x="1496" y="2088"/>
                    <a:pt x="1592" y="1942"/>
                    <a:pt x="1689" y="1798"/>
                  </a:cubicBezTo>
                  <a:cubicBezTo>
                    <a:pt x="1738" y="1717"/>
                    <a:pt x="1818" y="1572"/>
                    <a:pt x="1689" y="1540"/>
                  </a:cubicBezTo>
                  <a:cubicBezTo>
                    <a:pt x="1677" y="1535"/>
                    <a:pt x="1665" y="1533"/>
                    <a:pt x="1655" y="1533"/>
                  </a:cubicBezTo>
                  <a:cubicBezTo>
                    <a:pt x="1599" y="1533"/>
                    <a:pt x="1572" y="1598"/>
                    <a:pt x="1545" y="1652"/>
                  </a:cubicBezTo>
                  <a:cubicBezTo>
                    <a:pt x="1480" y="1766"/>
                    <a:pt x="1399" y="1862"/>
                    <a:pt x="1352" y="1974"/>
                  </a:cubicBezTo>
                  <a:cubicBezTo>
                    <a:pt x="1255" y="2152"/>
                    <a:pt x="1142" y="2345"/>
                    <a:pt x="1045" y="2522"/>
                  </a:cubicBezTo>
                  <a:cubicBezTo>
                    <a:pt x="1045" y="2474"/>
                    <a:pt x="1029" y="2425"/>
                    <a:pt x="1029" y="2393"/>
                  </a:cubicBezTo>
                  <a:cubicBezTo>
                    <a:pt x="980" y="1766"/>
                    <a:pt x="1045" y="1154"/>
                    <a:pt x="1094" y="525"/>
                  </a:cubicBezTo>
                  <a:cubicBezTo>
                    <a:pt x="1094" y="364"/>
                    <a:pt x="1158" y="203"/>
                    <a:pt x="1142" y="42"/>
                  </a:cubicBezTo>
                  <a:cubicBezTo>
                    <a:pt x="1127" y="14"/>
                    <a:pt x="1101" y="1"/>
                    <a:pt x="10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1"/>
            <p:cNvSpPr/>
            <p:nvPr/>
          </p:nvSpPr>
          <p:spPr>
            <a:xfrm>
              <a:off x="7520317" y="2935350"/>
              <a:ext cx="254378" cy="980632"/>
            </a:xfrm>
            <a:custGeom>
              <a:avLst/>
              <a:gdLst/>
              <a:ahLst/>
              <a:cxnLst/>
              <a:rect l="l" t="t" r="r" b="b"/>
              <a:pathLst>
                <a:path w="2014" h="7764" extrusionOk="0">
                  <a:moveTo>
                    <a:pt x="1565" y="1"/>
                  </a:moveTo>
                  <a:cubicBezTo>
                    <a:pt x="1533" y="1"/>
                    <a:pt x="1504" y="18"/>
                    <a:pt x="1498" y="61"/>
                  </a:cubicBezTo>
                  <a:cubicBezTo>
                    <a:pt x="1225" y="1236"/>
                    <a:pt x="982" y="2299"/>
                    <a:pt x="757" y="3362"/>
                  </a:cubicBezTo>
                  <a:cubicBezTo>
                    <a:pt x="692" y="2992"/>
                    <a:pt x="531" y="2557"/>
                    <a:pt x="435" y="2170"/>
                  </a:cubicBezTo>
                  <a:cubicBezTo>
                    <a:pt x="435" y="2098"/>
                    <a:pt x="383" y="2062"/>
                    <a:pt x="332" y="2062"/>
                  </a:cubicBezTo>
                  <a:cubicBezTo>
                    <a:pt x="282" y="2062"/>
                    <a:pt x="234" y="2098"/>
                    <a:pt x="241" y="2170"/>
                  </a:cubicBezTo>
                  <a:cubicBezTo>
                    <a:pt x="355" y="2606"/>
                    <a:pt x="564" y="3185"/>
                    <a:pt x="613" y="3540"/>
                  </a:cubicBezTo>
                  <a:cubicBezTo>
                    <a:pt x="628" y="3604"/>
                    <a:pt x="628" y="3733"/>
                    <a:pt x="660" y="3798"/>
                  </a:cubicBezTo>
                  <a:lnTo>
                    <a:pt x="419" y="5054"/>
                  </a:lnTo>
                  <a:cubicBezTo>
                    <a:pt x="338" y="4764"/>
                    <a:pt x="323" y="4457"/>
                    <a:pt x="258" y="4152"/>
                  </a:cubicBezTo>
                  <a:cubicBezTo>
                    <a:pt x="245" y="4107"/>
                    <a:pt x="212" y="4087"/>
                    <a:pt x="179" y="4087"/>
                  </a:cubicBezTo>
                  <a:cubicBezTo>
                    <a:pt x="129" y="4087"/>
                    <a:pt x="78" y="4132"/>
                    <a:pt x="97" y="4200"/>
                  </a:cubicBezTo>
                  <a:cubicBezTo>
                    <a:pt x="162" y="4603"/>
                    <a:pt x="209" y="5022"/>
                    <a:pt x="355" y="5408"/>
                  </a:cubicBezTo>
                  <a:cubicBezTo>
                    <a:pt x="226" y="6100"/>
                    <a:pt x="113" y="6793"/>
                    <a:pt x="33" y="7517"/>
                  </a:cubicBezTo>
                  <a:lnTo>
                    <a:pt x="33" y="7502"/>
                  </a:lnTo>
                  <a:cubicBezTo>
                    <a:pt x="16" y="7566"/>
                    <a:pt x="1" y="7646"/>
                    <a:pt x="16" y="7711"/>
                  </a:cubicBezTo>
                  <a:cubicBezTo>
                    <a:pt x="42" y="7747"/>
                    <a:pt x="71" y="7764"/>
                    <a:pt x="99" y="7764"/>
                  </a:cubicBezTo>
                  <a:cubicBezTo>
                    <a:pt x="156" y="7764"/>
                    <a:pt x="204" y="7691"/>
                    <a:pt x="194" y="7582"/>
                  </a:cubicBezTo>
                  <a:cubicBezTo>
                    <a:pt x="194" y="7438"/>
                    <a:pt x="226" y="7260"/>
                    <a:pt x="274" y="7099"/>
                  </a:cubicBezTo>
                  <a:cubicBezTo>
                    <a:pt x="306" y="6697"/>
                    <a:pt x="387" y="6261"/>
                    <a:pt x="419" y="5956"/>
                  </a:cubicBezTo>
                  <a:cubicBezTo>
                    <a:pt x="435" y="5842"/>
                    <a:pt x="467" y="5730"/>
                    <a:pt x="484" y="5634"/>
                  </a:cubicBezTo>
                  <a:lnTo>
                    <a:pt x="499" y="5634"/>
                  </a:lnTo>
                  <a:cubicBezTo>
                    <a:pt x="548" y="5634"/>
                    <a:pt x="564" y="5585"/>
                    <a:pt x="580" y="5552"/>
                  </a:cubicBezTo>
                  <a:cubicBezTo>
                    <a:pt x="692" y="5344"/>
                    <a:pt x="982" y="5086"/>
                    <a:pt x="1160" y="4844"/>
                  </a:cubicBezTo>
                  <a:cubicBezTo>
                    <a:pt x="1289" y="4683"/>
                    <a:pt x="1433" y="4538"/>
                    <a:pt x="1547" y="4361"/>
                  </a:cubicBezTo>
                  <a:cubicBezTo>
                    <a:pt x="1594" y="4313"/>
                    <a:pt x="1594" y="4232"/>
                    <a:pt x="1530" y="4200"/>
                  </a:cubicBezTo>
                  <a:cubicBezTo>
                    <a:pt x="1517" y="4193"/>
                    <a:pt x="1505" y="4190"/>
                    <a:pt x="1493" y="4190"/>
                  </a:cubicBezTo>
                  <a:cubicBezTo>
                    <a:pt x="1386" y="4190"/>
                    <a:pt x="1316" y="4427"/>
                    <a:pt x="1272" y="4442"/>
                  </a:cubicBezTo>
                  <a:cubicBezTo>
                    <a:pt x="1096" y="4651"/>
                    <a:pt x="903" y="4908"/>
                    <a:pt x="725" y="5118"/>
                  </a:cubicBezTo>
                  <a:cubicBezTo>
                    <a:pt x="660" y="5183"/>
                    <a:pt x="596" y="5247"/>
                    <a:pt x="531" y="5327"/>
                  </a:cubicBezTo>
                  <a:cubicBezTo>
                    <a:pt x="628" y="4796"/>
                    <a:pt x="757" y="4249"/>
                    <a:pt x="870" y="3716"/>
                  </a:cubicBezTo>
                  <a:cubicBezTo>
                    <a:pt x="870" y="3701"/>
                    <a:pt x="886" y="3684"/>
                    <a:pt x="886" y="3669"/>
                  </a:cubicBezTo>
                  <a:cubicBezTo>
                    <a:pt x="1031" y="3379"/>
                    <a:pt x="1257" y="3137"/>
                    <a:pt x="1418" y="2879"/>
                  </a:cubicBezTo>
                  <a:cubicBezTo>
                    <a:pt x="1530" y="2718"/>
                    <a:pt x="1772" y="2524"/>
                    <a:pt x="1901" y="2299"/>
                  </a:cubicBezTo>
                  <a:cubicBezTo>
                    <a:pt x="1933" y="2235"/>
                    <a:pt x="2013" y="2187"/>
                    <a:pt x="1949" y="2106"/>
                  </a:cubicBezTo>
                  <a:cubicBezTo>
                    <a:pt x="1929" y="2091"/>
                    <a:pt x="1909" y="2084"/>
                    <a:pt x="1891" y="2084"/>
                  </a:cubicBezTo>
                  <a:cubicBezTo>
                    <a:pt x="1791" y="2084"/>
                    <a:pt x="1718" y="2272"/>
                    <a:pt x="1691" y="2299"/>
                  </a:cubicBezTo>
                  <a:lnTo>
                    <a:pt x="1305" y="2735"/>
                  </a:lnTo>
                  <a:cubicBezTo>
                    <a:pt x="1208" y="2879"/>
                    <a:pt x="1079" y="3040"/>
                    <a:pt x="982" y="3201"/>
                  </a:cubicBezTo>
                  <a:cubicBezTo>
                    <a:pt x="1047" y="2911"/>
                    <a:pt x="1096" y="2606"/>
                    <a:pt x="1160" y="2299"/>
                  </a:cubicBezTo>
                  <a:cubicBezTo>
                    <a:pt x="1321" y="1575"/>
                    <a:pt x="1498" y="849"/>
                    <a:pt x="1659" y="109"/>
                  </a:cubicBezTo>
                  <a:cubicBezTo>
                    <a:pt x="1679" y="48"/>
                    <a:pt x="1618" y="1"/>
                    <a:pt x="15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1"/>
            <p:cNvSpPr/>
            <p:nvPr/>
          </p:nvSpPr>
          <p:spPr>
            <a:xfrm>
              <a:off x="7170450" y="4204519"/>
              <a:ext cx="459877" cy="61005"/>
            </a:xfrm>
            <a:custGeom>
              <a:avLst/>
              <a:gdLst/>
              <a:ahLst/>
              <a:cxnLst/>
              <a:rect l="l" t="t" r="r" b="b"/>
              <a:pathLst>
                <a:path w="3641" h="483" extrusionOk="0">
                  <a:moveTo>
                    <a:pt x="1810" y="1"/>
                  </a:moveTo>
                  <a:cubicBezTo>
                    <a:pt x="1659" y="1"/>
                    <a:pt x="1506" y="5"/>
                    <a:pt x="1353" y="14"/>
                  </a:cubicBezTo>
                  <a:cubicBezTo>
                    <a:pt x="1143" y="29"/>
                    <a:pt x="918" y="46"/>
                    <a:pt x="709" y="93"/>
                  </a:cubicBezTo>
                  <a:cubicBezTo>
                    <a:pt x="580" y="110"/>
                    <a:pt x="451" y="142"/>
                    <a:pt x="322" y="175"/>
                  </a:cubicBezTo>
                  <a:cubicBezTo>
                    <a:pt x="258" y="190"/>
                    <a:pt x="177" y="222"/>
                    <a:pt x="112" y="239"/>
                  </a:cubicBezTo>
                  <a:cubicBezTo>
                    <a:pt x="112" y="239"/>
                    <a:pt x="161" y="222"/>
                    <a:pt x="145" y="222"/>
                  </a:cubicBezTo>
                  <a:lnTo>
                    <a:pt x="129" y="222"/>
                  </a:lnTo>
                  <a:cubicBezTo>
                    <a:pt x="65" y="239"/>
                    <a:pt x="0" y="287"/>
                    <a:pt x="0" y="351"/>
                  </a:cubicBezTo>
                  <a:cubicBezTo>
                    <a:pt x="0" y="410"/>
                    <a:pt x="54" y="482"/>
                    <a:pt x="112" y="482"/>
                  </a:cubicBezTo>
                  <a:cubicBezTo>
                    <a:pt x="117" y="482"/>
                    <a:pt x="123" y="481"/>
                    <a:pt x="129" y="480"/>
                  </a:cubicBezTo>
                  <a:cubicBezTo>
                    <a:pt x="209" y="480"/>
                    <a:pt x="273" y="465"/>
                    <a:pt x="355" y="432"/>
                  </a:cubicBezTo>
                  <a:cubicBezTo>
                    <a:pt x="467" y="400"/>
                    <a:pt x="580" y="368"/>
                    <a:pt x="709" y="351"/>
                  </a:cubicBezTo>
                  <a:cubicBezTo>
                    <a:pt x="741" y="336"/>
                    <a:pt x="789" y="336"/>
                    <a:pt x="838" y="336"/>
                  </a:cubicBezTo>
                  <a:cubicBezTo>
                    <a:pt x="853" y="319"/>
                    <a:pt x="870" y="319"/>
                    <a:pt x="902" y="319"/>
                  </a:cubicBezTo>
                  <a:lnTo>
                    <a:pt x="934" y="319"/>
                  </a:lnTo>
                  <a:cubicBezTo>
                    <a:pt x="942" y="311"/>
                    <a:pt x="958" y="307"/>
                    <a:pt x="964" y="307"/>
                  </a:cubicBezTo>
                  <a:cubicBezTo>
                    <a:pt x="971" y="307"/>
                    <a:pt x="967" y="311"/>
                    <a:pt x="934" y="319"/>
                  </a:cubicBezTo>
                  <a:lnTo>
                    <a:pt x="1272" y="271"/>
                  </a:lnTo>
                  <a:cubicBezTo>
                    <a:pt x="1409" y="263"/>
                    <a:pt x="1550" y="259"/>
                    <a:pt x="1693" y="259"/>
                  </a:cubicBezTo>
                  <a:cubicBezTo>
                    <a:pt x="1836" y="259"/>
                    <a:pt x="1981" y="263"/>
                    <a:pt x="2126" y="271"/>
                  </a:cubicBezTo>
                  <a:cubicBezTo>
                    <a:pt x="2528" y="271"/>
                    <a:pt x="2932" y="303"/>
                    <a:pt x="3334" y="351"/>
                  </a:cubicBezTo>
                  <a:cubicBezTo>
                    <a:pt x="3398" y="368"/>
                    <a:pt x="3447" y="368"/>
                    <a:pt x="3511" y="383"/>
                  </a:cubicBezTo>
                  <a:cubicBezTo>
                    <a:pt x="3544" y="383"/>
                    <a:pt x="3576" y="368"/>
                    <a:pt x="3608" y="351"/>
                  </a:cubicBezTo>
                  <a:cubicBezTo>
                    <a:pt x="3624" y="319"/>
                    <a:pt x="3640" y="287"/>
                    <a:pt x="3640" y="254"/>
                  </a:cubicBezTo>
                  <a:cubicBezTo>
                    <a:pt x="3640" y="222"/>
                    <a:pt x="3624" y="190"/>
                    <a:pt x="3608" y="158"/>
                  </a:cubicBezTo>
                  <a:cubicBezTo>
                    <a:pt x="3576" y="142"/>
                    <a:pt x="3544" y="126"/>
                    <a:pt x="3511" y="126"/>
                  </a:cubicBezTo>
                  <a:cubicBezTo>
                    <a:pt x="3093" y="61"/>
                    <a:pt x="2674" y="29"/>
                    <a:pt x="2255" y="14"/>
                  </a:cubicBezTo>
                  <a:cubicBezTo>
                    <a:pt x="2110" y="5"/>
                    <a:pt x="1961" y="1"/>
                    <a:pt x="1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6" name="Google Shape;876;p41"/>
          <p:cNvGrpSpPr/>
          <p:nvPr/>
        </p:nvGrpSpPr>
        <p:grpSpPr>
          <a:xfrm>
            <a:off x="6004954" y="122125"/>
            <a:ext cx="2097975" cy="1645100"/>
            <a:chOff x="954600" y="1317375"/>
            <a:chExt cx="2097975" cy="1645100"/>
          </a:xfrm>
        </p:grpSpPr>
        <p:sp>
          <p:nvSpPr>
            <p:cNvPr id="877" name="Google Shape;877;p41"/>
            <p:cNvSpPr/>
            <p:nvPr/>
          </p:nvSpPr>
          <p:spPr>
            <a:xfrm>
              <a:off x="954600" y="1317375"/>
              <a:ext cx="1670075" cy="846350"/>
            </a:xfrm>
            <a:custGeom>
              <a:avLst/>
              <a:gdLst/>
              <a:ahLst/>
              <a:cxnLst/>
              <a:rect l="l" t="t" r="r" b="b"/>
              <a:pathLst>
                <a:path w="66803" h="33854" extrusionOk="0">
                  <a:moveTo>
                    <a:pt x="14000" y="12739"/>
                  </a:moveTo>
                  <a:lnTo>
                    <a:pt x="14000" y="12739"/>
                  </a:lnTo>
                  <a:cubicBezTo>
                    <a:pt x="13947" y="12871"/>
                    <a:pt x="13894" y="12976"/>
                    <a:pt x="13868" y="13108"/>
                  </a:cubicBezTo>
                  <a:cubicBezTo>
                    <a:pt x="13736" y="13373"/>
                    <a:pt x="13630" y="13637"/>
                    <a:pt x="13525" y="13927"/>
                  </a:cubicBezTo>
                  <a:lnTo>
                    <a:pt x="13472" y="14007"/>
                  </a:lnTo>
                  <a:cubicBezTo>
                    <a:pt x="13657" y="13584"/>
                    <a:pt x="13815" y="13161"/>
                    <a:pt x="14000" y="12739"/>
                  </a:cubicBezTo>
                  <a:close/>
                  <a:moveTo>
                    <a:pt x="2378" y="24678"/>
                  </a:moveTo>
                  <a:lnTo>
                    <a:pt x="2336" y="24741"/>
                  </a:lnTo>
                  <a:lnTo>
                    <a:pt x="2336" y="24741"/>
                  </a:lnTo>
                  <a:cubicBezTo>
                    <a:pt x="2352" y="24721"/>
                    <a:pt x="2367" y="24699"/>
                    <a:pt x="2378" y="24678"/>
                  </a:cubicBezTo>
                  <a:close/>
                  <a:moveTo>
                    <a:pt x="24507" y="0"/>
                  </a:moveTo>
                  <a:cubicBezTo>
                    <a:pt x="23981" y="0"/>
                    <a:pt x="23455" y="89"/>
                    <a:pt x="22955" y="271"/>
                  </a:cubicBezTo>
                  <a:cubicBezTo>
                    <a:pt x="22585" y="377"/>
                    <a:pt x="22241" y="535"/>
                    <a:pt x="21898" y="720"/>
                  </a:cubicBezTo>
                  <a:cubicBezTo>
                    <a:pt x="21766" y="799"/>
                    <a:pt x="21634" y="879"/>
                    <a:pt x="21502" y="984"/>
                  </a:cubicBezTo>
                  <a:lnTo>
                    <a:pt x="21475" y="1011"/>
                  </a:lnTo>
                  <a:lnTo>
                    <a:pt x="21502" y="1011"/>
                  </a:lnTo>
                  <a:cubicBezTo>
                    <a:pt x="21449" y="1064"/>
                    <a:pt x="21370" y="1116"/>
                    <a:pt x="21317" y="1169"/>
                  </a:cubicBezTo>
                  <a:cubicBezTo>
                    <a:pt x="21343" y="1143"/>
                    <a:pt x="21370" y="1116"/>
                    <a:pt x="21396" y="1090"/>
                  </a:cubicBezTo>
                  <a:lnTo>
                    <a:pt x="21396" y="1090"/>
                  </a:lnTo>
                  <a:cubicBezTo>
                    <a:pt x="20973" y="1380"/>
                    <a:pt x="20604" y="1697"/>
                    <a:pt x="20260" y="2094"/>
                  </a:cubicBezTo>
                  <a:cubicBezTo>
                    <a:pt x="19864" y="2463"/>
                    <a:pt x="19468" y="2860"/>
                    <a:pt x="19124" y="3282"/>
                  </a:cubicBezTo>
                  <a:cubicBezTo>
                    <a:pt x="18702" y="3705"/>
                    <a:pt x="18358" y="4154"/>
                    <a:pt x="18068" y="4656"/>
                  </a:cubicBezTo>
                  <a:cubicBezTo>
                    <a:pt x="17830" y="4920"/>
                    <a:pt x="17645" y="5184"/>
                    <a:pt x="17460" y="5475"/>
                  </a:cubicBezTo>
                  <a:cubicBezTo>
                    <a:pt x="17196" y="5924"/>
                    <a:pt x="16932" y="6373"/>
                    <a:pt x="16694" y="6848"/>
                  </a:cubicBezTo>
                  <a:cubicBezTo>
                    <a:pt x="14898" y="9780"/>
                    <a:pt x="13445" y="12950"/>
                    <a:pt x="12362" y="16225"/>
                  </a:cubicBezTo>
                  <a:cubicBezTo>
                    <a:pt x="12310" y="15908"/>
                    <a:pt x="12257" y="15565"/>
                    <a:pt x="12151" y="15274"/>
                  </a:cubicBezTo>
                  <a:cubicBezTo>
                    <a:pt x="12072" y="14799"/>
                    <a:pt x="11861" y="14403"/>
                    <a:pt x="11544" y="14086"/>
                  </a:cubicBezTo>
                  <a:cubicBezTo>
                    <a:pt x="11227" y="13848"/>
                    <a:pt x="10883" y="13663"/>
                    <a:pt x="10513" y="13584"/>
                  </a:cubicBezTo>
                  <a:cubicBezTo>
                    <a:pt x="10461" y="13557"/>
                    <a:pt x="10381" y="13531"/>
                    <a:pt x="10302" y="13531"/>
                  </a:cubicBezTo>
                  <a:cubicBezTo>
                    <a:pt x="10038" y="13531"/>
                    <a:pt x="9747" y="13584"/>
                    <a:pt x="9536" y="13742"/>
                  </a:cubicBezTo>
                  <a:cubicBezTo>
                    <a:pt x="9034" y="13980"/>
                    <a:pt x="8638" y="14376"/>
                    <a:pt x="8400" y="14878"/>
                  </a:cubicBezTo>
                  <a:cubicBezTo>
                    <a:pt x="8163" y="15301"/>
                    <a:pt x="7951" y="15750"/>
                    <a:pt x="7793" y="16225"/>
                  </a:cubicBezTo>
                  <a:cubicBezTo>
                    <a:pt x="7291" y="17308"/>
                    <a:pt x="6947" y="18497"/>
                    <a:pt x="6842" y="19686"/>
                  </a:cubicBezTo>
                  <a:cubicBezTo>
                    <a:pt x="6763" y="20267"/>
                    <a:pt x="6763" y="20874"/>
                    <a:pt x="6842" y="21482"/>
                  </a:cubicBezTo>
                  <a:cubicBezTo>
                    <a:pt x="6419" y="21640"/>
                    <a:pt x="5759" y="21931"/>
                    <a:pt x="5363" y="22116"/>
                  </a:cubicBezTo>
                  <a:cubicBezTo>
                    <a:pt x="4755" y="22459"/>
                    <a:pt x="4174" y="22908"/>
                    <a:pt x="3699" y="23436"/>
                  </a:cubicBezTo>
                  <a:cubicBezTo>
                    <a:pt x="3619" y="23516"/>
                    <a:pt x="3566" y="23621"/>
                    <a:pt x="3514" y="23701"/>
                  </a:cubicBezTo>
                  <a:cubicBezTo>
                    <a:pt x="3008" y="24029"/>
                    <a:pt x="2552" y="24430"/>
                    <a:pt x="2212" y="24926"/>
                  </a:cubicBezTo>
                  <a:lnTo>
                    <a:pt x="2212" y="24926"/>
                  </a:lnTo>
                  <a:lnTo>
                    <a:pt x="2336" y="24741"/>
                  </a:lnTo>
                  <a:lnTo>
                    <a:pt x="2336" y="24741"/>
                  </a:lnTo>
                  <a:cubicBezTo>
                    <a:pt x="2313" y="24769"/>
                    <a:pt x="2288" y="24794"/>
                    <a:pt x="2272" y="24810"/>
                  </a:cubicBezTo>
                  <a:cubicBezTo>
                    <a:pt x="1982" y="25206"/>
                    <a:pt x="1691" y="25629"/>
                    <a:pt x="1480" y="26051"/>
                  </a:cubicBezTo>
                  <a:cubicBezTo>
                    <a:pt x="1004" y="26712"/>
                    <a:pt x="634" y="27451"/>
                    <a:pt x="344" y="28217"/>
                  </a:cubicBezTo>
                  <a:cubicBezTo>
                    <a:pt x="159" y="28798"/>
                    <a:pt x="80" y="29406"/>
                    <a:pt x="106" y="30040"/>
                  </a:cubicBezTo>
                  <a:cubicBezTo>
                    <a:pt x="212" y="30463"/>
                    <a:pt x="1" y="30331"/>
                    <a:pt x="450" y="31466"/>
                  </a:cubicBezTo>
                  <a:cubicBezTo>
                    <a:pt x="819" y="32180"/>
                    <a:pt x="1480" y="32734"/>
                    <a:pt x="2246" y="33025"/>
                  </a:cubicBezTo>
                  <a:cubicBezTo>
                    <a:pt x="3012" y="33395"/>
                    <a:pt x="3857" y="33606"/>
                    <a:pt x="4702" y="33712"/>
                  </a:cubicBezTo>
                  <a:lnTo>
                    <a:pt x="5098" y="33764"/>
                  </a:lnTo>
                  <a:lnTo>
                    <a:pt x="5098" y="33764"/>
                  </a:lnTo>
                  <a:lnTo>
                    <a:pt x="4755" y="33712"/>
                  </a:lnTo>
                  <a:lnTo>
                    <a:pt x="4755" y="33712"/>
                  </a:lnTo>
                  <a:cubicBezTo>
                    <a:pt x="5548" y="33822"/>
                    <a:pt x="6340" y="33854"/>
                    <a:pt x="7130" y="33854"/>
                  </a:cubicBezTo>
                  <a:cubicBezTo>
                    <a:pt x="8237" y="33854"/>
                    <a:pt x="9340" y="33791"/>
                    <a:pt x="10434" y="33791"/>
                  </a:cubicBezTo>
                  <a:cubicBezTo>
                    <a:pt x="12706" y="33738"/>
                    <a:pt x="14977" y="33738"/>
                    <a:pt x="17249" y="33738"/>
                  </a:cubicBezTo>
                  <a:cubicBezTo>
                    <a:pt x="19181" y="33671"/>
                    <a:pt x="21132" y="33567"/>
                    <a:pt x="23086" y="33567"/>
                  </a:cubicBezTo>
                  <a:cubicBezTo>
                    <a:pt x="23456" y="33567"/>
                    <a:pt x="23826" y="33571"/>
                    <a:pt x="24196" y="33579"/>
                  </a:cubicBezTo>
                  <a:cubicBezTo>
                    <a:pt x="25543" y="33579"/>
                    <a:pt x="26890" y="33527"/>
                    <a:pt x="28237" y="33447"/>
                  </a:cubicBezTo>
                  <a:lnTo>
                    <a:pt x="28264" y="33447"/>
                  </a:lnTo>
                  <a:cubicBezTo>
                    <a:pt x="29505" y="33368"/>
                    <a:pt x="30800" y="33421"/>
                    <a:pt x="32041" y="33315"/>
                  </a:cubicBezTo>
                  <a:cubicBezTo>
                    <a:pt x="32583" y="33315"/>
                    <a:pt x="33124" y="33309"/>
                    <a:pt x="33662" y="33309"/>
                  </a:cubicBezTo>
                  <a:cubicBezTo>
                    <a:pt x="34200" y="33309"/>
                    <a:pt x="34735" y="33315"/>
                    <a:pt x="35264" y="33342"/>
                  </a:cubicBezTo>
                  <a:cubicBezTo>
                    <a:pt x="36003" y="33263"/>
                    <a:pt x="36743" y="33236"/>
                    <a:pt x="37482" y="33210"/>
                  </a:cubicBezTo>
                  <a:cubicBezTo>
                    <a:pt x="39913" y="33104"/>
                    <a:pt x="42316" y="32761"/>
                    <a:pt x="43848" y="32629"/>
                  </a:cubicBezTo>
                  <a:cubicBezTo>
                    <a:pt x="45116" y="32470"/>
                    <a:pt x="46384" y="32391"/>
                    <a:pt x="47652" y="32285"/>
                  </a:cubicBezTo>
                  <a:cubicBezTo>
                    <a:pt x="47837" y="32206"/>
                    <a:pt x="50346" y="31942"/>
                    <a:pt x="51641" y="31783"/>
                  </a:cubicBezTo>
                  <a:cubicBezTo>
                    <a:pt x="52723" y="31651"/>
                    <a:pt x="53886" y="31598"/>
                    <a:pt x="55814" y="31281"/>
                  </a:cubicBezTo>
                  <a:cubicBezTo>
                    <a:pt x="56474" y="31097"/>
                    <a:pt x="57135" y="30938"/>
                    <a:pt x="57795" y="30780"/>
                  </a:cubicBezTo>
                  <a:cubicBezTo>
                    <a:pt x="58561" y="30489"/>
                    <a:pt x="59327" y="30225"/>
                    <a:pt x="60093" y="29961"/>
                  </a:cubicBezTo>
                  <a:cubicBezTo>
                    <a:pt x="61150" y="29591"/>
                    <a:pt x="62153" y="29089"/>
                    <a:pt x="63104" y="28508"/>
                  </a:cubicBezTo>
                  <a:cubicBezTo>
                    <a:pt x="63844" y="27980"/>
                    <a:pt x="64584" y="27451"/>
                    <a:pt x="65350" y="27002"/>
                  </a:cubicBezTo>
                  <a:cubicBezTo>
                    <a:pt x="65931" y="26580"/>
                    <a:pt x="66512" y="26051"/>
                    <a:pt x="66670" y="25312"/>
                  </a:cubicBezTo>
                  <a:cubicBezTo>
                    <a:pt x="66802" y="24414"/>
                    <a:pt x="66723" y="23463"/>
                    <a:pt x="65957" y="22908"/>
                  </a:cubicBezTo>
                  <a:lnTo>
                    <a:pt x="65983" y="22908"/>
                  </a:lnTo>
                  <a:cubicBezTo>
                    <a:pt x="65640" y="22565"/>
                    <a:pt x="65244" y="22274"/>
                    <a:pt x="64821" y="22010"/>
                  </a:cubicBezTo>
                  <a:cubicBezTo>
                    <a:pt x="64557" y="21852"/>
                    <a:pt x="64267" y="21772"/>
                    <a:pt x="63976" y="21693"/>
                  </a:cubicBezTo>
                  <a:cubicBezTo>
                    <a:pt x="63870" y="21667"/>
                    <a:pt x="63791" y="21614"/>
                    <a:pt x="63685" y="21587"/>
                  </a:cubicBezTo>
                  <a:cubicBezTo>
                    <a:pt x="63185" y="21420"/>
                    <a:pt x="62667" y="21332"/>
                    <a:pt x="62146" y="21332"/>
                  </a:cubicBezTo>
                  <a:cubicBezTo>
                    <a:pt x="61760" y="21332"/>
                    <a:pt x="61373" y="21381"/>
                    <a:pt x="60991" y="21482"/>
                  </a:cubicBezTo>
                  <a:lnTo>
                    <a:pt x="60542" y="21614"/>
                  </a:lnTo>
                  <a:cubicBezTo>
                    <a:pt x="60806" y="20901"/>
                    <a:pt x="60991" y="20161"/>
                    <a:pt x="61070" y="19395"/>
                  </a:cubicBezTo>
                  <a:cubicBezTo>
                    <a:pt x="61070" y="18048"/>
                    <a:pt x="60146" y="17071"/>
                    <a:pt x="59063" y="16489"/>
                  </a:cubicBezTo>
                  <a:cubicBezTo>
                    <a:pt x="58587" y="16225"/>
                    <a:pt x="58086" y="16040"/>
                    <a:pt x="57557" y="15988"/>
                  </a:cubicBezTo>
                  <a:cubicBezTo>
                    <a:pt x="57360" y="15968"/>
                    <a:pt x="57163" y="15958"/>
                    <a:pt x="56966" y="15958"/>
                  </a:cubicBezTo>
                  <a:cubicBezTo>
                    <a:pt x="56108" y="15958"/>
                    <a:pt x="55257" y="16141"/>
                    <a:pt x="54440" y="16463"/>
                  </a:cubicBezTo>
                  <a:cubicBezTo>
                    <a:pt x="54256" y="16516"/>
                    <a:pt x="54071" y="16569"/>
                    <a:pt x="53912" y="16674"/>
                  </a:cubicBezTo>
                  <a:cubicBezTo>
                    <a:pt x="53252" y="16938"/>
                    <a:pt x="53833" y="16701"/>
                    <a:pt x="52803" y="17150"/>
                  </a:cubicBezTo>
                  <a:cubicBezTo>
                    <a:pt x="52565" y="17282"/>
                    <a:pt x="52354" y="17388"/>
                    <a:pt x="52142" y="17493"/>
                  </a:cubicBezTo>
                  <a:cubicBezTo>
                    <a:pt x="52142" y="17440"/>
                    <a:pt x="52169" y="17388"/>
                    <a:pt x="52195" y="17335"/>
                  </a:cubicBezTo>
                  <a:cubicBezTo>
                    <a:pt x="52274" y="17203"/>
                    <a:pt x="52301" y="17176"/>
                    <a:pt x="52274" y="17176"/>
                  </a:cubicBezTo>
                  <a:cubicBezTo>
                    <a:pt x="52486" y="16780"/>
                    <a:pt x="52671" y="16410"/>
                    <a:pt x="52829" y="16014"/>
                  </a:cubicBezTo>
                  <a:cubicBezTo>
                    <a:pt x="53199" y="15274"/>
                    <a:pt x="53490" y="14482"/>
                    <a:pt x="53674" y="13663"/>
                  </a:cubicBezTo>
                  <a:cubicBezTo>
                    <a:pt x="53727" y="13425"/>
                    <a:pt x="53806" y="13188"/>
                    <a:pt x="53859" y="12976"/>
                  </a:cubicBezTo>
                  <a:lnTo>
                    <a:pt x="53859" y="12976"/>
                  </a:lnTo>
                  <a:lnTo>
                    <a:pt x="53833" y="13003"/>
                  </a:lnTo>
                  <a:cubicBezTo>
                    <a:pt x="54071" y="12316"/>
                    <a:pt x="53965" y="11524"/>
                    <a:pt x="53859" y="10810"/>
                  </a:cubicBezTo>
                  <a:cubicBezTo>
                    <a:pt x="53622" y="9146"/>
                    <a:pt x="52512" y="7509"/>
                    <a:pt x="50954" y="7007"/>
                  </a:cubicBezTo>
                  <a:cubicBezTo>
                    <a:pt x="50715" y="6942"/>
                    <a:pt x="50475" y="6916"/>
                    <a:pt x="50233" y="6916"/>
                  </a:cubicBezTo>
                  <a:cubicBezTo>
                    <a:pt x="49592" y="6916"/>
                    <a:pt x="48945" y="7096"/>
                    <a:pt x="48312" y="7192"/>
                  </a:cubicBezTo>
                  <a:cubicBezTo>
                    <a:pt x="46543" y="7852"/>
                    <a:pt x="46226" y="8512"/>
                    <a:pt x="45301" y="9173"/>
                  </a:cubicBezTo>
                  <a:cubicBezTo>
                    <a:pt x="44535" y="9807"/>
                    <a:pt x="43980" y="10705"/>
                    <a:pt x="43267" y="11418"/>
                  </a:cubicBezTo>
                  <a:cubicBezTo>
                    <a:pt x="42554" y="12131"/>
                    <a:pt x="42026" y="12950"/>
                    <a:pt x="41286" y="13637"/>
                  </a:cubicBezTo>
                  <a:cubicBezTo>
                    <a:pt x="41392" y="13320"/>
                    <a:pt x="41497" y="13029"/>
                    <a:pt x="41629" y="12712"/>
                  </a:cubicBezTo>
                  <a:cubicBezTo>
                    <a:pt x="42422" y="10652"/>
                    <a:pt x="42343" y="9410"/>
                    <a:pt x="42528" y="7905"/>
                  </a:cubicBezTo>
                  <a:cubicBezTo>
                    <a:pt x="42528" y="7871"/>
                    <a:pt x="42528" y="7835"/>
                    <a:pt x="42528" y="7799"/>
                  </a:cubicBezTo>
                  <a:cubicBezTo>
                    <a:pt x="42528" y="7720"/>
                    <a:pt x="42528" y="7641"/>
                    <a:pt x="42554" y="7561"/>
                  </a:cubicBezTo>
                  <a:cubicBezTo>
                    <a:pt x="42554" y="7537"/>
                    <a:pt x="42554" y="7519"/>
                    <a:pt x="42554" y="7509"/>
                  </a:cubicBezTo>
                  <a:cubicBezTo>
                    <a:pt x="42554" y="7419"/>
                    <a:pt x="42573" y="7311"/>
                    <a:pt x="42579" y="7215"/>
                  </a:cubicBezTo>
                  <a:lnTo>
                    <a:pt x="42579" y="7215"/>
                  </a:lnTo>
                  <a:cubicBezTo>
                    <a:pt x="42615" y="6947"/>
                    <a:pt x="42672" y="6500"/>
                    <a:pt x="42686" y="6320"/>
                  </a:cubicBezTo>
                  <a:cubicBezTo>
                    <a:pt x="42712" y="5131"/>
                    <a:pt x="42316" y="3943"/>
                    <a:pt x="41603" y="2992"/>
                  </a:cubicBezTo>
                  <a:cubicBezTo>
                    <a:pt x="41063" y="2459"/>
                    <a:pt x="40464" y="2249"/>
                    <a:pt x="39851" y="2249"/>
                  </a:cubicBezTo>
                  <a:cubicBezTo>
                    <a:pt x="38394" y="2249"/>
                    <a:pt x="36851" y="3431"/>
                    <a:pt x="35792" y="4286"/>
                  </a:cubicBezTo>
                  <a:cubicBezTo>
                    <a:pt x="34920" y="4946"/>
                    <a:pt x="34101" y="5660"/>
                    <a:pt x="33335" y="6426"/>
                  </a:cubicBezTo>
                  <a:cubicBezTo>
                    <a:pt x="32966" y="6743"/>
                    <a:pt x="32675" y="7112"/>
                    <a:pt x="32332" y="7403"/>
                  </a:cubicBezTo>
                  <a:cubicBezTo>
                    <a:pt x="31988" y="7720"/>
                    <a:pt x="31671" y="8063"/>
                    <a:pt x="31381" y="8433"/>
                  </a:cubicBezTo>
                  <a:cubicBezTo>
                    <a:pt x="31434" y="8354"/>
                    <a:pt x="31513" y="8275"/>
                    <a:pt x="31566" y="8195"/>
                  </a:cubicBezTo>
                  <a:lnTo>
                    <a:pt x="31566" y="8195"/>
                  </a:lnTo>
                  <a:cubicBezTo>
                    <a:pt x="31301" y="8486"/>
                    <a:pt x="31037" y="8803"/>
                    <a:pt x="30826" y="9146"/>
                  </a:cubicBezTo>
                  <a:cubicBezTo>
                    <a:pt x="30562" y="9437"/>
                    <a:pt x="30324" y="9754"/>
                    <a:pt x="30086" y="10097"/>
                  </a:cubicBezTo>
                  <a:cubicBezTo>
                    <a:pt x="29690" y="10599"/>
                    <a:pt x="29320" y="11154"/>
                    <a:pt x="29003" y="11735"/>
                  </a:cubicBezTo>
                  <a:cubicBezTo>
                    <a:pt x="28581" y="12395"/>
                    <a:pt x="28211" y="13082"/>
                    <a:pt x="27788" y="13742"/>
                  </a:cubicBezTo>
                  <a:lnTo>
                    <a:pt x="27788" y="13425"/>
                  </a:lnTo>
                  <a:cubicBezTo>
                    <a:pt x="27973" y="11761"/>
                    <a:pt x="28079" y="10203"/>
                    <a:pt x="28105" y="8565"/>
                  </a:cubicBezTo>
                  <a:lnTo>
                    <a:pt x="28105" y="8037"/>
                  </a:lnTo>
                  <a:cubicBezTo>
                    <a:pt x="28105" y="7878"/>
                    <a:pt x="28158" y="7799"/>
                    <a:pt x="28158" y="7694"/>
                  </a:cubicBezTo>
                  <a:lnTo>
                    <a:pt x="28158" y="7641"/>
                  </a:lnTo>
                  <a:cubicBezTo>
                    <a:pt x="28343" y="6294"/>
                    <a:pt x="28317" y="6294"/>
                    <a:pt x="28422" y="5501"/>
                  </a:cubicBezTo>
                  <a:cubicBezTo>
                    <a:pt x="28422" y="4603"/>
                    <a:pt x="28502" y="3679"/>
                    <a:pt x="28317" y="2780"/>
                  </a:cubicBezTo>
                  <a:cubicBezTo>
                    <a:pt x="28105" y="1777"/>
                    <a:pt x="27524" y="694"/>
                    <a:pt x="26547" y="456"/>
                  </a:cubicBezTo>
                  <a:cubicBezTo>
                    <a:pt x="25900" y="155"/>
                    <a:pt x="25203" y="0"/>
                    <a:pt x="24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1"/>
            <p:cNvSpPr/>
            <p:nvPr/>
          </p:nvSpPr>
          <p:spPr>
            <a:xfrm>
              <a:off x="1583250" y="1593800"/>
              <a:ext cx="1469325" cy="701600"/>
            </a:xfrm>
            <a:custGeom>
              <a:avLst/>
              <a:gdLst/>
              <a:ahLst/>
              <a:cxnLst/>
              <a:rect l="l" t="t" r="r" b="b"/>
              <a:pathLst>
                <a:path w="58773" h="28064" extrusionOk="0">
                  <a:moveTo>
                    <a:pt x="36719" y="0"/>
                  </a:moveTo>
                  <a:cubicBezTo>
                    <a:pt x="36552" y="0"/>
                    <a:pt x="36383" y="6"/>
                    <a:pt x="36215" y="18"/>
                  </a:cubicBezTo>
                  <a:cubicBezTo>
                    <a:pt x="35423" y="202"/>
                    <a:pt x="34683" y="493"/>
                    <a:pt x="33996" y="889"/>
                  </a:cubicBezTo>
                  <a:cubicBezTo>
                    <a:pt x="32649" y="1682"/>
                    <a:pt x="31381" y="2580"/>
                    <a:pt x="30193" y="3583"/>
                  </a:cubicBezTo>
                  <a:cubicBezTo>
                    <a:pt x="29083" y="4561"/>
                    <a:pt x="27974" y="5934"/>
                    <a:pt x="27181" y="6727"/>
                  </a:cubicBezTo>
                  <a:cubicBezTo>
                    <a:pt x="27128" y="6780"/>
                    <a:pt x="27076" y="6832"/>
                    <a:pt x="27023" y="6885"/>
                  </a:cubicBezTo>
                  <a:cubicBezTo>
                    <a:pt x="27023" y="6753"/>
                    <a:pt x="27049" y="6621"/>
                    <a:pt x="27076" y="6489"/>
                  </a:cubicBezTo>
                  <a:cubicBezTo>
                    <a:pt x="27208" y="5274"/>
                    <a:pt x="27657" y="4033"/>
                    <a:pt x="27393" y="2844"/>
                  </a:cubicBezTo>
                  <a:cubicBezTo>
                    <a:pt x="27077" y="1448"/>
                    <a:pt x="25899" y="130"/>
                    <a:pt x="24479" y="130"/>
                  </a:cubicBezTo>
                  <a:cubicBezTo>
                    <a:pt x="24233" y="130"/>
                    <a:pt x="23979" y="169"/>
                    <a:pt x="23721" y="255"/>
                  </a:cubicBezTo>
                  <a:cubicBezTo>
                    <a:pt x="22453" y="546"/>
                    <a:pt x="21423" y="1365"/>
                    <a:pt x="20419" y="2131"/>
                  </a:cubicBezTo>
                  <a:cubicBezTo>
                    <a:pt x="18570" y="3478"/>
                    <a:pt x="17197" y="5353"/>
                    <a:pt x="15929" y="7255"/>
                  </a:cubicBezTo>
                  <a:cubicBezTo>
                    <a:pt x="15929" y="7044"/>
                    <a:pt x="15929" y="6832"/>
                    <a:pt x="15955" y="6674"/>
                  </a:cubicBezTo>
                  <a:cubicBezTo>
                    <a:pt x="16087" y="5353"/>
                    <a:pt x="16404" y="3689"/>
                    <a:pt x="15216" y="2765"/>
                  </a:cubicBezTo>
                  <a:cubicBezTo>
                    <a:pt x="14833" y="2518"/>
                    <a:pt x="14398" y="2427"/>
                    <a:pt x="13952" y="2427"/>
                  </a:cubicBezTo>
                  <a:cubicBezTo>
                    <a:pt x="13443" y="2427"/>
                    <a:pt x="12920" y="2545"/>
                    <a:pt x="12442" y="2685"/>
                  </a:cubicBezTo>
                  <a:cubicBezTo>
                    <a:pt x="11782" y="2870"/>
                    <a:pt x="11174" y="3161"/>
                    <a:pt x="10593" y="3531"/>
                  </a:cubicBezTo>
                  <a:cubicBezTo>
                    <a:pt x="9246" y="4878"/>
                    <a:pt x="8771" y="6859"/>
                    <a:pt x="8031" y="8576"/>
                  </a:cubicBezTo>
                  <a:cubicBezTo>
                    <a:pt x="7820" y="9157"/>
                    <a:pt x="7714" y="9764"/>
                    <a:pt x="7740" y="10372"/>
                  </a:cubicBezTo>
                  <a:cubicBezTo>
                    <a:pt x="7714" y="10346"/>
                    <a:pt x="7661" y="10293"/>
                    <a:pt x="7635" y="10266"/>
                  </a:cubicBezTo>
                  <a:cubicBezTo>
                    <a:pt x="7137" y="9848"/>
                    <a:pt x="6534" y="9475"/>
                    <a:pt x="5905" y="9475"/>
                  </a:cubicBezTo>
                  <a:cubicBezTo>
                    <a:pt x="5700" y="9475"/>
                    <a:pt x="5492" y="9515"/>
                    <a:pt x="5284" y="9606"/>
                  </a:cubicBezTo>
                  <a:cubicBezTo>
                    <a:pt x="3091" y="10451"/>
                    <a:pt x="3329" y="12511"/>
                    <a:pt x="4439" y="14070"/>
                  </a:cubicBezTo>
                  <a:cubicBezTo>
                    <a:pt x="3831" y="14176"/>
                    <a:pt x="3276" y="14387"/>
                    <a:pt x="2748" y="14704"/>
                  </a:cubicBezTo>
                  <a:cubicBezTo>
                    <a:pt x="1691" y="15338"/>
                    <a:pt x="529" y="16104"/>
                    <a:pt x="159" y="17372"/>
                  </a:cubicBezTo>
                  <a:cubicBezTo>
                    <a:pt x="1" y="18164"/>
                    <a:pt x="265" y="18983"/>
                    <a:pt x="820" y="19538"/>
                  </a:cubicBezTo>
                  <a:cubicBezTo>
                    <a:pt x="1639" y="20357"/>
                    <a:pt x="2801" y="20647"/>
                    <a:pt x="3831" y="21096"/>
                  </a:cubicBezTo>
                  <a:cubicBezTo>
                    <a:pt x="5231" y="21836"/>
                    <a:pt x="6842" y="21730"/>
                    <a:pt x="8374" y="21836"/>
                  </a:cubicBezTo>
                  <a:cubicBezTo>
                    <a:pt x="8456" y="21839"/>
                    <a:pt x="8538" y="21840"/>
                    <a:pt x="8621" y="21840"/>
                  </a:cubicBezTo>
                  <a:cubicBezTo>
                    <a:pt x="10047" y="21840"/>
                    <a:pt x="11697" y="21432"/>
                    <a:pt x="12970" y="21307"/>
                  </a:cubicBezTo>
                  <a:lnTo>
                    <a:pt x="12970" y="21307"/>
                  </a:lnTo>
                  <a:cubicBezTo>
                    <a:pt x="12838" y="21466"/>
                    <a:pt x="12706" y="21624"/>
                    <a:pt x="12627" y="21809"/>
                  </a:cubicBezTo>
                  <a:cubicBezTo>
                    <a:pt x="11755" y="23315"/>
                    <a:pt x="11438" y="24979"/>
                    <a:pt x="13102" y="26088"/>
                  </a:cubicBezTo>
                  <a:cubicBezTo>
                    <a:pt x="13747" y="26428"/>
                    <a:pt x="14454" y="26539"/>
                    <a:pt x="15174" y="26539"/>
                  </a:cubicBezTo>
                  <a:cubicBezTo>
                    <a:pt x="16079" y="26539"/>
                    <a:pt x="17005" y="26364"/>
                    <a:pt x="17857" y="26247"/>
                  </a:cubicBezTo>
                  <a:cubicBezTo>
                    <a:pt x="19891" y="25930"/>
                    <a:pt x="21872" y="25454"/>
                    <a:pt x="23800" y="24821"/>
                  </a:cubicBezTo>
                  <a:cubicBezTo>
                    <a:pt x="24302" y="24688"/>
                    <a:pt x="24804" y="24530"/>
                    <a:pt x="25174" y="24424"/>
                  </a:cubicBezTo>
                  <a:cubicBezTo>
                    <a:pt x="25174" y="24504"/>
                    <a:pt x="25174" y="24583"/>
                    <a:pt x="25174" y="24662"/>
                  </a:cubicBezTo>
                  <a:cubicBezTo>
                    <a:pt x="24848" y="27315"/>
                    <a:pt x="26445" y="28064"/>
                    <a:pt x="28380" y="28064"/>
                  </a:cubicBezTo>
                  <a:cubicBezTo>
                    <a:pt x="29740" y="28064"/>
                    <a:pt x="31267" y="27694"/>
                    <a:pt x="32411" y="27356"/>
                  </a:cubicBezTo>
                  <a:cubicBezTo>
                    <a:pt x="33653" y="26960"/>
                    <a:pt x="34868" y="26405"/>
                    <a:pt x="36083" y="25930"/>
                  </a:cubicBezTo>
                  <a:cubicBezTo>
                    <a:pt x="36611" y="25666"/>
                    <a:pt x="37245" y="25534"/>
                    <a:pt x="37747" y="25217"/>
                  </a:cubicBezTo>
                  <a:lnTo>
                    <a:pt x="37747" y="25217"/>
                  </a:lnTo>
                  <a:cubicBezTo>
                    <a:pt x="37721" y="25666"/>
                    <a:pt x="37800" y="26115"/>
                    <a:pt x="37932" y="26537"/>
                  </a:cubicBezTo>
                  <a:cubicBezTo>
                    <a:pt x="38407" y="27436"/>
                    <a:pt x="39411" y="27858"/>
                    <a:pt x="40362" y="27937"/>
                  </a:cubicBezTo>
                  <a:cubicBezTo>
                    <a:pt x="40464" y="27946"/>
                    <a:pt x="40566" y="27950"/>
                    <a:pt x="40667" y="27950"/>
                  </a:cubicBezTo>
                  <a:cubicBezTo>
                    <a:pt x="41511" y="27950"/>
                    <a:pt x="42334" y="27677"/>
                    <a:pt x="43136" y="27488"/>
                  </a:cubicBezTo>
                  <a:cubicBezTo>
                    <a:pt x="44932" y="27013"/>
                    <a:pt x="46543" y="25983"/>
                    <a:pt x="47705" y="24556"/>
                  </a:cubicBezTo>
                  <a:cubicBezTo>
                    <a:pt x="47758" y="24504"/>
                    <a:pt x="47811" y="24451"/>
                    <a:pt x="47837" y="24398"/>
                  </a:cubicBezTo>
                  <a:cubicBezTo>
                    <a:pt x="48416" y="25403"/>
                    <a:pt x="49512" y="25881"/>
                    <a:pt x="50614" y="25881"/>
                  </a:cubicBezTo>
                  <a:cubicBezTo>
                    <a:pt x="51220" y="25881"/>
                    <a:pt x="51829" y="25736"/>
                    <a:pt x="52354" y="25454"/>
                  </a:cubicBezTo>
                  <a:cubicBezTo>
                    <a:pt x="53648" y="24768"/>
                    <a:pt x="54837" y="23870"/>
                    <a:pt x="55867" y="22813"/>
                  </a:cubicBezTo>
                  <a:cubicBezTo>
                    <a:pt x="56792" y="21941"/>
                    <a:pt x="57663" y="20938"/>
                    <a:pt x="58060" y="19723"/>
                  </a:cubicBezTo>
                  <a:cubicBezTo>
                    <a:pt x="58720" y="17847"/>
                    <a:pt x="58773" y="15549"/>
                    <a:pt x="57029" y="14281"/>
                  </a:cubicBezTo>
                  <a:cubicBezTo>
                    <a:pt x="56350" y="13735"/>
                    <a:pt x="55543" y="13545"/>
                    <a:pt x="54713" y="13545"/>
                  </a:cubicBezTo>
                  <a:cubicBezTo>
                    <a:pt x="53898" y="13545"/>
                    <a:pt x="53061" y="13728"/>
                    <a:pt x="52301" y="13938"/>
                  </a:cubicBezTo>
                  <a:lnTo>
                    <a:pt x="52222" y="13964"/>
                  </a:lnTo>
                  <a:cubicBezTo>
                    <a:pt x="52328" y="13885"/>
                    <a:pt x="52407" y="13779"/>
                    <a:pt x="52486" y="13674"/>
                  </a:cubicBezTo>
                  <a:cubicBezTo>
                    <a:pt x="55648" y="9937"/>
                    <a:pt x="56147" y="4030"/>
                    <a:pt x="50022" y="4030"/>
                  </a:cubicBezTo>
                  <a:cubicBezTo>
                    <a:pt x="49955" y="4030"/>
                    <a:pt x="49887" y="4031"/>
                    <a:pt x="49818" y="4033"/>
                  </a:cubicBezTo>
                  <a:cubicBezTo>
                    <a:pt x="47573" y="4112"/>
                    <a:pt x="45513" y="5010"/>
                    <a:pt x="43611" y="6172"/>
                  </a:cubicBezTo>
                  <a:cubicBezTo>
                    <a:pt x="42290" y="6912"/>
                    <a:pt x="41022" y="7757"/>
                    <a:pt x="39834" y="8681"/>
                  </a:cubicBezTo>
                  <a:cubicBezTo>
                    <a:pt x="39939" y="8417"/>
                    <a:pt x="40045" y="8153"/>
                    <a:pt x="40151" y="7915"/>
                  </a:cubicBezTo>
                  <a:cubicBezTo>
                    <a:pt x="40705" y="6489"/>
                    <a:pt x="41260" y="5010"/>
                    <a:pt x="41049" y="3451"/>
                  </a:cubicBezTo>
                  <a:cubicBezTo>
                    <a:pt x="40902" y="975"/>
                    <a:pt x="38888" y="0"/>
                    <a:pt x="367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1"/>
            <p:cNvSpPr/>
            <p:nvPr/>
          </p:nvSpPr>
          <p:spPr>
            <a:xfrm>
              <a:off x="2350700" y="2330763"/>
              <a:ext cx="89700" cy="172500"/>
            </a:xfrm>
            <a:custGeom>
              <a:avLst/>
              <a:gdLst/>
              <a:ahLst/>
              <a:cxnLst/>
              <a:rect l="l" t="t" r="r" b="b"/>
              <a:pathLst>
                <a:path w="3588" h="6900" extrusionOk="0">
                  <a:moveTo>
                    <a:pt x="2431" y="1296"/>
                  </a:moveTo>
                  <a:lnTo>
                    <a:pt x="2431" y="2062"/>
                  </a:lnTo>
                  <a:cubicBezTo>
                    <a:pt x="2484" y="2484"/>
                    <a:pt x="2510" y="2933"/>
                    <a:pt x="2484" y="3356"/>
                  </a:cubicBezTo>
                  <a:cubicBezTo>
                    <a:pt x="2431" y="3567"/>
                    <a:pt x="2114" y="5205"/>
                    <a:pt x="1850" y="5496"/>
                  </a:cubicBezTo>
                  <a:cubicBezTo>
                    <a:pt x="1586" y="5892"/>
                    <a:pt x="1612" y="5865"/>
                    <a:pt x="1322" y="6077"/>
                  </a:cubicBezTo>
                  <a:lnTo>
                    <a:pt x="1163" y="6077"/>
                  </a:lnTo>
                  <a:cubicBezTo>
                    <a:pt x="1110" y="6050"/>
                    <a:pt x="1084" y="6024"/>
                    <a:pt x="1057" y="5997"/>
                  </a:cubicBezTo>
                  <a:cubicBezTo>
                    <a:pt x="1031" y="5945"/>
                    <a:pt x="1005" y="5865"/>
                    <a:pt x="952" y="5813"/>
                  </a:cubicBezTo>
                  <a:cubicBezTo>
                    <a:pt x="952" y="5786"/>
                    <a:pt x="925" y="5786"/>
                    <a:pt x="925" y="5760"/>
                  </a:cubicBezTo>
                  <a:lnTo>
                    <a:pt x="925" y="5760"/>
                  </a:lnTo>
                  <a:cubicBezTo>
                    <a:pt x="925" y="5760"/>
                    <a:pt x="952" y="5786"/>
                    <a:pt x="952" y="5786"/>
                  </a:cubicBezTo>
                  <a:cubicBezTo>
                    <a:pt x="925" y="5760"/>
                    <a:pt x="925" y="5733"/>
                    <a:pt x="925" y="5707"/>
                  </a:cubicBezTo>
                  <a:cubicBezTo>
                    <a:pt x="925" y="5680"/>
                    <a:pt x="925" y="5654"/>
                    <a:pt x="899" y="5628"/>
                  </a:cubicBezTo>
                  <a:cubicBezTo>
                    <a:pt x="899" y="5337"/>
                    <a:pt x="899" y="5046"/>
                    <a:pt x="925" y="4756"/>
                  </a:cubicBezTo>
                  <a:cubicBezTo>
                    <a:pt x="1057" y="3726"/>
                    <a:pt x="1718" y="2511"/>
                    <a:pt x="2431" y="1296"/>
                  </a:cubicBezTo>
                  <a:close/>
                  <a:moveTo>
                    <a:pt x="2773" y="1"/>
                  </a:moveTo>
                  <a:cubicBezTo>
                    <a:pt x="2765" y="1"/>
                    <a:pt x="2757" y="1"/>
                    <a:pt x="2748" y="1"/>
                  </a:cubicBezTo>
                  <a:cubicBezTo>
                    <a:pt x="2642" y="1"/>
                    <a:pt x="2563" y="54"/>
                    <a:pt x="2484" y="107"/>
                  </a:cubicBezTo>
                  <a:cubicBezTo>
                    <a:pt x="2352" y="107"/>
                    <a:pt x="2246" y="186"/>
                    <a:pt x="2167" y="292"/>
                  </a:cubicBezTo>
                  <a:cubicBezTo>
                    <a:pt x="1163" y="1930"/>
                    <a:pt x="1" y="3726"/>
                    <a:pt x="107" y="5680"/>
                  </a:cubicBezTo>
                  <a:cubicBezTo>
                    <a:pt x="169" y="6306"/>
                    <a:pt x="644" y="6900"/>
                    <a:pt x="1244" y="6900"/>
                  </a:cubicBezTo>
                  <a:cubicBezTo>
                    <a:pt x="1404" y="6900"/>
                    <a:pt x="1572" y="6858"/>
                    <a:pt x="1744" y="6763"/>
                  </a:cubicBezTo>
                  <a:cubicBezTo>
                    <a:pt x="2854" y="6103"/>
                    <a:pt x="3065" y="4782"/>
                    <a:pt x="3329" y="3673"/>
                  </a:cubicBezTo>
                  <a:cubicBezTo>
                    <a:pt x="3488" y="2828"/>
                    <a:pt x="3329" y="2564"/>
                    <a:pt x="3356" y="1798"/>
                  </a:cubicBezTo>
                  <a:cubicBezTo>
                    <a:pt x="3303" y="1275"/>
                    <a:pt x="3587" y="1"/>
                    <a:pt x="27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1"/>
            <p:cNvSpPr/>
            <p:nvPr/>
          </p:nvSpPr>
          <p:spPr>
            <a:xfrm>
              <a:off x="2579200" y="2414638"/>
              <a:ext cx="91150" cy="206275"/>
            </a:xfrm>
            <a:custGeom>
              <a:avLst/>
              <a:gdLst/>
              <a:ahLst/>
              <a:cxnLst/>
              <a:rect l="l" t="t" r="r" b="b"/>
              <a:pathLst>
                <a:path w="3646" h="8251" extrusionOk="0">
                  <a:moveTo>
                    <a:pt x="2695" y="1586"/>
                  </a:moveTo>
                  <a:cubicBezTo>
                    <a:pt x="2721" y="1744"/>
                    <a:pt x="2747" y="1903"/>
                    <a:pt x="2774" y="2088"/>
                  </a:cubicBezTo>
                  <a:lnTo>
                    <a:pt x="2774" y="2141"/>
                  </a:lnTo>
                  <a:cubicBezTo>
                    <a:pt x="2800" y="2669"/>
                    <a:pt x="2747" y="3171"/>
                    <a:pt x="2747" y="3673"/>
                  </a:cubicBezTo>
                  <a:cubicBezTo>
                    <a:pt x="2853" y="4782"/>
                    <a:pt x="2879" y="5865"/>
                    <a:pt x="2483" y="6499"/>
                  </a:cubicBezTo>
                  <a:cubicBezTo>
                    <a:pt x="2047" y="7177"/>
                    <a:pt x="1720" y="7549"/>
                    <a:pt x="1429" y="7549"/>
                  </a:cubicBezTo>
                  <a:cubicBezTo>
                    <a:pt x="1244" y="7549"/>
                    <a:pt x="1073" y="7398"/>
                    <a:pt x="898" y="7080"/>
                  </a:cubicBezTo>
                  <a:cubicBezTo>
                    <a:pt x="423" y="6103"/>
                    <a:pt x="1427" y="4307"/>
                    <a:pt x="2113" y="2854"/>
                  </a:cubicBezTo>
                  <a:cubicBezTo>
                    <a:pt x="2272" y="2431"/>
                    <a:pt x="2483" y="2008"/>
                    <a:pt x="2695" y="1586"/>
                  </a:cubicBezTo>
                  <a:close/>
                  <a:moveTo>
                    <a:pt x="3064" y="1"/>
                  </a:moveTo>
                  <a:cubicBezTo>
                    <a:pt x="2985" y="1"/>
                    <a:pt x="2932" y="27"/>
                    <a:pt x="2853" y="54"/>
                  </a:cubicBezTo>
                  <a:cubicBezTo>
                    <a:pt x="2831" y="49"/>
                    <a:pt x="2809" y="47"/>
                    <a:pt x="2787" y="47"/>
                  </a:cubicBezTo>
                  <a:cubicBezTo>
                    <a:pt x="2679" y="47"/>
                    <a:pt x="2580" y="102"/>
                    <a:pt x="2536" y="212"/>
                  </a:cubicBezTo>
                  <a:cubicBezTo>
                    <a:pt x="1955" y="1454"/>
                    <a:pt x="1400" y="2722"/>
                    <a:pt x="793" y="3963"/>
                  </a:cubicBezTo>
                  <a:cubicBezTo>
                    <a:pt x="396" y="4835"/>
                    <a:pt x="0" y="5733"/>
                    <a:pt x="53" y="6684"/>
                  </a:cubicBezTo>
                  <a:cubicBezTo>
                    <a:pt x="99" y="7417"/>
                    <a:pt x="662" y="8251"/>
                    <a:pt x="1449" y="8251"/>
                  </a:cubicBezTo>
                  <a:cubicBezTo>
                    <a:pt x="1569" y="8251"/>
                    <a:pt x="1694" y="8231"/>
                    <a:pt x="1823" y="8189"/>
                  </a:cubicBezTo>
                  <a:cubicBezTo>
                    <a:pt x="2193" y="8004"/>
                    <a:pt x="2510" y="7740"/>
                    <a:pt x="2721" y="7423"/>
                  </a:cubicBezTo>
                  <a:cubicBezTo>
                    <a:pt x="3038" y="7054"/>
                    <a:pt x="3276" y="6605"/>
                    <a:pt x="3408" y="6156"/>
                  </a:cubicBezTo>
                  <a:cubicBezTo>
                    <a:pt x="3645" y="5257"/>
                    <a:pt x="3540" y="4307"/>
                    <a:pt x="3540" y="3408"/>
                  </a:cubicBezTo>
                  <a:cubicBezTo>
                    <a:pt x="3619" y="2748"/>
                    <a:pt x="3593" y="2088"/>
                    <a:pt x="3487" y="1454"/>
                  </a:cubicBezTo>
                  <a:lnTo>
                    <a:pt x="3461" y="1454"/>
                  </a:lnTo>
                  <a:cubicBezTo>
                    <a:pt x="3408" y="1190"/>
                    <a:pt x="3408" y="952"/>
                    <a:pt x="3461" y="688"/>
                  </a:cubicBezTo>
                  <a:cubicBezTo>
                    <a:pt x="3461" y="424"/>
                    <a:pt x="3381" y="27"/>
                    <a:pt x="30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1"/>
            <p:cNvSpPr/>
            <p:nvPr/>
          </p:nvSpPr>
          <p:spPr>
            <a:xfrm>
              <a:off x="2824175" y="2303863"/>
              <a:ext cx="77300" cy="159200"/>
            </a:xfrm>
            <a:custGeom>
              <a:avLst/>
              <a:gdLst/>
              <a:ahLst/>
              <a:cxnLst/>
              <a:rect l="l" t="t" r="r" b="b"/>
              <a:pathLst>
                <a:path w="3092" h="6368" extrusionOk="0">
                  <a:moveTo>
                    <a:pt x="1718" y="1447"/>
                  </a:moveTo>
                  <a:cubicBezTo>
                    <a:pt x="1929" y="2108"/>
                    <a:pt x="2167" y="2768"/>
                    <a:pt x="2325" y="3428"/>
                  </a:cubicBezTo>
                  <a:cubicBezTo>
                    <a:pt x="2352" y="3983"/>
                    <a:pt x="2246" y="4511"/>
                    <a:pt x="2035" y="5013"/>
                  </a:cubicBezTo>
                  <a:cubicBezTo>
                    <a:pt x="1910" y="5163"/>
                    <a:pt x="1737" y="5480"/>
                    <a:pt x="1742" y="5490"/>
                  </a:cubicBezTo>
                  <a:lnTo>
                    <a:pt x="1742" y="5490"/>
                  </a:lnTo>
                  <a:cubicBezTo>
                    <a:pt x="1691" y="5516"/>
                    <a:pt x="1665" y="5542"/>
                    <a:pt x="1639" y="5568"/>
                  </a:cubicBezTo>
                  <a:cubicBezTo>
                    <a:pt x="1612" y="5594"/>
                    <a:pt x="1559" y="5621"/>
                    <a:pt x="1507" y="5647"/>
                  </a:cubicBezTo>
                  <a:lnTo>
                    <a:pt x="1375" y="5700"/>
                  </a:lnTo>
                  <a:cubicBezTo>
                    <a:pt x="1283" y="5736"/>
                    <a:pt x="1212" y="5756"/>
                    <a:pt x="1153" y="5756"/>
                  </a:cubicBezTo>
                  <a:cubicBezTo>
                    <a:pt x="958" y="5756"/>
                    <a:pt x="909" y="5536"/>
                    <a:pt x="767" y="4987"/>
                  </a:cubicBezTo>
                  <a:cubicBezTo>
                    <a:pt x="714" y="4273"/>
                    <a:pt x="1269" y="2741"/>
                    <a:pt x="1718" y="1447"/>
                  </a:cubicBezTo>
                  <a:close/>
                  <a:moveTo>
                    <a:pt x="1856" y="0"/>
                  </a:moveTo>
                  <a:cubicBezTo>
                    <a:pt x="1742" y="0"/>
                    <a:pt x="1637" y="49"/>
                    <a:pt x="1559" y="126"/>
                  </a:cubicBezTo>
                  <a:cubicBezTo>
                    <a:pt x="1507" y="179"/>
                    <a:pt x="1427" y="232"/>
                    <a:pt x="1401" y="311"/>
                  </a:cubicBezTo>
                  <a:cubicBezTo>
                    <a:pt x="1005" y="1447"/>
                    <a:pt x="609" y="2583"/>
                    <a:pt x="292" y="3745"/>
                  </a:cubicBezTo>
                  <a:cubicBezTo>
                    <a:pt x="159" y="4273"/>
                    <a:pt x="1" y="4802"/>
                    <a:pt x="186" y="5330"/>
                  </a:cubicBezTo>
                  <a:cubicBezTo>
                    <a:pt x="328" y="6003"/>
                    <a:pt x="695" y="6367"/>
                    <a:pt x="1200" y="6367"/>
                  </a:cubicBezTo>
                  <a:cubicBezTo>
                    <a:pt x="1448" y="6367"/>
                    <a:pt x="1730" y="6279"/>
                    <a:pt x="2035" y="6096"/>
                  </a:cubicBezTo>
                  <a:cubicBezTo>
                    <a:pt x="2299" y="5858"/>
                    <a:pt x="2510" y="5594"/>
                    <a:pt x="2695" y="5277"/>
                  </a:cubicBezTo>
                  <a:cubicBezTo>
                    <a:pt x="2959" y="4696"/>
                    <a:pt x="3091" y="4089"/>
                    <a:pt x="3091" y="3455"/>
                  </a:cubicBezTo>
                  <a:cubicBezTo>
                    <a:pt x="2959" y="2741"/>
                    <a:pt x="2774" y="2028"/>
                    <a:pt x="2537" y="1342"/>
                  </a:cubicBezTo>
                  <a:cubicBezTo>
                    <a:pt x="2458" y="1104"/>
                    <a:pt x="2378" y="840"/>
                    <a:pt x="2325" y="602"/>
                  </a:cubicBezTo>
                  <a:cubicBezTo>
                    <a:pt x="2325" y="364"/>
                    <a:pt x="2246" y="74"/>
                    <a:pt x="1982" y="21"/>
                  </a:cubicBezTo>
                  <a:cubicBezTo>
                    <a:pt x="1940" y="7"/>
                    <a:pt x="1897" y="0"/>
                    <a:pt x="18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1"/>
            <p:cNvSpPr/>
            <p:nvPr/>
          </p:nvSpPr>
          <p:spPr>
            <a:xfrm>
              <a:off x="2499950" y="2713513"/>
              <a:ext cx="78600" cy="157475"/>
            </a:xfrm>
            <a:custGeom>
              <a:avLst/>
              <a:gdLst/>
              <a:ahLst/>
              <a:cxnLst/>
              <a:rect l="l" t="t" r="r" b="b"/>
              <a:pathLst>
                <a:path w="3144" h="6299" extrusionOk="0">
                  <a:moveTo>
                    <a:pt x="2114" y="1227"/>
                  </a:moveTo>
                  <a:cubicBezTo>
                    <a:pt x="2140" y="1412"/>
                    <a:pt x="2167" y="1623"/>
                    <a:pt x="2219" y="1887"/>
                  </a:cubicBezTo>
                  <a:cubicBezTo>
                    <a:pt x="2272" y="2336"/>
                    <a:pt x="2351" y="3578"/>
                    <a:pt x="2114" y="4212"/>
                  </a:cubicBezTo>
                  <a:lnTo>
                    <a:pt x="2087" y="4212"/>
                  </a:lnTo>
                  <a:cubicBezTo>
                    <a:pt x="1902" y="4978"/>
                    <a:pt x="1929" y="5136"/>
                    <a:pt x="1427" y="5559"/>
                  </a:cubicBezTo>
                  <a:lnTo>
                    <a:pt x="1374" y="5585"/>
                  </a:lnTo>
                  <a:lnTo>
                    <a:pt x="1295" y="5611"/>
                  </a:lnTo>
                  <a:lnTo>
                    <a:pt x="1242" y="5585"/>
                  </a:lnTo>
                  <a:cubicBezTo>
                    <a:pt x="1163" y="5559"/>
                    <a:pt x="1110" y="5532"/>
                    <a:pt x="1057" y="5506"/>
                  </a:cubicBezTo>
                  <a:cubicBezTo>
                    <a:pt x="978" y="5347"/>
                    <a:pt x="925" y="5189"/>
                    <a:pt x="951" y="5030"/>
                  </a:cubicBezTo>
                  <a:cubicBezTo>
                    <a:pt x="899" y="4476"/>
                    <a:pt x="1031" y="4185"/>
                    <a:pt x="1216" y="3551"/>
                  </a:cubicBezTo>
                  <a:cubicBezTo>
                    <a:pt x="1480" y="2759"/>
                    <a:pt x="1770" y="1993"/>
                    <a:pt x="2114" y="1227"/>
                  </a:cubicBezTo>
                  <a:close/>
                  <a:moveTo>
                    <a:pt x="2277" y="1"/>
                  </a:moveTo>
                  <a:cubicBezTo>
                    <a:pt x="2215" y="1"/>
                    <a:pt x="2151" y="19"/>
                    <a:pt x="2114" y="38"/>
                  </a:cubicBezTo>
                  <a:cubicBezTo>
                    <a:pt x="1982" y="38"/>
                    <a:pt x="1850" y="91"/>
                    <a:pt x="1770" y="223"/>
                  </a:cubicBezTo>
                  <a:cubicBezTo>
                    <a:pt x="1057" y="1729"/>
                    <a:pt x="1" y="3921"/>
                    <a:pt x="212" y="5268"/>
                  </a:cubicBezTo>
                  <a:cubicBezTo>
                    <a:pt x="238" y="5849"/>
                    <a:pt x="714" y="6298"/>
                    <a:pt x="1295" y="6298"/>
                  </a:cubicBezTo>
                  <a:cubicBezTo>
                    <a:pt x="1929" y="6272"/>
                    <a:pt x="2351" y="5717"/>
                    <a:pt x="2589" y="5189"/>
                  </a:cubicBezTo>
                  <a:cubicBezTo>
                    <a:pt x="3012" y="4027"/>
                    <a:pt x="3144" y="2785"/>
                    <a:pt x="2959" y="1570"/>
                  </a:cubicBezTo>
                  <a:lnTo>
                    <a:pt x="2933" y="1570"/>
                  </a:lnTo>
                  <a:cubicBezTo>
                    <a:pt x="2906" y="1147"/>
                    <a:pt x="2800" y="725"/>
                    <a:pt x="2668" y="302"/>
                  </a:cubicBezTo>
                  <a:cubicBezTo>
                    <a:pt x="2642" y="144"/>
                    <a:pt x="2510" y="38"/>
                    <a:pt x="2351" y="12"/>
                  </a:cubicBezTo>
                  <a:cubicBezTo>
                    <a:pt x="2328" y="4"/>
                    <a:pt x="2303" y="1"/>
                    <a:pt x="22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1"/>
            <p:cNvSpPr/>
            <p:nvPr/>
          </p:nvSpPr>
          <p:spPr>
            <a:xfrm>
              <a:off x="2368550" y="2563788"/>
              <a:ext cx="73325" cy="138000"/>
            </a:xfrm>
            <a:custGeom>
              <a:avLst/>
              <a:gdLst/>
              <a:ahLst/>
              <a:cxnLst/>
              <a:rect l="l" t="t" r="r" b="b"/>
              <a:pathLst>
                <a:path w="2933" h="5520" extrusionOk="0">
                  <a:moveTo>
                    <a:pt x="2113" y="1589"/>
                  </a:moveTo>
                  <a:lnTo>
                    <a:pt x="2113" y="1589"/>
                  </a:lnTo>
                  <a:cubicBezTo>
                    <a:pt x="2060" y="1986"/>
                    <a:pt x="1902" y="2620"/>
                    <a:pt x="1823" y="3016"/>
                  </a:cubicBezTo>
                  <a:cubicBezTo>
                    <a:pt x="1667" y="4031"/>
                    <a:pt x="1177" y="4892"/>
                    <a:pt x="860" y="4892"/>
                  </a:cubicBezTo>
                  <a:cubicBezTo>
                    <a:pt x="855" y="4892"/>
                    <a:pt x="850" y="4892"/>
                    <a:pt x="845" y="4891"/>
                  </a:cubicBezTo>
                  <a:lnTo>
                    <a:pt x="845" y="4865"/>
                  </a:lnTo>
                  <a:lnTo>
                    <a:pt x="819" y="4865"/>
                  </a:lnTo>
                  <a:lnTo>
                    <a:pt x="766" y="4838"/>
                  </a:lnTo>
                  <a:cubicBezTo>
                    <a:pt x="687" y="4733"/>
                    <a:pt x="845" y="3993"/>
                    <a:pt x="1030" y="3465"/>
                  </a:cubicBezTo>
                  <a:cubicBezTo>
                    <a:pt x="1347" y="2831"/>
                    <a:pt x="1717" y="2197"/>
                    <a:pt x="2113" y="1589"/>
                  </a:cubicBezTo>
                  <a:close/>
                  <a:moveTo>
                    <a:pt x="2529" y="0"/>
                  </a:moveTo>
                  <a:cubicBezTo>
                    <a:pt x="2410" y="0"/>
                    <a:pt x="2292" y="54"/>
                    <a:pt x="2219" y="163"/>
                  </a:cubicBezTo>
                  <a:cubicBezTo>
                    <a:pt x="2192" y="216"/>
                    <a:pt x="2166" y="295"/>
                    <a:pt x="2166" y="348"/>
                  </a:cubicBezTo>
                  <a:cubicBezTo>
                    <a:pt x="2087" y="374"/>
                    <a:pt x="2008" y="427"/>
                    <a:pt x="1955" y="506"/>
                  </a:cubicBezTo>
                  <a:cubicBezTo>
                    <a:pt x="1189" y="1748"/>
                    <a:pt x="238" y="2963"/>
                    <a:pt x="53" y="4442"/>
                  </a:cubicBezTo>
                  <a:cubicBezTo>
                    <a:pt x="0" y="4680"/>
                    <a:pt x="27" y="4970"/>
                    <a:pt x="159" y="5182"/>
                  </a:cubicBezTo>
                  <a:cubicBezTo>
                    <a:pt x="338" y="5406"/>
                    <a:pt x="601" y="5520"/>
                    <a:pt x="867" y="5520"/>
                  </a:cubicBezTo>
                  <a:cubicBezTo>
                    <a:pt x="1073" y="5520"/>
                    <a:pt x="1280" y="5452"/>
                    <a:pt x="1453" y="5314"/>
                  </a:cubicBezTo>
                  <a:cubicBezTo>
                    <a:pt x="2562" y="4389"/>
                    <a:pt x="2483" y="2778"/>
                    <a:pt x="2879" y="1510"/>
                  </a:cubicBezTo>
                  <a:cubicBezTo>
                    <a:pt x="2932" y="1061"/>
                    <a:pt x="2932" y="639"/>
                    <a:pt x="2879" y="216"/>
                  </a:cubicBezTo>
                  <a:cubicBezTo>
                    <a:pt x="2808" y="73"/>
                    <a:pt x="2668" y="0"/>
                    <a:pt x="25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1"/>
            <p:cNvSpPr/>
            <p:nvPr/>
          </p:nvSpPr>
          <p:spPr>
            <a:xfrm>
              <a:off x="2698800" y="2534338"/>
              <a:ext cx="77950" cy="134300"/>
            </a:xfrm>
            <a:custGeom>
              <a:avLst/>
              <a:gdLst/>
              <a:ahLst/>
              <a:cxnLst/>
              <a:rect l="l" t="t" r="r" b="b"/>
              <a:pathLst>
                <a:path w="3118" h="5372" extrusionOk="0">
                  <a:moveTo>
                    <a:pt x="2031" y="3666"/>
                  </a:moveTo>
                  <a:lnTo>
                    <a:pt x="2031" y="3666"/>
                  </a:lnTo>
                  <a:cubicBezTo>
                    <a:pt x="2008" y="3667"/>
                    <a:pt x="2008" y="3693"/>
                    <a:pt x="2008" y="3718"/>
                  </a:cubicBezTo>
                  <a:cubicBezTo>
                    <a:pt x="2016" y="3701"/>
                    <a:pt x="2024" y="3683"/>
                    <a:pt x="2031" y="3666"/>
                  </a:cubicBezTo>
                  <a:close/>
                  <a:moveTo>
                    <a:pt x="2140" y="892"/>
                  </a:moveTo>
                  <a:cubicBezTo>
                    <a:pt x="2298" y="1341"/>
                    <a:pt x="2457" y="1843"/>
                    <a:pt x="2483" y="1896"/>
                  </a:cubicBezTo>
                  <a:cubicBezTo>
                    <a:pt x="2432" y="2511"/>
                    <a:pt x="2281" y="3101"/>
                    <a:pt x="2031" y="3666"/>
                  </a:cubicBezTo>
                  <a:lnTo>
                    <a:pt x="2031" y="3666"/>
                  </a:lnTo>
                  <a:cubicBezTo>
                    <a:pt x="2032" y="3666"/>
                    <a:pt x="2033" y="3666"/>
                    <a:pt x="2034" y="3666"/>
                  </a:cubicBezTo>
                  <a:cubicBezTo>
                    <a:pt x="1823" y="4141"/>
                    <a:pt x="1638" y="4590"/>
                    <a:pt x="1294" y="4749"/>
                  </a:cubicBezTo>
                  <a:cubicBezTo>
                    <a:pt x="1217" y="4778"/>
                    <a:pt x="1139" y="4789"/>
                    <a:pt x="1069" y="4789"/>
                  </a:cubicBezTo>
                  <a:cubicBezTo>
                    <a:pt x="949" y="4789"/>
                    <a:pt x="852" y="4756"/>
                    <a:pt x="819" y="4722"/>
                  </a:cubicBezTo>
                  <a:cubicBezTo>
                    <a:pt x="634" y="4247"/>
                    <a:pt x="661" y="4167"/>
                    <a:pt x="819" y="3560"/>
                  </a:cubicBezTo>
                  <a:cubicBezTo>
                    <a:pt x="1162" y="2609"/>
                    <a:pt x="1611" y="1711"/>
                    <a:pt x="2140" y="892"/>
                  </a:cubicBezTo>
                  <a:close/>
                  <a:moveTo>
                    <a:pt x="2313" y="1"/>
                  </a:moveTo>
                  <a:cubicBezTo>
                    <a:pt x="2252" y="1"/>
                    <a:pt x="2192" y="16"/>
                    <a:pt x="2140" y="47"/>
                  </a:cubicBezTo>
                  <a:cubicBezTo>
                    <a:pt x="2117" y="42"/>
                    <a:pt x="2094" y="40"/>
                    <a:pt x="2072" y="40"/>
                  </a:cubicBezTo>
                  <a:cubicBezTo>
                    <a:pt x="1964" y="40"/>
                    <a:pt x="1862" y="91"/>
                    <a:pt x="1796" y="179"/>
                  </a:cubicBezTo>
                  <a:cubicBezTo>
                    <a:pt x="1083" y="1473"/>
                    <a:pt x="0" y="2900"/>
                    <a:pt x="53" y="4405"/>
                  </a:cubicBezTo>
                  <a:cubicBezTo>
                    <a:pt x="106" y="4696"/>
                    <a:pt x="238" y="4960"/>
                    <a:pt x="423" y="5171"/>
                  </a:cubicBezTo>
                  <a:cubicBezTo>
                    <a:pt x="616" y="5305"/>
                    <a:pt x="843" y="5372"/>
                    <a:pt x="1074" y="5372"/>
                  </a:cubicBezTo>
                  <a:cubicBezTo>
                    <a:pt x="1255" y="5372"/>
                    <a:pt x="1438" y="5331"/>
                    <a:pt x="1611" y="5250"/>
                  </a:cubicBezTo>
                  <a:cubicBezTo>
                    <a:pt x="2298" y="4881"/>
                    <a:pt x="2430" y="4194"/>
                    <a:pt x="2694" y="3666"/>
                  </a:cubicBezTo>
                  <a:cubicBezTo>
                    <a:pt x="2906" y="3111"/>
                    <a:pt x="3038" y="2530"/>
                    <a:pt x="3117" y="1949"/>
                  </a:cubicBezTo>
                  <a:cubicBezTo>
                    <a:pt x="3064" y="1711"/>
                    <a:pt x="3011" y="1473"/>
                    <a:pt x="2932" y="1235"/>
                  </a:cubicBezTo>
                  <a:lnTo>
                    <a:pt x="2906" y="1235"/>
                  </a:lnTo>
                  <a:cubicBezTo>
                    <a:pt x="2826" y="866"/>
                    <a:pt x="2694" y="469"/>
                    <a:pt x="2562" y="100"/>
                  </a:cubicBezTo>
                  <a:cubicBezTo>
                    <a:pt x="2498" y="36"/>
                    <a:pt x="2405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1"/>
            <p:cNvSpPr/>
            <p:nvPr/>
          </p:nvSpPr>
          <p:spPr>
            <a:xfrm>
              <a:off x="1572275" y="2250325"/>
              <a:ext cx="69100" cy="138175"/>
            </a:xfrm>
            <a:custGeom>
              <a:avLst/>
              <a:gdLst/>
              <a:ahLst/>
              <a:cxnLst/>
              <a:rect l="l" t="t" r="r" b="b"/>
              <a:pathLst>
                <a:path w="2764" h="5527" extrusionOk="0">
                  <a:moveTo>
                    <a:pt x="1956" y="1227"/>
                  </a:moveTo>
                  <a:lnTo>
                    <a:pt x="1956" y="1227"/>
                  </a:lnTo>
                  <a:cubicBezTo>
                    <a:pt x="1929" y="1624"/>
                    <a:pt x="1929" y="2046"/>
                    <a:pt x="2008" y="2442"/>
                  </a:cubicBezTo>
                  <a:cubicBezTo>
                    <a:pt x="2061" y="2865"/>
                    <a:pt x="2061" y="3288"/>
                    <a:pt x="2035" y="3710"/>
                  </a:cubicBezTo>
                  <a:lnTo>
                    <a:pt x="2008" y="3710"/>
                  </a:lnTo>
                  <a:cubicBezTo>
                    <a:pt x="1982" y="4107"/>
                    <a:pt x="1797" y="4503"/>
                    <a:pt x="1507" y="4820"/>
                  </a:cubicBezTo>
                  <a:cubicBezTo>
                    <a:pt x="1216" y="4952"/>
                    <a:pt x="1216" y="5031"/>
                    <a:pt x="1057" y="5057"/>
                  </a:cubicBezTo>
                  <a:lnTo>
                    <a:pt x="1005" y="5057"/>
                  </a:lnTo>
                  <a:cubicBezTo>
                    <a:pt x="899" y="4978"/>
                    <a:pt x="793" y="4873"/>
                    <a:pt x="688" y="4767"/>
                  </a:cubicBezTo>
                  <a:lnTo>
                    <a:pt x="688" y="4740"/>
                  </a:lnTo>
                  <a:cubicBezTo>
                    <a:pt x="556" y="4344"/>
                    <a:pt x="635" y="4186"/>
                    <a:pt x="793" y="3657"/>
                  </a:cubicBezTo>
                  <a:cubicBezTo>
                    <a:pt x="1031" y="3156"/>
                    <a:pt x="1190" y="2627"/>
                    <a:pt x="1533" y="2020"/>
                  </a:cubicBezTo>
                  <a:cubicBezTo>
                    <a:pt x="1639" y="1756"/>
                    <a:pt x="1797" y="1492"/>
                    <a:pt x="1956" y="1227"/>
                  </a:cubicBezTo>
                  <a:close/>
                  <a:moveTo>
                    <a:pt x="2421" y="1"/>
                  </a:moveTo>
                  <a:cubicBezTo>
                    <a:pt x="2391" y="1"/>
                    <a:pt x="2360" y="4"/>
                    <a:pt x="2325" y="12"/>
                  </a:cubicBezTo>
                  <a:cubicBezTo>
                    <a:pt x="2273" y="39"/>
                    <a:pt x="2220" y="65"/>
                    <a:pt x="2167" y="92"/>
                  </a:cubicBezTo>
                  <a:cubicBezTo>
                    <a:pt x="2088" y="92"/>
                    <a:pt x="2008" y="144"/>
                    <a:pt x="1982" y="197"/>
                  </a:cubicBezTo>
                  <a:cubicBezTo>
                    <a:pt x="1374" y="1148"/>
                    <a:pt x="873" y="2152"/>
                    <a:pt x="450" y="3182"/>
                  </a:cubicBezTo>
                  <a:cubicBezTo>
                    <a:pt x="265" y="3499"/>
                    <a:pt x="1" y="4291"/>
                    <a:pt x="186" y="4793"/>
                  </a:cubicBezTo>
                  <a:cubicBezTo>
                    <a:pt x="318" y="5110"/>
                    <a:pt x="556" y="5374"/>
                    <a:pt x="873" y="5506"/>
                  </a:cubicBezTo>
                  <a:cubicBezTo>
                    <a:pt x="939" y="5520"/>
                    <a:pt x="1005" y="5526"/>
                    <a:pt x="1069" y="5526"/>
                  </a:cubicBezTo>
                  <a:cubicBezTo>
                    <a:pt x="1264" y="5526"/>
                    <a:pt x="1447" y="5467"/>
                    <a:pt x="1586" y="5348"/>
                  </a:cubicBezTo>
                  <a:cubicBezTo>
                    <a:pt x="1771" y="5295"/>
                    <a:pt x="1956" y="5163"/>
                    <a:pt x="2061" y="5005"/>
                  </a:cubicBezTo>
                  <a:cubicBezTo>
                    <a:pt x="2325" y="4714"/>
                    <a:pt x="2510" y="4344"/>
                    <a:pt x="2590" y="3974"/>
                  </a:cubicBezTo>
                  <a:cubicBezTo>
                    <a:pt x="2669" y="3499"/>
                    <a:pt x="2695" y="3024"/>
                    <a:pt x="2642" y="2548"/>
                  </a:cubicBezTo>
                  <a:cubicBezTo>
                    <a:pt x="2537" y="1888"/>
                    <a:pt x="2537" y="1201"/>
                    <a:pt x="2669" y="541"/>
                  </a:cubicBezTo>
                  <a:cubicBezTo>
                    <a:pt x="2764" y="303"/>
                    <a:pt x="2688" y="1"/>
                    <a:pt x="2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1"/>
            <p:cNvSpPr/>
            <p:nvPr/>
          </p:nvSpPr>
          <p:spPr>
            <a:xfrm>
              <a:off x="1594075" y="2495950"/>
              <a:ext cx="89175" cy="175350"/>
            </a:xfrm>
            <a:custGeom>
              <a:avLst/>
              <a:gdLst/>
              <a:ahLst/>
              <a:cxnLst/>
              <a:rect l="l" t="t" r="r" b="b"/>
              <a:pathLst>
                <a:path w="3567" h="7014" extrusionOk="0">
                  <a:moveTo>
                    <a:pt x="2668" y="1334"/>
                  </a:moveTo>
                  <a:lnTo>
                    <a:pt x="2668" y="1334"/>
                  </a:lnTo>
                  <a:cubicBezTo>
                    <a:pt x="2510" y="2153"/>
                    <a:pt x="2404" y="2945"/>
                    <a:pt x="2378" y="3764"/>
                  </a:cubicBezTo>
                  <a:cubicBezTo>
                    <a:pt x="2325" y="4266"/>
                    <a:pt x="2246" y="4742"/>
                    <a:pt x="2140" y="5217"/>
                  </a:cubicBezTo>
                  <a:cubicBezTo>
                    <a:pt x="2061" y="5534"/>
                    <a:pt x="1929" y="5825"/>
                    <a:pt x="1770" y="6089"/>
                  </a:cubicBezTo>
                  <a:cubicBezTo>
                    <a:pt x="1665" y="6194"/>
                    <a:pt x="1559" y="6274"/>
                    <a:pt x="1453" y="6326"/>
                  </a:cubicBezTo>
                  <a:cubicBezTo>
                    <a:pt x="1408" y="6339"/>
                    <a:pt x="1362" y="6345"/>
                    <a:pt x="1317" y="6345"/>
                  </a:cubicBezTo>
                  <a:cubicBezTo>
                    <a:pt x="1078" y="6345"/>
                    <a:pt x="868" y="6175"/>
                    <a:pt x="846" y="5930"/>
                  </a:cubicBezTo>
                  <a:cubicBezTo>
                    <a:pt x="899" y="5191"/>
                    <a:pt x="1031" y="4504"/>
                    <a:pt x="1268" y="3817"/>
                  </a:cubicBezTo>
                  <a:cubicBezTo>
                    <a:pt x="1638" y="2945"/>
                    <a:pt x="2114" y="2100"/>
                    <a:pt x="2668" y="1334"/>
                  </a:cubicBezTo>
                  <a:close/>
                  <a:moveTo>
                    <a:pt x="3235" y="1"/>
                  </a:moveTo>
                  <a:cubicBezTo>
                    <a:pt x="3106" y="1"/>
                    <a:pt x="2985" y="77"/>
                    <a:pt x="2933" y="198"/>
                  </a:cubicBezTo>
                  <a:cubicBezTo>
                    <a:pt x="2911" y="194"/>
                    <a:pt x="2889" y="192"/>
                    <a:pt x="2867" y="192"/>
                  </a:cubicBezTo>
                  <a:cubicBezTo>
                    <a:pt x="2759" y="192"/>
                    <a:pt x="2660" y="247"/>
                    <a:pt x="2616" y="357"/>
                  </a:cubicBezTo>
                  <a:cubicBezTo>
                    <a:pt x="1427" y="2153"/>
                    <a:pt x="582" y="3104"/>
                    <a:pt x="238" y="4926"/>
                  </a:cubicBezTo>
                  <a:cubicBezTo>
                    <a:pt x="159" y="5428"/>
                    <a:pt x="1" y="5957"/>
                    <a:pt x="238" y="6406"/>
                  </a:cubicBezTo>
                  <a:cubicBezTo>
                    <a:pt x="475" y="6805"/>
                    <a:pt x="893" y="7014"/>
                    <a:pt x="1313" y="7014"/>
                  </a:cubicBezTo>
                  <a:cubicBezTo>
                    <a:pt x="1644" y="7014"/>
                    <a:pt x="1975" y="6884"/>
                    <a:pt x="2219" y="6617"/>
                  </a:cubicBezTo>
                  <a:cubicBezTo>
                    <a:pt x="2933" y="5825"/>
                    <a:pt x="3038" y="4451"/>
                    <a:pt x="3117" y="3738"/>
                  </a:cubicBezTo>
                  <a:cubicBezTo>
                    <a:pt x="3144" y="2945"/>
                    <a:pt x="3223" y="2179"/>
                    <a:pt x="3355" y="1413"/>
                  </a:cubicBezTo>
                  <a:cubicBezTo>
                    <a:pt x="3434" y="1017"/>
                    <a:pt x="3540" y="647"/>
                    <a:pt x="3567" y="251"/>
                  </a:cubicBezTo>
                  <a:cubicBezTo>
                    <a:pt x="3567" y="172"/>
                    <a:pt x="3514" y="93"/>
                    <a:pt x="3461" y="66"/>
                  </a:cubicBezTo>
                  <a:lnTo>
                    <a:pt x="3434" y="66"/>
                  </a:lnTo>
                  <a:cubicBezTo>
                    <a:pt x="3371" y="21"/>
                    <a:pt x="3302" y="1"/>
                    <a:pt x="323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1"/>
            <p:cNvSpPr/>
            <p:nvPr/>
          </p:nvSpPr>
          <p:spPr>
            <a:xfrm>
              <a:off x="1760475" y="2244575"/>
              <a:ext cx="70700" cy="145425"/>
            </a:xfrm>
            <a:custGeom>
              <a:avLst/>
              <a:gdLst/>
              <a:ahLst/>
              <a:cxnLst/>
              <a:rect l="l" t="t" r="r" b="b"/>
              <a:pathLst>
                <a:path w="2828" h="5817" extrusionOk="0">
                  <a:moveTo>
                    <a:pt x="1956" y="1220"/>
                  </a:moveTo>
                  <a:lnTo>
                    <a:pt x="1956" y="1220"/>
                  </a:lnTo>
                  <a:cubicBezTo>
                    <a:pt x="1903" y="1774"/>
                    <a:pt x="1903" y="2355"/>
                    <a:pt x="1850" y="2937"/>
                  </a:cubicBezTo>
                  <a:cubicBezTo>
                    <a:pt x="1771" y="3465"/>
                    <a:pt x="1665" y="3967"/>
                    <a:pt x="1559" y="4495"/>
                  </a:cubicBezTo>
                  <a:cubicBezTo>
                    <a:pt x="1507" y="4680"/>
                    <a:pt x="1401" y="4865"/>
                    <a:pt x="1269" y="5023"/>
                  </a:cubicBezTo>
                  <a:cubicBezTo>
                    <a:pt x="1112" y="5201"/>
                    <a:pt x="988" y="5263"/>
                    <a:pt x="893" y="5263"/>
                  </a:cubicBezTo>
                  <a:cubicBezTo>
                    <a:pt x="747" y="5263"/>
                    <a:pt x="667" y="5119"/>
                    <a:pt x="635" y="5023"/>
                  </a:cubicBezTo>
                  <a:cubicBezTo>
                    <a:pt x="503" y="3703"/>
                    <a:pt x="1058" y="2857"/>
                    <a:pt x="1744" y="1589"/>
                  </a:cubicBezTo>
                  <a:lnTo>
                    <a:pt x="1956" y="1220"/>
                  </a:lnTo>
                  <a:close/>
                  <a:moveTo>
                    <a:pt x="2461" y="1"/>
                  </a:moveTo>
                  <a:cubicBezTo>
                    <a:pt x="2377" y="1"/>
                    <a:pt x="2291" y="27"/>
                    <a:pt x="2220" y="84"/>
                  </a:cubicBezTo>
                  <a:cubicBezTo>
                    <a:pt x="2141" y="189"/>
                    <a:pt x="2114" y="295"/>
                    <a:pt x="2088" y="427"/>
                  </a:cubicBezTo>
                  <a:cubicBezTo>
                    <a:pt x="2038" y="397"/>
                    <a:pt x="1985" y="383"/>
                    <a:pt x="1934" y="383"/>
                  </a:cubicBezTo>
                  <a:cubicBezTo>
                    <a:pt x="1848" y="383"/>
                    <a:pt x="1767" y="424"/>
                    <a:pt x="1718" y="506"/>
                  </a:cubicBezTo>
                  <a:cubicBezTo>
                    <a:pt x="1084" y="1722"/>
                    <a:pt x="159" y="2937"/>
                    <a:pt x="54" y="4337"/>
                  </a:cubicBezTo>
                  <a:cubicBezTo>
                    <a:pt x="54" y="4680"/>
                    <a:pt x="1" y="5076"/>
                    <a:pt x="186" y="5393"/>
                  </a:cubicBezTo>
                  <a:cubicBezTo>
                    <a:pt x="353" y="5691"/>
                    <a:pt x="622" y="5817"/>
                    <a:pt x="903" y="5817"/>
                  </a:cubicBezTo>
                  <a:cubicBezTo>
                    <a:pt x="1245" y="5817"/>
                    <a:pt x="1606" y="5630"/>
                    <a:pt x="1824" y="5340"/>
                  </a:cubicBezTo>
                  <a:cubicBezTo>
                    <a:pt x="2061" y="5023"/>
                    <a:pt x="2220" y="4653"/>
                    <a:pt x="2299" y="4257"/>
                  </a:cubicBezTo>
                  <a:cubicBezTo>
                    <a:pt x="2510" y="3359"/>
                    <a:pt x="2616" y="2435"/>
                    <a:pt x="2616" y="1510"/>
                  </a:cubicBezTo>
                  <a:cubicBezTo>
                    <a:pt x="2642" y="1140"/>
                    <a:pt x="2722" y="771"/>
                    <a:pt x="2801" y="401"/>
                  </a:cubicBezTo>
                  <a:cubicBezTo>
                    <a:pt x="2827" y="295"/>
                    <a:pt x="2801" y="163"/>
                    <a:pt x="2695" y="84"/>
                  </a:cubicBezTo>
                  <a:lnTo>
                    <a:pt x="2669" y="57"/>
                  </a:lnTo>
                  <a:cubicBezTo>
                    <a:pt x="2608" y="21"/>
                    <a:pt x="2535" y="1"/>
                    <a:pt x="24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1"/>
            <p:cNvSpPr/>
            <p:nvPr/>
          </p:nvSpPr>
          <p:spPr>
            <a:xfrm>
              <a:off x="1469275" y="2446300"/>
              <a:ext cx="70675" cy="129325"/>
            </a:xfrm>
            <a:custGeom>
              <a:avLst/>
              <a:gdLst/>
              <a:ahLst/>
              <a:cxnLst/>
              <a:rect l="l" t="t" r="r" b="b"/>
              <a:pathLst>
                <a:path w="2827" h="5173" extrusionOk="0">
                  <a:moveTo>
                    <a:pt x="2061" y="1233"/>
                  </a:moveTo>
                  <a:lnTo>
                    <a:pt x="2061" y="1233"/>
                  </a:lnTo>
                  <a:cubicBezTo>
                    <a:pt x="2008" y="1445"/>
                    <a:pt x="1981" y="1630"/>
                    <a:pt x="1929" y="1762"/>
                  </a:cubicBezTo>
                  <a:cubicBezTo>
                    <a:pt x="1744" y="2924"/>
                    <a:pt x="1268" y="4456"/>
                    <a:pt x="687" y="4641"/>
                  </a:cubicBezTo>
                  <a:lnTo>
                    <a:pt x="687" y="4614"/>
                  </a:lnTo>
                  <a:cubicBezTo>
                    <a:pt x="687" y="4614"/>
                    <a:pt x="661" y="4588"/>
                    <a:pt x="661" y="4588"/>
                  </a:cubicBezTo>
                  <a:cubicBezTo>
                    <a:pt x="423" y="3928"/>
                    <a:pt x="1004" y="3135"/>
                    <a:pt x="1453" y="2237"/>
                  </a:cubicBezTo>
                  <a:cubicBezTo>
                    <a:pt x="1638" y="1894"/>
                    <a:pt x="1849" y="1577"/>
                    <a:pt x="2061" y="1233"/>
                  </a:cubicBezTo>
                  <a:close/>
                  <a:moveTo>
                    <a:pt x="2329" y="0"/>
                  </a:moveTo>
                  <a:cubicBezTo>
                    <a:pt x="2243" y="0"/>
                    <a:pt x="2163" y="41"/>
                    <a:pt x="2113" y="124"/>
                  </a:cubicBezTo>
                  <a:cubicBezTo>
                    <a:pt x="1321" y="1392"/>
                    <a:pt x="397" y="2686"/>
                    <a:pt x="27" y="4139"/>
                  </a:cubicBezTo>
                  <a:cubicBezTo>
                    <a:pt x="0" y="4509"/>
                    <a:pt x="132" y="4879"/>
                    <a:pt x="423" y="5116"/>
                  </a:cubicBezTo>
                  <a:cubicBezTo>
                    <a:pt x="495" y="5155"/>
                    <a:pt x="571" y="5172"/>
                    <a:pt x="649" y="5172"/>
                  </a:cubicBezTo>
                  <a:cubicBezTo>
                    <a:pt x="888" y="5172"/>
                    <a:pt x="1142" y="5018"/>
                    <a:pt x="1321" y="4879"/>
                  </a:cubicBezTo>
                  <a:cubicBezTo>
                    <a:pt x="1929" y="4271"/>
                    <a:pt x="2193" y="3399"/>
                    <a:pt x="2351" y="2581"/>
                  </a:cubicBezTo>
                  <a:cubicBezTo>
                    <a:pt x="2483" y="1920"/>
                    <a:pt x="2668" y="1286"/>
                    <a:pt x="2774" y="626"/>
                  </a:cubicBezTo>
                  <a:cubicBezTo>
                    <a:pt x="2747" y="415"/>
                    <a:pt x="2827" y="124"/>
                    <a:pt x="2562" y="45"/>
                  </a:cubicBezTo>
                  <a:lnTo>
                    <a:pt x="2562" y="71"/>
                  </a:lnTo>
                  <a:cubicBezTo>
                    <a:pt x="2536" y="45"/>
                    <a:pt x="2510" y="45"/>
                    <a:pt x="2483" y="45"/>
                  </a:cubicBezTo>
                  <a:cubicBezTo>
                    <a:pt x="2434" y="15"/>
                    <a:pt x="2380" y="0"/>
                    <a:pt x="23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1"/>
            <p:cNvSpPr/>
            <p:nvPr/>
          </p:nvSpPr>
          <p:spPr>
            <a:xfrm>
              <a:off x="1467300" y="2671875"/>
              <a:ext cx="66050" cy="155650"/>
            </a:xfrm>
            <a:custGeom>
              <a:avLst/>
              <a:gdLst/>
              <a:ahLst/>
              <a:cxnLst/>
              <a:rect l="l" t="t" r="r" b="b"/>
              <a:pathLst>
                <a:path w="2642" h="6226" extrusionOk="0">
                  <a:moveTo>
                    <a:pt x="1955" y="1587"/>
                  </a:moveTo>
                  <a:lnTo>
                    <a:pt x="1955" y="1587"/>
                  </a:lnTo>
                  <a:cubicBezTo>
                    <a:pt x="1902" y="2670"/>
                    <a:pt x="1717" y="3753"/>
                    <a:pt x="1453" y="4810"/>
                  </a:cubicBezTo>
                  <a:cubicBezTo>
                    <a:pt x="1268" y="5470"/>
                    <a:pt x="1215" y="5550"/>
                    <a:pt x="898" y="5655"/>
                  </a:cubicBezTo>
                  <a:lnTo>
                    <a:pt x="872" y="5655"/>
                  </a:lnTo>
                  <a:cubicBezTo>
                    <a:pt x="687" y="5602"/>
                    <a:pt x="634" y="5523"/>
                    <a:pt x="713" y="5074"/>
                  </a:cubicBezTo>
                  <a:cubicBezTo>
                    <a:pt x="977" y="3859"/>
                    <a:pt x="1400" y="2697"/>
                    <a:pt x="1955" y="1587"/>
                  </a:cubicBezTo>
                  <a:close/>
                  <a:moveTo>
                    <a:pt x="2318" y="0"/>
                  </a:moveTo>
                  <a:cubicBezTo>
                    <a:pt x="2225" y="0"/>
                    <a:pt x="2130" y="42"/>
                    <a:pt x="2060" y="135"/>
                  </a:cubicBezTo>
                  <a:cubicBezTo>
                    <a:pt x="1374" y="1297"/>
                    <a:pt x="819" y="2538"/>
                    <a:pt x="423" y="3833"/>
                  </a:cubicBezTo>
                  <a:cubicBezTo>
                    <a:pt x="291" y="4440"/>
                    <a:pt x="0" y="5074"/>
                    <a:pt x="132" y="5682"/>
                  </a:cubicBezTo>
                  <a:cubicBezTo>
                    <a:pt x="266" y="6033"/>
                    <a:pt x="590" y="6225"/>
                    <a:pt x="918" y="6225"/>
                  </a:cubicBezTo>
                  <a:cubicBezTo>
                    <a:pt x="1107" y="6225"/>
                    <a:pt x="1298" y="6161"/>
                    <a:pt x="1453" y="6025"/>
                  </a:cubicBezTo>
                  <a:cubicBezTo>
                    <a:pt x="1955" y="5629"/>
                    <a:pt x="2034" y="4942"/>
                    <a:pt x="2192" y="4361"/>
                  </a:cubicBezTo>
                  <a:cubicBezTo>
                    <a:pt x="2430" y="3278"/>
                    <a:pt x="2562" y="2169"/>
                    <a:pt x="2615" y="1059"/>
                  </a:cubicBezTo>
                  <a:cubicBezTo>
                    <a:pt x="2641" y="927"/>
                    <a:pt x="2641" y="769"/>
                    <a:pt x="2615" y="610"/>
                  </a:cubicBezTo>
                  <a:cubicBezTo>
                    <a:pt x="2615" y="610"/>
                    <a:pt x="2615" y="584"/>
                    <a:pt x="2615" y="584"/>
                  </a:cubicBezTo>
                  <a:cubicBezTo>
                    <a:pt x="2641" y="504"/>
                    <a:pt x="2641" y="425"/>
                    <a:pt x="2615" y="320"/>
                  </a:cubicBezTo>
                  <a:cubicBezTo>
                    <a:pt x="2641" y="293"/>
                    <a:pt x="2641" y="240"/>
                    <a:pt x="2615" y="187"/>
                  </a:cubicBezTo>
                  <a:cubicBezTo>
                    <a:pt x="2556" y="69"/>
                    <a:pt x="2438" y="0"/>
                    <a:pt x="23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1"/>
            <p:cNvSpPr/>
            <p:nvPr/>
          </p:nvSpPr>
          <p:spPr>
            <a:xfrm>
              <a:off x="1554200" y="2810300"/>
              <a:ext cx="83475" cy="152175"/>
            </a:xfrm>
            <a:custGeom>
              <a:avLst/>
              <a:gdLst/>
              <a:ahLst/>
              <a:cxnLst/>
              <a:rect l="l" t="t" r="r" b="b"/>
              <a:pathLst>
                <a:path w="3339" h="6087" extrusionOk="0">
                  <a:moveTo>
                    <a:pt x="2652" y="1122"/>
                  </a:moveTo>
                  <a:cubicBezTo>
                    <a:pt x="2601" y="1452"/>
                    <a:pt x="2551" y="1757"/>
                    <a:pt x="2570" y="1757"/>
                  </a:cubicBezTo>
                  <a:cubicBezTo>
                    <a:pt x="2571" y="1757"/>
                    <a:pt x="2572" y="1757"/>
                    <a:pt x="2573" y="1756"/>
                  </a:cubicBezTo>
                  <a:lnTo>
                    <a:pt x="2573" y="1756"/>
                  </a:lnTo>
                  <a:cubicBezTo>
                    <a:pt x="2300" y="3419"/>
                    <a:pt x="1770" y="5480"/>
                    <a:pt x="1027" y="5480"/>
                  </a:cubicBezTo>
                  <a:cubicBezTo>
                    <a:pt x="980" y="5480"/>
                    <a:pt x="932" y="5471"/>
                    <a:pt x="882" y="5454"/>
                  </a:cubicBezTo>
                  <a:cubicBezTo>
                    <a:pt x="539" y="5243"/>
                    <a:pt x="698" y="4582"/>
                    <a:pt x="1094" y="3763"/>
                  </a:cubicBezTo>
                  <a:cubicBezTo>
                    <a:pt x="1543" y="2839"/>
                    <a:pt x="2045" y="1967"/>
                    <a:pt x="2652" y="1122"/>
                  </a:cubicBezTo>
                  <a:close/>
                  <a:moveTo>
                    <a:pt x="3019" y="0"/>
                  </a:moveTo>
                  <a:cubicBezTo>
                    <a:pt x="2917" y="0"/>
                    <a:pt x="2819" y="41"/>
                    <a:pt x="2758" y="118"/>
                  </a:cubicBezTo>
                  <a:lnTo>
                    <a:pt x="2758" y="171"/>
                  </a:lnTo>
                  <a:cubicBezTo>
                    <a:pt x="2652" y="171"/>
                    <a:pt x="2547" y="224"/>
                    <a:pt x="2494" y="330"/>
                  </a:cubicBezTo>
                  <a:cubicBezTo>
                    <a:pt x="1780" y="1280"/>
                    <a:pt x="1147" y="2284"/>
                    <a:pt x="618" y="3341"/>
                  </a:cubicBezTo>
                  <a:cubicBezTo>
                    <a:pt x="328" y="3843"/>
                    <a:pt x="143" y="4424"/>
                    <a:pt x="64" y="5031"/>
                  </a:cubicBezTo>
                  <a:cubicBezTo>
                    <a:pt x="1" y="5617"/>
                    <a:pt x="484" y="6086"/>
                    <a:pt x="1016" y="6086"/>
                  </a:cubicBezTo>
                  <a:cubicBezTo>
                    <a:pt x="1156" y="6086"/>
                    <a:pt x="1299" y="6054"/>
                    <a:pt x="1437" y="5982"/>
                  </a:cubicBezTo>
                  <a:cubicBezTo>
                    <a:pt x="2203" y="5586"/>
                    <a:pt x="2388" y="4873"/>
                    <a:pt x="2626" y="4292"/>
                  </a:cubicBezTo>
                  <a:cubicBezTo>
                    <a:pt x="2943" y="3209"/>
                    <a:pt x="3154" y="2099"/>
                    <a:pt x="3260" y="990"/>
                  </a:cubicBezTo>
                  <a:cubicBezTo>
                    <a:pt x="3286" y="779"/>
                    <a:pt x="3286" y="567"/>
                    <a:pt x="3313" y="356"/>
                  </a:cubicBezTo>
                  <a:cubicBezTo>
                    <a:pt x="3339" y="250"/>
                    <a:pt x="3313" y="118"/>
                    <a:pt x="3233" y="39"/>
                  </a:cubicBezTo>
                  <a:lnTo>
                    <a:pt x="3233" y="65"/>
                  </a:lnTo>
                  <a:cubicBezTo>
                    <a:pt x="3167" y="21"/>
                    <a:pt x="3092" y="0"/>
                    <a:pt x="30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1"/>
            <p:cNvSpPr/>
            <p:nvPr/>
          </p:nvSpPr>
          <p:spPr>
            <a:xfrm>
              <a:off x="1743325" y="2451675"/>
              <a:ext cx="60775" cy="107500"/>
            </a:xfrm>
            <a:custGeom>
              <a:avLst/>
              <a:gdLst/>
              <a:ahLst/>
              <a:cxnLst/>
              <a:rect l="l" t="t" r="r" b="b"/>
              <a:pathLst>
                <a:path w="2431" h="4300" extrusionOk="0">
                  <a:moveTo>
                    <a:pt x="1770" y="992"/>
                  </a:moveTo>
                  <a:cubicBezTo>
                    <a:pt x="1770" y="1732"/>
                    <a:pt x="1638" y="2445"/>
                    <a:pt x="1374" y="3158"/>
                  </a:cubicBezTo>
                  <a:lnTo>
                    <a:pt x="1374" y="3132"/>
                  </a:lnTo>
                  <a:cubicBezTo>
                    <a:pt x="1295" y="3343"/>
                    <a:pt x="1189" y="3501"/>
                    <a:pt x="1057" y="3660"/>
                  </a:cubicBezTo>
                  <a:cubicBezTo>
                    <a:pt x="1004" y="3713"/>
                    <a:pt x="951" y="3739"/>
                    <a:pt x="898" y="3765"/>
                  </a:cubicBezTo>
                  <a:lnTo>
                    <a:pt x="845" y="3765"/>
                  </a:lnTo>
                  <a:cubicBezTo>
                    <a:pt x="396" y="3607"/>
                    <a:pt x="661" y="2920"/>
                    <a:pt x="951" y="2366"/>
                  </a:cubicBezTo>
                  <a:cubicBezTo>
                    <a:pt x="1189" y="1890"/>
                    <a:pt x="1479" y="1441"/>
                    <a:pt x="1770" y="992"/>
                  </a:cubicBezTo>
                  <a:close/>
                  <a:moveTo>
                    <a:pt x="2042" y="0"/>
                  </a:moveTo>
                  <a:cubicBezTo>
                    <a:pt x="1975" y="0"/>
                    <a:pt x="1907" y="21"/>
                    <a:pt x="1849" y="67"/>
                  </a:cubicBezTo>
                  <a:cubicBezTo>
                    <a:pt x="1770" y="67"/>
                    <a:pt x="1691" y="120"/>
                    <a:pt x="1664" y="200"/>
                  </a:cubicBezTo>
                  <a:cubicBezTo>
                    <a:pt x="1215" y="833"/>
                    <a:pt x="819" y="1494"/>
                    <a:pt x="449" y="2181"/>
                  </a:cubicBezTo>
                  <a:cubicBezTo>
                    <a:pt x="238" y="2603"/>
                    <a:pt x="0" y="3079"/>
                    <a:pt x="106" y="3581"/>
                  </a:cubicBezTo>
                  <a:cubicBezTo>
                    <a:pt x="155" y="3997"/>
                    <a:pt x="499" y="4300"/>
                    <a:pt x="885" y="4300"/>
                  </a:cubicBezTo>
                  <a:cubicBezTo>
                    <a:pt x="916" y="4300"/>
                    <a:pt x="947" y="4298"/>
                    <a:pt x="978" y="4294"/>
                  </a:cubicBezTo>
                  <a:cubicBezTo>
                    <a:pt x="2008" y="3950"/>
                    <a:pt x="2087" y="2682"/>
                    <a:pt x="2325" y="1811"/>
                  </a:cubicBezTo>
                  <a:cubicBezTo>
                    <a:pt x="2404" y="1441"/>
                    <a:pt x="2430" y="1071"/>
                    <a:pt x="2404" y="701"/>
                  </a:cubicBezTo>
                  <a:cubicBezTo>
                    <a:pt x="2404" y="596"/>
                    <a:pt x="2404" y="464"/>
                    <a:pt x="2378" y="358"/>
                  </a:cubicBezTo>
                  <a:cubicBezTo>
                    <a:pt x="2378" y="252"/>
                    <a:pt x="2351" y="147"/>
                    <a:pt x="2272" y="94"/>
                  </a:cubicBezTo>
                  <a:cubicBezTo>
                    <a:pt x="2213" y="35"/>
                    <a:pt x="2128" y="0"/>
                    <a:pt x="20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2" name="Google Shape;892;p41"/>
          <p:cNvSpPr/>
          <p:nvPr/>
        </p:nvSpPr>
        <p:spPr>
          <a:xfrm rot="2871464">
            <a:off x="5111667" y="2859431"/>
            <a:ext cx="752297" cy="557744"/>
          </a:xfrm>
          <a:custGeom>
            <a:avLst/>
            <a:gdLst/>
            <a:ahLst/>
            <a:cxnLst/>
            <a:rect l="l" t="t" r="r" b="b"/>
            <a:pathLst>
              <a:path w="23920" h="17734" extrusionOk="0">
                <a:moveTo>
                  <a:pt x="6816" y="8949"/>
                </a:moveTo>
                <a:cubicBezTo>
                  <a:pt x="7709" y="9714"/>
                  <a:pt x="8651" y="10406"/>
                  <a:pt x="9618" y="11071"/>
                </a:cubicBezTo>
                <a:lnTo>
                  <a:pt x="9618" y="11071"/>
                </a:lnTo>
                <a:cubicBezTo>
                  <a:pt x="8800" y="10560"/>
                  <a:pt x="8022" y="9990"/>
                  <a:pt x="7265" y="9398"/>
                </a:cubicBezTo>
                <a:lnTo>
                  <a:pt x="7159" y="9319"/>
                </a:lnTo>
                <a:cubicBezTo>
                  <a:pt x="7054" y="9187"/>
                  <a:pt x="6921" y="9081"/>
                  <a:pt x="6816" y="8949"/>
                </a:cubicBezTo>
                <a:close/>
                <a:moveTo>
                  <a:pt x="9781" y="11171"/>
                </a:moveTo>
                <a:cubicBezTo>
                  <a:pt x="9814" y="11188"/>
                  <a:pt x="9847" y="11204"/>
                  <a:pt x="9880" y="11221"/>
                </a:cubicBezTo>
                <a:lnTo>
                  <a:pt x="9906" y="11247"/>
                </a:lnTo>
                <a:cubicBezTo>
                  <a:pt x="9864" y="11222"/>
                  <a:pt x="9823" y="11197"/>
                  <a:pt x="9781" y="11171"/>
                </a:cubicBezTo>
                <a:close/>
                <a:moveTo>
                  <a:pt x="11597" y="10217"/>
                </a:moveTo>
                <a:cubicBezTo>
                  <a:pt x="12099" y="10534"/>
                  <a:pt x="12601" y="10930"/>
                  <a:pt x="13050" y="11326"/>
                </a:cubicBezTo>
                <a:cubicBezTo>
                  <a:pt x="12548" y="10983"/>
                  <a:pt x="12072" y="10587"/>
                  <a:pt x="11597" y="10217"/>
                </a:cubicBezTo>
                <a:close/>
                <a:moveTo>
                  <a:pt x="16668" y="11326"/>
                </a:moveTo>
                <a:lnTo>
                  <a:pt x="16668" y="11326"/>
                </a:lnTo>
                <a:cubicBezTo>
                  <a:pt x="16906" y="11591"/>
                  <a:pt x="17144" y="11855"/>
                  <a:pt x="17408" y="12145"/>
                </a:cubicBezTo>
                <a:lnTo>
                  <a:pt x="18306" y="13175"/>
                </a:lnTo>
                <a:cubicBezTo>
                  <a:pt x="18042" y="12964"/>
                  <a:pt x="17804" y="12753"/>
                  <a:pt x="17646" y="12594"/>
                </a:cubicBezTo>
                <a:cubicBezTo>
                  <a:pt x="17276" y="12198"/>
                  <a:pt x="16959" y="11775"/>
                  <a:pt x="16668" y="11326"/>
                </a:cubicBezTo>
                <a:close/>
                <a:moveTo>
                  <a:pt x="18438" y="15579"/>
                </a:moveTo>
                <a:lnTo>
                  <a:pt x="18861" y="15896"/>
                </a:lnTo>
                <a:lnTo>
                  <a:pt x="18438" y="15922"/>
                </a:lnTo>
                <a:cubicBezTo>
                  <a:pt x="18491" y="15817"/>
                  <a:pt x="18491" y="15685"/>
                  <a:pt x="18438" y="15579"/>
                </a:cubicBezTo>
                <a:close/>
                <a:moveTo>
                  <a:pt x="4807" y="1"/>
                </a:moveTo>
                <a:cubicBezTo>
                  <a:pt x="4738" y="1"/>
                  <a:pt x="4666" y="16"/>
                  <a:pt x="4597" y="47"/>
                </a:cubicBezTo>
                <a:cubicBezTo>
                  <a:pt x="4359" y="153"/>
                  <a:pt x="4174" y="338"/>
                  <a:pt x="4095" y="549"/>
                </a:cubicBezTo>
                <a:cubicBezTo>
                  <a:pt x="3567" y="1791"/>
                  <a:pt x="3725" y="2478"/>
                  <a:pt x="3514" y="3455"/>
                </a:cubicBezTo>
                <a:cubicBezTo>
                  <a:pt x="2774" y="3244"/>
                  <a:pt x="2246" y="2979"/>
                  <a:pt x="1295" y="2742"/>
                </a:cubicBezTo>
                <a:cubicBezTo>
                  <a:pt x="1031" y="2662"/>
                  <a:pt x="793" y="2610"/>
                  <a:pt x="529" y="2583"/>
                </a:cubicBezTo>
                <a:cubicBezTo>
                  <a:pt x="212" y="2636"/>
                  <a:pt x="1" y="2927"/>
                  <a:pt x="80" y="3217"/>
                </a:cubicBezTo>
                <a:cubicBezTo>
                  <a:pt x="318" y="3693"/>
                  <a:pt x="635" y="4115"/>
                  <a:pt x="978" y="4485"/>
                </a:cubicBezTo>
                <a:cubicBezTo>
                  <a:pt x="1956" y="5700"/>
                  <a:pt x="2590" y="6545"/>
                  <a:pt x="3884" y="7655"/>
                </a:cubicBezTo>
                <a:cubicBezTo>
                  <a:pt x="5627" y="9504"/>
                  <a:pt x="7212" y="10640"/>
                  <a:pt x="9325" y="12013"/>
                </a:cubicBezTo>
                <a:cubicBezTo>
                  <a:pt x="10276" y="12673"/>
                  <a:pt x="11359" y="13070"/>
                  <a:pt x="12284" y="13756"/>
                </a:cubicBezTo>
                <a:cubicBezTo>
                  <a:pt x="12706" y="14047"/>
                  <a:pt x="13129" y="14285"/>
                  <a:pt x="13578" y="14522"/>
                </a:cubicBezTo>
                <a:cubicBezTo>
                  <a:pt x="13578" y="14549"/>
                  <a:pt x="13604" y="14549"/>
                  <a:pt x="13604" y="14549"/>
                </a:cubicBezTo>
                <a:lnTo>
                  <a:pt x="13657" y="14575"/>
                </a:lnTo>
                <a:cubicBezTo>
                  <a:pt x="14344" y="14945"/>
                  <a:pt x="15031" y="15315"/>
                  <a:pt x="15744" y="15632"/>
                </a:cubicBezTo>
                <a:cubicBezTo>
                  <a:pt x="15136" y="15922"/>
                  <a:pt x="14502" y="16028"/>
                  <a:pt x="13657" y="16345"/>
                </a:cubicBezTo>
                <a:cubicBezTo>
                  <a:pt x="13314" y="16451"/>
                  <a:pt x="13155" y="16847"/>
                  <a:pt x="13314" y="17164"/>
                </a:cubicBezTo>
                <a:cubicBezTo>
                  <a:pt x="13551" y="17534"/>
                  <a:pt x="14053" y="17560"/>
                  <a:pt x="14450" y="17666"/>
                </a:cubicBezTo>
                <a:cubicBezTo>
                  <a:pt x="14818" y="17715"/>
                  <a:pt x="15189" y="17734"/>
                  <a:pt x="15561" y="17734"/>
                </a:cubicBezTo>
                <a:cubicBezTo>
                  <a:pt x="16389" y="17734"/>
                  <a:pt x="17222" y="17641"/>
                  <a:pt x="18042" y="17587"/>
                </a:cubicBezTo>
                <a:cubicBezTo>
                  <a:pt x="18450" y="17544"/>
                  <a:pt x="18860" y="17530"/>
                  <a:pt x="19271" y="17530"/>
                </a:cubicBezTo>
                <a:cubicBezTo>
                  <a:pt x="20017" y="17530"/>
                  <a:pt x="20767" y="17576"/>
                  <a:pt x="21513" y="17576"/>
                </a:cubicBezTo>
                <a:cubicBezTo>
                  <a:pt x="21872" y="17576"/>
                  <a:pt x="22229" y="17565"/>
                  <a:pt x="22585" y="17534"/>
                </a:cubicBezTo>
                <a:cubicBezTo>
                  <a:pt x="22600" y="17534"/>
                  <a:pt x="22616" y="17535"/>
                  <a:pt x="22631" y="17535"/>
                </a:cubicBezTo>
                <a:cubicBezTo>
                  <a:pt x="23276" y="17535"/>
                  <a:pt x="23920" y="16991"/>
                  <a:pt x="23378" y="16398"/>
                </a:cubicBezTo>
                <a:cubicBezTo>
                  <a:pt x="23298" y="16319"/>
                  <a:pt x="23219" y="16266"/>
                  <a:pt x="23140" y="16213"/>
                </a:cubicBezTo>
                <a:cubicBezTo>
                  <a:pt x="23166" y="16081"/>
                  <a:pt x="23140" y="15949"/>
                  <a:pt x="23034" y="15870"/>
                </a:cubicBezTo>
                <a:cubicBezTo>
                  <a:pt x="21872" y="14945"/>
                  <a:pt x="20683" y="14047"/>
                  <a:pt x="19548" y="13043"/>
                </a:cubicBezTo>
                <a:lnTo>
                  <a:pt x="18227" y="11564"/>
                </a:lnTo>
                <a:cubicBezTo>
                  <a:pt x="18174" y="11458"/>
                  <a:pt x="17910" y="11115"/>
                  <a:pt x="17831" y="11009"/>
                </a:cubicBezTo>
                <a:cubicBezTo>
                  <a:pt x="17593" y="10719"/>
                  <a:pt x="17302" y="10455"/>
                  <a:pt x="16959" y="10270"/>
                </a:cubicBezTo>
                <a:cubicBezTo>
                  <a:pt x="16748" y="10006"/>
                  <a:pt x="16510" y="9768"/>
                  <a:pt x="16246" y="9530"/>
                </a:cubicBezTo>
                <a:cubicBezTo>
                  <a:pt x="16147" y="9483"/>
                  <a:pt x="16054" y="9462"/>
                  <a:pt x="15969" y="9462"/>
                </a:cubicBezTo>
                <a:cubicBezTo>
                  <a:pt x="15581" y="9462"/>
                  <a:pt x="15357" y="9906"/>
                  <a:pt x="15400" y="10296"/>
                </a:cubicBezTo>
                <a:cubicBezTo>
                  <a:pt x="15427" y="10428"/>
                  <a:pt x="15427" y="10534"/>
                  <a:pt x="15453" y="10666"/>
                </a:cubicBezTo>
                <a:cubicBezTo>
                  <a:pt x="15427" y="10957"/>
                  <a:pt x="15480" y="11274"/>
                  <a:pt x="15665" y="11538"/>
                </a:cubicBezTo>
                <a:cubicBezTo>
                  <a:pt x="15717" y="11643"/>
                  <a:pt x="15770" y="11749"/>
                  <a:pt x="15850" y="11855"/>
                </a:cubicBezTo>
                <a:cubicBezTo>
                  <a:pt x="15929" y="12092"/>
                  <a:pt x="16034" y="12330"/>
                  <a:pt x="16140" y="12568"/>
                </a:cubicBezTo>
                <a:cubicBezTo>
                  <a:pt x="15004" y="11934"/>
                  <a:pt x="13948" y="11168"/>
                  <a:pt x="12997" y="10296"/>
                </a:cubicBezTo>
                <a:cubicBezTo>
                  <a:pt x="12574" y="9926"/>
                  <a:pt x="12046" y="9609"/>
                  <a:pt x="11808" y="9425"/>
                </a:cubicBezTo>
                <a:cubicBezTo>
                  <a:pt x="11386" y="9055"/>
                  <a:pt x="11016" y="8659"/>
                  <a:pt x="10619" y="8289"/>
                </a:cubicBezTo>
                <a:cubicBezTo>
                  <a:pt x="9642" y="7523"/>
                  <a:pt x="9299" y="6994"/>
                  <a:pt x="8480" y="6123"/>
                </a:cubicBezTo>
                <a:cubicBezTo>
                  <a:pt x="7740" y="5304"/>
                  <a:pt x="7106" y="4406"/>
                  <a:pt x="6631" y="3429"/>
                </a:cubicBezTo>
                <a:cubicBezTo>
                  <a:pt x="5997" y="2583"/>
                  <a:pt x="5548" y="1632"/>
                  <a:pt x="5310" y="602"/>
                </a:cubicBezTo>
                <a:lnTo>
                  <a:pt x="5310" y="549"/>
                </a:lnTo>
                <a:cubicBezTo>
                  <a:pt x="5331" y="233"/>
                  <a:pt x="5083" y="1"/>
                  <a:pt x="480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41"/>
          <p:cNvSpPr/>
          <p:nvPr/>
        </p:nvSpPr>
        <p:spPr>
          <a:xfrm rot="1486604">
            <a:off x="5599526" y="1370270"/>
            <a:ext cx="496903" cy="1129978"/>
          </a:xfrm>
          <a:custGeom>
            <a:avLst/>
            <a:gdLst/>
            <a:ahLst/>
            <a:cxnLst/>
            <a:rect l="l" t="t" r="r" b="b"/>
            <a:pathLst>
              <a:path w="15797" h="35923" extrusionOk="0">
                <a:moveTo>
                  <a:pt x="11412" y="935"/>
                </a:moveTo>
                <a:cubicBezTo>
                  <a:pt x="11412" y="1067"/>
                  <a:pt x="11412" y="1199"/>
                  <a:pt x="11438" y="1305"/>
                </a:cubicBezTo>
                <a:cubicBezTo>
                  <a:pt x="11385" y="1278"/>
                  <a:pt x="11333" y="1252"/>
                  <a:pt x="11280" y="1252"/>
                </a:cubicBezTo>
                <a:cubicBezTo>
                  <a:pt x="11333" y="1146"/>
                  <a:pt x="11359" y="1041"/>
                  <a:pt x="11412" y="935"/>
                </a:cubicBezTo>
                <a:close/>
                <a:moveTo>
                  <a:pt x="14846" y="2414"/>
                </a:moveTo>
                <a:cubicBezTo>
                  <a:pt x="14766" y="2546"/>
                  <a:pt x="14661" y="2652"/>
                  <a:pt x="14555" y="2784"/>
                </a:cubicBezTo>
                <a:lnTo>
                  <a:pt x="14555" y="2757"/>
                </a:lnTo>
                <a:cubicBezTo>
                  <a:pt x="14555" y="2731"/>
                  <a:pt x="14529" y="2705"/>
                  <a:pt x="14529" y="2678"/>
                </a:cubicBezTo>
                <a:lnTo>
                  <a:pt x="14608" y="2599"/>
                </a:lnTo>
                <a:lnTo>
                  <a:pt x="14846" y="2414"/>
                </a:lnTo>
                <a:close/>
                <a:moveTo>
                  <a:pt x="11630" y="0"/>
                </a:moveTo>
                <a:cubicBezTo>
                  <a:pt x="11564" y="0"/>
                  <a:pt x="11494" y="34"/>
                  <a:pt x="11438" y="90"/>
                </a:cubicBezTo>
                <a:lnTo>
                  <a:pt x="11465" y="90"/>
                </a:lnTo>
                <a:cubicBezTo>
                  <a:pt x="11227" y="380"/>
                  <a:pt x="11042" y="697"/>
                  <a:pt x="10936" y="1067"/>
                </a:cubicBezTo>
                <a:cubicBezTo>
                  <a:pt x="10567" y="1780"/>
                  <a:pt x="10250" y="2546"/>
                  <a:pt x="9985" y="3312"/>
                </a:cubicBezTo>
                <a:cubicBezTo>
                  <a:pt x="9721" y="3972"/>
                  <a:pt x="9378" y="4633"/>
                  <a:pt x="9087" y="5293"/>
                </a:cubicBezTo>
                <a:cubicBezTo>
                  <a:pt x="8770" y="5954"/>
                  <a:pt x="8427" y="6931"/>
                  <a:pt x="8216" y="7486"/>
                </a:cubicBezTo>
                <a:cubicBezTo>
                  <a:pt x="7740" y="8489"/>
                  <a:pt x="7555" y="9255"/>
                  <a:pt x="7080" y="10206"/>
                </a:cubicBezTo>
                <a:cubicBezTo>
                  <a:pt x="6631" y="11052"/>
                  <a:pt x="6446" y="11685"/>
                  <a:pt x="6076" y="12478"/>
                </a:cubicBezTo>
                <a:cubicBezTo>
                  <a:pt x="5680" y="13350"/>
                  <a:pt x="5204" y="14168"/>
                  <a:pt x="4861" y="15119"/>
                </a:cubicBezTo>
                <a:cubicBezTo>
                  <a:pt x="4253" y="16625"/>
                  <a:pt x="3937" y="18078"/>
                  <a:pt x="3250" y="19636"/>
                </a:cubicBezTo>
                <a:cubicBezTo>
                  <a:pt x="2986" y="20244"/>
                  <a:pt x="2774" y="20983"/>
                  <a:pt x="2616" y="21432"/>
                </a:cubicBezTo>
                <a:cubicBezTo>
                  <a:pt x="2299" y="22278"/>
                  <a:pt x="2008" y="23017"/>
                  <a:pt x="1744" y="23994"/>
                </a:cubicBezTo>
                <a:cubicBezTo>
                  <a:pt x="1718" y="24179"/>
                  <a:pt x="1691" y="24364"/>
                  <a:pt x="1665" y="24549"/>
                </a:cubicBezTo>
                <a:cubicBezTo>
                  <a:pt x="1506" y="24074"/>
                  <a:pt x="1374" y="23598"/>
                  <a:pt x="1216" y="23149"/>
                </a:cubicBezTo>
                <a:lnTo>
                  <a:pt x="1216" y="23123"/>
                </a:lnTo>
                <a:cubicBezTo>
                  <a:pt x="1189" y="23070"/>
                  <a:pt x="1163" y="22991"/>
                  <a:pt x="1163" y="22938"/>
                </a:cubicBezTo>
                <a:cubicBezTo>
                  <a:pt x="1084" y="22753"/>
                  <a:pt x="1005" y="22568"/>
                  <a:pt x="899" y="22383"/>
                </a:cubicBezTo>
                <a:cubicBezTo>
                  <a:pt x="872" y="22251"/>
                  <a:pt x="820" y="22145"/>
                  <a:pt x="767" y="22013"/>
                </a:cubicBezTo>
                <a:cubicBezTo>
                  <a:pt x="767" y="22013"/>
                  <a:pt x="714" y="21934"/>
                  <a:pt x="714" y="21908"/>
                </a:cubicBezTo>
                <a:cubicBezTo>
                  <a:pt x="674" y="21815"/>
                  <a:pt x="589" y="21769"/>
                  <a:pt x="506" y="21769"/>
                </a:cubicBezTo>
                <a:cubicBezTo>
                  <a:pt x="423" y="21769"/>
                  <a:pt x="344" y="21815"/>
                  <a:pt x="318" y="21908"/>
                </a:cubicBezTo>
                <a:cubicBezTo>
                  <a:pt x="265" y="22172"/>
                  <a:pt x="239" y="22436"/>
                  <a:pt x="212" y="22700"/>
                </a:cubicBezTo>
                <a:cubicBezTo>
                  <a:pt x="159" y="23308"/>
                  <a:pt x="159" y="23915"/>
                  <a:pt x="159" y="24523"/>
                </a:cubicBezTo>
                <a:cubicBezTo>
                  <a:pt x="54" y="25421"/>
                  <a:pt x="27" y="26345"/>
                  <a:pt x="80" y="27243"/>
                </a:cubicBezTo>
                <a:lnTo>
                  <a:pt x="80" y="27376"/>
                </a:lnTo>
                <a:cubicBezTo>
                  <a:pt x="1" y="28749"/>
                  <a:pt x="133" y="30149"/>
                  <a:pt x="423" y="31496"/>
                </a:cubicBezTo>
                <a:cubicBezTo>
                  <a:pt x="476" y="32051"/>
                  <a:pt x="582" y="32606"/>
                  <a:pt x="740" y="33134"/>
                </a:cubicBezTo>
                <a:cubicBezTo>
                  <a:pt x="846" y="33821"/>
                  <a:pt x="978" y="34481"/>
                  <a:pt x="1110" y="35168"/>
                </a:cubicBezTo>
                <a:cubicBezTo>
                  <a:pt x="1137" y="35326"/>
                  <a:pt x="1189" y="35511"/>
                  <a:pt x="1242" y="35670"/>
                </a:cubicBezTo>
                <a:cubicBezTo>
                  <a:pt x="1262" y="35824"/>
                  <a:pt x="1380" y="35922"/>
                  <a:pt x="1515" y="35922"/>
                </a:cubicBezTo>
                <a:cubicBezTo>
                  <a:pt x="1564" y="35922"/>
                  <a:pt x="1615" y="35909"/>
                  <a:pt x="1665" y="35881"/>
                </a:cubicBezTo>
                <a:cubicBezTo>
                  <a:pt x="1797" y="35828"/>
                  <a:pt x="1876" y="35670"/>
                  <a:pt x="1876" y="35538"/>
                </a:cubicBezTo>
                <a:lnTo>
                  <a:pt x="1876" y="35458"/>
                </a:lnTo>
                <a:cubicBezTo>
                  <a:pt x="1982" y="35273"/>
                  <a:pt x="2061" y="35062"/>
                  <a:pt x="2140" y="34851"/>
                </a:cubicBezTo>
                <a:cubicBezTo>
                  <a:pt x="2589" y="33451"/>
                  <a:pt x="2959" y="32077"/>
                  <a:pt x="3408" y="30941"/>
                </a:cubicBezTo>
                <a:cubicBezTo>
                  <a:pt x="3831" y="29779"/>
                  <a:pt x="4676" y="27957"/>
                  <a:pt x="5284" y="26530"/>
                </a:cubicBezTo>
                <a:cubicBezTo>
                  <a:pt x="5680" y="25394"/>
                  <a:pt x="6499" y="24417"/>
                  <a:pt x="6736" y="23228"/>
                </a:cubicBezTo>
                <a:cubicBezTo>
                  <a:pt x="6736" y="23044"/>
                  <a:pt x="6578" y="22885"/>
                  <a:pt x="6393" y="22885"/>
                </a:cubicBezTo>
                <a:cubicBezTo>
                  <a:pt x="6235" y="22938"/>
                  <a:pt x="6129" y="23017"/>
                  <a:pt x="6023" y="23149"/>
                </a:cubicBezTo>
                <a:cubicBezTo>
                  <a:pt x="5997" y="23149"/>
                  <a:pt x="5944" y="23176"/>
                  <a:pt x="5918" y="23202"/>
                </a:cubicBezTo>
                <a:lnTo>
                  <a:pt x="5865" y="23202"/>
                </a:lnTo>
                <a:cubicBezTo>
                  <a:pt x="5706" y="23281"/>
                  <a:pt x="5574" y="23387"/>
                  <a:pt x="5495" y="23545"/>
                </a:cubicBezTo>
                <a:cubicBezTo>
                  <a:pt x="5416" y="23545"/>
                  <a:pt x="5363" y="23545"/>
                  <a:pt x="5310" y="23598"/>
                </a:cubicBezTo>
                <a:cubicBezTo>
                  <a:pt x="5178" y="23704"/>
                  <a:pt x="5046" y="23836"/>
                  <a:pt x="4914" y="23968"/>
                </a:cubicBezTo>
                <a:cubicBezTo>
                  <a:pt x="4835" y="23994"/>
                  <a:pt x="4729" y="24047"/>
                  <a:pt x="4623" y="24127"/>
                </a:cubicBezTo>
                <a:cubicBezTo>
                  <a:pt x="4438" y="24232"/>
                  <a:pt x="4280" y="24338"/>
                  <a:pt x="4121" y="24470"/>
                </a:cubicBezTo>
                <a:cubicBezTo>
                  <a:pt x="4570" y="22727"/>
                  <a:pt x="5125" y="21036"/>
                  <a:pt x="5786" y="19372"/>
                </a:cubicBezTo>
                <a:cubicBezTo>
                  <a:pt x="6340" y="18131"/>
                  <a:pt x="6921" y="16889"/>
                  <a:pt x="7502" y="15648"/>
                </a:cubicBezTo>
                <a:cubicBezTo>
                  <a:pt x="7582" y="15542"/>
                  <a:pt x="7635" y="15410"/>
                  <a:pt x="7714" y="15278"/>
                </a:cubicBezTo>
                <a:cubicBezTo>
                  <a:pt x="7767" y="15172"/>
                  <a:pt x="7819" y="15066"/>
                  <a:pt x="7846" y="14934"/>
                </a:cubicBezTo>
                <a:cubicBezTo>
                  <a:pt x="8163" y="14300"/>
                  <a:pt x="8480" y="13640"/>
                  <a:pt x="8770" y="13006"/>
                </a:cubicBezTo>
                <a:cubicBezTo>
                  <a:pt x="9721" y="11368"/>
                  <a:pt x="10751" y="9440"/>
                  <a:pt x="11676" y="8014"/>
                </a:cubicBezTo>
                <a:cubicBezTo>
                  <a:pt x="12151" y="7327"/>
                  <a:pt x="12548" y="6561"/>
                  <a:pt x="12997" y="5848"/>
                </a:cubicBezTo>
                <a:cubicBezTo>
                  <a:pt x="13472" y="5161"/>
                  <a:pt x="14212" y="3999"/>
                  <a:pt x="14714" y="3286"/>
                </a:cubicBezTo>
                <a:cubicBezTo>
                  <a:pt x="15083" y="2916"/>
                  <a:pt x="15400" y="2467"/>
                  <a:pt x="15638" y="1991"/>
                </a:cubicBezTo>
                <a:cubicBezTo>
                  <a:pt x="15717" y="1807"/>
                  <a:pt x="15797" y="1859"/>
                  <a:pt x="15797" y="1595"/>
                </a:cubicBezTo>
                <a:cubicBezTo>
                  <a:pt x="15758" y="1488"/>
                  <a:pt x="15697" y="1449"/>
                  <a:pt x="15629" y="1449"/>
                </a:cubicBezTo>
                <a:cubicBezTo>
                  <a:pt x="15511" y="1449"/>
                  <a:pt x="15368" y="1565"/>
                  <a:pt x="15268" y="1648"/>
                </a:cubicBezTo>
                <a:cubicBezTo>
                  <a:pt x="14766" y="1965"/>
                  <a:pt x="14317" y="2308"/>
                  <a:pt x="13895" y="2705"/>
                </a:cubicBezTo>
                <a:cubicBezTo>
                  <a:pt x="13472" y="3048"/>
                  <a:pt x="13023" y="3391"/>
                  <a:pt x="12574" y="3682"/>
                </a:cubicBezTo>
                <a:lnTo>
                  <a:pt x="12548" y="3656"/>
                </a:lnTo>
                <a:cubicBezTo>
                  <a:pt x="12468" y="3497"/>
                  <a:pt x="12389" y="3339"/>
                  <a:pt x="12283" y="3180"/>
                </a:cubicBezTo>
                <a:cubicBezTo>
                  <a:pt x="12283" y="3127"/>
                  <a:pt x="12257" y="3101"/>
                  <a:pt x="12231" y="3048"/>
                </a:cubicBezTo>
                <a:cubicBezTo>
                  <a:pt x="12231" y="3022"/>
                  <a:pt x="12231" y="3022"/>
                  <a:pt x="12231" y="3022"/>
                </a:cubicBezTo>
                <a:cubicBezTo>
                  <a:pt x="12178" y="2625"/>
                  <a:pt x="12099" y="2256"/>
                  <a:pt x="11940" y="1886"/>
                </a:cubicBezTo>
                <a:lnTo>
                  <a:pt x="11914" y="1833"/>
                </a:lnTo>
                <a:cubicBezTo>
                  <a:pt x="11861" y="1384"/>
                  <a:pt x="11861" y="935"/>
                  <a:pt x="11834" y="433"/>
                </a:cubicBezTo>
                <a:lnTo>
                  <a:pt x="11834" y="327"/>
                </a:lnTo>
                <a:cubicBezTo>
                  <a:pt x="11834" y="301"/>
                  <a:pt x="11834" y="274"/>
                  <a:pt x="11834" y="222"/>
                </a:cubicBezTo>
                <a:cubicBezTo>
                  <a:pt x="11834" y="169"/>
                  <a:pt x="11834" y="116"/>
                  <a:pt x="11782" y="90"/>
                </a:cubicBezTo>
                <a:cubicBezTo>
                  <a:pt x="11744" y="27"/>
                  <a:pt x="11689" y="0"/>
                  <a:pt x="116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4" name="Google Shape;894;p41"/>
          <p:cNvGrpSpPr/>
          <p:nvPr/>
        </p:nvGrpSpPr>
        <p:grpSpPr>
          <a:xfrm rot="639291">
            <a:off x="7820350" y="1174317"/>
            <a:ext cx="657476" cy="1052935"/>
            <a:chOff x="7734052" y="1174159"/>
            <a:chExt cx="657449" cy="712316"/>
          </a:xfrm>
        </p:grpSpPr>
        <p:grpSp>
          <p:nvGrpSpPr>
            <p:cNvPr id="895" name="Google Shape;895;p41"/>
            <p:cNvGrpSpPr/>
            <p:nvPr/>
          </p:nvGrpSpPr>
          <p:grpSpPr>
            <a:xfrm>
              <a:off x="7734052" y="1174159"/>
              <a:ext cx="657449" cy="657282"/>
              <a:chOff x="6971958" y="789872"/>
              <a:chExt cx="593312" cy="593161"/>
            </a:xfrm>
          </p:grpSpPr>
          <p:sp>
            <p:nvSpPr>
              <p:cNvPr id="896" name="Google Shape;896;p41"/>
              <p:cNvSpPr/>
              <p:nvPr/>
            </p:nvSpPr>
            <p:spPr>
              <a:xfrm rot="1327811">
                <a:off x="7065344" y="794592"/>
                <a:ext cx="126871" cy="520608"/>
              </a:xfrm>
              <a:custGeom>
                <a:avLst/>
                <a:gdLst/>
                <a:ahLst/>
                <a:cxnLst/>
                <a:rect l="l" t="t" r="r" b="b"/>
                <a:pathLst>
                  <a:path w="5075" h="20825" extrusionOk="0">
                    <a:moveTo>
                      <a:pt x="2385" y="1"/>
                    </a:moveTo>
                    <a:cubicBezTo>
                      <a:pt x="2190" y="1"/>
                      <a:pt x="1996" y="76"/>
                      <a:pt x="1886" y="252"/>
                    </a:cubicBezTo>
                    <a:cubicBezTo>
                      <a:pt x="1128" y="1701"/>
                      <a:pt x="0" y="3344"/>
                      <a:pt x="613" y="4970"/>
                    </a:cubicBezTo>
                    <a:cubicBezTo>
                      <a:pt x="1112" y="6018"/>
                      <a:pt x="2240" y="6855"/>
                      <a:pt x="2755" y="7418"/>
                    </a:cubicBezTo>
                    <a:cubicBezTo>
                      <a:pt x="3834" y="8385"/>
                      <a:pt x="3898" y="9899"/>
                      <a:pt x="3077" y="11107"/>
                    </a:cubicBezTo>
                    <a:cubicBezTo>
                      <a:pt x="2481" y="12267"/>
                      <a:pt x="1241" y="13700"/>
                      <a:pt x="1225" y="14505"/>
                    </a:cubicBezTo>
                    <a:cubicBezTo>
                      <a:pt x="1160" y="15246"/>
                      <a:pt x="1611" y="16680"/>
                      <a:pt x="1789" y="16857"/>
                    </a:cubicBezTo>
                    <a:cubicBezTo>
                      <a:pt x="2255" y="17711"/>
                      <a:pt x="2932" y="18452"/>
                      <a:pt x="2884" y="18774"/>
                    </a:cubicBezTo>
                    <a:cubicBezTo>
                      <a:pt x="2835" y="19386"/>
                      <a:pt x="2884" y="19450"/>
                      <a:pt x="2755" y="19805"/>
                    </a:cubicBezTo>
                    <a:cubicBezTo>
                      <a:pt x="2674" y="20046"/>
                      <a:pt x="2545" y="20303"/>
                      <a:pt x="2723" y="20529"/>
                    </a:cubicBezTo>
                    <a:cubicBezTo>
                      <a:pt x="2910" y="20737"/>
                      <a:pt x="3114" y="20825"/>
                      <a:pt x="3306" y="20825"/>
                    </a:cubicBezTo>
                    <a:cubicBezTo>
                      <a:pt x="3696" y="20825"/>
                      <a:pt x="4038" y="20466"/>
                      <a:pt x="4091" y="20013"/>
                    </a:cubicBezTo>
                    <a:cubicBezTo>
                      <a:pt x="4220" y="19450"/>
                      <a:pt x="4301" y="18838"/>
                      <a:pt x="4140" y="18274"/>
                    </a:cubicBezTo>
                    <a:cubicBezTo>
                      <a:pt x="3930" y="17646"/>
                      <a:pt x="3447" y="17146"/>
                      <a:pt x="3110" y="16583"/>
                    </a:cubicBezTo>
                    <a:cubicBezTo>
                      <a:pt x="2659" y="15907"/>
                      <a:pt x="2498" y="14908"/>
                      <a:pt x="2562" y="14361"/>
                    </a:cubicBezTo>
                    <a:lnTo>
                      <a:pt x="2562" y="14344"/>
                    </a:lnTo>
                    <a:cubicBezTo>
                      <a:pt x="3271" y="13169"/>
                      <a:pt x="4059" y="12025"/>
                      <a:pt x="4639" y="10801"/>
                    </a:cubicBezTo>
                    <a:cubicBezTo>
                      <a:pt x="5075" y="9738"/>
                      <a:pt x="5042" y="8514"/>
                      <a:pt x="4381" y="7532"/>
                    </a:cubicBezTo>
                    <a:cubicBezTo>
                      <a:pt x="3157" y="5792"/>
                      <a:pt x="1192" y="5099"/>
                      <a:pt x="1692" y="3521"/>
                    </a:cubicBezTo>
                    <a:cubicBezTo>
                      <a:pt x="1998" y="2249"/>
                      <a:pt x="2465" y="1749"/>
                      <a:pt x="2996" y="574"/>
                    </a:cubicBezTo>
                    <a:cubicBezTo>
                      <a:pt x="3078" y="235"/>
                      <a:pt x="2729" y="1"/>
                      <a:pt x="23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41"/>
              <p:cNvSpPr/>
              <p:nvPr/>
            </p:nvSpPr>
            <p:spPr>
              <a:xfrm rot="1327811">
                <a:off x="7219240" y="835643"/>
                <a:ext cx="121196" cy="529333"/>
              </a:xfrm>
              <a:custGeom>
                <a:avLst/>
                <a:gdLst/>
                <a:ahLst/>
                <a:cxnLst/>
                <a:rect l="l" t="t" r="r" b="b"/>
                <a:pathLst>
                  <a:path w="4848" h="21174" extrusionOk="0">
                    <a:moveTo>
                      <a:pt x="2915" y="0"/>
                    </a:moveTo>
                    <a:cubicBezTo>
                      <a:pt x="2718" y="0"/>
                      <a:pt x="2525" y="74"/>
                      <a:pt x="2416" y="247"/>
                    </a:cubicBezTo>
                    <a:cubicBezTo>
                      <a:pt x="1562" y="1422"/>
                      <a:pt x="918" y="2710"/>
                      <a:pt x="660" y="4063"/>
                    </a:cubicBezTo>
                    <a:cubicBezTo>
                      <a:pt x="516" y="4724"/>
                      <a:pt x="548" y="5401"/>
                      <a:pt x="934" y="5980"/>
                    </a:cubicBezTo>
                    <a:cubicBezTo>
                      <a:pt x="1450" y="6930"/>
                      <a:pt x="2432" y="7542"/>
                      <a:pt x="2932" y="8315"/>
                    </a:cubicBezTo>
                    <a:cubicBezTo>
                      <a:pt x="4107" y="9894"/>
                      <a:pt x="3222" y="11392"/>
                      <a:pt x="1901" y="12938"/>
                    </a:cubicBezTo>
                    <a:cubicBezTo>
                      <a:pt x="709" y="14484"/>
                      <a:pt x="0" y="15741"/>
                      <a:pt x="1224" y="16933"/>
                    </a:cubicBezTo>
                    <a:cubicBezTo>
                      <a:pt x="1820" y="17625"/>
                      <a:pt x="1901" y="17577"/>
                      <a:pt x="2191" y="18543"/>
                    </a:cubicBezTo>
                    <a:cubicBezTo>
                      <a:pt x="2287" y="18945"/>
                      <a:pt x="2238" y="19284"/>
                      <a:pt x="2062" y="19815"/>
                    </a:cubicBezTo>
                    <a:cubicBezTo>
                      <a:pt x="1981" y="20008"/>
                      <a:pt x="2030" y="19864"/>
                      <a:pt x="1787" y="20283"/>
                    </a:cubicBezTo>
                    <a:cubicBezTo>
                      <a:pt x="1562" y="20605"/>
                      <a:pt x="1772" y="21056"/>
                      <a:pt x="2206" y="21152"/>
                    </a:cubicBezTo>
                    <a:cubicBezTo>
                      <a:pt x="2274" y="21167"/>
                      <a:pt x="2337" y="21174"/>
                      <a:pt x="2396" y="21174"/>
                    </a:cubicBezTo>
                    <a:cubicBezTo>
                      <a:pt x="2931" y="21174"/>
                      <a:pt x="3146" y="20627"/>
                      <a:pt x="3334" y="20251"/>
                    </a:cubicBezTo>
                    <a:cubicBezTo>
                      <a:pt x="3640" y="19413"/>
                      <a:pt x="3720" y="18930"/>
                      <a:pt x="3398" y="17882"/>
                    </a:cubicBezTo>
                    <a:cubicBezTo>
                      <a:pt x="3140" y="17045"/>
                      <a:pt x="2657" y="16626"/>
                      <a:pt x="2271" y="16192"/>
                    </a:cubicBezTo>
                    <a:cubicBezTo>
                      <a:pt x="2238" y="16143"/>
                      <a:pt x="2045" y="15917"/>
                      <a:pt x="2013" y="15821"/>
                    </a:cubicBezTo>
                    <a:cubicBezTo>
                      <a:pt x="1997" y="15805"/>
                      <a:pt x="1997" y="15788"/>
                      <a:pt x="1981" y="15756"/>
                    </a:cubicBezTo>
                    <a:cubicBezTo>
                      <a:pt x="1965" y="15724"/>
                      <a:pt x="1965" y="15709"/>
                      <a:pt x="1949" y="15676"/>
                    </a:cubicBezTo>
                    <a:cubicBezTo>
                      <a:pt x="1949" y="15547"/>
                      <a:pt x="1949" y="15402"/>
                      <a:pt x="1965" y="15273"/>
                    </a:cubicBezTo>
                    <a:cubicBezTo>
                      <a:pt x="2496" y="13840"/>
                      <a:pt x="4639" y="12213"/>
                      <a:pt x="4719" y="10007"/>
                    </a:cubicBezTo>
                    <a:cubicBezTo>
                      <a:pt x="4848" y="8444"/>
                      <a:pt x="3544" y="7204"/>
                      <a:pt x="2416" y="6092"/>
                    </a:cubicBezTo>
                    <a:cubicBezTo>
                      <a:pt x="1804" y="5368"/>
                      <a:pt x="1579" y="4627"/>
                      <a:pt x="2142" y="3258"/>
                    </a:cubicBezTo>
                    <a:cubicBezTo>
                      <a:pt x="2496" y="2163"/>
                      <a:pt x="2932" y="1696"/>
                      <a:pt x="3559" y="584"/>
                    </a:cubicBezTo>
                    <a:cubicBezTo>
                      <a:pt x="3642" y="242"/>
                      <a:pt x="3271" y="0"/>
                      <a:pt x="29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41"/>
              <p:cNvSpPr/>
              <p:nvPr/>
            </p:nvSpPr>
            <p:spPr>
              <a:xfrm rot="1327811">
                <a:off x="7361062" y="888146"/>
                <a:ext cx="115971" cy="491134"/>
              </a:xfrm>
              <a:custGeom>
                <a:avLst/>
                <a:gdLst/>
                <a:ahLst/>
                <a:cxnLst/>
                <a:rect l="l" t="t" r="r" b="b"/>
                <a:pathLst>
                  <a:path w="4639" h="19646" extrusionOk="0">
                    <a:moveTo>
                      <a:pt x="3043" y="1"/>
                    </a:moveTo>
                    <a:cubicBezTo>
                      <a:pt x="2866" y="1"/>
                      <a:pt x="2691" y="72"/>
                      <a:pt x="2577" y="246"/>
                    </a:cubicBezTo>
                    <a:cubicBezTo>
                      <a:pt x="1626" y="1631"/>
                      <a:pt x="145" y="3209"/>
                      <a:pt x="0" y="4852"/>
                    </a:cubicBezTo>
                    <a:cubicBezTo>
                      <a:pt x="97" y="6109"/>
                      <a:pt x="982" y="7204"/>
                      <a:pt x="1530" y="8347"/>
                    </a:cubicBezTo>
                    <a:cubicBezTo>
                      <a:pt x="1852" y="8830"/>
                      <a:pt x="2159" y="9023"/>
                      <a:pt x="2545" y="9652"/>
                    </a:cubicBezTo>
                    <a:cubicBezTo>
                      <a:pt x="3028" y="10247"/>
                      <a:pt x="3140" y="11278"/>
                      <a:pt x="2996" y="11697"/>
                    </a:cubicBezTo>
                    <a:cubicBezTo>
                      <a:pt x="2867" y="12197"/>
                      <a:pt x="2416" y="12889"/>
                      <a:pt x="2110" y="13146"/>
                    </a:cubicBezTo>
                    <a:cubicBezTo>
                      <a:pt x="1014" y="13952"/>
                      <a:pt x="194" y="15064"/>
                      <a:pt x="129" y="16320"/>
                    </a:cubicBezTo>
                    <a:cubicBezTo>
                      <a:pt x="129" y="17190"/>
                      <a:pt x="419" y="18027"/>
                      <a:pt x="806" y="18816"/>
                    </a:cubicBezTo>
                    <a:cubicBezTo>
                      <a:pt x="1096" y="19235"/>
                      <a:pt x="821" y="19170"/>
                      <a:pt x="1337" y="19557"/>
                    </a:cubicBezTo>
                    <a:cubicBezTo>
                      <a:pt x="1450" y="19618"/>
                      <a:pt x="1572" y="19646"/>
                      <a:pt x="1692" y="19646"/>
                    </a:cubicBezTo>
                    <a:cubicBezTo>
                      <a:pt x="2135" y="19646"/>
                      <a:pt x="2552" y="19270"/>
                      <a:pt x="2400" y="18865"/>
                    </a:cubicBezTo>
                    <a:cubicBezTo>
                      <a:pt x="2335" y="18719"/>
                      <a:pt x="2255" y="18575"/>
                      <a:pt x="2174" y="18446"/>
                    </a:cubicBezTo>
                    <a:lnTo>
                      <a:pt x="2174" y="18446"/>
                    </a:lnTo>
                    <a:cubicBezTo>
                      <a:pt x="2181" y="18453"/>
                      <a:pt x="2184" y="18456"/>
                      <a:pt x="2186" y="18456"/>
                    </a:cubicBezTo>
                    <a:cubicBezTo>
                      <a:pt x="2192" y="18456"/>
                      <a:pt x="2161" y="18406"/>
                      <a:pt x="2110" y="18317"/>
                    </a:cubicBezTo>
                    <a:lnTo>
                      <a:pt x="2110" y="18317"/>
                    </a:lnTo>
                    <a:lnTo>
                      <a:pt x="2126" y="18333"/>
                    </a:lnTo>
                    <a:cubicBezTo>
                      <a:pt x="2126" y="18317"/>
                      <a:pt x="2110" y="18300"/>
                      <a:pt x="2110" y="18285"/>
                    </a:cubicBezTo>
                    <a:cubicBezTo>
                      <a:pt x="1224" y="16658"/>
                      <a:pt x="1514" y="15498"/>
                      <a:pt x="2335" y="14628"/>
                    </a:cubicBezTo>
                    <a:cubicBezTo>
                      <a:pt x="3286" y="13840"/>
                      <a:pt x="4156" y="12905"/>
                      <a:pt x="4300" y="11746"/>
                    </a:cubicBezTo>
                    <a:cubicBezTo>
                      <a:pt x="4639" y="10408"/>
                      <a:pt x="3495" y="8814"/>
                      <a:pt x="2706" y="8041"/>
                    </a:cubicBezTo>
                    <a:cubicBezTo>
                      <a:pt x="2045" y="6882"/>
                      <a:pt x="1594" y="6317"/>
                      <a:pt x="1224" y="5142"/>
                    </a:cubicBezTo>
                    <a:cubicBezTo>
                      <a:pt x="886" y="4256"/>
                      <a:pt x="2528" y="2211"/>
                      <a:pt x="3576" y="729"/>
                    </a:cubicBezTo>
                    <a:cubicBezTo>
                      <a:pt x="3843" y="361"/>
                      <a:pt x="3440" y="1"/>
                      <a:pt x="30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9" name="Google Shape;899;p41"/>
            <p:cNvSpPr/>
            <p:nvPr/>
          </p:nvSpPr>
          <p:spPr>
            <a:xfrm rot="-9838318">
              <a:off x="7773166" y="1694317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1"/>
            <p:cNvSpPr/>
            <p:nvPr/>
          </p:nvSpPr>
          <p:spPr>
            <a:xfrm rot="-9838318">
              <a:off x="7916016" y="1741542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1"/>
            <p:cNvSpPr/>
            <p:nvPr/>
          </p:nvSpPr>
          <p:spPr>
            <a:xfrm rot="-9838318">
              <a:off x="8063646" y="1758221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2" name="Google Shape;902;p41"/>
          <p:cNvGrpSpPr/>
          <p:nvPr/>
        </p:nvGrpSpPr>
        <p:grpSpPr>
          <a:xfrm rot="-490612">
            <a:off x="6559477" y="2124211"/>
            <a:ext cx="1255691" cy="2012612"/>
            <a:chOff x="5771410" y="1146744"/>
            <a:chExt cx="1858442" cy="2978695"/>
          </a:xfrm>
        </p:grpSpPr>
        <p:grpSp>
          <p:nvGrpSpPr>
            <p:cNvPr id="903" name="Google Shape;903;p41"/>
            <p:cNvGrpSpPr/>
            <p:nvPr/>
          </p:nvGrpSpPr>
          <p:grpSpPr>
            <a:xfrm>
              <a:off x="5771410" y="1146744"/>
              <a:ext cx="1858442" cy="2544988"/>
              <a:chOff x="5771410" y="1146744"/>
              <a:chExt cx="1858442" cy="2544988"/>
            </a:xfrm>
          </p:grpSpPr>
          <p:sp>
            <p:nvSpPr>
              <p:cNvPr id="904" name="Google Shape;904;p41"/>
              <p:cNvSpPr/>
              <p:nvPr/>
            </p:nvSpPr>
            <p:spPr>
              <a:xfrm rot="702834">
                <a:off x="6131453" y="1771621"/>
                <a:ext cx="905819" cy="691146"/>
              </a:xfrm>
              <a:custGeom>
                <a:avLst/>
                <a:gdLst/>
                <a:ahLst/>
                <a:cxnLst/>
                <a:rect l="l" t="t" r="r" b="b"/>
                <a:pathLst>
                  <a:path w="14819" h="11307" extrusionOk="0">
                    <a:moveTo>
                      <a:pt x="3843" y="1"/>
                    </a:moveTo>
                    <a:cubicBezTo>
                      <a:pt x="3699" y="1"/>
                      <a:pt x="3556" y="11"/>
                      <a:pt x="3416" y="32"/>
                    </a:cubicBezTo>
                    <a:cubicBezTo>
                      <a:pt x="2256" y="275"/>
                      <a:pt x="1047" y="1370"/>
                      <a:pt x="661" y="2706"/>
                    </a:cubicBezTo>
                    <a:cubicBezTo>
                      <a:pt x="1" y="4945"/>
                      <a:pt x="1515" y="6202"/>
                      <a:pt x="3624" y="6700"/>
                    </a:cubicBezTo>
                    <a:cubicBezTo>
                      <a:pt x="5123" y="7007"/>
                      <a:pt x="6652" y="6975"/>
                      <a:pt x="8134" y="7312"/>
                    </a:cubicBezTo>
                    <a:cubicBezTo>
                      <a:pt x="8649" y="7441"/>
                      <a:pt x="9197" y="7651"/>
                      <a:pt x="9745" y="7924"/>
                    </a:cubicBezTo>
                    <a:cubicBezTo>
                      <a:pt x="9761" y="7941"/>
                      <a:pt x="9809" y="7957"/>
                      <a:pt x="9826" y="7973"/>
                    </a:cubicBezTo>
                    <a:cubicBezTo>
                      <a:pt x="10647" y="8424"/>
                      <a:pt x="11404" y="8987"/>
                      <a:pt x="12193" y="9503"/>
                    </a:cubicBezTo>
                    <a:cubicBezTo>
                      <a:pt x="12483" y="9728"/>
                      <a:pt x="12757" y="10018"/>
                      <a:pt x="13159" y="10357"/>
                    </a:cubicBezTo>
                    <a:cubicBezTo>
                      <a:pt x="13530" y="10615"/>
                      <a:pt x="13803" y="10808"/>
                      <a:pt x="14207" y="11113"/>
                    </a:cubicBezTo>
                    <a:cubicBezTo>
                      <a:pt x="14415" y="11210"/>
                      <a:pt x="14415" y="11259"/>
                      <a:pt x="14609" y="11307"/>
                    </a:cubicBezTo>
                    <a:cubicBezTo>
                      <a:pt x="14690" y="11307"/>
                      <a:pt x="14787" y="11274"/>
                      <a:pt x="14802" y="11195"/>
                    </a:cubicBezTo>
                    <a:cubicBezTo>
                      <a:pt x="14819" y="10985"/>
                      <a:pt x="14641" y="10776"/>
                      <a:pt x="14561" y="10583"/>
                    </a:cubicBezTo>
                    <a:cubicBezTo>
                      <a:pt x="14303" y="10067"/>
                      <a:pt x="13964" y="9599"/>
                      <a:pt x="13691" y="9213"/>
                    </a:cubicBezTo>
                    <a:cubicBezTo>
                      <a:pt x="13015" y="8263"/>
                      <a:pt x="12257" y="7345"/>
                      <a:pt x="11533" y="6443"/>
                    </a:cubicBezTo>
                    <a:cubicBezTo>
                      <a:pt x="11501" y="6410"/>
                      <a:pt x="11484" y="6378"/>
                      <a:pt x="11469" y="6346"/>
                    </a:cubicBezTo>
                    <a:cubicBezTo>
                      <a:pt x="11211" y="5992"/>
                      <a:pt x="10904" y="5654"/>
                      <a:pt x="10599" y="5315"/>
                    </a:cubicBezTo>
                    <a:cubicBezTo>
                      <a:pt x="10518" y="5219"/>
                      <a:pt x="10438" y="5122"/>
                      <a:pt x="10341" y="5025"/>
                    </a:cubicBezTo>
                    <a:cubicBezTo>
                      <a:pt x="10228" y="4881"/>
                      <a:pt x="10116" y="4752"/>
                      <a:pt x="10002" y="4607"/>
                    </a:cubicBezTo>
                    <a:cubicBezTo>
                      <a:pt x="9246" y="3625"/>
                      <a:pt x="8408" y="2706"/>
                      <a:pt x="7458" y="1901"/>
                    </a:cubicBezTo>
                    <a:cubicBezTo>
                      <a:pt x="6813" y="1321"/>
                      <a:pt x="6121" y="758"/>
                      <a:pt x="5332" y="387"/>
                    </a:cubicBezTo>
                    <a:cubicBezTo>
                      <a:pt x="4891" y="135"/>
                      <a:pt x="4361" y="1"/>
                      <a:pt x="38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41"/>
              <p:cNvSpPr/>
              <p:nvPr/>
            </p:nvSpPr>
            <p:spPr>
              <a:xfrm rot="702834">
                <a:off x="5840244" y="2835790"/>
                <a:ext cx="799461" cy="760096"/>
              </a:xfrm>
              <a:custGeom>
                <a:avLst/>
                <a:gdLst/>
                <a:ahLst/>
                <a:cxnLst/>
                <a:rect l="l" t="t" r="r" b="b"/>
                <a:pathLst>
                  <a:path w="13079" h="12435" extrusionOk="0">
                    <a:moveTo>
                      <a:pt x="8293" y="1"/>
                    </a:moveTo>
                    <a:cubicBezTo>
                      <a:pt x="8213" y="1"/>
                      <a:pt x="8133" y="2"/>
                      <a:pt x="8054" y="6"/>
                    </a:cubicBezTo>
                    <a:cubicBezTo>
                      <a:pt x="5685" y="53"/>
                      <a:pt x="2674" y="618"/>
                      <a:pt x="1289" y="2856"/>
                    </a:cubicBezTo>
                    <a:cubicBezTo>
                      <a:pt x="531" y="4048"/>
                      <a:pt x="0" y="5433"/>
                      <a:pt x="97" y="6850"/>
                    </a:cubicBezTo>
                    <a:cubicBezTo>
                      <a:pt x="181" y="8144"/>
                      <a:pt x="1046" y="9383"/>
                      <a:pt x="2208" y="9383"/>
                    </a:cubicBezTo>
                    <a:cubicBezTo>
                      <a:pt x="2594" y="9383"/>
                      <a:pt x="3013" y="9246"/>
                      <a:pt x="3447" y="8929"/>
                    </a:cubicBezTo>
                    <a:cubicBezTo>
                      <a:pt x="4397" y="8268"/>
                      <a:pt x="5187" y="7415"/>
                      <a:pt x="6089" y="6706"/>
                    </a:cubicBezTo>
                    <a:cubicBezTo>
                      <a:pt x="6556" y="6367"/>
                      <a:pt x="7153" y="6133"/>
                      <a:pt x="7724" y="6133"/>
                    </a:cubicBezTo>
                    <a:cubicBezTo>
                      <a:pt x="8076" y="6133"/>
                      <a:pt x="8418" y="6222"/>
                      <a:pt x="8713" y="6431"/>
                    </a:cubicBezTo>
                    <a:cubicBezTo>
                      <a:pt x="9471" y="6899"/>
                      <a:pt x="9680" y="7784"/>
                      <a:pt x="9873" y="8767"/>
                    </a:cubicBezTo>
                    <a:cubicBezTo>
                      <a:pt x="10083" y="9653"/>
                      <a:pt x="10324" y="10539"/>
                      <a:pt x="10646" y="11392"/>
                    </a:cubicBezTo>
                    <a:cubicBezTo>
                      <a:pt x="10759" y="11731"/>
                      <a:pt x="10872" y="11924"/>
                      <a:pt x="11049" y="12165"/>
                    </a:cubicBezTo>
                    <a:cubicBezTo>
                      <a:pt x="11082" y="12214"/>
                      <a:pt x="11097" y="12279"/>
                      <a:pt x="11146" y="12311"/>
                    </a:cubicBezTo>
                    <a:cubicBezTo>
                      <a:pt x="11210" y="12343"/>
                      <a:pt x="11258" y="12359"/>
                      <a:pt x="11307" y="12359"/>
                    </a:cubicBezTo>
                    <a:cubicBezTo>
                      <a:pt x="11337" y="12409"/>
                      <a:pt x="11392" y="12434"/>
                      <a:pt x="11449" y="12434"/>
                    </a:cubicBezTo>
                    <a:cubicBezTo>
                      <a:pt x="11483" y="12434"/>
                      <a:pt x="11518" y="12425"/>
                      <a:pt x="11548" y="12407"/>
                    </a:cubicBezTo>
                    <a:cubicBezTo>
                      <a:pt x="11612" y="12326"/>
                      <a:pt x="11612" y="12230"/>
                      <a:pt x="11645" y="12133"/>
                    </a:cubicBezTo>
                    <a:cubicBezTo>
                      <a:pt x="11709" y="12021"/>
                      <a:pt x="11758" y="11875"/>
                      <a:pt x="11773" y="11763"/>
                    </a:cubicBezTo>
                    <a:cubicBezTo>
                      <a:pt x="11790" y="11667"/>
                      <a:pt x="11806" y="11553"/>
                      <a:pt x="11838" y="11441"/>
                    </a:cubicBezTo>
                    <a:cubicBezTo>
                      <a:pt x="12177" y="10217"/>
                      <a:pt x="12563" y="9008"/>
                      <a:pt x="12804" y="7752"/>
                    </a:cubicBezTo>
                    <a:cubicBezTo>
                      <a:pt x="12853" y="7447"/>
                      <a:pt x="12869" y="7157"/>
                      <a:pt x="12885" y="6850"/>
                    </a:cubicBezTo>
                    <a:cubicBezTo>
                      <a:pt x="12918" y="6818"/>
                      <a:pt x="12950" y="6786"/>
                      <a:pt x="12950" y="6738"/>
                    </a:cubicBezTo>
                    <a:cubicBezTo>
                      <a:pt x="12965" y="5497"/>
                      <a:pt x="13079" y="4226"/>
                      <a:pt x="12675" y="3034"/>
                    </a:cubicBezTo>
                    <a:cubicBezTo>
                      <a:pt x="12385" y="2276"/>
                      <a:pt x="11999" y="1520"/>
                      <a:pt x="11371" y="972"/>
                    </a:cubicBezTo>
                    <a:cubicBezTo>
                      <a:pt x="10501" y="312"/>
                      <a:pt x="9380" y="1"/>
                      <a:pt x="82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41"/>
              <p:cNvSpPr/>
              <p:nvPr/>
            </p:nvSpPr>
            <p:spPr>
              <a:xfrm rot="702834">
                <a:off x="6600598" y="3048392"/>
                <a:ext cx="624275" cy="58607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9588" extrusionOk="0">
                    <a:moveTo>
                      <a:pt x="7749" y="1"/>
                    </a:moveTo>
                    <a:cubicBezTo>
                      <a:pt x="6726" y="1"/>
                      <a:pt x="5689" y="464"/>
                      <a:pt x="4848" y="978"/>
                    </a:cubicBezTo>
                    <a:cubicBezTo>
                      <a:pt x="3770" y="1607"/>
                      <a:pt x="3061" y="2638"/>
                      <a:pt x="2368" y="3637"/>
                    </a:cubicBezTo>
                    <a:cubicBezTo>
                      <a:pt x="1305" y="5215"/>
                      <a:pt x="596" y="6970"/>
                      <a:pt x="130" y="8806"/>
                    </a:cubicBezTo>
                    <a:cubicBezTo>
                      <a:pt x="97" y="8952"/>
                      <a:pt x="65" y="9113"/>
                      <a:pt x="48" y="9257"/>
                    </a:cubicBezTo>
                    <a:cubicBezTo>
                      <a:pt x="33" y="9257"/>
                      <a:pt x="33" y="9274"/>
                      <a:pt x="33" y="9289"/>
                    </a:cubicBezTo>
                    <a:cubicBezTo>
                      <a:pt x="16" y="9306"/>
                      <a:pt x="16" y="9321"/>
                      <a:pt x="16" y="9354"/>
                    </a:cubicBezTo>
                    <a:cubicBezTo>
                      <a:pt x="16" y="9386"/>
                      <a:pt x="16" y="9418"/>
                      <a:pt x="1" y="9450"/>
                    </a:cubicBezTo>
                    <a:cubicBezTo>
                      <a:pt x="1" y="9482"/>
                      <a:pt x="16" y="9515"/>
                      <a:pt x="33" y="9547"/>
                    </a:cubicBezTo>
                    <a:cubicBezTo>
                      <a:pt x="60" y="9575"/>
                      <a:pt x="95" y="9587"/>
                      <a:pt x="130" y="9587"/>
                    </a:cubicBezTo>
                    <a:cubicBezTo>
                      <a:pt x="197" y="9587"/>
                      <a:pt x="264" y="9541"/>
                      <a:pt x="274" y="9467"/>
                    </a:cubicBezTo>
                    <a:cubicBezTo>
                      <a:pt x="387" y="9418"/>
                      <a:pt x="435" y="9209"/>
                      <a:pt x="499" y="9096"/>
                    </a:cubicBezTo>
                    <a:cubicBezTo>
                      <a:pt x="516" y="9032"/>
                      <a:pt x="677" y="8806"/>
                      <a:pt x="789" y="8645"/>
                    </a:cubicBezTo>
                    <a:cubicBezTo>
                      <a:pt x="2078" y="6826"/>
                      <a:pt x="4156" y="5875"/>
                      <a:pt x="6137" y="4667"/>
                    </a:cubicBezTo>
                    <a:cubicBezTo>
                      <a:pt x="6781" y="4345"/>
                      <a:pt x="7377" y="3959"/>
                      <a:pt x="8037" y="3652"/>
                    </a:cubicBezTo>
                    <a:cubicBezTo>
                      <a:pt x="8585" y="3459"/>
                      <a:pt x="9132" y="3233"/>
                      <a:pt x="9551" y="2815"/>
                    </a:cubicBezTo>
                    <a:cubicBezTo>
                      <a:pt x="9761" y="2621"/>
                      <a:pt x="10002" y="2428"/>
                      <a:pt x="10099" y="2138"/>
                    </a:cubicBezTo>
                    <a:cubicBezTo>
                      <a:pt x="10195" y="1848"/>
                      <a:pt x="10212" y="1494"/>
                      <a:pt x="10051" y="1221"/>
                    </a:cubicBezTo>
                    <a:cubicBezTo>
                      <a:pt x="9777" y="785"/>
                      <a:pt x="9375" y="431"/>
                      <a:pt x="8891" y="222"/>
                    </a:cubicBezTo>
                    <a:cubicBezTo>
                      <a:pt x="8520" y="67"/>
                      <a:pt x="8135" y="1"/>
                      <a:pt x="77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41"/>
              <p:cNvSpPr/>
              <p:nvPr/>
            </p:nvSpPr>
            <p:spPr>
              <a:xfrm rot="702834">
                <a:off x="6047431" y="2317046"/>
                <a:ext cx="822444" cy="683506"/>
              </a:xfrm>
              <a:custGeom>
                <a:avLst/>
                <a:gdLst/>
                <a:ahLst/>
                <a:cxnLst/>
                <a:rect l="l" t="t" r="r" b="b"/>
                <a:pathLst>
                  <a:path w="13455" h="11182" extrusionOk="0">
                    <a:moveTo>
                      <a:pt x="5797" y="0"/>
                    </a:moveTo>
                    <a:cubicBezTo>
                      <a:pt x="5482" y="0"/>
                      <a:pt x="5166" y="37"/>
                      <a:pt x="4849" y="121"/>
                    </a:cubicBezTo>
                    <a:cubicBezTo>
                      <a:pt x="4044" y="267"/>
                      <a:pt x="3222" y="428"/>
                      <a:pt x="2545" y="911"/>
                    </a:cubicBezTo>
                    <a:cubicBezTo>
                      <a:pt x="1048" y="1878"/>
                      <a:pt x="0" y="3553"/>
                      <a:pt x="114" y="5324"/>
                    </a:cubicBezTo>
                    <a:cubicBezTo>
                      <a:pt x="484" y="6484"/>
                      <a:pt x="1467" y="7530"/>
                      <a:pt x="2674" y="7917"/>
                    </a:cubicBezTo>
                    <a:cubicBezTo>
                      <a:pt x="2885" y="7963"/>
                      <a:pt x="3084" y="7984"/>
                      <a:pt x="3279" y="7984"/>
                    </a:cubicBezTo>
                    <a:cubicBezTo>
                      <a:pt x="3756" y="7984"/>
                      <a:pt x="4205" y="7859"/>
                      <a:pt x="4720" y="7676"/>
                    </a:cubicBezTo>
                    <a:cubicBezTo>
                      <a:pt x="5493" y="7401"/>
                      <a:pt x="6395" y="6950"/>
                      <a:pt x="7040" y="6757"/>
                    </a:cubicBezTo>
                    <a:cubicBezTo>
                      <a:pt x="7335" y="6686"/>
                      <a:pt x="7616" y="6652"/>
                      <a:pt x="7886" y="6652"/>
                    </a:cubicBezTo>
                    <a:cubicBezTo>
                      <a:pt x="9129" y="6652"/>
                      <a:pt x="10114" y="7373"/>
                      <a:pt x="11002" y="8432"/>
                    </a:cubicBezTo>
                    <a:cubicBezTo>
                      <a:pt x="11017" y="8464"/>
                      <a:pt x="11066" y="8513"/>
                      <a:pt x="11082" y="8546"/>
                    </a:cubicBezTo>
                    <a:cubicBezTo>
                      <a:pt x="11098" y="8578"/>
                      <a:pt x="11195" y="8739"/>
                      <a:pt x="11227" y="8786"/>
                    </a:cubicBezTo>
                    <a:cubicBezTo>
                      <a:pt x="11388" y="9012"/>
                      <a:pt x="11565" y="9222"/>
                      <a:pt x="11726" y="9447"/>
                    </a:cubicBezTo>
                    <a:cubicBezTo>
                      <a:pt x="12065" y="9914"/>
                      <a:pt x="12322" y="10285"/>
                      <a:pt x="12660" y="10768"/>
                    </a:cubicBezTo>
                    <a:cubicBezTo>
                      <a:pt x="12800" y="11008"/>
                      <a:pt x="13021" y="11181"/>
                      <a:pt x="13181" y="11181"/>
                    </a:cubicBezTo>
                    <a:cubicBezTo>
                      <a:pt x="13354" y="11181"/>
                      <a:pt x="13455" y="10981"/>
                      <a:pt x="13304" y="10446"/>
                    </a:cubicBezTo>
                    <a:cubicBezTo>
                      <a:pt x="13321" y="8932"/>
                      <a:pt x="13336" y="7386"/>
                      <a:pt x="12806" y="5936"/>
                    </a:cubicBezTo>
                    <a:cubicBezTo>
                      <a:pt x="12531" y="5099"/>
                      <a:pt x="12290" y="4245"/>
                      <a:pt x="11743" y="3520"/>
                    </a:cubicBezTo>
                    <a:cubicBezTo>
                      <a:pt x="11420" y="3037"/>
                      <a:pt x="11146" y="2505"/>
                      <a:pt x="10744" y="2086"/>
                    </a:cubicBezTo>
                    <a:cubicBezTo>
                      <a:pt x="10147" y="1571"/>
                      <a:pt x="9455" y="1152"/>
                      <a:pt x="8730" y="815"/>
                    </a:cubicBezTo>
                    <a:cubicBezTo>
                      <a:pt x="7809" y="384"/>
                      <a:pt x="6812" y="0"/>
                      <a:pt x="57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41"/>
              <p:cNvSpPr/>
              <p:nvPr/>
            </p:nvSpPr>
            <p:spPr>
              <a:xfrm rot="702834">
                <a:off x="6850321" y="2664549"/>
                <a:ext cx="591756" cy="502941"/>
              </a:xfrm>
              <a:custGeom>
                <a:avLst/>
                <a:gdLst/>
                <a:ahLst/>
                <a:cxnLst/>
                <a:rect l="l" t="t" r="r" b="b"/>
                <a:pathLst>
                  <a:path w="9681" h="8228" extrusionOk="0">
                    <a:moveTo>
                      <a:pt x="7800" y="0"/>
                    </a:moveTo>
                    <a:cubicBezTo>
                      <a:pt x="6904" y="0"/>
                      <a:pt x="5885" y="407"/>
                      <a:pt x="5300" y="898"/>
                    </a:cubicBezTo>
                    <a:cubicBezTo>
                      <a:pt x="3593" y="2397"/>
                      <a:pt x="2513" y="4409"/>
                      <a:pt x="1256" y="6246"/>
                    </a:cubicBezTo>
                    <a:cubicBezTo>
                      <a:pt x="919" y="6778"/>
                      <a:pt x="548" y="7293"/>
                      <a:pt x="226" y="7824"/>
                    </a:cubicBezTo>
                    <a:cubicBezTo>
                      <a:pt x="193" y="7856"/>
                      <a:pt x="146" y="7888"/>
                      <a:pt x="114" y="7921"/>
                    </a:cubicBezTo>
                    <a:cubicBezTo>
                      <a:pt x="0" y="8017"/>
                      <a:pt x="65" y="8211"/>
                      <a:pt x="210" y="8227"/>
                    </a:cubicBezTo>
                    <a:cubicBezTo>
                      <a:pt x="436" y="8178"/>
                      <a:pt x="565" y="7953"/>
                      <a:pt x="741" y="7841"/>
                    </a:cubicBezTo>
                    <a:cubicBezTo>
                      <a:pt x="1031" y="7598"/>
                      <a:pt x="1321" y="7358"/>
                      <a:pt x="1643" y="7148"/>
                    </a:cubicBezTo>
                    <a:cubicBezTo>
                      <a:pt x="2899" y="6181"/>
                      <a:pt x="4205" y="5328"/>
                      <a:pt x="5461" y="4538"/>
                    </a:cubicBezTo>
                    <a:cubicBezTo>
                      <a:pt x="6492" y="3879"/>
                      <a:pt x="7828" y="3589"/>
                      <a:pt x="8698" y="2702"/>
                    </a:cubicBezTo>
                    <a:cubicBezTo>
                      <a:pt x="9277" y="1994"/>
                      <a:pt x="9681" y="802"/>
                      <a:pt x="8730" y="190"/>
                    </a:cubicBezTo>
                    <a:cubicBezTo>
                      <a:pt x="8457" y="58"/>
                      <a:pt x="8137" y="0"/>
                      <a:pt x="7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41"/>
              <p:cNvSpPr/>
              <p:nvPr/>
            </p:nvSpPr>
            <p:spPr>
              <a:xfrm rot="702834">
                <a:off x="6981460" y="2170927"/>
                <a:ext cx="523785" cy="761318"/>
              </a:xfrm>
              <a:custGeom>
                <a:avLst/>
                <a:gdLst/>
                <a:ahLst/>
                <a:cxnLst/>
                <a:rect l="l" t="t" r="r" b="b"/>
                <a:pathLst>
                  <a:path w="8569" h="12455" extrusionOk="0">
                    <a:moveTo>
                      <a:pt x="6357" y="1"/>
                    </a:moveTo>
                    <a:cubicBezTo>
                      <a:pt x="6079" y="1"/>
                      <a:pt x="5810" y="59"/>
                      <a:pt x="5541" y="73"/>
                    </a:cubicBezTo>
                    <a:cubicBezTo>
                      <a:pt x="4961" y="137"/>
                      <a:pt x="4462" y="492"/>
                      <a:pt x="4059" y="861"/>
                    </a:cubicBezTo>
                    <a:lnTo>
                      <a:pt x="3962" y="958"/>
                    </a:lnTo>
                    <a:cubicBezTo>
                      <a:pt x="2819" y="1812"/>
                      <a:pt x="2223" y="3359"/>
                      <a:pt x="1724" y="4486"/>
                    </a:cubicBezTo>
                    <a:cubicBezTo>
                      <a:pt x="1402" y="5049"/>
                      <a:pt x="1273" y="5678"/>
                      <a:pt x="1063" y="6273"/>
                    </a:cubicBezTo>
                    <a:cubicBezTo>
                      <a:pt x="967" y="6499"/>
                      <a:pt x="902" y="6741"/>
                      <a:pt x="838" y="6966"/>
                    </a:cubicBezTo>
                    <a:cubicBezTo>
                      <a:pt x="758" y="7127"/>
                      <a:pt x="677" y="7304"/>
                      <a:pt x="612" y="7482"/>
                    </a:cubicBezTo>
                    <a:cubicBezTo>
                      <a:pt x="468" y="8141"/>
                      <a:pt x="403" y="8609"/>
                      <a:pt x="242" y="9205"/>
                    </a:cubicBezTo>
                    <a:cubicBezTo>
                      <a:pt x="97" y="10171"/>
                      <a:pt x="17" y="11154"/>
                      <a:pt x="0" y="12136"/>
                    </a:cubicBezTo>
                    <a:cubicBezTo>
                      <a:pt x="8" y="12357"/>
                      <a:pt x="105" y="12454"/>
                      <a:pt x="217" y="12454"/>
                    </a:cubicBezTo>
                    <a:cubicBezTo>
                      <a:pt x="334" y="12454"/>
                      <a:pt x="467" y="12349"/>
                      <a:pt x="532" y="12168"/>
                    </a:cubicBezTo>
                    <a:cubicBezTo>
                      <a:pt x="741" y="11685"/>
                      <a:pt x="1048" y="11137"/>
                      <a:pt x="1338" y="10606"/>
                    </a:cubicBezTo>
                    <a:cubicBezTo>
                      <a:pt x="2014" y="9737"/>
                      <a:pt x="2706" y="8882"/>
                      <a:pt x="3431" y="8045"/>
                    </a:cubicBezTo>
                    <a:cubicBezTo>
                      <a:pt x="4220" y="7095"/>
                      <a:pt x="5106" y="6273"/>
                      <a:pt x="5944" y="5259"/>
                    </a:cubicBezTo>
                    <a:cubicBezTo>
                      <a:pt x="6717" y="4261"/>
                      <a:pt x="8569" y="2585"/>
                      <a:pt x="8086" y="1248"/>
                    </a:cubicBezTo>
                    <a:cubicBezTo>
                      <a:pt x="8006" y="878"/>
                      <a:pt x="7763" y="524"/>
                      <a:pt x="7394" y="346"/>
                    </a:cubicBezTo>
                    <a:cubicBezTo>
                      <a:pt x="7119" y="217"/>
                      <a:pt x="6829" y="56"/>
                      <a:pt x="6524" y="8"/>
                    </a:cubicBezTo>
                    <a:cubicBezTo>
                      <a:pt x="6468" y="3"/>
                      <a:pt x="6413" y="1"/>
                      <a:pt x="63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41"/>
              <p:cNvSpPr/>
              <p:nvPr/>
            </p:nvSpPr>
            <p:spPr>
              <a:xfrm rot="702834">
                <a:off x="7084055" y="1582135"/>
                <a:ext cx="459786" cy="894450"/>
              </a:xfrm>
              <a:custGeom>
                <a:avLst/>
                <a:gdLst/>
                <a:ahLst/>
                <a:cxnLst/>
                <a:rect l="l" t="t" r="r" b="b"/>
                <a:pathLst>
                  <a:path w="7522" h="14633" extrusionOk="0">
                    <a:moveTo>
                      <a:pt x="5705" y="0"/>
                    </a:moveTo>
                    <a:cubicBezTo>
                      <a:pt x="5583" y="0"/>
                      <a:pt x="5463" y="11"/>
                      <a:pt x="5348" y="34"/>
                    </a:cubicBezTo>
                    <a:cubicBezTo>
                      <a:pt x="4783" y="66"/>
                      <a:pt x="4252" y="195"/>
                      <a:pt x="3769" y="468"/>
                    </a:cubicBezTo>
                    <a:cubicBezTo>
                      <a:pt x="2964" y="983"/>
                      <a:pt x="2206" y="1612"/>
                      <a:pt x="1723" y="2450"/>
                    </a:cubicBezTo>
                    <a:cubicBezTo>
                      <a:pt x="1143" y="3480"/>
                      <a:pt x="645" y="4591"/>
                      <a:pt x="402" y="5751"/>
                    </a:cubicBezTo>
                    <a:cubicBezTo>
                      <a:pt x="241" y="6460"/>
                      <a:pt x="112" y="7539"/>
                      <a:pt x="97" y="8424"/>
                    </a:cubicBezTo>
                    <a:cubicBezTo>
                      <a:pt x="80" y="9343"/>
                      <a:pt x="0" y="10261"/>
                      <a:pt x="161" y="11163"/>
                    </a:cubicBezTo>
                    <a:cubicBezTo>
                      <a:pt x="290" y="12064"/>
                      <a:pt x="419" y="12951"/>
                      <a:pt x="612" y="13836"/>
                    </a:cubicBezTo>
                    <a:cubicBezTo>
                      <a:pt x="677" y="14078"/>
                      <a:pt x="757" y="14319"/>
                      <a:pt x="853" y="14562"/>
                    </a:cubicBezTo>
                    <a:cubicBezTo>
                      <a:pt x="870" y="14594"/>
                      <a:pt x="902" y="14609"/>
                      <a:pt x="934" y="14626"/>
                    </a:cubicBezTo>
                    <a:cubicBezTo>
                      <a:pt x="949" y="14630"/>
                      <a:pt x="964" y="14632"/>
                      <a:pt x="978" y="14632"/>
                    </a:cubicBezTo>
                    <a:cubicBezTo>
                      <a:pt x="1070" y="14632"/>
                      <a:pt x="1141" y="14549"/>
                      <a:pt x="1128" y="14465"/>
                    </a:cubicBezTo>
                    <a:cubicBezTo>
                      <a:pt x="1175" y="14401"/>
                      <a:pt x="1192" y="14319"/>
                      <a:pt x="1192" y="14223"/>
                    </a:cubicBezTo>
                    <a:cubicBezTo>
                      <a:pt x="1224" y="14143"/>
                      <a:pt x="1240" y="13740"/>
                      <a:pt x="1257" y="13499"/>
                    </a:cubicBezTo>
                    <a:cubicBezTo>
                      <a:pt x="1418" y="12999"/>
                      <a:pt x="1804" y="12032"/>
                      <a:pt x="2045" y="11373"/>
                    </a:cubicBezTo>
                    <a:cubicBezTo>
                      <a:pt x="3093" y="8875"/>
                      <a:pt x="4929" y="6573"/>
                      <a:pt x="6555" y="4254"/>
                    </a:cubicBezTo>
                    <a:cubicBezTo>
                      <a:pt x="7038" y="3593"/>
                      <a:pt x="7377" y="2836"/>
                      <a:pt x="7441" y="1999"/>
                    </a:cubicBezTo>
                    <a:cubicBezTo>
                      <a:pt x="7489" y="1580"/>
                      <a:pt x="7521" y="1129"/>
                      <a:pt x="7328" y="742"/>
                    </a:cubicBezTo>
                    <a:cubicBezTo>
                      <a:pt x="6903" y="250"/>
                      <a:pt x="6280" y="0"/>
                      <a:pt x="57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41"/>
              <p:cNvSpPr/>
              <p:nvPr/>
            </p:nvSpPr>
            <p:spPr>
              <a:xfrm rot="702834">
                <a:off x="6445785" y="1198873"/>
                <a:ext cx="607588" cy="917005"/>
              </a:xfrm>
              <a:custGeom>
                <a:avLst/>
                <a:gdLst/>
                <a:ahLst/>
                <a:cxnLst/>
                <a:rect l="l" t="t" r="r" b="b"/>
                <a:pathLst>
                  <a:path w="9940" h="15002" extrusionOk="0">
                    <a:moveTo>
                      <a:pt x="2900" y="1"/>
                    </a:moveTo>
                    <a:cubicBezTo>
                      <a:pt x="2884" y="1"/>
                      <a:pt x="2868" y="1"/>
                      <a:pt x="2852" y="2"/>
                    </a:cubicBezTo>
                    <a:cubicBezTo>
                      <a:pt x="2530" y="19"/>
                      <a:pt x="2191" y="51"/>
                      <a:pt x="1869" y="163"/>
                    </a:cubicBezTo>
                    <a:cubicBezTo>
                      <a:pt x="1644" y="276"/>
                      <a:pt x="1403" y="405"/>
                      <a:pt x="1225" y="598"/>
                    </a:cubicBezTo>
                    <a:cubicBezTo>
                      <a:pt x="1064" y="775"/>
                      <a:pt x="984" y="1000"/>
                      <a:pt x="903" y="1226"/>
                    </a:cubicBezTo>
                    <a:cubicBezTo>
                      <a:pt x="887" y="1290"/>
                      <a:pt x="855" y="1355"/>
                      <a:pt x="838" y="1404"/>
                    </a:cubicBezTo>
                    <a:cubicBezTo>
                      <a:pt x="791" y="1500"/>
                      <a:pt x="726" y="1580"/>
                      <a:pt x="677" y="1661"/>
                    </a:cubicBezTo>
                    <a:cubicBezTo>
                      <a:pt x="226" y="2385"/>
                      <a:pt x="1" y="3255"/>
                      <a:pt x="308" y="4093"/>
                    </a:cubicBezTo>
                    <a:cubicBezTo>
                      <a:pt x="838" y="5398"/>
                      <a:pt x="1789" y="6525"/>
                      <a:pt x="2674" y="7621"/>
                    </a:cubicBezTo>
                    <a:cubicBezTo>
                      <a:pt x="3448" y="8474"/>
                      <a:pt x="4350" y="9215"/>
                      <a:pt x="5155" y="10037"/>
                    </a:cubicBezTo>
                    <a:cubicBezTo>
                      <a:pt x="5623" y="10439"/>
                      <a:pt x="6057" y="10857"/>
                      <a:pt x="6476" y="11308"/>
                    </a:cubicBezTo>
                    <a:cubicBezTo>
                      <a:pt x="6976" y="11759"/>
                      <a:pt x="7459" y="12227"/>
                      <a:pt x="7893" y="12742"/>
                    </a:cubicBezTo>
                    <a:cubicBezTo>
                      <a:pt x="8586" y="13467"/>
                      <a:pt x="9069" y="14046"/>
                      <a:pt x="9568" y="14868"/>
                    </a:cubicBezTo>
                    <a:cubicBezTo>
                      <a:pt x="9604" y="14950"/>
                      <a:pt x="9697" y="15001"/>
                      <a:pt x="9780" y="15001"/>
                    </a:cubicBezTo>
                    <a:cubicBezTo>
                      <a:pt x="9844" y="15001"/>
                      <a:pt x="9902" y="14971"/>
                      <a:pt x="9922" y="14901"/>
                    </a:cubicBezTo>
                    <a:cubicBezTo>
                      <a:pt x="9939" y="14852"/>
                      <a:pt x="9939" y="14804"/>
                      <a:pt x="9922" y="14772"/>
                    </a:cubicBezTo>
                    <a:cubicBezTo>
                      <a:pt x="9810" y="14530"/>
                      <a:pt x="9729" y="14304"/>
                      <a:pt x="9617" y="14079"/>
                    </a:cubicBezTo>
                    <a:cubicBezTo>
                      <a:pt x="9020" y="12903"/>
                      <a:pt x="8715" y="11583"/>
                      <a:pt x="8393" y="10230"/>
                    </a:cubicBezTo>
                    <a:cubicBezTo>
                      <a:pt x="8086" y="9021"/>
                      <a:pt x="7764" y="7814"/>
                      <a:pt x="7410" y="6622"/>
                    </a:cubicBezTo>
                    <a:cubicBezTo>
                      <a:pt x="7249" y="5768"/>
                      <a:pt x="6959" y="5124"/>
                      <a:pt x="6718" y="4367"/>
                    </a:cubicBezTo>
                    <a:cubicBezTo>
                      <a:pt x="6411" y="3304"/>
                      <a:pt x="5880" y="2482"/>
                      <a:pt x="5236" y="1661"/>
                    </a:cubicBezTo>
                    <a:cubicBezTo>
                      <a:pt x="5011" y="1371"/>
                      <a:pt x="4753" y="1114"/>
                      <a:pt x="4478" y="856"/>
                    </a:cubicBezTo>
                    <a:cubicBezTo>
                      <a:pt x="4317" y="663"/>
                      <a:pt x="4156" y="469"/>
                      <a:pt x="3915" y="356"/>
                    </a:cubicBezTo>
                    <a:cubicBezTo>
                      <a:pt x="3606" y="171"/>
                      <a:pt x="3268" y="1"/>
                      <a:pt x="29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12" name="Google Shape;912;p41"/>
            <p:cNvSpPr/>
            <p:nvPr/>
          </p:nvSpPr>
          <p:spPr>
            <a:xfrm rot="702834">
              <a:off x="6192640" y="1389181"/>
              <a:ext cx="1175444" cy="2644474"/>
            </a:xfrm>
            <a:custGeom>
              <a:avLst/>
              <a:gdLst/>
              <a:ahLst/>
              <a:cxnLst/>
              <a:rect l="l" t="t" r="r" b="b"/>
              <a:pathLst>
                <a:path w="19230" h="43263" extrusionOk="0">
                  <a:moveTo>
                    <a:pt x="2950" y="0"/>
                  </a:moveTo>
                  <a:cubicBezTo>
                    <a:pt x="2858" y="0"/>
                    <a:pt x="2778" y="111"/>
                    <a:pt x="2842" y="201"/>
                  </a:cubicBezTo>
                  <a:cubicBezTo>
                    <a:pt x="4356" y="3116"/>
                    <a:pt x="6370" y="5725"/>
                    <a:pt x="8125" y="8480"/>
                  </a:cubicBezTo>
                  <a:cubicBezTo>
                    <a:pt x="8479" y="9060"/>
                    <a:pt x="8769" y="9672"/>
                    <a:pt x="9140" y="10251"/>
                  </a:cubicBezTo>
                  <a:cubicBezTo>
                    <a:pt x="9334" y="10525"/>
                    <a:pt x="9478" y="10670"/>
                    <a:pt x="9639" y="11008"/>
                  </a:cubicBezTo>
                  <a:cubicBezTo>
                    <a:pt x="9753" y="11201"/>
                    <a:pt x="9849" y="11266"/>
                    <a:pt x="9978" y="11491"/>
                  </a:cubicBezTo>
                  <a:cubicBezTo>
                    <a:pt x="10058" y="11588"/>
                    <a:pt x="10122" y="11701"/>
                    <a:pt x="10171" y="11813"/>
                  </a:cubicBezTo>
                  <a:cubicBezTo>
                    <a:pt x="10187" y="11830"/>
                    <a:pt x="10187" y="11845"/>
                    <a:pt x="10204" y="11862"/>
                  </a:cubicBezTo>
                  <a:lnTo>
                    <a:pt x="10204" y="11878"/>
                  </a:lnTo>
                  <a:cubicBezTo>
                    <a:pt x="10204" y="11910"/>
                    <a:pt x="10219" y="11959"/>
                    <a:pt x="10251" y="11991"/>
                  </a:cubicBezTo>
                  <a:cubicBezTo>
                    <a:pt x="10300" y="12088"/>
                    <a:pt x="10380" y="12345"/>
                    <a:pt x="10541" y="12539"/>
                  </a:cubicBezTo>
                  <a:cubicBezTo>
                    <a:pt x="10960" y="13456"/>
                    <a:pt x="11363" y="14471"/>
                    <a:pt x="11733" y="15470"/>
                  </a:cubicBezTo>
                  <a:cubicBezTo>
                    <a:pt x="11782" y="15614"/>
                    <a:pt x="11765" y="15889"/>
                    <a:pt x="11797" y="16162"/>
                  </a:cubicBezTo>
                  <a:cubicBezTo>
                    <a:pt x="11830" y="16484"/>
                    <a:pt x="11911" y="16791"/>
                    <a:pt x="11926" y="17113"/>
                  </a:cubicBezTo>
                  <a:cubicBezTo>
                    <a:pt x="11975" y="17547"/>
                    <a:pt x="11975" y="17918"/>
                    <a:pt x="11958" y="18272"/>
                  </a:cubicBezTo>
                  <a:cubicBezTo>
                    <a:pt x="11395" y="17660"/>
                    <a:pt x="10895" y="17113"/>
                    <a:pt x="10251" y="16548"/>
                  </a:cubicBezTo>
                  <a:cubicBezTo>
                    <a:pt x="9205" y="15438"/>
                    <a:pt x="8110" y="14375"/>
                    <a:pt x="6933" y="13392"/>
                  </a:cubicBezTo>
                  <a:cubicBezTo>
                    <a:pt x="6515" y="13054"/>
                    <a:pt x="6128" y="12683"/>
                    <a:pt x="5694" y="12345"/>
                  </a:cubicBezTo>
                  <a:cubicBezTo>
                    <a:pt x="5355" y="12103"/>
                    <a:pt x="4968" y="11927"/>
                    <a:pt x="4646" y="11652"/>
                  </a:cubicBezTo>
                  <a:cubicBezTo>
                    <a:pt x="3954" y="10992"/>
                    <a:pt x="3036" y="10670"/>
                    <a:pt x="2183" y="10284"/>
                  </a:cubicBezTo>
                  <a:cubicBezTo>
                    <a:pt x="1796" y="10106"/>
                    <a:pt x="1393" y="9962"/>
                    <a:pt x="1006" y="9816"/>
                  </a:cubicBezTo>
                  <a:cubicBezTo>
                    <a:pt x="1001" y="9815"/>
                    <a:pt x="996" y="9815"/>
                    <a:pt x="992" y="9815"/>
                  </a:cubicBezTo>
                  <a:cubicBezTo>
                    <a:pt x="873" y="9815"/>
                    <a:pt x="818" y="9996"/>
                    <a:pt x="942" y="10058"/>
                  </a:cubicBezTo>
                  <a:cubicBezTo>
                    <a:pt x="1940" y="10445"/>
                    <a:pt x="2939" y="10847"/>
                    <a:pt x="3890" y="11362"/>
                  </a:cubicBezTo>
                  <a:cubicBezTo>
                    <a:pt x="4646" y="12039"/>
                    <a:pt x="5565" y="12474"/>
                    <a:pt x="6306" y="13183"/>
                  </a:cubicBezTo>
                  <a:cubicBezTo>
                    <a:pt x="8335" y="14858"/>
                    <a:pt x="10429" y="16967"/>
                    <a:pt x="11862" y="18627"/>
                  </a:cubicBezTo>
                  <a:lnTo>
                    <a:pt x="11943" y="18707"/>
                  </a:lnTo>
                  <a:cubicBezTo>
                    <a:pt x="11926" y="18900"/>
                    <a:pt x="11926" y="19078"/>
                    <a:pt x="11911" y="19286"/>
                  </a:cubicBezTo>
                  <a:cubicBezTo>
                    <a:pt x="11879" y="20108"/>
                    <a:pt x="11879" y="20961"/>
                    <a:pt x="11717" y="21784"/>
                  </a:cubicBezTo>
                  <a:cubicBezTo>
                    <a:pt x="11443" y="23088"/>
                    <a:pt x="11170" y="24393"/>
                    <a:pt x="11073" y="25729"/>
                  </a:cubicBezTo>
                  <a:cubicBezTo>
                    <a:pt x="11009" y="26068"/>
                    <a:pt x="10928" y="26422"/>
                    <a:pt x="10848" y="26776"/>
                  </a:cubicBezTo>
                  <a:cubicBezTo>
                    <a:pt x="10622" y="26341"/>
                    <a:pt x="10332" y="25810"/>
                    <a:pt x="10171" y="25536"/>
                  </a:cubicBezTo>
                  <a:cubicBezTo>
                    <a:pt x="9575" y="24151"/>
                    <a:pt x="8979" y="22765"/>
                    <a:pt x="8271" y="21445"/>
                  </a:cubicBezTo>
                  <a:cubicBezTo>
                    <a:pt x="7481" y="20398"/>
                    <a:pt x="6563" y="19383"/>
                    <a:pt x="5339" y="18868"/>
                  </a:cubicBezTo>
                  <a:cubicBezTo>
                    <a:pt x="4760" y="18674"/>
                    <a:pt x="4131" y="18674"/>
                    <a:pt x="3519" y="18595"/>
                  </a:cubicBezTo>
                  <a:cubicBezTo>
                    <a:pt x="3507" y="18594"/>
                    <a:pt x="3495" y="18594"/>
                    <a:pt x="3483" y="18594"/>
                  </a:cubicBezTo>
                  <a:cubicBezTo>
                    <a:pt x="3159" y="18594"/>
                    <a:pt x="2864" y="18808"/>
                    <a:pt x="2585" y="18949"/>
                  </a:cubicBezTo>
                  <a:cubicBezTo>
                    <a:pt x="2183" y="19158"/>
                    <a:pt x="1796" y="19400"/>
                    <a:pt x="1474" y="19722"/>
                  </a:cubicBezTo>
                  <a:cubicBezTo>
                    <a:pt x="1425" y="19770"/>
                    <a:pt x="1425" y="19851"/>
                    <a:pt x="1457" y="19915"/>
                  </a:cubicBezTo>
                  <a:cubicBezTo>
                    <a:pt x="1475" y="19970"/>
                    <a:pt x="1535" y="19999"/>
                    <a:pt x="1595" y="19999"/>
                  </a:cubicBezTo>
                  <a:cubicBezTo>
                    <a:pt x="1641" y="19999"/>
                    <a:pt x="1687" y="19982"/>
                    <a:pt x="1715" y="19947"/>
                  </a:cubicBezTo>
                  <a:cubicBezTo>
                    <a:pt x="2134" y="19544"/>
                    <a:pt x="2827" y="19125"/>
                    <a:pt x="3374" y="18932"/>
                  </a:cubicBezTo>
                  <a:cubicBezTo>
                    <a:pt x="3390" y="18927"/>
                    <a:pt x="3415" y="18925"/>
                    <a:pt x="3447" y="18925"/>
                  </a:cubicBezTo>
                  <a:cubicBezTo>
                    <a:pt x="3610" y="18925"/>
                    <a:pt x="3961" y="18984"/>
                    <a:pt x="4244" y="18997"/>
                  </a:cubicBezTo>
                  <a:cubicBezTo>
                    <a:pt x="5323" y="19061"/>
                    <a:pt x="6064" y="19512"/>
                    <a:pt x="6869" y="20285"/>
                  </a:cubicBezTo>
                  <a:cubicBezTo>
                    <a:pt x="7498" y="20914"/>
                    <a:pt x="8110" y="21574"/>
                    <a:pt x="8415" y="22363"/>
                  </a:cubicBezTo>
                  <a:cubicBezTo>
                    <a:pt x="8963" y="23459"/>
                    <a:pt x="9446" y="24586"/>
                    <a:pt x="9929" y="25713"/>
                  </a:cubicBezTo>
                  <a:cubicBezTo>
                    <a:pt x="10283" y="26341"/>
                    <a:pt x="10493" y="26712"/>
                    <a:pt x="10734" y="27275"/>
                  </a:cubicBezTo>
                  <a:cubicBezTo>
                    <a:pt x="10638" y="27726"/>
                    <a:pt x="10541" y="28177"/>
                    <a:pt x="10461" y="28613"/>
                  </a:cubicBezTo>
                  <a:cubicBezTo>
                    <a:pt x="10429" y="28886"/>
                    <a:pt x="10397" y="29143"/>
                    <a:pt x="10365" y="29418"/>
                  </a:cubicBezTo>
                  <a:cubicBezTo>
                    <a:pt x="10268" y="29884"/>
                    <a:pt x="10139" y="30335"/>
                    <a:pt x="10058" y="30803"/>
                  </a:cubicBezTo>
                  <a:cubicBezTo>
                    <a:pt x="10010" y="31012"/>
                    <a:pt x="9929" y="31205"/>
                    <a:pt x="9865" y="31383"/>
                  </a:cubicBezTo>
                  <a:cubicBezTo>
                    <a:pt x="9446" y="32397"/>
                    <a:pt x="9302" y="33380"/>
                    <a:pt x="8802" y="34233"/>
                  </a:cubicBezTo>
                  <a:cubicBezTo>
                    <a:pt x="8625" y="34572"/>
                    <a:pt x="8479" y="34909"/>
                    <a:pt x="8351" y="35264"/>
                  </a:cubicBezTo>
                  <a:cubicBezTo>
                    <a:pt x="8303" y="34669"/>
                    <a:pt x="8190" y="34104"/>
                    <a:pt x="8077" y="33557"/>
                  </a:cubicBezTo>
                  <a:cubicBezTo>
                    <a:pt x="8110" y="33444"/>
                    <a:pt x="8029" y="33234"/>
                    <a:pt x="7981" y="33073"/>
                  </a:cubicBezTo>
                  <a:cubicBezTo>
                    <a:pt x="7916" y="32783"/>
                    <a:pt x="7867" y="32494"/>
                    <a:pt x="7820" y="32204"/>
                  </a:cubicBezTo>
                  <a:cubicBezTo>
                    <a:pt x="7803" y="32171"/>
                    <a:pt x="7771" y="32156"/>
                    <a:pt x="7723" y="32139"/>
                  </a:cubicBezTo>
                  <a:cubicBezTo>
                    <a:pt x="7706" y="32010"/>
                    <a:pt x="7674" y="31882"/>
                    <a:pt x="7642" y="31753"/>
                  </a:cubicBezTo>
                  <a:cubicBezTo>
                    <a:pt x="7481" y="31254"/>
                    <a:pt x="7288" y="30754"/>
                    <a:pt x="7094" y="30271"/>
                  </a:cubicBezTo>
                  <a:cubicBezTo>
                    <a:pt x="6821" y="29804"/>
                    <a:pt x="6499" y="29353"/>
                    <a:pt x="6145" y="28950"/>
                  </a:cubicBezTo>
                  <a:cubicBezTo>
                    <a:pt x="5292" y="28049"/>
                    <a:pt x="4329" y="27397"/>
                    <a:pt x="3172" y="27397"/>
                  </a:cubicBezTo>
                  <a:cubicBezTo>
                    <a:pt x="2799" y="27397"/>
                    <a:pt x="2406" y="27465"/>
                    <a:pt x="1989" y="27614"/>
                  </a:cubicBezTo>
                  <a:cubicBezTo>
                    <a:pt x="1538" y="27726"/>
                    <a:pt x="572" y="27807"/>
                    <a:pt x="57" y="28194"/>
                  </a:cubicBezTo>
                  <a:cubicBezTo>
                    <a:pt x="1" y="28305"/>
                    <a:pt x="90" y="28429"/>
                    <a:pt x="199" y="28429"/>
                  </a:cubicBezTo>
                  <a:cubicBezTo>
                    <a:pt x="215" y="28429"/>
                    <a:pt x="233" y="28426"/>
                    <a:pt x="250" y="28419"/>
                  </a:cubicBezTo>
                  <a:cubicBezTo>
                    <a:pt x="1006" y="28048"/>
                    <a:pt x="1650" y="28065"/>
                    <a:pt x="2391" y="27823"/>
                  </a:cubicBezTo>
                  <a:cubicBezTo>
                    <a:pt x="2597" y="27757"/>
                    <a:pt x="2886" y="27728"/>
                    <a:pt x="3178" y="27728"/>
                  </a:cubicBezTo>
                  <a:cubicBezTo>
                    <a:pt x="3527" y="27728"/>
                    <a:pt x="3880" y="27769"/>
                    <a:pt x="4099" y="27839"/>
                  </a:cubicBezTo>
                  <a:cubicBezTo>
                    <a:pt x="4872" y="28194"/>
                    <a:pt x="5500" y="28692"/>
                    <a:pt x="6016" y="29240"/>
                  </a:cubicBezTo>
                  <a:cubicBezTo>
                    <a:pt x="6338" y="29627"/>
                    <a:pt x="6628" y="30030"/>
                    <a:pt x="6869" y="30464"/>
                  </a:cubicBezTo>
                  <a:cubicBezTo>
                    <a:pt x="6950" y="30706"/>
                    <a:pt x="7208" y="31351"/>
                    <a:pt x="7337" y="31720"/>
                  </a:cubicBezTo>
                  <a:cubicBezTo>
                    <a:pt x="7465" y="32220"/>
                    <a:pt x="7562" y="32719"/>
                    <a:pt x="7723" y="33202"/>
                  </a:cubicBezTo>
                  <a:cubicBezTo>
                    <a:pt x="7755" y="33283"/>
                    <a:pt x="7771" y="33380"/>
                    <a:pt x="7788" y="33477"/>
                  </a:cubicBezTo>
                  <a:cubicBezTo>
                    <a:pt x="7900" y="33975"/>
                    <a:pt x="7996" y="34459"/>
                    <a:pt x="8061" y="35023"/>
                  </a:cubicBezTo>
                  <a:cubicBezTo>
                    <a:pt x="8077" y="35328"/>
                    <a:pt x="8110" y="35635"/>
                    <a:pt x="8125" y="35940"/>
                  </a:cubicBezTo>
                  <a:cubicBezTo>
                    <a:pt x="7900" y="36666"/>
                    <a:pt x="7706" y="37407"/>
                    <a:pt x="7465" y="38115"/>
                  </a:cubicBezTo>
                  <a:cubicBezTo>
                    <a:pt x="7272" y="38904"/>
                    <a:pt x="7337" y="40016"/>
                    <a:pt x="7498" y="40740"/>
                  </a:cubicBezTo>
                  <a:cubicBezTo>
                    <a:pt x="7610" y="41465"/>
                    <a:pt x="7820" y="42206"/>
                    <a:pt x="8351" y="42737"/>
                  </a:cubicBezTo>
                  <a:cubicBezTo>
                    <a:pt x="8546" y="42958"/>
                    <a:pt x="8793" y="43263"/>
                    <a:pt x="9084" y="43263"/>
                  </a:cubicBezTo>
                  <a:cubicBezTo>
                    <a:pt x="9154" y="43263"/>
                    <a:pt x="9227" y="43245"/>
                    <a:pt x="9302" y="43205"/>
                  </a:cubicBezTo>
                  <a:cubicBezTo>
                    <a:pt x="9768" y="43027"/>
                    <a:pt x="9414" y="42722"/>
                    <a:pt x="9220" y="42479"/>
                  </a:cubicBezTo>
                  <a:lnTo>
                    <a:pt x="9205" y="42479"/>
                  </a:lnTo>
                  <a:cubicBezTo>
                    <a:pt x="9173" y="42432"/>
                    <a:pt x="9140" y="42367"/>
                    <a:pt x="9092" y="42318"/>
                  </a:cubicBezTo>
                  <a:cubicBezTo>
                    <a:pt x="8834" y="41900"/>
                    <a:pt x="8673" y="41304"/>
                    <a:pt x="8464" y="40724"/>
                  </a:cubicBezTo>
                  <a:cubicBezTo>
                    <a:pt x="8318" y="40257"/>
                    <a:pt x="8239" y="39194"/>
                    <a:pt x="8303" y="38566"/>
                  </a:cubicBezTo>
                  <a:cubicBezTo>
                    <a:pt x="8496" y="37422"/>
                    <a:pt x="8769" y="36198"/>
                    <a:pt x="9173" y="35248"/>
                  </a:cubicBezTo>
                  <a:cubicBezTo>
                    <a:pt x="9269" y="34958"/>
                    <a:pt x="9366" y="34669"/>
                    <a:pt x="9463" y="34362"/>
                  </a:cubicBezTo>
                  <a:cubicBezTo>
                    <a:pt x="9978" y="33734"/>
                    <a:pt x="10526" y="33122"/>
                    <a:pt x="11089" y="32543"/>
                  </a:cubicBezTo>
                  <a:cubicBezTo>
                    <a:pt x="11894" y="31559"/>
                    <a:pt x="12781" y="30786"/>
                    <a:pt x="13891" y="30078"/>
                  </a:cubicBezTo>
                  <a:cubicBezTo>
                    <a:pt x="14745" y="29562"/>
                    <a:pt x="15486" y="29128"/>
                    <a:pt x="16324" y="28789"/>
                  </a:cubicBezTo>
                  <a:cubicBezTo>
                    <a:pt x="16500" y="28677"/>
                    <a:pt x="16758" y="28709"/>
                    <a:pt x="16872" y="28564"/>
                  </a:cubicBezTo>
                  <a:cubicBezTo>
                    <a:pt x="16928" y="28451"/>
                    <a:pt x="16836" y="28314"/>
                    <a:pt x="16726" y="28314"/>
                  </a:cubicBezTo>
                  <a:cubicBezTo>
                    <a:pt x="16711" y="28314"/>
                    <a:pt x="16694" y="28317"/>
                    <a:pt x="16678" y="28323"/>
                  </a:cubicBezTo>
                  <a:cubicBezTo>
                    <a:pt x="15824" y="28548"/>
                    <a:pt x="15068" y="29015"/>
                    <a:pt x="14310" y="29433"/>
                  </a:cubicBezTo>
                  <a:cubicBezTo>
                    <a:pt x="13425" y="29901"/>
                    <a:pt x="12652" y="30513"/>
                    <a:pt x="11894" y="31157"/>
                  </a:cubicBezTo>
                  <a:cubicBezTo>
                    <a:pt x="11475" y="31479"/>
                    <a:pt x="11170" y="31930"/>
                    <a:pt x="10799" y="32300"/>
                  </a:cubicBezTo>
                  <a:cubicBezTo>
                    <a:pt x="10444" y="32671"/>
                    <a:pt x="10090" y="33058"/>
                    <a:pt x="9753" y="33444"/>
                  </a:cubicBezTo>
                  <a:cubicBezTo>
                    <a:pt x="9993" y="32687"/>
                    <a:pt x="10204" y="31914"/>
                    <a:pt x="10380" y="31157"/>
                  </a:cubicBezTo>
                  <a:cubicBezTo>
                    <a:pt x="10397" y="31093"/>
                    <a:pt x="10397" y="31044"/>
                    <a:pt x="10412" y="30996"/>
                  </a:cubicBezTo>
                  <a:cubicBezTo>
                    <a:pt x="10590" y="30416"/>
                    <a:pt x="10719" y="29820"/>
                    <a:pt x="10783" y="29225"/>
                  </a:cubicBezTo>
                  <a:cubicBezTo>
                    <a:pt x="10895" y="28806"/>
                    <a:pt x="11024" y="28403"/>
                    <a:pt x="11138" y="27984"/>
                  </a:cubicBezTo>
                  <a:cubicBezTo>
                    <a:pt x="11250" y="27936"/>
                    <a:pt x="11363" y="27887"/>
                    <a:pt x="11443" y="27855"/>
                  </a:cubicBezTo>
                  <a:cubicBezTo>
                    <a:pt x="11701" y="27662"/>
                    <a:pt x="11911" y="27517"/>
                    <a:pt x="12184" y="27195"/>
                  </a:cubicBezTo>
                  <a:cubicBezTo>
                    <a:pt x="12523" y="26873"/>
                    <a:pt x="13038" y="26373"/>
                    <a:pt x="13425" y="25890"/>
                  </a:cubicBezTo>
                  <a:cubicBezTo>
                    <a:pt x="14133" y="25020"/>
                    <a:pt x="15035" y="23861"/>
                    <a:pt x="15727" y="23362"/>
                  </a:cubicBezTo>
                  <a:cubicBezTo>
                    <a:pt x="16582" y="22589"/>
                    <a:pt x="17645" y="22009"/>
                    <a:pt x="18579" y="21574"/>
                  </a:cubicBezTo>
                  <a:cubicBezTo>
                    <a:pt x="18740" y="21494"/>
                    <a:pt x="18916" y="21429"/>
                    <a:pt x="19094" y="21397"/>
                  </a:cubicBezTo>
                  <a:cubicBezTo>
                    <a:pt x="19126" y="21380"/>
                    <a:pt x="19159" y="21348"/>
                    <a:pt x="19174" y="21316"/>
                  </a:cubicBezTo>
                  <a:cubicBezTo>
                    <a:pt x="19230" y="21219"/>
                    <a:pt x="19154" y="21097"/>
                    <a:pt x="19049" y="21097"/>
                  </a:cubicBezTo>
                  <a:cubicBezTo>
                    <a:pt x="19032" y="21097"/>
                    <a:pt x="19015" y="21100"/>
                    <a:pt x="18998" y="21107"/>
                  </a:cubicBezTo>
                  <a:cubicBezTo>
                    <a:pt x="17033" y="21767"/>
                    <a:pt x="15244" y="23088"/>
                    <a:pt x="13956" y="24730"/>
                  </a:cubicBezTo>
                  <a:cubicBezTo>
                    <a:pt x="13215" y="25665"/>
                    <a:pt x="12458" y="26470"/>
                    <a:pt x="11685" y="27195"/>
                  </a:cubicBezTo>
                  <a:cubicBezTo>
                    <a:pt x="11621" y="27243"/>
                    <a:pt x="11460" y="27356"/>
                    <a:pt x="11428" y="27389"/>
                  </a:cubicBezTo>
                  <a:cubicBezTo>
                    <a:pt x="11396" y="27420"/>
                    <a:pt x="11304" y="27482"/>
                    <a:pt x="11269" y="27499"/>
                  </a:cubicBezTo>
                  <a:lnTo>
                    <a:pt x="11269" y="27499"/>
                  </a:lnTo>
                  <a:cubicBezTo>
                    <a:pt x="11285" y="27392"/>
                    <a:pt x="11315" y="27286"/>
                    <a:pt x="11331" y="27178"/>
                  </a:cubicBezTo>
                  <a:cubicBezTo>
                    <a:pt x="11443" y="26648"/>
                    <a:pt x="11524" y="26100"/>
                    <a:pt x="11589" y="25552"/>
                  </a:cubicBezTo>
                  <a:cubicBezTo>
                    <a:pt x="11669" y="25456"/>
                    <a:pt x="11733" y="25342"/>
                    <a:pt x="11797" y="25246"/>
                  </a:cubicBezTo>
                  <a:cubicBezTo>
                    <a:pt x="12055" y="24763"/>
                    <a:pt x="12394" y="24312"/>
                    <a:pt x="12570" y="23781"/>
                  </a:cubicBezTo>
                  <a:cubicBezTo>
                    <a:pt x="12828" y="23104"/>
                    <a:pt x="12909" y="22621"/>
                    <a:pt x="13135" y="22041"/>
                  </a:cubicBezTo>
                  <a:cubicBezTo>
                    <a:pt x="13408" y="21268"/>
                    <a:pt x="13682" y="20527"/>
                    <a:pt x="14052" y="19802"/>
                  </a:cubicBezTo>
                  <a:cubicBezTo>
                    <a:pt x="14295" y="19125"/>
                    <a:pt x="14520" y="18513"/>
                    <a:pt x="14842" y="17805"/>
                  </a:cubicBezTo>
                  <a:cubicBezTo>
                    <a:pt x="15551" y="16194"/>
                    <a:pt x="16485" y="14890"/>
                    <a:pt x="17692" y="13634"/>
                  </a:cubicBezTo>
                  <a:cubicBezTo>
                    <a:pt x="17778" y="13536"/>
                    <a:pt x="17679" y="13411"/>
                    <a:pt x="17584" y="13411"/>
                  </a:cubicBezTo>
                  <a:cubicBezTo>
                    <a:pt x="17553" y="13411"/>
                    <a:pt x="17523" y="13424"/>
                    <a:pt x="17499" y="13456"/>
                  </a:cubicBezTo>
                  <a:cubicBezTo>
                    <a:pt x="15888" y="15051"/>
                    <a:pt x="14761" y="17064"/>
                    <a:pt x="13972" y="19190"/>
                  </a:cubicBezTo>
                  <a:cubicBezTo>
                    <a:pt x="13859" y="19576"/>
                    <a:pt x="13601" y="20027"/>
                    <a:pt x="13408" y="20495"/>
                  </a:cubicBezTo>
                  <a:cubicBezTo>
                    <a:pt x="13183" y="20961"/>
                    <a:pt x="13054" y="21477"/>
                    <a:pt x="12845" y="21960"/>
                  </a:cubicBezTo>
                  <a:cubicBezTo>
                    <a:pt x="12619" y="22540"/>
                    <a:pt x="12491" y="23088"/>
                    <a:pt x="12297" y="23620"/>
                  </a:cubicBezTo>
                  <a:cubicBezTo>
                    <a:pt x="12136" y="24022"/>
                    <a:pt x="11911" y="24425"/>
                    <a:pt x="11685" y="24795"/>
                  </a:cubicBezTo>
                  <a:cubicBezTo>
                    <a:pt x="11733" y="24328"/>
                    <a:pt x="11782" y="23861"/>
                    <a:pt x="11862" y="23394"/>
                  </a:cubicBezTo>
                  <a:cubicBezTo>
                    <a:pt x="12007" y="22733"/>
                    <a:pt x="12136" y="22057"/>
                    <a:pt x="12248" y="21380"/>
                  </a:cubicBezTo>
                  <a:cubicBezTo>
                    <a:pt x="12394" y="20785"/>
                    <a:pt x="12570" y="20205"/>
                    <a:pt x="12474" y="19593"/>
                  </a:cubicBezTo>
                  <a:cubicBezTo>
                    <a:pt x="12474" y="19368"/>
                    <a:pt x="12474" y="19158"/>
                    <a:pt x="12458" y="18932"/>
                  </a:cubicBezTo>
                  <a:cubicBezTo>
                    <a:pt x="12474" y="18917"/>
                    <a:pt x="12474" y="18884"/>
                    <a:pt x="12474" y="18852"/>
                  </a:cubicBezTo>
                  <a:cubicBezTo>
                    <a:pt x="12474" y="18820"/>
                    <a:pt x="12458" y="18803"/>
                    <a:pt x="12442" y="18771"/>
                  </a:cubicBezTo>
                  <a:cubicBezTo>
                    <a:pt x="12442" y="18610"/>
                    <a:pt x="12426" y="18449"/>
                    <a:pt x="12409" y="18288"/>
                  </a:cubicBezTo>
                  <a:cubicBezTo>
                    <a:pt x="12442" y="18159"/>
                    <a:pt x="12474" y="18030"/>
                    <a:pt x="12523" y="17950"/>
                  </a:cubicBezTo>
                  <a:cubicBezTo>
                    <a:pt x="12652" y="17693"/>
                    <a:pt x="12748" y="17418"/>
                    <a:pt x="12813" y="17145"/>
                  </a:cubicBezTo>
                  <a:cubicBezTo>
                    <a:pt x="12860" y="16952"/>
                    <a:pt x="12909" y="16935"/>
                    <a:pt x="12942" y="16709"/>
                  </a:cubicBezTo>
                  <a:cubicBezTo>
                    <a:pt x="12974" y="16291"/>
                    <a:pt x="13070" y="15728"/>
                    <a:pt x="13135" y="15131"/>
                  </a:cubicBezTo>
                  <a:cubicBezTo>
                    <a:pt x="13264" y="13649"/>
                    <a:pt x="13569" y="12216"/>
                    <a:pt x="13923" y="10767"/>
                  </a:cubicBezTo>
                  <a:cubicBezTo>
                    <a:pt x="14456" y="9188"/>
                    <a:pt x="15132" y="7078"/>
                    <a:pt x="16178" y="5645"/>
                  </a:cubicBezTo>
                  <a:cubicBezTo>
                    <a:pt x="16614" y="5081"/>
                    <a:pt x="17065" y="4518"/>
                    <a:pt x="17563" y="4018"/>
                  </a:cubicBezTo>
                  <a:cubicBezTo>
                    <a:pt x="17659" y="3910"/>
                    <a:pt x="17559" y="3766"/>
                    <a:pt x="17455" y="3766"/>
                  </a:cubicBezTo>
                  <a:cubicBezTo>
                    <a:pt x="17419" y="3766"/>
                    <a:pt x="17383" y="3783"/>
                    <a:pt x="17355" y="3824"/>
                  </a:cubicBezTo>
                  <a:cubicBezTo>
                    <a:pt x="15808" y="5274"/>
                    <a:pt x="14825" y="7191"/>
                    <a:pt x="14133" y="9188"/>
                  </a:cubicBezTo>
                  <a:cubicBezTo>
                    <a:pt x="13601" y="10541"/>
                    <a:pt x="13311" y="11942"/>
                    <a:pt x="13038" y="13359"/>
                  </a:cubicBezTo>
                  <a:cubicBezTo>
                    <a:pt x="12925" y="14294"/>
                    <a:pt x="12796" y="15212"/>
                    <a:pt x="12684" y="16130"/>
                  </a:cubicBezTo>
                  <a:cubicBezTo>
                    <a:pt x="12699" y="16323"/>
                    <a:pt x="12652" y="16355"/>
                    <a:pt x="12619" y="16597"/>
                  </a:cubicBezTo>
                  <a:lnTo>
                    <a:pt x="12619" y="16694"/>
                  </a:lnTo>
                  <a:cubicBezTo>
                    <a:pt x="12603" y="16726"/>
                    <a:pt x="12603" y="16742"/>
                    <a:pt x="12603" y="16742"/>
                  </a:cubicBezTo>
                  <a:lnTo>
                    <a:pt x="12603" y="16758"/>
                  </a:lnTo>
                  <a:cubicBezTo>
                    <a:pt x="12491" y="17081"/>
                    <a:pt x="12442" y="17306"/>
                    <a:pt x="12345" y="17564"/>
                  </a:cubicBezTo>
                  <a:cubicBezTo>
                    <a:pt x="12330" y="17338"/>
                    <a:pt x="12297" y="17113"/>
                    <a:pt x="12281" y="16887"/>
                  </a:cubicBezTo>
                  <a:cubicBezTo>
                    <a:pt x="12216" y="16162"/>
                    <a:pt x="12216" y="15631"/>
                    <a:pt x="11943" y="14938"/>
                  </a:cubicBezTo>
                  <a:cubicBezTo>
                    <a:pt x="11685" y="14261"/>
                    <a:pt x="11556" y="13520"/>
                    <a:pt x="11170" y="12876"/>
                  </a:cubicBezTo>
                  <a:cubicBezTo>
                    <a:pt x="11073" y="12667"/>
                    <a:pt x="10880" y="12425"/>
                    <a:pt x="10783" y="12264"/>
                  </a:cubicBezTo>
                  <a:cubicBezTo>
                    <a:pt x="10751" y="12200"/>
                    <a:pt x="10702" y="12120"/>
                    <a:pt x="10670" y="12055"/>
                  </a:cubicBezTo>
                  <a:cubicBezTo>
                    <a:pt x="10638" y="11942"/>
                    <a:pt x="10590" y="11813"/>
                    <a:pt x="10509" y="11733"/>
                  </a:cubicBezTo>
                  <a:cubicBezTo>
                    <a:pt x="10493" y="11717"/>
                    <a:pt x="10493" y="11701"/>
                    <a:pt x="10477" y="11669"/>
                  </a:cubicBezTo>
                  <a:cubicBezTo>
                    <a:pt x="10461" y="11637"/>
                    <a:pt x="10412" y="11620"/>
                    <a:pt x="10380" y="11604"/>
                  </a:cubicBezTo>
                  <a:cubicBezTo>
                    <a:pt x="10365" y="11604"/>
                    <a:pt x="10365" y="11588"/>
                    <a:pt x="10365" y="11588"/>
                  </a:cubicBezTo>
                  <a:cubicBezTo>
                    <a:pt x="10219" y="11347"/>
                    <a:pt x="10010" y="11025"/>
                    <a:pt x="9897" y="10896"/>
                  </a:cubicBezTo>
                  <a:cubicBezTo>
                    <a:pt x="9768" y="10670"/>
                    <a:pt x="9607" y="10380"/>
                    <a:pt x="9478" y="10267"/>
                  </a:cubicBezTo>
                  <a:cubicBezTo>
                    <a:pt x="9108" y="9752"/>
                    <a:pt x="8834" y="9172"/>
                    <a:pt x="8512" y="8624"/>
                  </a:cubicBezTo>
                  <a:cubicBezTo>
                    <a:pt x="7627" y="7207"/>
                    <a:pt x="6676" y="5854"/>
                    <a:pt x="5741" y="4501"/>
                  </a:cubicBezTo>
                  <a:cubicBezTo>
                    <a:pt x="5049" y="3438"/>
                    <a:pt x="4341" y="2407"/>
                    <a:pt x="3744" y="1296"/>
                  </a:cubicBezTo>
                  <a:cubicBezTo>
                    <a:pt x="3503" y="878"/>
                    <a:pt x="3278" y="427"/>
                    <a:pt x="3020" y="23"/>
                  </a:cubicBezTo>
                  <a:cubicBezTo>
                    <a:pt x="2997" y="7"/>
                    <a:pt x="2973" y="0"/>
                    <a:pt x="29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1"/>
            <p:cNvSpPr/>
            <p:nvPr/>
          </p:nvSpPr>
          <p:spPr>
            <a:xfrm rot="702834">
              <a:off x="6776846" y="1365397"/>
              <a:ext cx="31174" cy="202570"/>
            </a:xfrm>
            <a:custGeom>
              <a:avLst/>
              <a:gdLst/>
              <a:ahLst/>
              <a:cxnLst/>
              <a:rect l="l" t="t" r="r" b="b"/>
              <a:pathLst>
                <a:path w="510" h="3314" extrusionOk="0">
                  <a:moveTo>
                    <a:pt x="181" y="0"/>
                  </a:moveTo>
                  <a:cubicBezTo>
                    <a:pt x="111" y="0"/>
                    <a:pt x="41" y="49"/>
                    <a:pt x="49" y="142"/>
                  </a:cubicBezTo>
                  <a:cubicBezTo>
                    <a:pt x="65" y="399"/>
                    <a:pt x="0" y="1012"/>
                    <a:pt x="33" y="1478"/>
                  </a:cubicBezTo>
                  <a:cubicBezTo>
                    <a:pt x="65" y="2075"/>
                    <a:pt x="161" y="2670"/>
                    <a:pt x="275" y="3250"/>
                  </a:cubicBezTo>
                  <a:cubicBezTo>
                    <a:pt x="293" y="3294"/>
                    <a:pt x="334" y="3313"/>
                    <a:pt x="375" y="3313"/>
                  </a:cubicBezTo>
                  <a:cubicBezTo>
                    <a:pt x="441" y="3313"/>
                    <a:pt x="510" y="3264"/>
                    <a:pt x="500" y="3185"/>
                  </a:cubicBezTo>
                  <a:cubicBezTo>
                    <a:pt x="275" y="2139"/>
                    <a:pt x="226" y="1124"/>
                    <a:pt x="307" y="125"/>
                  </a:cubicBezTo>
                  <a:cubicBezTo>
                    <a:pt x="307" y="41"/>
                    <a:pt x="244" y="0"/>
                    <a:pt x="1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1"/>
            <p:cNvSpPr/>
            <p:nvPr/>
          </p:nvSpPr>
          <p:spPr>
            <a:xfrm rot="702834">
              <a:off x="6551911" y="1503272"/>
              <a:ext cx="166873" cy="98657"/>
            </a:xfrm>
            <a:custGeom>
              <a:avLst/>
              <a:gdLst/>
              <a:ahLst/>
              <a:cxnLst/>
              <a:rect l="l" t="t" r="r" b="b"/>
              <a:pathLst>
                <a:path w="2730" h="1614" extrusionOk="0">
                  <a:moveTo>
                    <a:pt x="206" y="0"/>
                  </a:moveTo>
                  <a:cubicBezTo>
                    <a:pt x="50" y="0"/>
                    <a:pt x="1" y="262"/>
                    <a:pt x="169" y="293"/>
                  </a:cubicBezTo>
                  <a:cubicBezTo>
                    <a:pt x="668" y="405"/>
                    <a:pt x="1537" y="953"/>
                    <a:pt x="2102" y="1371"/>
                  </a:cubicBezTo>
                  <a:cubicBezTo>
                    <a:pt x="2231" y="1453"/>
                    <a:pt x="2359" y="1581"/>
                    <a:pt x="2504" y="1614"/>
                  </a:cubicBezTo>
                  <a:cubicBezTo>
                    <a:pt x="2729" y="1614"/>
                    <a:pt x="2714" y="1324"/>
                    <a:pt x="2521" y="1275"/>
                  </a:cubicBezTo>
                  <a:cubicBezTo>
                    <a:pt x="1973" y="905"/>
                    <a:pt x="958" y="164"/>
                    <a:pt x="233" y="3"/>
                  </a:cubicBezTo>
                  <a:cubicBezTo>
                    <a:pt x="224" y="1"/>
                    <a:pt x="215" y="0"/>
                    <a:pt x="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1"/>
            <p:cNvSpPr/>
            <p:nvPr/>
          </p:nvSpPr>
          <p:spPr>
            <a:xfrm rot="702834">
              <a:off x="6830081" y="1602341"/>
              <a:ext cx="54646" cy="178059"/>
            </a:xfrm>
            <a:custGeom>
              <a:avLst/>
              <a:gdLst/>
              <a:ahLst/>
              <a:cxnLst/>
              <a:rect l="l" t="t" r="r" b="b"/>
              <a:pathLst>
                <a:path w="894" h="2913" extrusionOk="0">
                  <a:moveTo>
                    <a:pt x="169" y="0"/>
                  </a:moveTo>
                  <a:cubicBezTo>
                    <a:pt x="113" y="0"/>
                    <a:pt x="57" y="28"/>
                    <a:pt x="33" y="84"/>
                  </a:cubicBezTo>
                  <a:cubicBezTo>
                    <a:pt x="0" y="166"/>
                    <a:pt x="16" y="245"/>
                    <a:pt x="16" y="327"/>
                  </a:cubicBezTo>
                  <a:cubicBezTo>
                    <a:pt x="145" y="1147"/>
                    <a:pt x="355" y="1921"/>
                    <a:pt x="580" y="2807"/>
                  </a:cubicBezTo>
                  <a:cubicBezTo>
                    <a:pt x="599" y="2881"/>
                    <a:pt x="652" y="2912"/>
                    <a:pt x="708" y="2912"/>
                  </a:cubicBezTo>
                  <a:cubicBezTo>
                    <a:pt x="798" y="2912"/>
                    <a:pt x="893" y="2830"/>
                    <a:pt x="853" y="2710"/>
                  </a:cubicBezTo>
                  <a:cubicBezTo>
                    <a:pt x="596" y="1727"/>
                    <a:pt x="419" y="1003"/>
                    <a:pt x="306" y="84"/>
                  </a:cubicBezTo>
                  <a:cubicBezTo>
                    <a:pt x="282" y="28"/>
                    <a:pt x="226" y="0"/>
                    <a:pt x="1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1"/>
            <p:cNvSpPr/>
            <p:nvPr/>
          </p:nvSpPr>
          <p:spPr>
            <a:xfrm rot="702834">
              <a:off x="6687636" y="1741001"/>
              <a:ext cx="116750" cy="73228"/>
            </a:xfrm>
            <a:custGeom>
              <a:avLst/>
              <a:gdLst/>
              <a:ahLst/>
              <a:cxnLst/>
              <a:rect l="l" t="t" r="r" b="b"/>
              <a:pathLst>
                <a:path w="1910" h="1198" extrusionOk="0">
                  <a:moveTo>
                    <a:pt x="186" y="0"/>
                  </a:moveTo>
                  <a:cubicBezTo>
                    <a:pt x="86" y="0"/>
                    <a:pt x="0" y="128"/>
                    <a:pt x="74" y="230"/>
                  </a:cubicBezTo>
                  <a:cubicBezTo>
                    <a:pt x="89" y="278"/>
                    <a:pt x="138" y="295"/>
                    <a:pt x="170" y="295"/>
                  </a:cubicBezTo>
                  <a:lnTo>
                    <a:pt x="186" y="295"/>
                  </a:lnTo>
                  <a:cubicBezTo>
                    <a:pt x="444" y="423"/>
                    <a:pt x="943" y="697"/>
                    <a:pt x="1056" y="778"/>
                  </a:cubicBezTo>
                  <a:cubicBezTo>
                    <a:pt x="1249" y="907"/>
                    <a:pt x="1442" y="1051"/>
                    <a:pt x="1635" y="1180"/>
                  </a:cubicBezTo>
                  <a:cubicBezTo>
                    <a:pt x="1654" y="1192"/>
                    <a:pt x="1678" y="1198"/>
                    <a:pt x="1701" y="1198"/>
                  </a:cubicBezTo>
                  <a:cubicBezTo>
                    <a:pt x="1739" y="1198"/>
                    <a:pt x="1777" y="1184"/>
                    <a:pt x="1796" y="1164"/>
                  </a:cubicBezTo>
                  <a:cubicBezTo>
                    <a:pt x="1910" y="1068"/>
                    <a:pt x="1829" y="922"/>
                    <a:pt x="1717" y="874"/>
                  </a:cubicBezTo>
                  <a:cubicBezTo>
                    <a:pt x="1684" y="842"/>
                    <a:pt x="1588" y="778"/>
                    <a:pt x="1555" y="761"/>
                  </a:cubicBezTo>
                  <a:cubicBezTo>
                    <a:pt x="1459" y="697"/>
                    <a:pt x="1362" y="617"/>
                    <a:pt x="1266" y="552"/>
                  </a:cubicBezTo>
                  <a:cubicBezTo>
                    <a:pt x="976" y="359"/>
                    <a:pt x="411" y="52"/>
                    <a:pt x="218" y="5"/>
                  </a:cubicBezTo>
                  <a:cubicBezTo>
                    <a:pt x="207" y="2"/>
                    <a:pt x="196" y="0"/>
                    <a:pt x="1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1"/>
            <p:cNvSpPr/>
            <p:nvPr/>
          </p:nvSpPr>
          <p:spPr>
            <a:xfrm rot="702834">
              <a:off x="7125487" y="1928761"/>
              <a:ext cx="38265" cy="143156"/>
            </a:xfrm>
            <a:custGeom>
              <a:avLst/>
              <a:gdLst/>
              <a:ahLst/>
              <a:cxnLst/>
              <a:rect l="l" t="t" r="r" b="b"/>
              <a:pathLst>
                <a:path w="626" h="2342" extrusionOk="0">
                  <a:moveTo>
                    <a:pt x="234" y="1"/>
                  </a:moveTo>
                  <a:cubicBezTo>
                    <a:pt x="0" y="1"/>
                    <a:pt x="73" y="358"/>
                    <a:pt x="118" y="523"/>
                  </a:cubicBezTo>
                  <a:cubicBezTo>
                    <a:pt x="182" y="829"/>
                    <a:pt x="231" y="1618"/>
                    <a:pt x="311" y="2198"/>
                  </a:cubicBezTo>
                  <a:cubicBezTo>
                    <a:pt x="311" y="2296"/>
                    <a:pt x="382" y="2341"/>
                    <a:pt x="456" y="2341"/>
                  </a:cubicBezTo>
                  <a:cubicBezTo>
                    <a:pt x="539" y="2341"/>
                    <a:pt x="626" y="2284"/>
                    <a:pt x="618" y="2181"/>
                  </a:cubicBezTo>
                  <a:cubicBezTo>
                    <a:pt x="536" y="1618"/>
                    <a:pt x="504" y="796"/>
                    <a:pt x="424" y="394"/>
                  </a:cubicBezTo>
                  <a:cubicBezTo>
                    <a:pt x="392" y="265"/>
                    <a:pt x="440" y="55"/>
                    <a:pt x="295" y="8"/>
                  </a:cubicBezTo>
                  <a:cubicBezTo>
                    <a:pt x="273" y="3"/>
                    <a:pt x="253" y="1"/>
                    <a:pt x="2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1"/>
            <p:cNvSpPr/>
            <p:nvPr/>
          </p:nvSpPr>
          <p:spPr>
            <a:xfrm rot="702834">
              <a:off x="7279711" y="1705116"/>
              <a:ext cx="47006" cy="176714"/>
            </a:xfrm>
            <a:custGeom>
              <a:avLst/>
              <a:gdLst/>
              <a:ahLst/>
              <a:cxnLst/>
              <a:rect l="l" t="t" r="r" b="b"/>
              <a:pathLst>
                <a:path w="769" h="2891" extrusionOk="0">
                  <a:moveTo>
                    <a:pt x="590" y="1"/>
                  </a:moveTo>
                  <a:cubicBezTo>
                    <a:pt x="550" y="1"/>
                    <a:pt x="509" y="17"/>
                    <a:pt x="478" y="47"/>
                  </a:cubicBezTo>
                  <a:cubicBezTo>
                    <a:pt x="462" y="64"/>
                    <a:pt x="462" y="96"/>
                    <a:pt x="446" y="112"/>
                  </a:cubicBezTo>
                  <a:cubicBezTo>
                    <a:pt x="446" y="144"/>
                    <a:pt x="429" y="161"/>
                    <a:pt x="429" y="176"/>
                  </a:cubicBezTo>
                  <a:cubicBezTo>
                    <a:pt x="107" y="966"/>
                    <a:pt x="92" y="1836"/>
                    <a:pt x="27" y="2689"/>
                  </a:cubicBezTo>
                  <a:cubicBezTo>
                    <a:pt x="0" y="2815"/>
                    <a:pt x="94" y="2891"/>
                    <a:pt x="182" y="2891"/>
                  </a:cubicBezTo>
                  <a:cubicBezTo>
                    <a:pt x="252" y="2891"/>
                    <a:pt x="317" y="2844"/>
                    <a:pt x="317" y="2738"/>
                  </a:cubicBezTo>
                  <a:cubicBezTo>
                    <a:pt x="350" y="2012"/>
                    <a:pt x="397" y="1014"/>
                    <a:pt x="672" y="337"/>
                  </a:cubicBezTo>
                  <a:cubicBezTo>
                    <a:pt x="704" y="257"/>
                    <a:pt x="768" y="161"/>
                    <a:pt x="704" y="64"/>
                  </a:cubicBezTo>
                  <a:cubicBezTo>
                    <a:pt x="678" y="21"/>
                    <a:pt x="634" y="1"/>
                    <a:pt x="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1"/>
            <p:cNvSpPr/>
            <p:nvPr/>
          </p:nvSpPr>
          <p:spPr>
            <a:xfrm rot="702834">
              <a:off x="7368934" y="1844689"/>
              <a:ext cx="121762" cy="73106"/>
            </a:xfrm>
            <a:custGeom>
              <a:avLst/>
              <a:gdLst/>
              <a:ahLst/>
              <a:cxnLst/>
              <a:rect l="l" t="t" r="r" b="b"/>
              <a:pathLst>
                <a:path w="1992" h="1196" extrusionOk="0">
                  <a:moveTo>
                    <a:pt x="1690" y="1"/>
                  </a:moveTo>
                  <a:cubicBezTo>
                    <a:pt x="1629" y="1"/>
                    <a:pt x="1475" y="100"/>
                    <a:pt x="1459" y="115"/>
                  </a:cubicBezTo>
                  <a:cubicBezTo>
                    <a:pt x="1041" y="325"/>
                    <a:pt x="607" y="534"/>
                    <a:pt x="203" y="808"/>
                  </a:cubicBezTo>
                  <a:cubicBezTo>
                    <a:pt x="1" y="916"/>
                    <a:pt x="82" y="1195"/>
                    <a:pt x="257" y="1195"/>
                  </a:cubicBezTo>
                  <a:cubicBezTo>
                    <a:pt x="290" y="1195"/>
                    <a:pt x="326" y="1185"/>
                    <a:pt x="364" y="1162"/>
                  </a:cubicBezTo>
                  <a:cubicBezTo>
                    <a:pt x="815" y="840"/>
                    <a:pt x="1202" y="679"/>
                    <a:pt x="1588" y="469"/>
                  </a:cubicBezTo>
                  <a:cubicBezTo>
                    <a:pt x="1749" y="405"/>
                    <a:pt x="1992" y="293"/>
                    <a:pt x="1863" y="83"/>
                  </a:cubicBezTo>
                  <a:cubicBezTo>
                    <a:pt x="1831" y="35"/>
                    <a:pt x="1766" y="3"/>
                    <a:pt x="1702" y="3"/>
                  </a:cubicBezTo>
                  <a:cubicBezTo>
                    <a:pt x="1698" y="2"/>
                    <a:pt x="1694" y="1"/>
                    <a:pt x="16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1"/>
            <p:cNvSpPr/>
            <p:nvPr/>
          </p:nvSpPr>
          <p:spPr>
            <a:xfrm rot="702834">
              <a:off x="7225780" y="1997193"/>
              <a:ext cx="102446" cy="105258"/>
            </a:xfrm>
            <a:custGeom>
              <a:avLst/>
              <a:gdLst/>
              <a:ahLst/>
              <a:cxnLst/>
              <a:rect l="l" t="t" r="r" b="b"/>
              <a:pathLst>
                <a:path w="1676" h="1722" extrusionOk="0">
                  <a:moveTo>
                    <a:pt x="1522" y="0"/>
                  </a:moveTo>
                  <a:cubicBezTo>
                    <a:pt x="1416" y="0"/>
                    <a:pt x="1298" y="125"/>
                    <a:pt x="1257" y="166"/>
                  </a:cubicBezTo>
                  <a:cubicBezTo>
                    <a:pt x="919" y="455"/>
                    <a:pt x="597" y="745"/>
                    <a:pt x="323" y="1067"/>
                  </a:cubicBezTo>
                  <a:cubicBezTo>
                    <a:pt x="226" y="1229"/>
                    <a:pt x="33" y="1374"/>
                    <a:pt x="0" y="1567"/>
                  </a:cubicBezTo>
                  <a:cubicBezTo>
                    <a:pt x="0" y="1661"/>
                    <a:pt x="89" y="1721"/>
                    <a:pt x="173" y="1721"/>
                  </a:cubicBezTo>
                  <a:cubicBezTo>
                    <a:pt x="218" y="1721"/>
                    <a:pt x="262" y="1703"/>
                    <a:pt x="290" y="1664"/>
                  </a:cubicBezTo>
                  <a:cubicBezTo>
                    <a:pt x="580" y="1261"/>
                    <a:pt x="984" y="859"/>
                    <a:pt x="1257" y="617"/>
                  </a:cubicBezTo>
                  <a:cubicBezTo>
                    <a:pt x="1386" y="472"/>
                    <a:pt x="1660" y="376"/>
                    <a:pt x="1676" y="166"/>
                  </a:cubicBezTo>
                  <a:cubicBezTo>
                    <a:pt x="1640" y="42"/>
                    <a:pt x="1583" y="0"/>
                    <a:pt x="15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1"/>
            <p:cNvSpPr/>
            <p:nvPr/>
          </p:nvSpPr>
          <p:spPr>
            <a:xfrm rot="702834">
              <a:off x="6457820" y="1822184"/>
              <a:ext cx="135210" cy="114733"/>
            </a:xfrm>
            <a:custGeom>
              <a:avLst/>
              <a:gdLst/>
              <a:ahLst/>
              <a:cxnLst/>
              <a:rect l="l" t="t" r="r" b="b"/>
              <a:pathLst>
                <a:path w="2212" h="1877" extrusionOk="0">
                  <a:moveTo>
                    <a:pt x="200" y="0"/>
                  </a:moveTo>
                  <a:cubicBezTo>
                    <a:pt x="80" y="0"/>
                    <a:pt x="1" y="163"/>
                    <a:pt x="102" y="249"/>
                  </a:cubicBezTo>
                  <a:cubicBezTo>
                    <a:pt x="682" y="685"/>
                    <a:pt x="1406" y="1264"/>
                    <a:pt x="1777" y="1715"/>
                  </a:cubicBezTo>
                  <a:cubicBezTo>
                    <a:pt x="1841" y="1780"/>
                    <a:pt x="1889" y="1876"/>
                    <a:pt x="1986" y="1876"/>
                  </a:cubicBezTo>
                  <a:cubicBezTo>
                    <a:pt x="2211" y="1844"/>
                    <a:pt x="2099" y="1602"/>
                    <a:pt x="2082" y="1602"/>
                  </a:cubicBezTo>
                  <a:cubicBezTo>
                    <a:pt x="1551" y="990"/>
                    <a:pt x="890" y="475"/>
                    <a:pt x="246" y="8"/>
                  </a:cubicBezTo>
                  <a:cubicBezTo>
                    <a:pt x="230" y="3"/>
                    <a:pt x="215" y="0"/>
                    <a:pt x="2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1"/>
            <p:cNvSpPr/>
            <p:nvPr/>
          </p:nvSpPr>
          <p:spPr>
            <a:xfrm rot="702834">
              <a:off x="6630732" y="1988859"/>
              <a:ext cx="93094" cy="95111"/>
            </a:xfrm>
            <a:custGeom>
              <a:avLst/>
              <a:gdLst/>
              <a:ahLst/>
              <a:cxnLst/>
              <a:rect l="l" t="t" r="r" b="b"/>
              <a:pathLst>
                <a:path w="1523" h="1556" extrusionOk="0">
                  <a:moveTo>
                    <a:pt x="273" y="1"/>
                  </a:moveTo>
                  <a:cubicBezTo>
                    <a:pt x="140" y="1"/>
                    <a:pt x="1" y="152"/>
                    <a:pt x="105" y="303"/>
                  </a:cubicBezTo>
                  <a:cubicBezTo>
                    <a:pt x="379" y="625"/>
                    <a:pt x="959" y="1189"/>
                    <a:pt x="1136" y="1398"/>
                  </a:cubicBezTo>
                  <a:cubicBezTo>
                    <a:pt x="1182" y="1499"/>
                    <a:pt x="1274" y="1555"/>
                    <a:pt x="1357" y="1555"/>
                  </a:cubicBezTo>
                  <a:cubicBezTo>
                    <a:pt x="1445" y="1555"/>
                    <a:pt x="1522" y="1491"/>
                    <a:pt x="1522" y="1350"/>
                  </a:cubicBezTo>
                  <a:cubicBezTo>
                    <a:pt x="1297" y="899"/>
                    <a:pt x="620" y="384"/>
                    <a:pt x="412" y="77"/>
                  </a:cubicBezTo>
                  <a:cubicBezTo>
                    <a:pt x="376" y="23"/>
                    <a:pt x="325" y="1"/>
                    <a:pt x="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1"/>
            <p:cNvSpPr/>
            <p:nvPr/>
          </p:nvSpPr>
          <p:spPr>
            <a:xfrm rot="702834">
              <a:off x="6335157" y="2047200"/>
              <a:ext cx="198413" cy="49940"/>
            </a:xfrm>
            <a:custGeom>
              <a:avLst/>
              <a:gdLst/>
              <a:ahLst/>
              <a:cxnLst/>
              <a:rect l="l" t="t" r="r" b="b"/>
              <a:pathLst>
                <a:path w="3246" h="817" extrusionOk="0">
                  <a:moveTo>
                    <a:pt x="2995" y="1"/>
                  </a:moveTo>
                  <a:cubicBezTo>
                    <a:pt x="2986" y="1"/>
                    <a:pt x="2977" y="2"/>
                    <a:pt x="2967" y="3"/>
                  </a:cubicBezTo>
                  <a:lnTo>
                    <a:pt x="2952" y="3"/>
                  </a:lnTo>
                  <a:cubicBezTo>
                    <a:pt x="2645" y="20"/>
                    <a:pt x="2323" y="3"/>
                    <a:pt x="2018" y="68"/>
                  </a:cubicBezTo>
                  <a:cubicBezTo>
                    <a:pt x="1389" y="213"/>
                    <a:pt x="777" y="310"/>
                    <a:pt x="100" y="568"/>
                  </a:cubicBezTo>
                  <a:cubicBezTo>
                    <a:pt x="1" y="654"/>
                    <a:pt x="78" y="816"/>
                    <a:pt x="188" y="816"/>
                  </a:cubicBezTo>
                  <a:cubicBezTo>
                    <a:pt x="201" y="816"/>
                    <a:pt x="215" y="814"/>
                    <a:pt x="229" y="809"/>
                  </a:cubicBezTo>
                  <a:cubicBezTo>
                    <a:pt x="1002" y="583"/>
                    <a:pt x="1567" y="471"/>
                    <a:pt x="2259" y="374"/>
                  </a:cubicBezTo>
                  <a:cubicBezTo>
                    <a:pt x="2324" y="367"/>
                    <a:pt x="2383" y="365"/>
                    <a:pt x="2437" y="365"/>
                  </a:cubicBezTo>
                  <a:cubicBezTo>
                    <a:pt x="2535" y="365"/>
                    <a:pt x="2622" y="372"/>
                    <a:pt x="2719" y="372"/>
                  </a:cubicBezTo>
                  <a:cubicBezTo>
                    <a:pt x="2808" y="372"/>
                    <a:pt x="2907" y="366"/>
                    <a:pt x="3032" y="342"/>
                  </a:cubicBezTo>
                  <a:cubicBezTo>
                    <a:pt x="3245" y="265"/>
                    <a:pt x="3156" y="1"/>
                    <a:pt x="29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1"/>
            <p:cNvSpPr/>
            <p:nvPr/>
          </p:nvSpPr>
          <p:spPr>
            <a:xfrm rot="702834">
              <a:off x="6501978" y="2125895"/>
              <a:ext cx="130075" cy="50367"/>
            </a:xfrm>
            <a:custGeom>
              <a:avLst/>
              <a:gdLst/>
              <a:ahLst/>
              <a:cxnLst/>
              <a:rect l="l" t="t" r="r" b="b"/>
              <a:pathLst>
                <a:path w="2128" h="824" extrusionOk="0">
                  <a:moveTo>
                    <a:pt x="1788" y="1"/>
                  </a:moveTo>
                  <a:cubicBezTo>
                    <a:pt x="1754" y="1"/>
                    <a:pt x="1718" y="7"/>
                    <a:pt x="1681" y="21"/>
                  </a:cubicBezTo>
                  <a:cubicBezTo>
                    <a:pt x="1165" y="102"/>
                    <a:pt x="666" y="263"/>
                    <a:pt x="182" y="424"/>
                  </a:cubicBezTo>
                  <a:cubicBezTo>
                    <a:pt x="135" y="440"/>
                    <a:pt x="86" y="489"/>
                    <a:pt x="70" y="536"/>
                  </a:cubicBezTo>
                  <a:cubicBezTo>
                    <a:pt x="0" y="662"/>
                    <a:pt x="111" y="823"/>
                    <a:pt x="246" y="823"/>
                  </a:cubicBezTo>
                  <a:cubicBezTo>
                    <a:pt x="267" y="823"/>
                    <a:pt x="289" y="819"/>
                    <a:pt x="311" y="811"/>
                  </a:cubicBezTo>
                  <a:cubicBezTo>
                    <a:pt x="908" y="601"/>
                    <a:pt x="1406" y="472"/>
                    <a:pt x="1906" y="375"/>
                  </a:cubicBezTo>
                  <a:cubicBezTo>
                    <a:pt x="2127" y="224"/>
                    <a:pt x="1993" y="1"/>
                    <a:pt x="17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1"/>
            <p:cNvSpPr/>
            <p:nvPr/>
          </p:nvSpPr>
          <p:spPr>
            <a:xfrm rot="702834">
              <a:off x="6388172" y="2347274"/>
              <a:ext cx="115283" cy="66810"/>
            </a:xfrm>
            <a:custGeom>
              <a:avLst/>
              <a:gdLst/>
              <a:ahLst/>
              <a:cxnLst/>
              <a:rect l="l" t="t" r="r" b="b"/>
              <a:pathLst>
                <a:path w="1886" h="1093" extrusionOk="0">
                  <a:moveTo>
                    <a:pt x="193" y="1"/>
                  </a:moveTo>
                  <a:cubicBezTo>
                    <a:pt x="144" y="1"/>
                    <a:pt x="104" y="27"/>
                    <a:pt x="65" y="54"/>
                  </a:cubicBezTo>
                  <a:cubicBezTo>
                    <a:pt x="1" y="134"/>
                    <a:pt x="33" y="262"/>
                    <a:pt x="113" y="311"/>
                  </a:cubicBezTo>
                  <a:cubicBezTo>
                    <a:pt x="484" y="440"/>
                    <a:pt x="806" y="617"/>
                    <a:pt x="1160" y="778"/>
                  </a:cubicBezTo>
                  <a:cubicBezTo>
                    <a:pt x="1369" y="874"/>
                    <a:pt x="1466" y="907"/>
                    <a:pt x="1579" y="1052"/>
                  </a:cubicBezTo>
                  <a:cubicBezTo>
                    <a:pt x="1611" y="1080"/>
                    <a:pt x="1648" y="1092"/>
                    <a:pt x="1683" y="1092"/>
                  </a:cubicBezTo>
                  <a:cubicBezTo>
                    <a:pt x="1788" y="1092"/>
                    <a:pt x="1885" y="984"/>
                    <a:pt x="1837" y="874"/>
                  </a:cubicBezTo>
                  <a:cubicBezTo>
                    <a:pt x="1740" y="666"/>
                    <a:pt x="1498" y="569"/>
                    <a:pt x="1289" y="472"/>
                  </a:cubicBezTo>
                  <a:cubicBezTo>
                    <a:pt x="935" y="311"/>
                    <a:pt x="596" y="134"/>
                    <a:pt x="226" y="5"/>
                  </a:cubicBezTo>
                  <a:cubicBezTo>
                    <a:pt x="215" y="2"/>
                    <a:pt x="204" y="1"/>
                    <a:pt x="1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1"/>
            <p:cNvSpPr/>
            <p:nvPr/>
          </p:nvSpPr>
          <p:spPr>
            <a:xfrm rot="702834">
              <a:off x="6352156" y="2525554"/>
              <a:ext cx="114182" cy="174391"/>
            </a:xfrm>
            <a:custGeom>
              <a:avLst/>
              <a:gdLst/>
              <a:ahLst/>
              <a:cxnLst/>
              <a:rect l="l" t="t" r="r" b="b"/>
              <a:pathLst>
                <a:path w="1868" h="2853" extrusionOk="0">
                  <a:moveTo>
                    <a:pt x="1608" y="1"/>
                  </a:moveTo>
                  <a:cubicBezTo>
                    <a:pt x="1560" y="1"/>
                    <a:pt x="1510" y="18"/>
                    <a:pt x="1465" y="58"/>
                  </a:cubicBezTo>
                  <a:cubicBezTo>
                    <a:pt x="1192" y="219"/>
                    <a:pt x="982" y="477"/>
                    <a:pt x="838" y="767"/>
                  </a:cubicBezTo>
                  <a:cubicBezTo>
                    <a:pt x="548" y="1266"/>
                    <a:pt x="322" y="1798"/>
                    <a:pt x="129" y="2345"/>
                  </a:cubicBezTo>
                  <a:cubicBezTo>
                    <a:pt x="97" y="2490"/>
                    <a:pt x="0" y="2651"/>
                    <a:pt x="64" y="2796"/>
                  </a:cubicBezTo>
                  <a:cubicBezTo>
                    <a:pt x="90" y="2834"/>
                    <a:pt x="133" y="2852"/>
                    <a:pt x="176" y="2852"/>
                  </a:cubicBezTo>
                  <a:cubicBezTo>
                    <a:pt x="243" y="2852"/>
                    <a:pt x="312" y="2810"/>
                    <a:pt x="322" y="2732"/>
                  </a:cubicBezTo>
                  <a:cubicBezTo>
                    <a:pt x="451" y="2184"/>
                    <a:pt x="773" y="1508"/>
                    <a:pt x="1111" y="928"/>
                  </a:cubicBezTo>
                  <a:cubicBezTo>
                    <a:pt x="1272" y="574"/>
                    <a:pt x="1465" y="428"/>
                    <a:pt x="1723" y="299"/>
                  </a:cubicBezTo>
                  <a:cubicBezTo>
                    <a:pt x="1868" y="154"/>
                    <a:pt x="1750" y="1"/>
                    <a:pt x="1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1"/>
            <p:cNvSpPr/>
            <p:nvPr/>
          </p:nvSpPr>
          <p:spPr>
            <a:xfrm rot="702834">
              <a:off x="6497038" y="2624126"/>
              <a:ext cx="115038" cy="65343"/>
            </a:xfrm>
            <a:custGeom>
              <a:avLst/>
              <a:gdLst/>
              <a:ahLst/>
              <a:cxnLst/>
              <a:rect l="l" t="t" r="r" b="b"/>
              <a:pathLst>
                <a:path w="1882" h="1069" extrusionOk="0">
                  <a:moveTo>
                    <a:pt x="1469" y="1"/>
                  </a:moveTo>
                  <a:cubicBezTo>
                    <a:pt x="997" y="1"/>
                    <a:pt x="522" y="361"/>
                    <a:pt x="190" y="666"/>
                  </a:cubicBezTo>
                  <a:cubicBezTo>
                    <a:pt x="1" y="818"/>
                    <a:pt x="99" y="1069"/>
                    <a:pt x="267" y="1069"/>
                  </a:cubicBezTo>
                  <a:cubicBezTo>
                    <a:pt x="313" y="1069"/>
                    <a:pt x="364" y="1050"/>
                    <a:pt x="415" y="1005"/>
                  </a:cubicBezTo>
                  <a:cubicBezTo>
                    <a:pt x="561" y="795"/>
                    <a:pt x="995" y="522"/>
                    <a:pt x="1189" y="440"/>
                  </a:cubicBezTo>
                  <a:cubicBezTo>
                    <a:pt x="1285" y="393"/>
                    <a:pt x="1543" y="393"/>
                    <a:pt x="1672" y="393"/>
                  </a:cubicBezTo>
                  <a:cubicBezTo>
                    <a:pt x="1833" y="361"/>
                    <a:pt x="1882" y="151"/>
                    <a:pt x="1768" y="54"/>
                  </a:cubicBezTo>
                  <a:cubicBezTo>
                    <a:pt x="1670" y="17"/>
                    <a:pt x="1569" y="1"/>
                    <a:pt x="14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1"/>
            <p:cNvSpPr/>
            <p:nvPr/>
          </p:nvSpPr>
          <p:spPr>
            <a:xfrm rot="702834">
              <a:off x="6595343" y="2410059"/>
              <a:ext cx="84353" cy="96639"/>
            </a:xfrm>
            <a:custGeom>
              <a:avLst/>
              <a:gdLst/>
              <a:ahLst/>
              <a:cxnLst/>
              <a:rect l="l" t="t" r="r" b="b"/>
              <a:pathLst>
                <a:path w="1380" h="1581" extrusionOk="0">
                  <a:moveTo>
                    <a:pt x="248" y="1"/>
                  </a:moveTo>
                  <a:cubicBezTo>
                    <a:pt x="117" y="1"/>
                    <a:pt x="1" y="164"/>
                    <a:pt x="139" y="302"/>
                  </a:cubicBezTo>
                  <a:cubicBezTo>
                    <a:pt x="317" y="478"/>
                    <a:pt x="574" y="882"/>
                    <a:pt x="783" y="1204"/>
                  </a:cubicBezTo>
                  <a:cubicBezTo>
                    <a:pt x="874" y="1319"/>
                    <a:pt x="975" y="1580"/>
                    <a:pt x="1127" y="1580"/>
                  </a:cubicBezTo>
                  <a:cubicBezTo>
                    <a:pt x="1165" y="1580"/>
                    <a:pt x="1206" y="1564"/>
                    <a:pt x="1251" y="1526"/>
                  </a:cubicBezTo>
                  <a:cubicBezTo>
                    <a:pt x="1380" y="1333"/>
                    <a:pt x="1122" y="1155"/>
                    <a:pt x="1057" y="994"/>
                  </a:cubicBezTo>
                  <a:cubicBezTo>
                    <a:pt x="847" y="672"/>
                    <a:pt x="654" y="366"/>
                    <a:pt x="396" y="92"/>
                  </a:cubicBezTo>
                  <a:cubicBezTo>
                    <a:pt x="355" y="27"/>
                    <a:pt x="300" y="1"/>
                    <a:pt x="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1"/>
            <p:cNvSpPr/>
            <p:nvPr/>
          </p:nvSpPr>
          <p:spPr>
            <a:xfrm rot="702834">
              <a:off x="7128985" y="2385516"/>
              <a:ext cx="30502" cy="90588"/>
            </a:xfrm>
            <a:custGeom>
              <a:avLst/>
              <a:gdLst/>
              <a:ahLst/>
              <a:cxnLst/>
              <a:rect l="l" t="t" r="r" b="b"/>
              <a:pathLst>
                <a:path w="499" h="1482" extrusionOk="0">
                  <a:moveTo>
                    <a:pt x="318" y="1"/>
                  </a:moveTo>
                  <a:cubicBezTo>
                    <a:pt x="241" y="1"/>
                    <a:pt x="163" y="55"/>
                    <a:pt x="145" y="154"/>
                  </a:cubicBezTo>
                  <a:cubicBezTo>
                    <a:pt x="48" y="315"/>
                    <a:pt x="48" y="620"/>
                    <a:pt x="48" y="927"/>
                  </a:cubicBezTo>
                  <a:cubicBezTo>
                    <a:pt x="80" y="1088"/>
                    <a:pt x="0" y="1297"/>
                    <a:pt x="112" y="1443"/>
                  </a:cubicBezTo>
                  <a:cubicBezTo>
                    <a:pt x="139" y="1470"/>
                    <a:pt x="174" y="1481"/>
                    <a:pt x="209" y="1481"/>
                  </a:cubicBezTo>
                  <a:cubicBezTo>
                    <a:pt x="301" y="1481"/>
                    <a:pt x="398" y="1402"/>
                    <a:pt x="387" y="1297"/>
                  </a:cubicBezTo>
                  <a:cubicBezTo>
                    <a:pt x="387" y="910"/>
                    <a:pt x="370" y="412"/>
                    <a:pt x="451" y="266"/>
                  </a:cubicBezTo>
                  <a:cubicBezTo>
                    <a:pt x="467" y="202"/>
                    <a:pt x="499" y="234"/>
                    <a:pt x="467" y="105"/>
                  </a:cubicBezTo>
                  <a:cubicBezTo>
                    <a:pt x="438" y="34"/>
                    <a:pt x="379" y="1"/>
                    <a:pt x="31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1"/>
            <p:cNvSpPr/>
            <p:nvPr/>
          </p:nvSpPr>
          <p:spPr>
            <a:xfrm rot="702834">
              <a:off x="7214918" y="2290026"/>
              <a:ext cx="41260" cy="102874"/>
            </a:xfrm>
            <a:custGeom>
              <a:avLst/>
              <a:gdLst/>
              <a:ahLst/>
              <a:cxnLst/>
              <a:rect l="l" t="t" r="r" b="b"/>
              <a:pathLst>
                <a:path w="675" h="1683" extrusionOk="0">
                  <a:moveTo>
                    <a:pt x="413" y="0"/>
                  </a:moveTo>
                  <a:cubicBezTo>
                    <a:pt x="340" y="0"/>
                    <a:pt x="266" y="49"/>
                    <a:pt x="226" y="168"/>
                  </a:cubicBezTo>
                  <a:cubicBezTo>
                    <a:pt x="130" y="604"/>
                    <a:pt x="1" y="1038"/>
                    <a:pt x="1" y="1489"/>
                  </a:cubicBezTo>
                  <a:cubicBezTo>
                    <a:pt x="1" y="1554"/>
                    <a:pt x="18" y="1603"/>
                    <a:pt x="65" y="1635"/>
                  </a:cubicBezTo>
                  <a:cubicBezTo>
                    <a:pt x="103" y="1668"/>
                    <a:pt x="148" y="1683"/>
                    <a:pt x="193" y="1683"/>
                  </a:cubicBezTo>
                  <a:cubicBezTo>
                    <a:pt x="298" y="1683"/>
                    <a:pt x="399" y="1598"/>
                    <a:pt x="387" y="1474"/>
                  </a:cubicBezTo>
                  <a:cubicBezTo>
                    <a:pt x="387" y="1216"/>
                    <a:pt x="501" y="765"/>
                    <a:pt x="581" y="362"/>
                  </a:cubicBezTo>
                  <a:cubicBezTo>
                    <a:pt x="675" y="164"/>
                    <a:pt x="546" y="0"/>
                    <a:pt x="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1"/>
            <p:cNvSpPr/>
            <p:nvPr/>
          </p:nvSpPr>
          <p:spPr>
            <a:xfrm rot="702834">
              <a:off x="7184875" y="2512319"/>
              <a:ext cx="110026" cy="58742"/>
            </a:xfrm>
            <a:custGeom>
              <a:avLst/>
              <a:gdLst/>
              <a:ahLst/>
              <a:cxnLst/>
              <a:rect l="l" t="t" r="r" b="b"/>
              <a:pathLst>
                <a:path w="1800" h="961" extrusionOk="0">
                  <a:moveTo>
                    <a:pt x="1553" y="1"/>
                  </a:moveTo>
                  <a:cubicBezTo>
                    <a:pt x="1532" y="1"/>
                    <a:pt x="1510" y="5"/>
                    <a:pt x="1488" y="13"/>
                  </a:cubicBezTo>
                  <a:cubicBezTo>
                    <a:pt x="1053" y="190"/>
                    <a:pt x="619" y="368"/>
                    <a:pt x="183" y="561"/>
                  </a:cubicBezTo>
                  <a:cubicBezTo>
                    <a:pt x="135" y="577"/>
                    <a:pt x="103" y="626"/>
                    <a:pt x="71" y="673"/>
                  </a:cubicBezTo>
                  <a:cubicBezTo>
                    <a:pt x="1" y="799"/>
                    <a:pt x="112" y="960"/>
                    <a:pt x="247" y="960"/>
                  </a:cubicBezTo>
                  <a:cubicBezTo>
                    <a:pt x="268" y="960"/>
                    <a:pt x="290" y="956"/>
                    <a:pt x="312" y="948"/>
                  </a:cubicBezTo>
                  <a:cubicBezTo>
                    <a:pt x="634" y="787"/>
                    <a:pt x="973" y="658"/>
                    <a:pt x="1295" y="512"/>
                  </a:cubicBezTo>
                  <a:cubicBezTo>
                    <a:pt x="1439" y="448"/>
                    <a:pt x="1633" y="432"/>
                    <a:pt x="1729" y="287"/>
                  </a:cubicBezTo>
                  <a:cubicBezTo>
                    <a:pt x="1799" y="162"/>
                    <a:pt x="1689" y="1"/>
                    <a:pt x="15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1"/>
            <p:cNvSpPr/>
            <p:nvPr/>
          </p:nvSpPr>
          <p:spPr>
            <a:xfrm rot="702834">
              <a:off x="7261636" y="2431250"/>
              <a:ext cx="110637" cy="43521"/>
            </a:xfrm>
            <a:custGeom>
              <a:avLst/>
              <a:gdLst/>
              <a:ahLst/>
              <a:cxnLst/>
              <a:rect l="l" t="t" r="r" b="b"/>
              <a:pathLst>
                <a:path w="1810" h="712" extrusionOk="0">
                  <a:moveTo>
                    <a:pt x="1499" y="0"/>
                  </a:moveTo>
                  <a:cubicBezTo>
                    <a:pt x="1464" y="0"/>
                    <a:pt x="1426" y="7"/>
                    <a:pt x="1391" y="19"/>
                  </a:cubicBezTo>
                  <a:cubicBezTo>
                    <a:pt x="1004" y="116"/>
                    <a:pt x="601" y="213"/>
                    <a:pt x="214" y="325"/>
                  </a:cubicBezTo>
                  <a:cubicBezTo>
                    <a:pt x="0" y="397"/>
                    <a:pt x="91" y="711"/>
                    <a:pt x="284" y="711"/>
                  </a:cubicBezTo>
                  <a:cubicBezTo>
                    <a:pt x="308" y="711"/>
                    <a:pt x="333" y="706"/>
                    <a:pt x="360" y="696"/>
                  </a:cubicBezTo>
                  <a:cubicBezTo>
                    <a:pt x="618" y="631"/>
                    <a:pt x="908" y="550"/>
                    <a:pt x="1181" y="486"/>
                  </a:cubicBezTo>
                  <a:cubicBezTo>
                    <a:pt x="1374" y="421"/>
                    <a:pt x="1810" y="389"/>
                    <a:pt x="1649" y="84"/>
                  </a:cubicBezTo>
                  <a:cubicBezTo>
                    <a:pt x="1618" y="22"/>
                    <a:pt x="1561" y="0"/>
                    <a:pt x="14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1"/>
            <p:cNvSpPr/>
            <p:nvPr/>
          </p:nvSpPr>
          <p:spPr>
            <a:xfrm rot="702834">
              <a:off x="6164693" y="2882173"/>
              <a:ext cx="147190" cy="65527"/>
            </a:xfrm>
            <a:custGeom>
              <a:avLst/>
              <a:gdLst/>
              <a:ahLst/>
              <a:cxnLst/>
              <a:rect l="l" t="t" r="r" b="b"/>
              <a:pathLst>
                <a:path w="2408" h="1072" extrusionOk="0">
                  <a:moveTo>
                    <a:pt x="314" y="1"/>
                  </a:moveTo>
                  <a:cubicBezTo>
                    <a:pt x="107" y="1"/>
                    <a:pt x="1" y="252"/>
                    <a:pt x="249" y="363"/>
                  </a:cubicBezTo>
                  <a:cubicBezTo>
                    <a:pt x="878" y="443"/>
                    <a:pt x="1361" y="700"/>
                    <a:pt x="1988" y="1055"/>
                  </a:cubicBezTo>
                  <a:cubicBezTo>
                    <a:pt x="2006" y="1066"/>
                    <a:pt x="2029" y="1072"/>
                    <a:pt x="2055" y="1072"/>
                  </a:cubicBezTo>
                  <a:cubicBezTo>
                    <a:pt x="2100" y="1072"/>
                    <a:pt x="2151" y="1054"/>
                    <a:pt x="2182" y="1022"/>
                  </a:cubicBezTo>
                  <a:cubicBezTo>
                    <a:pt x="2407" y="749"/>
                    <a:pt x="1956" y="620"/>
                    <a:pt x="1780" y="524"/>
                  </a:cubicBezTo>
                  <a:cubicBezTo>
                    <a:pt x="1344" y="314"/>
                    <a:pt x="910" y="88"/>
                    <a:pt x="427" y="24"/>
                  </a:cubicBezTo>
                  <a:cubicBezTo>
                    <a:pt x="387" y="8"/>
                    <a:pt x="349" y="1"/>
                    <a:pt x="3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1"/>
            <p:cNvSpPr/>
            <p:nvPr/>
          </p:nvSpPr>
          <p:spPr>
            <a:xfrm rot="702834">
              <a:off x="6353464" y="2895451"/>
              <a:ext cx="150308" cy="98351"/>
            </a:xfrm>
            <a:custGeom>
              <a:avLst/>
              <a:gdLst/>
              <a:ahLst/>
              <a:cxnLst/>
              <a:rect l="l" t="t" r="r" b="b"/>
              <a:pathLst>
                <a:path w="2459" h="1609" extrusionOk="0">
                  <a:moveTo>
                    <a:pt x="301" y="0"/>
                  </a:moveTo>
                  <a:cubicBezTo>
                    <a:pt x="128" y="0"/>
                    <a:pt x="0" y="257"/>
                    <a:pt x="204" y="384"/>
                  </a:cubicBezTo>
                  <a:cubicBezTo>
                    <a:pt x="461" y="530"/>
                    <a:pt x="1025" y="981"/>
                    <a:pt x="1363" y="1319"/>
                  </a:cubicBezTo>
                  <a:cubicBezTo>
                    <a:pt x="1476" y="1415"/>
                    <a:pt x="1557" y="1609"/>
                    <a:pt x="1718" y="1609"/>
                  </a:cubicBezTo>
                  <a:cubicBezTo>
                    <a:pt x="2459" y="1447"/>
                    <a:pt x="670" y="240"/>
                    <a:pt x="445" y="62"/>
                  </a:cubicBezTo>
                  <a:cubicBezTo>
                    <a:pt x="397" y="18"/>
                    <a:pt x="348" y="0"/>
                    <a:pt x="3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1"/>
            <p:cNvSpPr/>
            <p:nvPr/>
          </p:nvSpPr>
          <p:spPr>
            <a:xfrm rot="702834">
              <a:off x="6243489" y="3073259"/>
              <a:ext cx="123290" cy="89060"/>
            </a:xfrm>
            <a:custGeom>
              <a:avLst/>
              <a:gdLst/>
              <a:ahLst/>
              <a:cxnLst/>
              <a:rect l="l" t="t" r="r" b="b"/>
              <a:pathLst>
                <a:path w="2017" h="1457" extrusionOk="0">
                  <a:moveTo>
                    <a:pt x="1679" y="0"/>
                  </a:moveTo>
                  <a:cubicBezTo>
                    <a:pt x="1475" y="0"/>
                    <a:pt x="1271" y="198"/>
                    <a:pt x="1096" y="298"/>
                  </a:cubicBezTo>
                  <a:cubicBezTo>
                    <a:pt x="725" y="507"/>
                    <a:pt x="113" y="846"/>
                    <a:pt x="1" y="1280"/>
                  </a:cubicBezTo>
                  <a:cubicBezTo>
                    <a:pt x="1" y="1386"/>
                    <a:pt x="98" y="1457"/>
                    <a:pt x="192" y="1457"/>
                  </a:cubicBezTo>
                  <a:cubicBezTo>
                    <a:pt x="241" y="1457"/>
                    <a:pt x="290" y="1438"/>
                    <a:pt x="323" y="1393"/>
                  </a:cubicBezTo>
                  <a:cubicBezTo>
                    <a:pt x="596" y="1054"/>
                    <a:pt x="806" y="910"/>
                    <a:pt x="1240" y="668"/>
                  </a:cubicBezTo>
                  <a:cubicBezTo>
                    <a:pt x="1418" y="571"/>
                    <a:pt x="1562" y="442"/>
                    <a:pt x="1676" y="410"/>
                  </a:cubicBezTo>
                  <a:cubicBezTo>
                    <a:pt x="1706" y="430"/>
                    <a:pt x="1739" y="439"/>
                    <a:pt x="1771" y="439"/>
                  </a:cubicBezTo>
                  <a:cubicBezTo>
                    <a:pt x="1895" y="439"/>
                    <a:pt x="2017" y="309"/>
                    <a:pt x="1966" y="169"/>
                  </a:cubicBezTo>
                  <a:cubicBezTo>
                    <a:pt x="1949" y="105"/>
                    <a:pt x="1884" y="73"/>
                    <a:pt x="1837" y="40"/>
                  </a:cubicBezTo>
                  <a:lnTo>
                    <a:pt x="1837" y="40"/>
                  </a:lnTo>
                  <a:lnTo>
                    <a:pt x="1852" y="56"/>
                  </a:lnTo>
                  <a:cubicBezTo>
                    <a:pt x="1795" y="17"/>
                    <a:pt x="1737" y="0"/>
                    <a:pt x="16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1"/>
            <p:cNvSpPr/>
            <p:nvPr/>
          </p:nvSpPr>
          <p:spPr>
            <a:xfrm rot="702834">
              <a:off x="6321264" y="3184056"/>
              <a:ext cx="142178" cy="54952"/>
            </a:xfrm>
            <a:custGeom>
              <a:avLst/>
              <a:gdLst/>
              <a:ahLst/>
              <a:cxnLst/>
              <a:rect l="l" t="t" r="r" b="b"/>
              <a:pathLst>
                <a:path w="2326" h="899" extrusionOk="0">
                  <a:moveTo>
                    <a:pt x="1551" y="1"/>
                  </a:moveTo>
                  <a:cubicBezTo>
                    <a:pt x="1254" y="1"/>
                    <a:pt x="910" y="66"/>
                    <a:pt x="685" y="192"/>
                  </a:cubicBezTo>
                  <a:cubicBezTo>
                    <a:pt x="491" y="304"/>
                    <a:pt x="266" y="418"/>
                    <a:pt x="105" y="579"/>
                  </a:cubicBezTo>
                  <a:cubicBezTo>
                    <a:pt x="0" y="722"/>
                    <a:pt x="130" y="899"/>
                    <a:pt x="278" y="899"/>
                  </a:cubicBezTo>
                  <a:cubicBezTo>
                    <a:pt x="312" y="899"/>
                    <a:pt x="346" y="889"/>
                    <a:pt x="379" y="869"/>
                  </a:cubicBezTo>
                  <a:cubicBezTo>
                    <a:pt x="846" y="530"/>
                    <a:pt x="1120" y="401"/>
                    <a:pt x="1636" y="401"/>
                  </a:cubicBezTo>
                  <a:cubicBezTo>
                    <a:pt x="1780" y="401"/>
                    <a:pt x="1748" y="418"/>
                    <a:pt x="2005" y="514"/>
                  </a:cubicBezTo>
                  <a:cubicBezTo>
                    <a:pt x="2024" y="519"/>
                    <a:pt x="2042" y="521"/>
                    <a:pt x="2059" y="521"/>
                  </a:cubicBezTo>
                  <a:cubicBezTo>
                    <a:pt x="2273" y="521"/>
                    <a:pt x="2325" y="172"/>
                    <a:pt x="2087" y="128"/>
                  </a:cubicBezTo>
                  <a:cubicBezTo>
                    <a:pt x="1994" y="42"/>
                    <a:pt x="1787" y="1"/>
                    <a:pt x="15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1"/>
            <p:cNvSpPr/>
            <p:nvPr/>
          </p:nvSpPr>
          <p:spPr>
            <a:xfrm rot="702834">
              <a:off x="6878506" y="3151279"/>
              <a:ext cx="54157" cy="104586"/>
            </a:xfrm>
            <a:custGeom>
              <a:avLst/>
              <a:gdLst/>
              <a:ahLst/>
              <a:cxnLst/>
              <a:rect l="l" t="t" r="r" b="b"/>
              <a:pathLst>
                <a:path w="886" h="1711" extrusionOk="0">
                  <a:moveTo>
                    <a:pt x="665" y="1"/>
                  </a:moveTo>
                  <a:cubicBezTo>
                    <a:pt x="629" y="1"/>
                    <a:pt x="593" y="10"/>
                    <a:pt x="564" y="30"/>
                  </a:cubicBezTo>
                  <a:cubicBezTo>
                    <a:pt x="467" y="126"/>
                    <a:pt x="419" y="272"/>
                    <a:pt x="355" y="401"/>
                  </a:cubicBezTo>
                  <a:cubicBezTo>
                    <a:pt x="194" y="706"/>
                    <a:pt x="97" y="1045"/>
                    <a:pt x="33" y="1399"/>
                  </a:cubicBezTo>
                  <a:cubicBezTo>
                    <a:pt x="33" y="1479"/>
                    <a:pt x="1" y="1560"/>
                    <a:pt x="48" y="1625"/>
                  </a:cubicBezTo>
                  <a:cubicBezTo>
                    <a:pt x="88" y="1684"/>
                    <a:pt x="149" y="1711"/>
                    <a:pt x="210" y="1711"/>
                  </a:cubicBezTo>
                  <a:cubicBezTo>
                    <a:pt x="298" y="1711"/>
                    <a:pt x="384" y="1655"/>
                    <a:pt x="403" y="1560"/>
                  </a:cubicBezTo>
                  <a:cubicBezTo>
                    <a:pt x="467" y="1061"/>
                    <a:pt x="581" y="820"/>
                    <a:pt x="806" y="352"/>
                  </a:cubicBezTo>
                  <a:cubicBezTo>
                    <a:pt x="838" y="287"/>
                    <a:pt x="886" y="208"/>
                    <a:pt x="854" y="126"/>
                  </a:cubicBezTo>
                  <a:cubicBezTo>
                    <a:pt x="831" y="48"/>
                    <a:pt x="747" y="1"/>
                    <a:pt x="6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1"/>
            <p:cNvSpPr/>
            <p:nvPr/>
          </p:nvSpPr>
          <p:spPr>
            <a:xfrm rot="702834">
              <a:off x="6986591" y="3104650"/>
              <a:ext cx="69683" cy="100429"/>
            </a:xfrm>
            <a:custGeom>
              <a:avLst/>
              <a:gdLst/>
              <a:ahLst/>
              <a:cxnLst/>
              <a:rect l="l" t="t" r="r" b="b"/>
              <a:pathLst>
                <a:path w="1140" h="1643" extrusionOk="0">
                  <a:moveTo>
                    <a:pt x="926" y="0"/>
                  </a:moveTo>
                  <a:cubicBezTo>
                    <a:pt x="744" y="0"/>
                    <a:pt x="660" y="264"/>
                    <a:pt x="575" y="404"/>
                  </a:cubicBezTo>
                  <a:cubicBezTo>
                    <a:pt x="399" y="710"/>
                    <a:pt x="221" y="1016"/>
                    <a:pt x="77" y="1354"/>
                  </a:cubicBezTo>
                  <a:cubicBezTo>
                    <a:pt x="0" y="1506"/>
                    <a:pt x="136" y="1643"/>
                    <a:pt x="267" y="1643"/>
                  </a:cubicBezTo>
                  <a:cubicBezTo>
                    <a:pt x="331" y="1643"/>
                    <a:pt x="394" y="1611"/>
                    <a:pt x="431" y="1532"/>
                  </a:cubicBezTo>
                  <a:cubicBezTo>
                    <a:pt x="640" y="1113"/>
                    <a:pt x="865" y="694"/>
                    <a:pt x="1091" y="291"/>
                  </a:cubicBezTo>
                  <a:cubicBezTo>
                    <a:pt x="1140" y="194"/>
                    <a:pt x="1107" y="65"/>
                    <a:pt x="1011" y="18"/>
                  </a:cubicBezTo>
                  <a:cubicBezTo>
                    <a:pt x="980" y="6"/>
                    <a:pt x="952" y="0"/>
                    <a:pt x="9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1"/>
            <p:cNvSpPr/>
            <p:nvPr/>
          </p:nvSpPr>
          <p:spPr>
            <a:xfrm rot="702834">
              <a:off x="6890528" y="3314134"/>
              <a:ext cx="102141" cy="29157"/>
            </a:xfrm>
            <a:custGeom>
              <a:avLst/>
              <a:gdLst/>
              <a:ahLst/>
              <a:cxnLst/>
              <a:rect l="l" t="t" r="r" b="b"/>
              <a:pathLst>
                <a:path w="1671" h="477" extrusionOk="0">
                  <a:moveTo>
                    <a:pt x="1345" y="1"/>
                  </a:moveTo>
                  <a:cubicBezTo>
                    <a:pt x="1325" y="1"/>
                    <a:pt x="1305" y="3"/>
                    <a:pt x="1285" y="8"/>
                  </a:cubicBezTo>
                  <a:cubicBezTo>
                    <a:pt x="930" y="40"/>
                    <a:pt x="593" y="40"/>
                    <a:pt x="254" y="89"/>
                  </a:cubicBezTo>
                  <a:cubicBezTo>
                    <a:pt x="1" y="89"/>
                    <a:pt x="27" y="476"/>
                    <a:pt x="272" y="476"/>
                  </a:cubicBezTo>
                  <a:cubicBezTo>
                    <a:pt x="276" y="476"/>
                    <a:pt x="281" y="476"/>
                    <a:pt x="286" y="476"/>
                  </a:cubicBezTo>
                  <a:cubicBezTo>
                    <a:pt x="657" y="444"/>
                    <a:pt x="1027" y="427"/>
                    <a:pt x="1398" y="411"/>
                  </a:cubicBezTo>
                  <a:cubicBezTo>
                    <a:pt x="1446" y="395"/>
                    <a:pt x="1495" y="379"/>
                    <a:pt x="1527" y="330"/>
                  </a:cubicBezTo>
                  <a:cubicBezTo>
                    <a:pt x="1671" y="172"/>
                    <a:pt x="1518" y="1"/>
                    <a:pt x="13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1"/>
            <p:cNvSpPr/>
            <p:nvPr/>
          </p:nvSpPr>
          <p:spPr>
            <a:xfrm rot="702834">
              <a:off x="7003952" y="3270517"/>
              <a:ext cx="99940" cy="30685"/>
            </a:xfrm>
            <a:custGeom>
              <a:avLst/>
              <a:gdLst/>
              <a:ahLst/>
              <a:cxnLst/>
              <a:rect l="l" t="t" r="r" b="b"/>
              <a:pathLst>
                <a:path w="1635" h="502" extrusionOk="0">
                  <a:moveTo>
                    <a:pt x="1383" y="1"/>
                  </a:moveTo>
                  <a:cubicBezTo>
                    <a:pt x="1377" y="1"/>
                    <a:pt x="1371" y="1"/>
                    <a:pt x="1366" y="2"/>
                  </a:cubicBezTo>
                  <a:cubicBezTo>
                    <a:pt x="995" y="17"/>
                    <a:pt x="625" y="66"/>
                    <a:pt x="254" y="98"/>
                  </a:cubicBezTo>
                  <a:cubicBezTo>
                    <a:pt x="206" y="98"/>
                    <a:pt x="157" y="130"/>
                    <a:pt x="109" y="163"/>
                  </a:cubicBezTo>
                  <a:cubicBezTo>
                    <a:pt x="0" y="287"/>
                    <a:pt x="102" y="501"/>
                    <a:pt x="254" y="501"/>
                  </a:cubicBezTo>
                  <a:cubicBezTo>
                    <a:pt x="259" y="501"/>
                    <a:pt x="265" y="501"/>
                    <a:pt x="271" y="500"/>
                  </a:cubicBezTo>
                  <a:cubicBezTo>
                    <a:pt x="593" y="468"/>
                    <a:pt x="915" y="453"/>
                    <a:pt x="1237" y="420"/>
                  </a:cubicBezTo>
                  <a:cubicBezTo>
                    <a:pt x="1334" y="404"/>
                    <a:pt x="1446" y="436"/>
                    <a:pt x="1527" y="339"/>
                  </a:cubicBezTo>
                  <a:cubicBezTo>
                    <a:pt x="1635" y="215"/>
                    <a:pt x="1534" y="1"/>
                    <a:pt x="13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1"/>
            <p:cNvSpPr/>
            <p:nvPr/>
          </p:nvSpPr>
          <p:spPr>
            <a:xfrm rot="702834">
              <a:off x="7179483" y="2734189"/>
              <a:ext cx="38020" cy="109476"/>
            </a:xfrm>
            <a:custGeom>
              <a:avLst/>
              <a:gdLst/>
              <a:ahLst/>
              <a:cxnLst/>
              <a:rect l="l" t="t" r="r" b="b"/>
              <a:pathLst>
                <a:path w="622" h="1791" extrusionOk="0">
                  <a:moveTo>
                    <a:pt x="391" y="1"/>
                  </a:moveTo>
                  <a:cubicBezTo>
                    <a:pt x="344" y="1"/>
                    <a:pt x="296" y="20"/>
                    <a:pt x="258" y="67"/>
                  </a:cubicBezTo>
                  <a:cubicBezTo>
                    <a:pt x="177" y="211"/>
                    <a:pt x="226" y="228"/>
                    <a:pt x="194" y="325"/>
                  </a:cubicBezTo>
                  <a:cubicBezTo>
                    <a:pt x="129" y="776"/>
                    <a:pt x="16" y="1210"/>
                    <a:pt x="0" y="1646"/>
                  </a:cubicBezTo>
                  <a:cubicBezTo>
                    <a:pt x="8" y="1742"/>
                    <a:pt x="85" y="1790"/>
                    <a:pt x="163" y="1790"/>
                  </a:cubicBezTo>
                  <a:cubicBezTo>
                    <a:pt x="241" y="1790"/>
                    <a:pt x="322" y="1742"/>
                    <a:pt x="338" y="1646"/>
                  </a:cubicBezTo>
                  <a:cubicBezTo>
                    <a:pt x="402" y="1227"/>
                    <a:pt x="531" y="501"/>
                    <a:pt x="564" y="244"/>
                  </a:cubicBezTo>
                  <a:cubicBezTo>
                    <a:pt x="621" y="118"/>
                    <a:pt x="508" y="1"/>
                    <a:pt x="3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1"/>
            <p:cNvSpPr/>
            <p:nvPr/>
          </p:nvSpPr>
          <p:spPr>
            <a:xfrm rot="702834">
              <a:off x="7285145" y="2738997"/>
              <a:ext cx="28057" cy="54524"/>
            </a:xfrm>
            <a:custGeom>
              <a:avLst/>
              <a:gdLst/>
              <a:ahLst/>
              <a:cxnLst/>
              <a:rect l="l" t="t" r="r" b="b"/>
              <a:pathLst>
                <a:path w="459" h="892" extrusionOk="0">
                  <a:moveTo>
                    <a:pt x="254" y="1"/>
                  </a:moveTo>
                  <a:cubicBezTo>
                    <a:pt x="152" y="1"/>
                    <a:pt x="46" y="80"/>
                    <a:pt x="55" y="201"/>
                  </a:cubicBezTo>
                  <a:lnTo>
                    <a:pt x="55" y="201"/>
                  </a:lnTo>
                  <a:cubicBezTo>
                    <a:pt x="44" y="214"/>
                    <a:pt x="1" y="710"/>
                    <a:pt x="72" y="782"/>
                  </a:cubicBezTo>
                  <a:cubicBezTo>
                    <a:pt x="104" y="858"/>
                    <a:pt x="171" y="892"/>
                    <a:pt x="238" y="892"/>
                  </a:cubicBezTo>
                  <a:cubicBezTo>
                    <a:pt x="342" y="892"/>
                    <a:pt x="446" y="812"/>
                    <a:pt x="426" y="685"/>
                  </a:cubicBezTo>
                  <a:cubicBezTo>
                    <a:pt x="394" y="492"/>
                    <a:pt x="459" y="283"/>
                    <a:pt x="411" y="105"/>
                  </a:cubicBezTo>
                  <a:cubicBezTo>
                    <a:pt x="380" y="32"/>
                    <a:pt x="318" y="1"/>
                    <a:pt x="2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1"/>
            <p:cNvSpPr/>
            <p:nvPr/>
          </p:nvSpPr>
          <p:spPr>
            <a:xfrm rot="702834">
              <a:off x="7195913" y="2884190"/>
              <a:ext cx="83375" cy="27201"/>
            </a:xfrm>
            <a:custGeom>
              <a:avLst/>
              <a:gdLst/>
              <a:ahLst/>
              <a:cxnLst/>
              <a:rect l="l" t="t" r="r" b="b"/>
              <a:pathLst>
                <a:path w="1364" h="445" extrusionOk="0">
                  <a:moveTo>
                    <a:pt x="499" y="0"/>
                  </a:moveTo>
                  <a:cubicBezTo>
                    <a:pt x="396" y="0"/>
                    <a:pt x="296" y="7"/>
                    <a:pt x="204" y="35"/>
                  </a:cubicBezTo>
                  <a:cubicBezTo>
                    <a:pt x="0" y="113"/>
                    <a:pt x="88" y="422"/>
                    <a:pt x="286" y="422"/>
                  </a:cubicBezTo>
                  <a:cubicBezTo>
                    <a:pt x="291" y="422"/>
                    <a:pt x="296" y="422"/>
                    <a:pt x="301" y="422"/>
                  </a:cubicBezTo>
                  <a:cubicBezTo>
                    <a:pt x="454" y="413"/>
                    <a:pt x="615" y="405"/>
                    <a:pt x="758" y="405"/>
                  </a:cubicBezTo>
                  <a:cubicBezTo>
                    <a:pt x="901" y="405"/>
                    <a:pt x="1026" y="413"/>
                    <a:pt x="1106" y="437"/>
                  </a:cubicBezTo>
                  <a:cubicBezTo>
                    <a:pt x="1123" y="442"/>
                    <a:pt x="1141" y="444"/>
                    <a:pt x="1158" y="444"/>
                  </a:cubicBezTo>
                  <a:cubicBezTo>
                    <a:pt x="1256" y="444"/>
                    <a:pt x="1348" y="372"/>
                    <a:pt x="1348" y="276"/>
                  </a:cubicBezTo>
                  <a:cubicBezTo>
                    <a:pt x="1364" y="35"/>
                    <a:pt x="1059" y="18"/>
                    <a:pt x="897" y="3"/>
                  </a:cubicBezTo>
                  <a:cubicBezTo>
                    <a:pt x="862" y="5"/>
                    <a:pt x="826" y="6"/>
                    <a:pt x="790" y="6"/>
                  </a:cubicBezTo>
                  <a:cubicBezTo>
                    <a:pt x="694" y="6"/>
                    <a:pt x="596" y="0"/>
                    <a:pt x="4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1"/>
            <p:cNvSpPr/>
            <p:nvPr/>
          </p:nvSpPr>
          <p:spPr>
            <a:xfrm rot="702834">
              <a:off x="7277335" y="2854659"/>
              <a:ext cx="90649" cy="35636"/>
            </a:xfrm>
            <a:custGeom>
              <a:avLst/>
              <a:gdLst/>
              <a:ahLst/>
              <a:cxnLst/>
              <a:rect l="l" t="t" r="r" b="b"/>
              <a:pathLst>
                <a:path w="1483" h="583" extrusionOk="0">
                  <a:moveTo>
                    <a:pt x="231" y="0"/>
                  </a:moveTo>
                  <a:cubicBezTo>
                    <a:pt x="219" y="0"/>
                    <a:pt x="206" y="1"/>
                    <a:pt x="194" y="2"/>
                  </a:cubicBezTo>
                  <a:cubicBezTo>
                    <a:pt x="1" y="34"/>
                    <a:pt x="1" y="373"/>
                    <a:pt x="194" y="405"/>
                  </a:cubicBezTo>
                  <a:cubicBezTo>
                    <a:pt x="467" y="485"/>
                    <a:pt x="757" y="518"/>
                    <a:pt x="1031" y="550"/>
                  </a:cubicBezTo>
                  <a:cubicBezTo>
                    <a:pt x="1101" y="560"/>
                    <a:pt x="1171" y="582"/>
                    <a:pt x="1233" y="582"/>
                  </a:cubicBezTo>
                  <a:cubicBezTo>
                    <a:pt x="1271" y="582"/>
                    <a:pt x="1306" y="574"/>
                    <a:pt x="1337" y="550"/>
                  </a:cubicBezTo>
                  <a:cubicBezTo>
                    <a:pt x="1482" y="453"/>
                    <a:pt x="1433" y="212"/>
                    <a:pt x="1272" y="180"/>
                  </a:cubicBezTo>
                  <a:cubicBezTo>
                    <a:pt x="1064" y="131"/>
                    <a:pt x="838" y="131"/>
                    <a:pt x="613" y="83"/>
                  </a:cubicBezTo>
                  <a:cubicBezTo>
                    <a:pt x="480" y="68"/>
                    <a:pt x="361" y="0"/>
                    <a:pt x="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5" name="Google Shape;945;p41"/>
          <p:cNvSpPr/>
          <p:nvPr/>
        </p:nvSpPr>
        <p:spPr>
          <a:xfrm rot="8487778" flipH="1">
            <a:off x="7721575" y="2671249"/>
            <a:ext cx="412543" cy="121415"/>
          </a:xfrm>
          <a:custGeom>
            <a:avLst/>
            <a:gdLst/>
            <a:ahLst/>
            <a:cxnLst/>
            <a:rect l="l" t="t" r="r" b="b"/>
            <a:pathLst>
              <a:path w="25728" h="7572" extrusionOk="0">
                <a:moveTo>
                  <a:pt x="4227" y="3799"/>
                </a:moveTo>
                <a:lnTo>
                  <a:pt x="4570" y="3931"/>
                </a:lnTo>
                <a:cubicBezTo>
                  <a:pt x="4597" y="3984"/>
                  <a:pt x="4623" y="4036"/>
                  <a:pt x="4676" y="4089"/>
                </a:cubicBezTo>
                <a:cubicBezTo>
                  <a:pt x="4623" y="4116"/>
                  <a:pt x="4597" y="4142"/>
                  <a:pt x="4570" y="4195"/>
                </a:cubicBezTo>
                <a:lnTo>
                  <a:pt x="4544" y="4195"/>
                </a:lnTo>
                <a:cubicBezTo>
                  <a:pt x="4464" y="4063"/>
                  <a:pt x="4359" y="3904"/>
                  <a:pt x="4227" y="3799"/>
                </a:cubicBezTo>
                <a:close/>
                <a:moveTo>
                  <a:pt x="8242" y="4591"/>
                </a:moveTo>
                <a:lnTo>
                  <a:pt x="7898" y="4670"/>
                </a:lnTo>
                <a:lnTo>
                  <a:pt x="7661" y="4723"/>
                </a:lnTo>
                <a:cubicBezTo>
                  <a:pt x="7687" y="4670"/>
                  <a:pt x="7713" y="4618"/>
                  <a:pt x="7713" y="4591"/>
                </a:cubicBezTo>
                <a:close/>
                <a:moveTo>
                  <a:pt x="13732" y="1"/>
                </a:moveTo>
                <a:cubicBezTo>
                  <a:pt x="13614" y="1"/>
                  <a:pt x="13498" y="33"/>
                  <a:pt x="13366" y="180"/>
                </a:cubicBezTo>
                <a:cubicBezTo>
                  <a:pt x="13102" y="814"/>
                  <a:pt x="14634" y="1184"/>
                  <a:pt x="14872" y="1369"/>
                </a:cubicBezTo>
                <a:cubicBezTo>
                  <a:pt x="15374" y="1606"/>
                  <a:pt x="15875" y="1844"/>
                  <a:pt x="16377" y="2082"/>
                </a:cubicBezTo>
                <a:cubicBezTo>
                  <a:pt x="14291" y="2293"/>
                  <a:pt x="11702" y="2478"/>
                  <a:pt x="9272" y="2531"/>
                </a:cubicBezTo>
                <a:lnTo>
                  <a:pt x="8030" y="2452"/>
                </a:lnTo>
                <a:cubicBezTo>
                  <a:pt x="7951" y="2399"/>
                  <a:pt x="7846" y="2346"/>
                  <a:pt x="7766" y="2346"/>
                </a:cubicBezTo>
                <a:cubicBezTo>
                  <a:pt x="5785" y="2082"/>
                  <a:pt x="3831" y="1791"/>
                  <a:pt x="1876" y="1501"/>
                </a:cubicBezTo>
                <a:cubicBezTo>
                  <a:pt x="1480" y="1448"/>
                  <a:pt x="1110" y="1395"/>
                  <a:pt x="714" y="1316"/>
                </a:cubicBezTo>
                <a:cubicBezTo>
                  <a:pt x="637" y="1306"/>
                  <a:pt x="564" y="1300"/>
                  <a:pt x="495" y="1300"/>
                </a:cubicBezTo>
                <a:cubicBezTo>
                  <a:pt x="207" y="1300"/>
                  <a:pt x="0" y="1393"/>
                  <a:pt x="0" y="1606"/>
                </a:cubicBezTo>
                <a:cubicBezTo>
                  <a:pt x="0" y="2055"/>
                  <a:pt x="582" y="2531"/>
                  <a:pt x="1057" y="2848"/>
                </a:cubicBezTo>
                <a:cubicBezTo>
                  <a:pt x="1717" y="3244"/>
                  <a:pt x="3117" y="3746"/>
                  <a:pt x="3038" y="3772"/>
                </a:cubicBezTo>
                <a:cubicBezTo>
                  <a:pt x="3276" y="3957"/>
                  <a:pt x="3487" y="4169"/>
                  <a:pt x="3646" y="4406"/>
                </a:cubicBezTo>
                <a:lnTo>
                  <a:pt x="3646" y="4433"/>
                </a:lnTo>
                <a:cubicBezTo>
                  <a:pt x="3646" y="4459"/>
                  <a:pt x="3646" y="4459"/>
                  <a:pt x="3646" y="4486"/>
                </a:cubicBezTo>
                <a:cubicBezTo>
                  <a:pt x="3619" y="4591"/>
                  <a:pt x="3593" y="4670"/>
                  <a:pt x="3566" y="4750"/>
                </a:cubicBezTo>
                <a:cubicBezTo>
                  <a:pt x="3408" y="5014"/>
                  <a:pt x="3223" y="5278"/>
                  <a:pt x="3038" y="5516"/>
                </a:cubicBezTo>
                <a:lnTo>
                  <a:pt x="2985" y="5569"/>
                </a:lnTo>
                <a:cubicBezTo>
                  <a:pt x="2457" y="5991"/>
                  <a:pt x="2008" y="6176"/>
                  <a:pt x="1691" y="6519"/>
                </a:cubicBezTo>
                <a:cubicBezTo>
                  <a:pt x="1453" y="6810"/>
                  <a:pt x="1665" y="7312"/>
                  <a:pt x="2193" y="7470"/>
                </a:cubicBezTo>
                <a:cubicBezTo>
                  <a:pt x="2463" y="7541"/>
                  <a:pt x="2749" y="7571"/>
                  <a:pt x="3044" y="7571"/>
                </a:cubicBezTo>
                <a:cubicBezTo>
                  <a:pt x="3963" y="7571"/>
                  <a:pt x="4978" y="7281"/>
                  <a:pt x="5917" y="7021"/>
                </a:cubicBezTo>
                <a:cubicBezTo>
                  <a:pt x="6129" y="6995"/>
                  <a:pt x="6340" y="6942"/>
                  <a:pt x="6498" y="6916"/>
                </a:cubicBezTo>
                <a:cubicBezTo>
                  <a:pt x="6710" y="6836"/>
                  <a:pt x="8215" y="6572"/>
                  <a:pt x="8902" y="6414"/>
                </a:cubicBezTo>
                <a:cubicBezTo>
                  <a:pt x="11649" y="5885"/>
                  <a:pt x="14476" y="5463"/>
                  <a:pt x="17143" y="4776"/>
                </a:cubicBezTo>
                <a:cubicBezTo>
                  <a:pt x="17407" y="4723"/>
                  <a:pt x="17777" y="4618"/>
                  <a:pt x="18174" y="4538"/>
                </a:cubicBezTo>
                <a:lnTo>
                  <a:pt x="18174" y="4538"/>
                </a:lnTo>
                <a:cubicBezTo>
                  <a:pt x="18121" y="4618"/>
                  <a:pt x="18094" y="4723"/>
                  <a:pt x="18068" y="4802"/>
                </a:cubicBezTo>
                <a:cubicBezTo>
                  <a:pt x="17883" y="5093"/>
                  <a:pt x="17724" y="5384"/>
                  <a:pt x="17592" y="5674"/>
                </a:cubicBezTo>
                <a:cubicBezTo>
                  <a:pt x="17381" y="5965"/>
                  <a:pt x="17540" y="6387"/>
                  <a:pt x="18094" y="6493"/>
                </a:cubicBezTo>
                <a:cubicBezTo>
                  <a:pt x="18702" y="6493"/>
                  <a:pt x="19283" y="6335"/>
                  <a:pt x="19811" y="6070"/>
                </a:cubicBezTo>
                <a:cubicBezTo>
                  <a:pt x="20683" y="5674"/>
                  <a:pt x="21211" y="5014"/>
                  <a:pt x="21819" y="4433"/>
                </a:cubicBezTo>
                <a:cubicBezTo>
                  <a:pt x="22585" y="3984"/>
                  <a:pt x="23773" y="2795"/>
                  <a:pt x="24724" y="1844"/>
                </a:cubicBezTo>
                <a:cubicBezTo>
                  <a:pt x="24936" y="1633"/>
                  <a:pt x="25147" y="1421"/>
                  <a:pt x="25358" y="1184"/>
                </a:cubicBezTo>
                <a:cubicBezTo>
                  <a:pt x="25437" y="1104"/>
                  <a:pt x="25437" y="1184"/>
                  <a:pt x="25570" y="972"/>
                </a:cubicBezTo>
                <a:cubicBezTo>
                  <a:pt x="25728" y="761"/>
                  <a:pt x="25358" y="418"/>
                  <a:pt x="25015" y="365"/>
                </a:cubicBezTo>
                <a:lnTo>
                  <a:pt x="24645" y="365"/>
                </a:lnTo>
                <a:cubicBezTo>
                  <a:pt x="24513" y="259"/>
                  <a:pt x="24328" y="206"/>
                  <a:pt x="24170" y="206"/>
                </a:cubicBezTo>
                <a:cubicBezTo>
                  <a:pt x="23062" y="311"/>
                  <a:pt x="21946" y="349"/>
                  <a:pt x="20856" y="349"/>
                </a:cubicBezTo>
                <a:cubicBezTo>
                  <a:pt x="19191" y="349"/>
                  <a:pt x="17587" y="260"/>
                  <a:pt x="16166" y="180"/>
                </a:cubicBezTo>
                <a:cubicBezTo>
                  <a:pt x="15743" y="180"/>
                  <a:pt x="14819" y="22"/>
                  <a:pt x="14026" y="22"/>
                </a:cubicBezTo>
                <a:cubicBezTo>
                  <a:pt x="13921" y="22"/>
                  <a:pt x="13826" y="1"/>
                  <a:pt x="1373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6" name="Google Shape;946;p41"/>
          <p:cNvGrpSpPr/>
          <p:nvPr/>
        </p:nvGrpSpPr>
        <p:grpSpPr>
          <a:xfrm>
            <a:off x="6245579" y="1055075"/>
            <a:ext cx="172100" cy="325300"/>
            <a:chOff x="1469275" y="2250325"/>
            <a:chExt cx="172100" cy="325300"/>
          </a:xfrm>
        </p:grpSpPr>
        <p:sp>
          <p:nvSpPr>
            <p:cNvPr id="947" name="Google Shape;947;p41"/>
            <p:cNvSpPr/>
            <p:nvPr/>
          </p:nvSpPr>
          <p:spPr>
            <a:xfrm>
              <a:off x="1572275" y="2250325"/>
              <a:ext cx="69100" cy="138175"/>
            </a:xfrm>
            <a:custGeom>
              <a:avLst/>
              <a:gdLst/>
              <a:ahLst/>
              <a:cxnLst/>
              <a:rect l="l" t="t" r="r" b="b"/>
              <a:pathLst>
                <a:path w="2764" h="5527" extrusionOk="0">
                  <a:moveTo>
                    <a:pt x="1956" y="1227"/>
                  </a:moveTo>
                  <a:lnTo>
                    <a:pt x="1956" y="1227"/>
                  </a:lnTo>
                  <a:cubicBezTo>
                    <a:pt x="1929" y="1624"/>
                    <a:pt x="1929" y="2046"/>
                    <a:pt x="2008" y="2442"/>
                  </a:cubicBezTo>
                  <a:cubicBezTo>
                    <a:pt x="2061" y="2865"/>
                    <a:pt x="2061" y="3288"/>
                    <a:pt x="2035" y="3710"/>
                  </a:cubicBezTo>
                  <a:lnTo>
                    <a:pt x="2008" y="3710"/>
                  </a:lnTo>
                  <a:cubicBezTo>
                    <a:pt x="1982" y="4107"/>
                    <a:pt x="1797" y="4503"/>
                    <a:pt x="1507" y="4820"/>
                  </a:cubicBezTo>
                  <a:cubicBezTo>
                    <a:pt x="1216" y="4952"/>
                    <a:pt x="1216" y="5031"/>
                    <a:pt x="1057" y="5057"/>
                  </a:cubicBezTo>
                  <a:lnTo>
                    <a:pt x="1005" y="5057"/>
                  </a:lnTo>
                  <a:cubicBezTo>
                    <a:pt x="899" y="4978"/>
                    <a:pt x="793" y="4873"/>
                    <a:pt x="688" y="4767"/>
                  </a:cubicBezTo>
                  <a:lnTo>
                    <a:pt x="688" y="4740"/>
                  </a:lnTo>
                  <a:cubicBezTo>
                    <a:pt x="556" y="4344"/>
                    <a:pt x="635" y="4186"/>
                    <a:pt x="793" y="3657"/>
                  </a:cubicBezTo>
                  <a:cubicBezTo>
                    <a:pt x="1031" y="3156"/>
                    <a:pt x="1190" y="2627"/>
                    <a:pt x="1533" y="2020"/>
                  </a:cubicBezTo>
                  <a:cubicBezTo>
                    <a:pt x="1639" y="1756"/>
                    <a:pt x="1797" y="1492"/>
                    <a:pt x="1956" y="1227"/>
                  </a:cubicBezTo>
                  <a:close/>
                  <a:moveTo>
                    <a:pt x="2421" y="1"/>
                  </a:moveTo>
                  <a:cubicBezTo>
                    <a:pt x="2391" y="1"/>
                    <a:pt x="2360" y="4"/>
                    <a:pt x="2325" y="12"/>
                  </a:cubicBezTo>
                  <a:cubicBezTo>
                    <a:pt x="2273" y="39"/>
                    <a:pt x="2220" y="65"/>
                    <a:pt x="2167" y="92"/>
                  </a:cubicBezTo>
                  <a:cubicBezTo>
                    <a:pt x="2088" y="92"/>
                    <a:pt x="2008" y="144"/>
                    <a:pt x="1982" y="197"/>
                  </a:cubicBezTo>
                  <a:cubicBezTo>
                    <a:pt x="1374" y="1148"/>
                    <a:pt x="873" y="2152"/>
                    <a:pt x="450" y="3182"/>
                  </a:cubicBezTo>
                  <a:cubicBezTo>
                    <a:pt x="265" y="3499"/>
                    <a:pt x="1" y="4291"/>
                    <a:pt x="186" y="4793"/>
                  </a:cubicBezTo>
                  <a:cubicBezTo>
                    <a:pt x="318" y="5110"/>
                    <a:pt x="556" y="5374"/>
                    <a:pt x="873" y="5506"/>
                  </a:cubicBezTo>
                  <a:cubicBezTo>
                    <a:pt x="939" y="5520"/>
                    <a:pt x="1005" y="5526"/>
                    <a:pt x="1069" y="5526"/>
                  </a:cubicBezTo>
                  <a:cubicBezTo>
                    <a:pt x="1264" y="5526"/>
                    <a:pt x="1447" y="5467"/>
                    <a:pt x="1586" y="5348"/>
                  </a:cubicBezTo>
                  <a:cubicBezTo>
                    <a:pt x="1771" y="5295"/>
                    <a:pt x="1956" y="5163"/>
                    <a:pt x="2061" y="5005"/>
                  </a:cubicBezTo>
                  <a:cubicBezTo>
                    <a:pt x="2325" y="4714"/>
                    <a:pt x="2510" y="4344"/>
                    <a:pt x="2590" y="3974"/>
                  </a:cubicBezTo>
                  <a:cubicBezTo>
                    <a:pt x="2669" y="3499"/>
                    <a:pt x="2695" y="3024"/>
                    <a:pt x="2642" y="2548"/>
                  </a:cubicBezTo>
                  <a:cubicBezTo>
                    <a:pt x="2537" y="1888"/>
                    <a:pt x="2537" y="1201"/>
                    <a:pt x="2669" y="541"/>
                  </a:cubicBezTo>
                  <a:cubicBezTo>
                    <a:pt x="2764" y="303"/>
                    <a:pt x="2688" y="1"/>
                    <a:pt x="2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1"/>
            <p:cNvSpPr/>
            <p:nvPr/>
          </p:nvSpPr>
          <p:spPr>
            <a:xfrm>
              <a:off x="1469275" y="2446300"/>
              <a:ext cx="70675" cy="129325"/>
            </a:xfrm>
            <a:custGeom>
              <a:avLst/>
              <a:gdLst/>
              <a:ahLst/>
              <a:cxnLst/>
              <a:rect l="l" t="t" r="r" b="b"/>
              <a:pathLst>
                <a:path w="2827" h="5173" extrusionOk="0">
                  <a:moveTo>
                    <a:pt x="2061" y="1233"/>
                  </a:moveTo>
                  <a:lnTo>
                    <a:pt x="2061" y="1233"/>
                  </a:lnTo>
                  <a:cubicBezTo>
                    <a:pt x="2008" y="1445"/>
                    <a:pt x="1981" y="1630"/>
                    <a:pt x="1929" y="1762"/>
                  </a:cubicBezTo>
                  <a:cubicBezTo>
                    <a:pt x="1744" y="2924"/>
                    <a:pt x="1268" y="4456"/>
                    <a:pt x="687" y="4641"/>
                  </a:cubicBezTo>
                  <a:lnTo>
                    <a:pt x="687" y="4614"/>
                  </a:lnTo>
                  <a:cubicBezTo>
                    <a:pt x="687" y="4614"/>
                    <a:pt x="661" y="4588"/>
                    <a:pt x="661" y="4588"/>
                  </a:cubicBezTo>
                  <a:cubicBezTo>
                    <a:pt x="423" y="3928"/>
                    <a:pt x="1004" y="3135"/>
                    <a:pt x="1453" y="2237"/>
                  </a:cubicBezTo>
                  <a:cubicBezTo>
                    <a:pt x="1638" y="1894"/>
                    <a:pt x="1849" y="1577"/>
                    <a:pt x="2061" y="1233"/>
                  </a:cubicBezTo>
                  <a:close/>
                  <a:moveTo>
                    <a:pt x="2329" y="0"/>
                  </a:moveTo>
                  <a:cubicBezTo>
                    <a:pt x="2243" y="0"/>
                    <a:pt x="2163" y="41"/>
                    <a:pt x="2113" y="124"/>
                  </a:cubicBezTo>
                  <a:cubicBezTo>
                    <a:pt x="1321" y="1392"/>
                    <a:pt x="397" y="2686"/>
                    <a:pt x="27" y="4139"/>
                  </a:cubicBezTo>
                  <a:cubicBezTo>
                    <a:pt x="0" y="4509"/>
                    <a:pt x="132" y="4879"/>
                    <a:pt x="423" y="5116"/>
                  </a:cubicBezTo>
                  <a:cubicBezTo>
                    <a:pt x="495" y="5155"/>
                    <a:pt x="571" y="5172"/>
                    <a:pt x="649" y="5172"/>
                  </a:cubicBezTo>
                  <a:cubicBezTo>
                    <a:pt x="888" y="5172"/>
                    <a:pt x="1142" y="5018"/>
                    <a:pt x="1321" y="4879"/>
                  </a:cubicBezTo>
                  <a:cubicBezTo>
                    <a:pt x="1929" y="4271"/>
                    <a:pt x="2193" y="3399"/>
                    <a:pt x="2351" y="2581"/>
                  </a:cubicBezTo>
                  <a:cubicBezTo>
                    <a:pt x="2483" y="1920"/>
                    <a:pt x="2668" y="1286"/>
                    <a:pt x="2774" y="626"/>
                  </a:cubicBezTo>
                  <a:cubicBezTo>
                    <a:pt x="2747" y="415"/>
                    <a:pt x="2827" y="124"/>
                    <a:pt x="2562" y="45"/>
                  </a:cubicBezTo>
                  <a:lnTo>
                    <a:pt x="2562" y="71"/>
                  </a:lnTo>
                  <a:cubicBezTo>
                    <a:pt x="2536" y="45"/>
                    <a:pt x="2510" y="45"/>
                    <a:pt x="2483" y="45"/>
                  </a:cubicBezTo>
                  <a:cubicBezTo>
                    <a:pt x="2434" y="15"/>
                    <a:pt x="2380" y="0"/>
                    <a:pt x="23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9" name="Google Shape;949;p41"/>
          <p:cNvGrpSpPr/>
          <p:nvPr/>
        </p:nvGrpSpPr>
        <p:grpSpPr>
          <a:xfrm>
            <a:off x="8102375" y="2859650"/>
            <a:ext cx="571900" cy="1588000"/>
            <a:chOff x="5250225" y="2349700"/>
            <a:chExt cx="571900" cy="1588000"/>
          </a:xfrm>
        </p:grpSpPr>
        <p:sp>
          <p:nvSpPr>
            <p:cNvPr id="950" name="Google Shape;950;p41"/>
            <p:cNvSpPr/>
            <p:nvPr/>
          </p:nvSpPr>
          <p:spPr>
            <a:xfrm>
              <a:off x="5250225" y="2421650"/>
              <a:ext cx="256900" cy="1515900"/>
            </a:xfrm>
            <a:custGeom>
              <a:avLst/>
              <a:gdLst/>
              <a:ahLst/>
              <a:cxnLst/>
              <a:rect l="l" t="t" r="r" b="b"/>
              <a:pathLst>
                <a:path w="10276" h="60636" extrusionOk="0">
                  <a:moveTo>
                    <a:pt x="3685" y="1"/>
                  </a:moveTo>
                  <a:cubicBezTo>
                    <a:pt x="3613" y="1"/>
                    <a:pt x="3540" y="27"/>
                    <a:pt x="3487" y="80"/>
                  </a:cubicBezTo>
                  <a:cubicBezTo>
                    <a:pt x="2061" y="1163"/>
                    <a:pt x="635" y="2431"/>
                    <a:pt x="318" y="4227"/>
                  </a:cubicBezTo>
                  <a:cubicBezTo>
                    <a:pt x="106" y="4914"/>
                    <a:pt x="1" y="5627"/>
                    <a:pt x="27" y="6340"/>
                  </a:cubicBezTo>
                  <a:cubicBezTo>
                    <a:pt x="133" y="7344"/>
                    <a:pt x="635" y="8242"/>
                    <a:pt x="1242" y="9061"/>
                  </a:cubicBezTo>
                  <a:cubicBezTo>
                    <a:pt x="1665" y="9642"/>
                    <a:pt x="2351" y="9959"/>
                    <a:pt x="2959" y="10329"/>
                  </a:cubicBezTo>
                  <a:cubicBezTo>
                    <a:pt x="3567" y="10725"/>
                    <a:pt x="4148" y="11042"/>
                    <a:pt x="4702" y="11464"/>
                  </a:cubicBezTo>
                  <a:cubicBezTo>
                    <a:pt x="5151" y="11676"/>
                    <a:pt x="5574" y="11966"/>
                    <a:pt x="5891" y="12362"/>
                  </a:cubicBezTo>
                  <a:cubicBezTo>
                    <a:pt x="5917" y="12389"/>
                    <a:pt x="5944" y="12415"/>
                    <a:pt x="5970" y="12442"/>
                  </a:cubicBezTo>
                  <a:cubicBezTo>
                    <a:pt x="6049" y="12574"/>
                    <a:pt x="6129" y="12706"/>
                    <a:pt x="6208" y="12864"/>
                  </a:cubicBezTo>
                  <a:cubicBezTo>
                    <a:pt x="6261" y="12970"/>
                    <a:pt x="6340" y="13261"/>
                    <a:pt x="6366" y="13366"/>
                  </a:cubicBezTo>
                  <a:cubicBezTo>
                    <a:pt x="6393" y="14925"/>
                    <a:pt x="5917" y="16457"/>
                    <a:pt x="5019" y="17725"/>
                  </a:cubicBezTo>
                  <a:cubicBezTo>
                    <a:pt x="4517" y="18385"/>
                    <a:pt x="3567" y="19283"/>
                    <a:pt x="2959" y="20234"/>
                  </a:cubicBezTo>
                  <a:cubicBezTo>
                    <a:pt x="2457" y="20921"/>
                    <a:pt x="2061" y="21660"/>
                    <a:pt x="1770" y="22453"/>
                  </a:cubicBezTo>
                  <a:cubicBezTo>
                    <a:pt x="1533" y="22981"/>
                    <a:pt x="819" y="24724"/>
                    <a:pt x="1242" y="25702"/>
                  </a:cubicBezTo>
                  <a:cubicBezTo>
                    <a:pt x="1718" y="26917"/>
                    <a:pt x="2536" y="27973"/>
                    <a:pt x="3593" y="28766"/>
                  </a:cubicBezTo>
                  <a:cubicBezTo>
                    <a:pt x="4517" y="29294"/>
                    <a:pt x="5178" y="29347"/>
                    <a:pt x="5759" y="29875"/>
                  </a:cubicBezTo>
                  <a:cubicBezTo>
                    <a:pt x="7872" y="31513"/>
                    <a:pt x="8163" y="33732"/>
                    <a:pt x="7238" y="36267"/>
                  </a:cubicBezTo>
                  <a:cubicBezTo>
                    <a:pt x="6736" y="37509"/>
                    <a:pt x="6049" y="38671"/>
                    <a:pt x="5204" y="39728"/>
                  </a:cubicBezTo>
                  <a:cubicBezTo>
                    <a:pt x="4438" y="40599"/>
                    <a:pt x="3778" y="41577"/>
                    <a:pt x="3250" y="42607"/>
                  </a:cubicBezTo>
                  <a:cubicBezTo>
                    <a:pt x="2906" y="43161"/>
                    <a:pt x="2668" y="43795"/>
                    <a:pt x="2589" y="44456"/>
                  </a:cubicBezTo>
                  <a:cubicBezTo>
                    <a:pt x="2484" y="44878"/>
                    <a:pt x="2457" y="45327"/>
                    <a:pt x="2510" y="45750"/>
                  </a:cubicBezTo>
                  <a:cubicBezTo>
                    <a:pt x="2721" y="46675"/>
                    <a:pt x="3619" y="47176"/>
                    <a:pt x="4412" y="47626"/>
                  </a:cubicBezTo>
                  <a:cubicBezTo>
                    <a:pt x="5416" y="48286"/>
                    <a:pt x="6604" y="48629"/>
                    <a:pt x="7397" y="49052"/>
                  </a:cubicBezTo>
                  <a:cubicBezTo>
                    <a:pt x="8480" y="49765"/>
                    <a:pt x="9404" y="51931"/>
                    <a:pt x="8902" y="53252"/>
                  </a:cubicBezTo>
                  <a:cubicBezTo>
                    <a:pt x="8691" y="54203"/>
                    <a:pt x="7846" y="54889"/>
                    <a:pt x="7265" y="55761"/>
                  </a:cubicBezTo>
                  <a:cubicBezTo>
                    <a:pt x="6683" y="56633"/>
                    <a:pt x="6419" y="57055"/>
                    <a:pt x="6234" y="58059"/>
                  </a:cubicBezTo>
                  <a:cubicBezTo>
                    <a:pt x="6129" y="58508"/>
                    <a:pt x="6129" y="58984"/>
                    <a:pt x="6234" y="59433"/>
                  </a:cubicBezTo>
                  <a:cubicBezTo>
                    <a:pt x="6314" y="59697"/>
                    <a:pt x="6366" y="59961"/>
                    <a:pt x="6446" y="60225"/>
                  </a:cubicBezTo>
                  <a:cubicBezTo>
                    <a:pt x="6446" y="60252"/>
                    <a:pt x="6446" y="60278"/>
                    <a:pt x="6446" y="60304"/>
                  </a:cubicBezTo>
                  <a:cubicBezTo>
                    <a:pt x="6446" y="60331"/>
                    <a:pt x="6472" y="60357"/>
                    <a:pt x="6472" y="60384"/>
                  </a:cubicBezTo>
                  <a:cubicBezTo>
                    <a:pt x="6558" y="60555"/>
                    <a:pt x="6718" y="60636"/>
                    <a:pt x="6878" y="60636"/>
                  </a:cubicBezTo>
                  <a:cubicBezTo>
                    <a:pt x="7062" y="60636"/>
                    <a:pt x="7247" y="60529"/>
                    <a:pt x="7317" y="60331"/>
                  </a:cubicBezTo>
                  <a:cubicBezTo>
                    <a:pt x="7344" y="59855"/>
                    <a:pt x="6948" y="58931"/>
                    <a:pt x="7000" y="58825"/>
                  </a:cubicBezTo>
                  <a:cubicBezTo>
                    <a:pt x="7053" y="57874"/>
                    <a:pt x="7397" y="56976"/>
                    <a:pt x="7978" y="56237"/>
                  </a:cubicBezTo>
                  <a:cubicBezTo>
                    <a:pt x="8400" y="55576"/>
                    <a:pt x="9114" y="54942"/>
                    <a:pt x="9536" y="54071"/>
                  </a:cubicBezTo>
                  <a:cubicBezTo>
                    <a:pt x="10276" y="52539"/>
                    <a:pt x="9880" y="50769"/>
                    <a:pt x="8876" y="49395"/>
                  </a:cubicBezTo>
                  <a:lnTo>
                    <a:pt x="8929" y="49395"/>
                  </a:lnTo>
                  <a:cubicBezTo>
                    <a:pt x="8638" y="48946"/>
                    <a:pt x="8242" y="48576"/>
                    <a:pt x="7793" y="48286"/>
                  </a:cubicBezTo>
                  <a:cubicBezTo>
                    <a:pt x="7397" y="48101"/>
                    <a:pt x="7000" y="47942"/>
                    <a:pt x="6604" y="47784"/>
                  </a:cubicBezTo>
                  <a:cubicBezTo>
                    <a:pt x="5680" y="47361"/>
                    <a:pt x="4782" y="46886"/>
                    <a:pt x="3910" y="46305"/>
                  </a:cubicBezTo>
                  <a:cubicBezTo>
                    <a:pt x="3302" y="45750"/>
                    <a:pt x="3329" y="45512"/>
                    <a:pt x="3461" y="44694"/>
                  </a:cubicBezTo>
                  <a:cubicBezTo>
                    <a:pt x="3567" y="43663"/>
                    <a:pt x="3963" y="43082"/>
                    <a:pt x="4570" y="42052"/>
                  </a:cubicBezTo>
                  <a:cubicBezTo>
                    <a:pt x="5363" y="40679"/>
                    <a:pt x="6155" y="40150"/>
                    <a:pt x="7053" y="38592"/>
                  </a:cubicBezTo>
                  <a:cubicBezTo>
                    <a:pt x="8876" y="35554"/>
                    <a:pt x="9589" y="31751"/>
                    <a:pt x="6393" y="29294"/>
                  </a:cubicBezTo>
                  <a:cubicBezTo>
                    <a:pt x="5838" y="28845"/>
                    <a:pt x="5204" y="28502"/>
                    <a:pt x="4544" y="28290"/>
                  </a:cubicBezTo>
                  <a:cubicBezTo>
                    <a:pt x="3857" y="27973"/>
                    <a:pt x="3725" y="27788"/>
                    <a:pt x="3223" y="27234"/>
                  </a:cubicBezTo>
                  <a:cubicBezTo>
                    <a:pt x="2589" y="26521"/>
                    <a:pt x="1955" y="25596"/>
                    <a:pt x="1955" y="24830"/>
                  </a:cubicBezTo>
                  <a:cubicBezTo>
                    <a:pt x="2193" y="23139"/>
                    <a:pt x="2906" y="21634"/>
                    <a:pt x="4095" y="20023"/>
                  </a:cubicBezTo>
                  <a:cubicBezTo>
                    <a:pt x="4676" y="19177"/>
                    <a:pt x="5891" y="18121"/>
                    <a:pt x="6472" y="16906"/>
                  </a:cubicBezTo>
                  <a:cubicBezTo>
                    <a:pt x="6789" y="16113"/>
                    <a:pt x="7000" y="15268"/>
                    <a:pt x="7080" y="14423"/>
                  </a:cubicBezTo>
                  <a:cubicBezTo>
                    <a:pt x="7212" y="13789"/>
                    <a:pt x="7159" y="13155"/>
                    <a:pt x="6921" y="12574"/>
                  </a:cubicBezTo>
                  <a:cubicBezTo>
                    <a:pt x="6366" y="11332"/>
                    <a:pt x="5257" y="10963"/>
                    <a:pt x="4253" y="10329"/>
                  </a:cubicBezTo>
                  <a:cubicBezTo>
                    <a:pt x="3619" y="9932"/>
                    <a:pt x="2616" y="9404"/>
                    <a:pt x="2246" y="9166"/>
                  </a:cubicBezTo>
                  <a:cubicBezTo>
                    <a:pt x="1612" y="8717"/>
                    <a:pt x="1453" y="8268"/>
                    <a:pt x="1031" y="7581"/>
                  </a:cubicBezTo>
                  <a:cubicBezTo>
                    <a:pt x="502" y="6657"/>
                    <a:pt x="476" y="5653"/>
                    <a:pt x="846" y="4465"/>
                  </a:cubicBezTo>
                  <a:cubicBezTo>
                    <a:pt x="1057" y="3619"/>
                    <a:pt x="1216" y="3091"/>
                    <a:pt x="1744" y="2431"/>
                  </a:cubicBezTo>
                  <a:cubicBezTo>
                    <a:pt x="2193" y="1744"/>
                    <a:pt x="3091" y="1084"/>
                    <a:pt x="3884" y="450"/>
                  </a:cubicBezTo>
                  <a:cubicBezTo>
                    <a:pt x="3989" y="344"/>
                    <a:pt x="3989" y="159"/>
                    <a:pt x="3884" y="80"/>
                  </a:cubicBezTo>
                  <a:cubicBezTo>
                    <a:pt x="3831" y="27"/>
                    <a:pt x="3758" y="1"/>
                    <a:pt x="3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1"/>
            <p:cNvSpPr/>
            <p:nvPr/>
          </p:nvSpPr>
          <p:spPr>
            <a:xfrm>
              <a:off x="5403425" y="2406800"/>
              <a:ext cx="254275" cy="1530900"/>
            </a:xfrm>
            <a:custGeom>
              <a:avLst/>
              <a:gdLst/>
              <a:ahLst/>
              <a:cxnLst/>
              <a:rect l="l" t="t" r="r" b="b"/>
              <a:pathLst>
                <a:path w="10171" h="61236" extrusionOk="0">
                  <a:moveTo>
                    <a:pt x="4042" y="0"/>
                  </a:moveTo>
                  <a:cubicBezTo>
                    <a:pt x="3936" y="0"/>
                    <a:pt x="3831" y="40"/>
                    <a:pt x="3752" y="119"/>
                  </a:cubicBezTo>
                  <a:cubicBezTo>
                    <a:pt x="3699" y="172"/>
                    <a:pt x="3646" y="225"/>
                    <a:pt x="3593" y="278"/>
                  </a:cubicBezTo>
                  <a:cubicBezTo>
                    <a:pt x="3303" y="542"/>
                    <a:pt x="3012" y="859"/>
                    <a:pt x="2774" y="1176"/>
                  </a:cubicBezTo>
                  <a:cubicBezTo>
                    <a:pt x="2087" y="1968"/>
                    <a:pt x="1321" y="2708"/>
                    <a:pt x="952" y="3685"/>
                  </a:cubicBezTo>
                  <a:cubicBezTo>
                    <a:pt x="423" y="4900"/>
                    <a:pt x="1" y="7119"/>
                    <a:pt x="529" y="7964"/>
                  </a:cubicBezTo>
                  <a:cubicBezTo>
                    <a:pt x="925" y="8862"/>
                    <a:pt x="1506" y="9655"/>
                    <a:pt x="2246" y="10315"/>
                  </a:cubicBezTo>
                  <a:cubicBezTo>
                    <a:pt x="2721" y="10764"/>
                    <a:pt x="3540" y="11107"/>
                    <a:pt x="3752" y="11345"/>
                  </a:cubicBezTo>
                  <a:cubicBezTo>
                    <a:pt x="5257" y="12560"/>
                    <a:pt x="5627" y="13934"/>
                    <a:pt x="4993" y="15677"/>
                  </a:cubicBezTo>
                  <a:cubicBezTo>
                    <a:pt x="4491" y="16787"/>
                    <a:pt x="3329" y="18873"/>
                    <a:pt x="2563" y="20300"/>
                  </a:cubicBezTo>
                  <a:cubicBezTo>
                    <a:pt x="1480" y="21990"/>
                    <a:pt x="503" y="24262"/>
                    <a:pt x="1929" y="26032"/>
                  </a:cubicBezTo>
                  <a:cubicBezTo>
                    <a:pt x="2537" y="26930"/>
                    <a:pt x="3382" y="27273"/>
                    <a:pt x="4042" y="27854"/>
                  </a:cubicBezTo>
                  <a:cubicBezTo>
                    <a:pt x="5178" y="28805"/>
                    <a:pt x="6102" y="29201"/>
                    <a:pt x="6763" y="30337"/>
                  </a:cubicBezTo>
                  <a:cubicBezTo>
                    <a:pt x="7978" y="32212"/>
                    <a:pt x="6974" y="35197"/>
                    <a:pt x="5944" y="37126"/>
                  </a:cubicBezTo>
                  <a:cubicBezTo>
                    <a:pt x="5442" y="38050"/>
                    <a:pt x="4623" y="38816"/>
                    <a:pt x="4201" y="39793"/>
                  </a:cubicBezTo>
                  <a:cubicBezTo>
                    <a:pt x="3540" y="41114"/>
                    <a:pt x="3540" y="42752"/>
                    <a:pt x="4491" y="43967"/>
                  </a:cubicBezTo>
                  <a:cubicBezTo>
                    <a:pt x="5336" y="45129"/>
                    <a:pt x="7476" y="46608"/>
                    <a:pt x="8084" y="47612"/>
                  </a:cubicBezTo>
                  <a:cubicBezTo>
                    <a:pt x="8638" y="48299"/>
                    <a:pt x="8955" y="49091"/>
                    <a:pt x="9061" y="49963"/>
                  </a:cubicBezTo>
                  <a:cubicBezTo>
                    <a:pt x="9167" y="50570"/>
                    <a:pt x="9193" y="51204"/>
                    <a:pt x="9140" y="51812"/>
                  </a:cubicBezTo>
                  <a:cubicBezTo>
                    <a:pt x="8876" y="53317"/>
                    <a:pt x="7872" y="55166"/>
                    <a:pt x="7238" y="56857"/>
                  </a:cubicBezTo>
                  <a:cubicBezTo>
                    <a:pt x="6816" y="58231"/>
                    <a:pt x="6657" y="59657"/>
                    <a:pt x="6816" y="61083"/>
                  </a:cubicBezTo>
                  <a:cubicBezTo>
                    <a:pt x="6850" y="61187"/>
                    <a:pt x="6949" y="61235"/>
                    <a:pt x="7049" y="61235"/>
                  </a:cubicBezTo>
                  <a:cubicBezTo>
                    <a:pt x="7178" y="61235"/>
                    <a:pt x="7306" y="61153"/>
                    <a:pt x="7291" y="61004"/>
                  </a:cubicBezTo>
                  <a:cubicBezTo>
                    <a:pt x="7133" y="59208"/>
                    <a:pt x="7476" y="57385"/>
                    <a:pt x="8295" y="55774"/>
                  </a:cubicBezTo>
                  <a:cubicBezTo>
                    <a:pt x="8876" y="54374"/>
                    <a:pt x="10170" y="52102"/>
                    <a:pt x="9695" y="50068"/>
                  </a:cubicBezTo>
                  <a:cubicBezTo>
                    <a:pt x="9642" y="48563"/>
                    <a:pt x="8797" y="47242"/>
                    <a:pt x="7740" y="46186"/>
                  </a:cubicBezTo>
                  <a:cubicBezTo>
                    <a:pt x="6499" y="44971"/>
                    <a:pt x="5125" y="43940"/>
                    <a:pt x="4729" y="42857"/>
                  </a:cubicBezTo>
                  <a:cubicBezTo>
                    <a:pt x="4280" y="41748"/>
                    <a:pt x="4570" y="40691"/>
                    <a:pt x="5099" y="39714"/>
                  </a:cubicBezTo>
                  <a:cubicBezTo>
                    <a:pt x="5812" y="38631"/>
                    <a:pt x="6684" y="37601"/>
                    <a:pt x="7133" y="36360"/>
                  </a:cubicBezTo>
                  <a:cubicBezTo>
                    <a:pt x="7899" y="34748"/>
                    <a:pt x="8665" y="31658"/>
                    <a:pt x="7265" y="29756"/>
                  </a:cubicBezTo>
                  <a:cubicBezTo>
                    <a:pt x="6472" y="28514"/>
                    <a:pt x="5468" y="28118"/>
                    <a:pt x="4438" y="27167"/>
                  </a:cubicBezTo>
                  <a:cubicBezTo>
                    <a:pt x="3461" y="26348"/>
                    <a:pt x="2853" y="26137"/>
                    <a:pt x="2325" y="25107"/>
                  </a:cubicBezTo>
                  <a:cubicBezTo>
                    <a:pt x="1691" y="23945"/>
                    <a:pt x="2220" y="22386"/>
                    <a:pt x="3170" y="20854"/>
                  </a:cubicBezTo>
                  <a:cubicBezTo>
                    <a:pt x="3963" y="19375"/>
                    <a:pt x="4808" y="17949"/>
                    <a:pt x="5521" y="16417"/>
                  </a:cubicBezTo>
                  <a:cubicBezTo>
                    <a:pt x="6657" y="14488"/>
                    <a:pt x="6129" y="12032"/>
                    <a:pt x="4333" y="10738"/>
                  </a:cubicBezTo>
                  <a:cubicBezTo>
                    <a:pt x="3936" y="10368"/>
                    <a:pt x="3408" y="10157"/>
                    <a:pt x="2986" y="9813"/>
                  </a:cubicBezTo>
                  <a:cubicBezTo>
                    <a:pt x="2404" y="9338"/>
                    <a:pt x="1929" y="8757"/>
                    <a:pt x="1559" y="8096"/>
                  </a:cubicBezTo>
                  <a:cubicBezTo>
                    <a:pt x="1189" y="7436"/>
                    <a:pt x="1084" y="7251"/>
                    <a:pt x="1189" y="6194"/>
                  </a:cubicBezTo>
                  <a:cubicBezTo>
                    <a:pt x="1295" y="4900"/>
                    <a:pt x="1744" y="3659"/>
                    <a:pt x="2537" y="2655"/>
                  </a:cubicBezTo>
                  <a:cubicBezTo>
                    <a:pt x="3038" y="2153"/>
                    <a:pt x="3461" y="1572"/>
                    <a:pt x="3936" y="1070"/>
                  </a:cubicBezTo>
                  <a:cubicBezTo>
                    <a:pt x="4201" y="806"/>
                    <a:pt x="4702" y="489"/>
                    <a:pt x="4333" y="119"/>
                  </a:cubicBezTo>
                  <a:cubicBezTo>
                    <a:pt x="4253" y="40"/>
                    <a:pt x="4148" y="0"/>
                    <a:pt x="40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1"/>
            <p:cNvSpPr/>
            <p:nvPr/>
          </p:nvSpPr>
          <p:spPr>
            <a:xfrm>
              <a:off x="5618700" y="2412500"/>
              <a:ext cx="203425" cy="1524750"/>
            </a:xfrm>
            <a:custGeom>
              <a:avLst/>
              <a:gdLst/>
              <a:ahLst/>
              <a:cxnLst/>
              <a:rect l="l" t="t" r="r" b="b"/>
              <a:pathLst>
                <a:path w="8137" h="60990" extrusionOk="0">
                  <a:moveTo>
                    <a:pt x="3623" y="1"/>
                  </a:moveTo>
                  <a:cubicBezTo>
                    <a:pt x="3536" y="1"/>
                    <a:pt x="3453" y="38"/>
                    <a:pt x="3408" y="129"/>
                  </a:cubicBezTo>
                  <a:cubicBezTo>
                    <a:pt x="1982" y="2110"/>
                    <a:pt x="503" y="4249"/>
                    <a:pt x="239" y="6706"/>
                  </a:cubicBezTo>
                  <a:cubicBezTo>
                    <a:pt x="186" y="7234"/>
                    <a:pt x="1" y="7789"/>
                    <a:pt x="54" y="8317"/>
                  </a:cubicBezTo>
                  <a:cubicBezTo>
                    <a:pt x="159" y="8846"/>
                    <a:pt x="397" y="9295"/>
                    <a:pt x="740" y="9691"/>
                  </a:cubicBezTo>
                  <a:cubicBezTo>
                    <a:pt x="1744" y="10721"/>
                    <a:pt x="2589" y="11936"/>
                    <a:pt x="3197" y="13257"/>
                  </a:cubicBezTo>
                  <a:cubicBezTo>
                    <a:pt x="4016" y="14577"/>
                    <a:pt x="4227" y="15660"/>
                    <a:pt x="3937" y="17325"/>
                  </a:cubicBezTo>
                  <a:cubicBezTo>
                    <a:pt x="3804" y="18408"/>
                    <a:pt x="3487" y="19464"/>
                    <a:pt x="3012" y="20415"/>
                  </a:cubicBezTo>
                  <a:cubicBezTo>
                    <a:pt x="2563" y="21340"/>
                    <a:pt x="2088" y="22026"/>
                    <a:pt x="1744" y="22739"/>
                  </a:cubicBezTo>
                  <a:cubicBezTo>
                    <a:pt x="1163" y="24007"/>
                    <a:pt x="740" y="25487"/>
                    <a:pt x="1005" y="26887"/>
                  </a:cubicBezTo>
                  <a:cubicBezTo>
                    <a:pt x="1137" y="27758"/>
                    <a:pt x="1665" y="28524"/>
                    <a:pt x="2167" y="29290"/>
                  </a:cubicBezTo>
                  <a:cubicBezTo>
                    <a:pt x="2774" y="30268"/>
                    <a:pt x="4254" y="31667"/>
                    <a:pt x="4808" y="32196"/>
                  </a:cubicBezTo>
                  <a:cubicBezTo>
                    <a:pt x="5495" y="32988"/>
                    <a:pt x="5918" y="33992"/>
                    <a:pt x="6050" y="35049"/>
                  </a:cubicBezTo>
                  <a:cubicBezTo>
                    <a:pt x="6023" y="36290"/>
                    <a:pt x="5786" y="37505"/>
                    <a:pt x="5336" y="38667"/>
                  </a:cubicBezTo>
                  <a:cubicBezTo>
                    <a:pt x="5152" y="39143"/>
                    <a:pt x="4570" y="40226"/>
                    <a:pt x="4254" y="41018"/>
                  </a:cubicBezTo>
                  <a:cubicBezTo>
                    <a:pt x="3857" y="41916"/>
                    <a:pt x="3567" y="42867"/>
                    <a:pt x="3355" y="43818"/>
                  </a:cubicBezTo>
                  <a:cubicBezTo>
                    <a:pt x="3065" y="45139"/>
                    <a:pt x="3963" y="46327"/>
                    <a:pt x="5020" y="47093"/>
                  </a:cubicBezTo>
                  <a:cubicBezTo>
                    <a:pt x="5838" y="47833"/>
                    <a:pt x="6631" y="48388"/>
                    <a:pt x="7027" y="49180"/>
                  </a:cubicBezTo>
                  <a:cubicBezTo>
                    <a:pt x="7080" y="49312"/>
                    <a:pt x="7106" y="49444"/>
                    <a:pt x="7133" y="49576"/>
                  </a:cubicBezTo>
                  <a:cubicBezTo>
                    <a:pt x="7133" y="49603"/>
                    <a:pt x="7133" y="49656"/>
                    <a:pt x="7159" y="49682"/>
                  </a:cubicBezTo>
                  <a:cubicBezTo>
                    <a:pt x="7185" y="49735"/>
                    <a:pt x="7159" y="49735"/>
                    <a:pt x="7159" y="49761"/>
                  </a:cubicBezTo>
                  <a:cubicBezTo>
                    <a:pt x="7159" y="50342"/>
                    <a:pt x="7106" y="50950"/>
                    <a:pt x="7001" y="51531"/>
                  </a:cubicBezTo>
                  <a:lnTo>
                    <a:pt x="6974" y="51742"/>
                  </a:lnTo>
                  <a:cubicBezTo>
                    <a:pt x="6921" y="52086"/>
                    <a:pt x="6869" y="52456"/>
                    <a:pt x="6789" y="52799"/>
                  </a:cubicBezTo>
                  <a:cubicBezTo>
                    <a:pt x="6604" y="53433"/>
                    <a:pt x="6367" y="54040"/>
                    <a:pt x="6155" y="54674"/>
                  </a:cubicBezTo>
                  <a:cubicBezTo>
                    <a:pt x="5733" y="55863"/>
                    <a:pt x="5125" y="57025"/>
                    <a:pt x="4940" y="58293"/>
                  </a:cubicBezTo>
                  <a:cubicBezTo>
                    <a:pt x="4916" y="58755"/>
                    <a:pt x="5026" y="59195"/>
                    <a:pt x="5208" y="59591"/>
                  </a:cubicBezTo>
                  <a:lnTo>
                    <a:pt x="5208" y="59591"/>
                  </a:lnTo>
                  <a:cubicBezTo>
                    <a:pt x="5207" y="59590"/>
                    <a:pt x="5206" y="59589"/>
                    <a:pt x="5204" y="59587"/>
                  </a:cubicBezTo>
                  <a:lnTo>
                    <a:pt x="5204" y="59587"/>
                  </a:lnTo>
                  <a:cubicBezTo>
                    <a:pt x="5363" y="59957"/>
                    <a:pt x="5548" y="60327"/>
                    <a:pt x="5759" y="60670"/>
                  </a:cubicBezTo>
                  <a:cubicBezTo>
                    <a:pt x="5786" y="60723"/>
                    <a:pt x="5812" y="60776"/>
                    <a:pt x="5865" y="60829"/>
                  </a:cubicBezTo>
                  <a:cubicBezTo>
                    <a:pt x="5950" y="60931"/>
                    <a:pt x="6079" y="60989"/>
                    <a:pt x="6210" y="60989"/>
                  </a:cubicBezTo>
                  <a:cubicBezTo>
                    <a:pt x="6282" y="60989"/>
                    <a:pt x="6354" y="60972"/>
                    <a:pt x="6419" y="60934"/>
                  </a:cubicBezTo>
                  <a:cubicBezTo>
                    <a:pt x="6842" y="60697"/>
                    <a:pt x="6552" y="60248"/>
                    <a:pt x="6340" y="59957"/>
                  </a:cubicBezTo>
                  <a:cubicBezTo>
                    <a:pt x="6208" y="59693"/>
                    <a:pt x="6076" y="59429"/>
                    <a:pt x="5970" y="59165"/>
                  </a:cubicBezTo>
                  <a:cubicBezTo>
                    <a:pt x="5786" y="58769"/>
                    <a:pt x="5759" y="58293"/>
                    <a:pt x="5891" y="57844"/>
                  </a:cubicBezTo>
                  <a:cubicBezTo>
                    <a:pt x="6340" y="56418"/>
                    <a:pt x="6974" y="55071"/>
                    <a:pt x="7423" y="53644"/>
                  </a:cubicBezTo>
                  <a:cubicBezTo>
                    <a:pt x="7687" y="52825"/>
                    <a:pt x="7846" y="51980"/>
                    <a:pt x="7925" y="51108"/>
                  </a:cubicBezTo>
                  <a:cubicBezTo>
                    <a:pt x="8031" y="50342"/>
                    <a:pt x="8136" y="49497"/>
                    <a:pt x="7793" y="48784"/>
                  </a:cubicBezTo>
                  <a:cubicBezTo>
                    <a:pt x="7423" y="47965"/>
                    <a:pt x="6657" y="47410"/>
                    <a:pt x="5997" y="46803"/>
                  </a:cubicBezTo>
                  <a:cubicBezTo>
                    <a:pt x="4042" y="45324"/>
                    <a:pt x="3804" y="44637"/>
                    <a:pt x="4650" y="42418"/>
                  </a:cubicBezTo>
                  <a:cubicBezTo>
                    <a:pt x="5072" y="41018"/>
                    <a:pt x="5653" y="40173"/>
                    <a:pt x="6261" y="38641"/>
                  </a:cubicBezTo>
                  <a:cubicBezTo>
                    <a:pt x="6710" y="37373"/>
                    <a:pt x="6921" y="36026"/>
                    <a:pt x="6869" y="34679"/>
                  </a:cubicBezTo>
                  <a:cubicBezTo>
                    <a:pt x="6684" y="33596"/>
                    <a:pt x="6235" y="32618"/>
                    <a:pt x="5548" y="31773"/>
                  </a:cubicBezTo>
                  <a:cubicBezTo>
                    <a:pt x="4518" y="30690"/>
                    <a:pt x="3461" y="29792"/>
                    <a:pt x="2801" y="28736"/>
                  </a:cubicBezTo>
                  <a:cubicBezTo>
                    <a:pt x="2220" y="27864"/>
                    <a:pt x="1929" y="27415"/>
                    <a:pt x="1797" y="26464"/>
                  </a:cubicBezTo>
                  <a:cubicBezTo>
                    <a:pt x="1638" y="25698"/>
                    <a:pt x="2008" y="24034"/>
                    <a:pt x="2457" y="23136"/>
                  </a:cubicBezTo>
                  <a:cubicBezTo>
                    <a:pt x="3329" y="21498"/>
                    <a:pt x="4597" y="19517"/>
                    <a:pt x="4729" y="17298"/>
                  </a:cubicBezTo>
                  <a:cubicBezTo>
                    <a:pt x="4835" y="16638"/>
                    <a:pt x="4861" y="15925"/>
                    <a:pt x="4808" y="15238"/>
                  </a:cubicBezTo>
                  <a:cubicBezTo>
                    <a:pt x="4623" y="14393"/>
                    <a:pt x="4280" y="13574"/>
                    <a:pt x="3804" y="12834"/>
                  </a:cubicBezTo>
                  <a:cubicBezTo>
                    <a:pt x="3303" y="11830"/>
                    <a:pt x="2695" y="10879"/>
                    <a:pt x="1955" y="10008"/>
                  </a:cubicBezTo>
                  <a:cubicBezTo>
                    <a:pt x="1612" y="9691"/>
                    <a:pt x="1295" y="9321"/>
                    <a:pt x="1005" y="8951"/>
                  </a:cubicBezTo>
                  <a:cubicBezTo>
                    <a:pt x="476" y="8238"/>
                    <a:pt x="714" y="7763"/>
                    <a:pt x="793" y="7023"/>
                  </a:cubicBezTo>
                  <a:cubicBezTo>
                    <a:pt x="952" y="5517"/>
                    <a:pt x="1480" y="4065"/>
                    <a:pt x="2299" y="2797"/>
                  </a:cubicBezTo>
                  <a:cubicBezTo>
                    <a:pt x="2801" y="1925"/>
                    <a:pt x="3435" y="1133"/>
                    <a:pt x="3937" y="314"/>
                  </a:cubicBezTo>
                  <a:cubicBezTo>
                    <a:pt x="3971" y="140"/>
                    <a:pt x="3789" y="1"/>
                    <a:pt x="3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1"/>
            <p:cNvSpPr/>
            <p:nvPr/>
          </p:nvSpPr>
          <p:spPr>
            <a:xfrm>
              <a:off x="5285875" y="2349700"/>
              <a:ext cx="76850" cy="113250"/>
            </a:xfrm>
            <a:custGeom>
              <a:avLst/>
              <a:gdLst/>
              <a:ahLst/>
              <a:cxnLst/>
              <a:rect l="l" t="t" r="r" b="b"/>
              <a:pathLst>
                <a:path w="3074" h="4530" extrusionOk="0">
                  <a:moveTo>
                    <a:pt x="2538" y="0"/>
                  </a:moveTo>
                  <a:cubicBezTo>
                    <a:pt x="2447" y="0"/>
                    <a:pt x="2354" y="44"/>
                    <a:pt x="2273" y="158"/>
                  </a:cubicBezTo>
                  <a:cubicBezTo>
                    <a:pt x="2246" y="211"/>
                    <a:pt x="2246" y="290"/>
                    <a:pt x="2220" y="369"/>
                  </a:cubicBezTo>
                  <a:cubicBezTo>
                    <a:pt x="2141" y="369"/>
                    <a:pt x="2088" y="448"/>
                    <a:pt x="2088" y="501"/>
                  </a:cubicBezTo>
                  <a:cubicBezTo>
                    <a:pt x="1692" y="1320"/>
                    <a:pt x="1242" y="2086"/>
                    <a:pt x="741" y="2826"/>
                  </a:cubicBezTo>
                  <a:cubicBezTo>
                    <a:pt x="635" y="2879"/>
                    <a:pt x="556" y="2958"/>
                    <a:pt x="503" y="3063"/>
                  </a:cubicBezTo>
                  <a:cubicBezTo>
                    <a:pt x="480" y="3086"/>
                    <a:pt x="360" y="3264"/>
                    <a:pt x="360" y="3264"/>
                  </a:cubicBezTo>
                  <a:cubicBezTo>
                    <a:pt x="360" y="3264"/>
                    <a:pt x="363" y="3260"/>
                    <a:pt x="371" y="3248"/>
                  </a:cubicBezTo>
                  <a:lnTo>
                    <a:pt x="371" y="3248"/>
                  </a:lnTo>
                  <a:cubicBezTo>
                    <a:pt x="265" y="3328"/>
                    <a:pt x="186" y="3433"/>
                    <a:pt x="107" y="3539"/>
                  </a:cubicBezTo>
                  <a:cubicBezTo>
                    <a:pt x="107" y="3539"/>
                    <a:pt x="107" y="3539"/>
                    <a:pt x="107" y="3539"/>
                  </a:cubicBezTo>
                  <a:lnTo>
                    <a:pt x="107" y="3539"/>
                  </a:lnTo>
                  <a:cubicBezTo>
                    <a:pt x="76" y="3554"/>
                    <a:pt x="63" y="3569"/>
                    <a:pt x="68" y="3569"/>
                  </a:cubicBezTo>
                  <a:cubicBezTo>
                    <a:pt x="68" y="3569"/>
                    <a:pt x="69" y="3569"/>
                    <a:pt x="70" y="3569"/>
                  </a:cubicBezTo>
                  <a:lnTo>
                    <a:pt x="70" y="3569"/>
                  </a:lnTo>
                  <a:cubicBezTo>
                    <a:pt x="19" y="3620"/>
                    <a:pt x="1" y="3689"/>
                    <a:pt x="1" y="3777"/>
                  </a:cubicBezTo>
                  <a:cubicBezTo>
                    <a:pt x="25" y="3895"/>
                    <a:pt x="133" y="3992"/>
                    <a:pt x="269" y="3992"/>
                  </a:cubicBezTo>
                  <a:cubicBezTo>
                    <a:pt x="285" y="3992"/>
                    <a:pt x="301" y="3991"/>
                    <a:pt x="318" y="3988"/>
                  </a:cubicBezTo>
                  <a:cubicBezTo>
                    <a:pt x="371" y="3962"/>
                    <a:pt x="424" y="3962"/>
                    <a:pt x="476" y="3935"/>
                  </a:cubicBezTo>
                  <a:cubicBezTo>
                    <a:pt x="503" y="3909"/>
                    <a:pt x="556" y="3882"/>
                    <a:pt x="582" y="3856"/>
                  </a:cubicBezTo>
                  <a:cubicBezTo>
                    <a:pt x="820" y="3803"/>
                    <a:pt x="1031" y="3724"/>
                    <a:pt x="1242" y="3618"/>
                  </a:cubicBezTo>
                  <a:lnTo>
                    <a:pt x="1295" y="3592"/>
                  </a:lnTo>
                  <a:lnTo>
                    <a:pt x="1586" y="3592"/>
                  </a:lnTo>
                  <a:cubicBezTo>
                    <a:pt x="1692" y="3592"/>
                    <a:pt x="1797" y="3592"/>
                    <a:pt x="1903" y="3618"/>
                  </a:cubicBezTo>
                  <a:cubicBezTo>
                    <a:pt x="2008" y="3830"/>
                    <a:pt x="2114" y="4014"/>
                    <a:pt x="2246" y="4173"/>
                  </a:cubicBezTo>
                  <a:lnTo>
                    <a:pt x="2273" y="4199"/>
                  </a:lnTo>
                  <a:cubicBezTo>
                    <a:pt x="2299" y="4279"/>
                    <a:pt x="2352" y="4331"/>
                    <a:pt x="2431" y="4411"/>
                  </a:cubicBezTo>
                  <a:cubicBezTo>
                    <a:pt x="2527" y="4494"/>
                    <a:pt x="2613" y="4529"/>
                    <a:pt x="2688" y="4529"/>
                  </a:cubicBezTo>
                  <a:cubicBezTo>
                    <a:pt x="2945" y="4529"/>
                    <a:pt x="3074" y="4122"/>
                    <a:pt x="3012" y="3856"/>
                  </a:cubicBezTo>
                  <a:lnTo>
                    <a:pt x="3039" y="3856"/>
                  </a:lnTo>
                  <a:cubicBezTo>
                    <a:pt x="2986" y="3407"/>
                    <a:pt x="2959" y="2984"/>
                    <a:pt x="2986" y="2535"/>
                  </a:cubicBezTo>
                  <a:cubicBezTo>
                    <a:pt x="2959" y="2113"/>
                    <a:pt x="2933" y="1690"/>
                    <a:pt x="2933" y="1267"/>
                  </a:cubicBezTo>
                  <a:cubicBezTo>
                    <a:pt x="2959" y="977"/>
                    <a:pt x="2959" y="660"/>
                    <a:pt x="2933" y="369"/>
                  </a:cubicBezTo>
                  <a:cubicBezTo>
                    <a:pt x="2933" y="223"/>
                    <a:pt x="2743" y="0"/>
                    <a:pt x="25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1"/>
            <p:cNvSpPr/>
            <p:nvPr/>
          </p:nvSpPr>
          <p:spPr>
            <a:xfrm>
              <a:off x="5460225" y="2350150"/>
              <a:ext cx="77250" cy="104175"/>
            </a:xfrm>
            <a:custGeom>
              <a:avLst/>
              <a:gdLst/>
              <a:ahLst/>
              <a:cxnLst/>
              <a:rect l="l" t="t" r="r" b="b"/>
              <a:pathLst>
                <a:path w="3090" h="4167" extrusionOk="0">
                  <a:moveTo>
                    <a:pt x="2707" y="1"/>
                  </a:moveTo>
                  <a:cubicBezTo>
                    <a:pt x="2640" y="1"/>
                    <a:pt x="2569" y="28"/>
                    <a:pt x="2510" y="87"/>
                  </a:cubicBezTo>
                  <a:cubicBezTo>
                    <a:pt x="2483" y="87"/>
                    <a:pt x="2483" y="87"/>
                    <a:pt x="2483" y="114"/>
                  </a:cubicBezTo>
                  <a:cubicBezTo>
                    <a:pt x="2404" y="114"/>
                    <a:pt x="2325" y="166"/>
                    <a:pt x="2298" y="219"/>
                  </a:cubicBezTo>
                  <a:cubicBezTo>
                    <a:pt x="1717" y="1144"/>
                    <a:pt x="1268" y="2121"/>
                    <a:pt x="608" y="2755"/>
                  </a:cubicBezTo>
                  <a:cubicBezTo>
                    <a:pt x="476" y="2887"/>
                    <a:pt x="344" y="3019"/>
                    <a:pt x="212" y="3151"/>
                  </a:cubicBezTo>
                  <a:lnTo>
                    <a:pt x="212" y="3178"/>
                  </a:lnTo>
                  <a:cubicBezTo>
                    <a:pt x="106" y="3283"/>
                    <a:pt x="0" y="3389"/>
                    <a:pt x="53" y="3521"/>
                  </a:cubicBezTo>
                  <a:cubicBezTo>
                    <a:pt x="80" y="3653"/>
                    <a:pt x="212" y="3759"/>
                    <a:pt x="344" y="3759"/>
                  </a:cubicBezTo>
                  <a:cubicBezTo>
                    <a:pt x="529" y="3732"/>
                    <a:pt x="687" y="3653"/>
                    <a:pt x="846" y="3574"/>
                  </a:cubicBezTo>
                  <a:lnTo>
                    <a:pt x="1083" y="3521"/>
                  </a:lnTo>
                  <a:lnTo>
                    <a:pt x="1295" y="3521"/>
                  </a:lnTo>
                  <a:cubicBezTo>
                    <a:pt x="1480" y="3574"/>
                    <a:pt x="1638" y="3679"/>
                    <a:pt x="1770" y="3812"/>
                  </a:cubicBezTo>
                  <a:cubicBezTo>
                    <a:pt x="1823" y="3944"/>
                    <a:pt x="1929" y="4049"/>
                    <a:pt x="2008" y="4128"/>
                  </a:cubicBezTo>
                  <a:cubicBezTo>
                    <a:pt x="2053" y="4154"/>
                    <a:pt x="2102" y="4166"/>
                    <a:pt x="2150" y="4166"/>
                  </a:cubicBezTo>
                  <a:cubicBezTo>
                    <a:pt x="2297" y="4166"/>
                    <a:pt x="2437" y="4057"/>
                    <a:pt x="2457" y="3917"/>
                  </a:cubicBezTo>
                  <a:cubicBezTo>
                    <a:pt x="2668" y="3019"/>
                    <a:pt x="2668" y="2438"/>
                    <a:pt x="2853" y="1593"/>
                  </a:cubicBezTo>
                  <a:cubicBezTo>
                    <a:pt x="2932" y="1172"/>
                    <a:pt x="3090" y="724"/>
                    <a:pt x="2960" y="277"/>
                  </a:cubicBezTo>
                  <a:lnTo>
                    <a:pt x="2960" y="277"/>
                  </a:lnTo>
                  <a:cubicBezTo>
                    <a:pt x="2966" y="110"/>
                    <a:pt x="2843" y="1"/>
                    <a:pt x="27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1"/>
            <p:cNvSpPr/>
            <p:nvPr/>
          </p:nvSpPr>
          <p:spPr>
            <a:xfrm>
              <a:off x="5642475" y="2350975"/>
              <a:ext cx="89850" cy="118150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6" name="Google Shape;956;p41"/>
          <p:cNvSpPr/>
          <p:nvPr/>
        </p:nvSpPr>
        <p:spPr>
          <a:xfrm rot="8880340" flipH="1">
            <a:off x="6180609" y="3319838"/>
            <a:ext cx="421976" cy="218021"/>
          </a:xfrm>
          <a:custGeom>
            <a:avLst/>
            <a:gdLst/>
            <a:ahLst/>
            <a:cxnLst/>
            <a:rect l="l" t="t" r="r" b="b"/>
            <a:pathLst>
              <a:path w="25581" h="8721" extrusionOk="0">
                <a:moveTo>
                  <a:pt x="25132" y="0"/>
                </a:moveTo>
                <a:cubicBezTo>
                  <a:pt x="25026" y="0"/>
                  <a:pt x="24921" y="27"/>
                  <a:pt x="24841" y="79"/>
                </a:cubicBezTo>
                <a:cubicBezTo>
                  <a:pt x="24656" y="159"/>
                  <a:pt x="24445" y="212"/>
                  <a:pt x="24260" y="291"/>
                </a:cubicBezTo>
                <a:cubicBezTo>
                  <a:pt x="23204" y="555"/>
                  <a:pt x="22173" y="925"/>
                  <a:pt x="21196" y="1374"/>
                </a:cubicBezTo>
                <a:cubicBezTo>
                  <a:pt x="21011" y="1453"/>
                  <a:pt x="20430" y="1717"/>
                  <a:pt x="20087" y="1823"/>
                </a:cubicBezTo>
                <a:cubicBezTo>
                  <a:pt x="19955" y="1902"/>
                  <a:pt x="19717" y="1928"/>
                  <a:pt x="19638" y="2034"/>
                </a:cubicBezTo>
                <a:cubicBezTo>
                  <a:pt x="19558" y="2140"/>
                  <a:pt x="19691" y="2193"/>
                  <a:pt x="19823" y="2219"/>
                </a:cubicBezTo>
                <a:cubicBezTo>
                  <a:pt x="19941" y="2232"/>
                  <a:pt x="20060" y="2239"/>
                  <a:pt x="20179" y="2239"/>
                </a:cubicBezTo>
                <a:cubicBezTo>
                  <a:pt x="20298" y="2239"/>
                  <a:pt x="20417" y="2232"/>
                  <a:pt x="20536" y="2219"/>
                </a:cubicBezTo>
                <a:lnTo>
                  <a:pt x="20958" y="2219"/>
                </a:lnTo>
                <a:cubicBezTo>
                  <a:pt x="19928" y="2721"/>
                  <a:pt x="18898" y="3144"/>
                  <a:pt x="17815" y="3487"/>
                </a:cubicBezTo>
                <a:cubicBezTo>
                  <a:pt x="17472" y="3540"/>
                  <a:pt x="17128" y="3593"/>
                  <a:pt x="16811" y="3672"/>
                </a:cubicBezTo>
                <a:cubicBezTo>
                  <a:pt x="15860" y="3910"/>
                  <a:pt x="14883" y="4068"/>
                  <a:pt x="13879" y="4174"/>
                </a:cubicBezTo>
                <a:cubicBezTo>
                  <a:pt x="13457" y="4253"/>
                  <a:pt x="13008" y="4306"/>
                  <a:pt x="12559" y="4332"/>
                </a:cubicBezTo>
                <a:cubicBezTo>
                  <a:pt x="12057" y="4411"/>
                  <a:pt x="11528" y="4491"/>
                  <a:pt x="11000" y="4570"/>
                </a:cubicBezTo>
                <a:cubicBezTo>
                  <a:pt x="10261" y="4676"/>
                  <a:pt x="9468" y="4755"/>
                  <a:pt x="8702" y="4834"/>
                </a:cubicBezTo>
                <a:cubicBezTo>
                  <a:pt x="8517" y="4834"/>
                  <a:pt x="7883" y="4834"/>
                  <a:pt x="7514" y="4860"/>
                </a:cubicBezTo>
                <a:cubicBezTo>
                  <a:pt x="7341" y="4865"/>
                  <a:pt x="7170" y="4867"/>
                  <a:pt x="6999" y="4867"/>
                </a:cubicBezTo>
                <a:cubicBezTo>
                  <a:pt x="6174" y="4867"/>
                  <a:pt x="5365" y="4816"/>
                  <a:pt x="4555" y="4728"/>
                </a:cubicBezTo>
                <a:cubicBezTo>
                  <a:pt x="3446" y="4676"/>
                  <a:pt x="2680" y="4570"/>
                  <a:pt x="1623" y="4464"/>
                </a:cubicBezTo>
                <a:cubicBezTo>
                  <a:pt x="1200" y="4438"/>
                  <a:pt x="804" y="4411"/>
                  <a:pt x="382" y="4411"/>
                </a:cubicBezTo>
                <a:cubicBezTo>
                  <a:pt x="363" y="4410"/>
                  <a:pt x="346" y="4409"/>
                  <a:pt x="329" y="4409"/>
                </a:cubicBezTo>
                <a:cubicBezTo>
                  <a:pt x="57" y="4409"/>
                  <a:pt x="1" y="4604"/>
                  <a:pt x="250" y="4728"/>
                </a:cubicBezTo>
                <a:cubicBezTo>
                  <a:pt x="725" y="4966"/>
                  <a:pt x="1227" y="5151"/>
                  <a:pt x="1729" y="5309"/>
                </a:cubicBezTo>
                <a:lnTo>
                  <a:pt x="1782" y="5336"/>
                </a:lnTo>
                <a:lnTo>
                  <a:pt x="1834" y="5336"/>
                </a:lnTo>
                <a:lnTo>
                  <a:pt x="1967" y="5389"/>
                </a:lnTo>
                <a:cubicBezTo>
                  <a:pt x="2125" y="5442"/>
                  <a:pt x="2257" y="5494"/>
                  <a:pt x="2416" y="5547"/>
                </a:cubicBezTo>
                <a:cubicBezTo>
                  <a:pt x="2706" y="5679"/>
                  <a:pt x="3023" y="5759"/>
                  <a:pt x="3340" y="5838"/>
                </a:cubicBezTo>
                <a:cubicBezTo>
                  <a:pt x="3499" y="5864"/>
                  <a:pt x="3710" y="5996"/>
                  <a:pt x="4053" y="6075"/>
                </a:cubicBezTo>
                <a:cubicBezTo>
                  <a:pt x="4159" y="6128"/>
                  <a:pt x="4291" y="6155"/>
                  <a:pt x="4423" y="6155"/>
                </a:cubicBezTo>
                <a:lnTo>
                  <a:pt x="4687" y="6260"/>
                </a:lnTo>
                <a:cubicBezTo>
                  <a:pt x="5057" y="6392"/>
                  <a:pt x="5400" y="6525"/>
                  <a:pt x="5638" y="6604"/>
                </a:cubicBezTo>
                <a:lnTo>
                  <a:pt x="5876" y="6683"/>
                </a:lnTo>
                <a:lnTo>
                  <a:pt x="5823" y="6709"/>
                </a:lnTo>
                <a:cubicBezTo>
                  <a:pt x="5612" y="6894"/>
                  <a:pt x="5400" y="7053"/>
                  <a:pt x="5189" y="7211"/>
                </a:cubicBezTo>
                <a:cubicBezTo>
                  <a:pt x="4714" y="7423"/>
                  <a:pt x="4291" y="7713"/>
                  <a:pt x="3921" y="8057"/>
                </a:cubicBezTo>
                <a:cubicBezTo>
                  <a:pt x="3816" y="8189"/>
                  <a:pt x="3736" y="8109"/>
                  <a:pt x="3710" y="8294"/>
                </a:cubicBezTo>
                <a:cubicBezTo>
                  <a:pt x="3736" y="8374"/>
                  <a:pt x="3789" y="8400"/>
                  <a:pt x="3842" y="8426"/>
                </a:cubicBezTo>
                <a:cubicBezTo>
                  <a:pt x="3842" y="8479"/>
                  <a:pt x="3842" y="8532"/>
                  <a:pt x="3868" y="8558"/>
                </a:cubicBezTo>
                <a:cubicBezTo>
                  <a:pt x="3954" y="8679"/>
                  <a:pt x="4119" y="8721"/>
                  <a:pt x="4289" y="8721"/>
                </a:cubicBezTo>
                <a:cubicBezTo>
                  <a:pt x="4380" y="8721"/>
                  <a:pt x="4472" y="8709"/>
                  <a:pt x="4555" y="8691"/>
                </a:cubicBezTo>
                <a:cubicBezTo>
                  <a:pt x="4898" y="8664"/>
                  <a:pt x="5268" y="8638"/>
                  <a:pt x="5585" y="8585"/>
                </a:cubicBezTo>
                <a:lnTo>
                  <a:pt x="5744" y="8585"/>
                </a:lnTo>
                <a:cubicBezTo>
                  <a:pt x="6166" y="8558"/>
                  <a:pt x="6589" y="8506"/>
                  <a:pt x="6985" y="8453"/>
                </a:cubicBezTo>
                <a:cubicBezTo>
                  <a:pt x="7461" y="8374"/>
                  <a:pt x="7936" y="8294"/>
                  <a:pt x="8385" y="8241"/>
                </a:cubicBezTo>
                <a:lnTo>
                  <a:pt x="8808" y="8215"/>
                </a:lnTo>
                <a:cubicBezTo>
                  <a:pt x="9495" y="8162"/>
                  <a:pt x="10155" y="8057"/>
                  <a:pt x="10842" y="7924"/>
                </a:cubicBezTo>
                <a:cubicBezTo>
                  <a:pt x="11370" y="7872"/>
                  <a:pt x="11925" y="7792"/>
                  <a:pt x="12453" y="7660"/>
                </a:cubicBezTo>
                <a:cubicBezTo>
                  <a:pt x="13140" y="7528"/>
                  <a:pt x="13800" y="7423"/>
                  <a:pt x="14540" y="7343"/>
                </a:cubicBezTo>
                <a:cubicBezTo>
                  <a:pt x="15332" y="7211"/>
                  <a:pt x="16098" y="7053"/>
                  <a:pt x="16838" y="6894"/>
                </a:cubicBezTo>
                <a:cubicBezTo>
                  <a:pt x="17366" y="6762"/>
                  <a:pt x="17868" y="6604"/>
                  <a:pt x="18370" y="6392"/>
                </a:cubicBezTo>
                <a:cubicBezTo>
                  <a:pt x="19189" y="6181"/>
                  <a:pt x="20007" y="5838"/>
                  <a:pt x="20773" y="5442"/>
                </a:cubicBezTo>
                <a:cubicBezTo>
                  <a:pt x="21328" y="5125"/>
                  <a:pt x="21804" y="4755"/>
                  <a:pt x="22411" y="4464"/>
                </a:cubicBezTo>
                <a:cubicBezTo>
                  <a:pt x="22913" y="4068"/>
                  <a:pt x="23389" y="3645"/>
                  <a:pt x="23838" y="3196"/>
                </a:cubicBezTo>
                <a:cubicBezTo>
                  <a:pt x="23838" y="3196"/>
                  <a:pt x="23838" y="3196"/>
                  <a:pt x="23838" y="3223"/>
                </a:cubicBezTo>
                <a:cubicBezTo>
                  <a:pt x="23838" y="3249"/>
                  <a:pt x="23864" y="3249"/>
                  <a:pt x="23890" y="3276"/>
                </a:cubicBezTo>
                <a:cubicBezTo>
                  <a:pt x="24022" y="3408"/>
                  <a:pt x="24155" y="3540"/>
                  <a:pt x="24287" y="3645"/>
                </a:cubicBezTo>
                <a:cubicBezTo>
                  <a:pt x="24415" y="3728"/>
                  <a:pt x="24523" y="3762"/>
                  <a:pt x="24613" y="3762"/>
                </a:cubicBezTo>
                <a:cubicBezTo>
                  <a:pt x="24986" y="3762"/>
                  <a:pt x="25063" y="3176"/>
                  <a:pt x="25105" y="2985"/>
                </a:cubicBezTo>
                <a:cubicBezTo>
                  <a:pt x="25211" y="2615"/>
                  <a:pt x="25290" y="2219"/>
                  <a:pt x="25370" y="1823"/>
                </a:cubicBezTo>
                <a:cubicBezTo>
                  <a:pt x="25449" y="1427"/>
                  <a:pt x="25475" y="1030"/>
                  <a:pt x="25502" y="661"/>
                </a:cubicBezTo>
                <a:cubicBezTo>
                  <a:pt x="25502" y="449"/>
                  <a:pt x="25581" y="106"/>
                  <a:pt x="251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7" name="Google Shape;957;p41"/>
          <p:cNvGrpSpPr/>
          <p:nvPr/>
        </p:nvGrpSpPr>
        <p:grpSpPr>
          <a:xfrm>
            <a:off x="7021978" y="4048154"/>
            <a:ext cx="571899" cy="787604"/>
            <a:chOff x="7021978" y="4200554"/>
            <a:chExt cx="571899" cy="787604"/>
          </a:xfrm>
        </p:grpSpPr>
        <p:sp>
          <p:nvSpPr>
            <p:cNvPr id="958" name="Google Shape;958;p41"/>
            <p:cNvSpPr/>
            <p:nvPr/>
          </p:nvSpPr>
          <p:spPr>
            <a:xfrm rot="1641733">
              <a:off x="7152988" y="4534396"/>
              <a:ext cx="58663" cy="416099"/>
            </a:xfrm>
            <a:custGeom>
              <a:avLst/>
              <a:gdLst/>
              <a:ahLst/>
              <a:cxnLst/>
              <a:rect l="l" t="t" r="r" b="b"/>
              <a:pathLst>
                <a:path w="1000" h="7093" extrusionOk="0">
                  <a:moveTo>
                    <a:pt x="152" y="1"/>
                  </a:moveTo>
                  <a:cubicBezTo>
                    <a:pt x="125" y="1"/>
                    <a:pt x="96" y="14"/>
                    <a:pt x="65" y="45"/>
                  </a:cubicBezTo>
                  <a:cubicBezTo>
                    <a:pt x="1" y="157"/>
                    <a:pt x="80" y="302"/>
                    <a:pt x="97" y="414"/>
                  </a:cubicBezTo>
                  <a:cubicBezTo>
                    <a:pt x="113" y="625"/>
                    <a:pt x="145" y="833"/>
                    <a:pt x="194" y="1027"/>
                  </a:cubicBezTo>
                  <a:cubicBezTo>
                    <a:pt x="226" y="1316"/>
                    <a:pt x="242" y="1606"/>
                    <a:pt x="323" y="1881"/>
                  </a:cubicBezTo>
                  <a:cubicBezTo>
                    <a:pt x="370" y="2186"/>
                    <a:pt x="387" y="2508"/>
                    <a:pt x="452" y="2830"/>
                  </a:cubicBezTo>
                  <a:cubicBezTo>
                    <a:pt x="516" y="3153"/>
                    <a:pt x="596" y="3588"/>
                    <a:pt x="677" y="3829"/>
                  </a:cubicBezTo>
                  <a:cubicBezTo>
                    <a:pt x="725" y="4071"/>
                    <a:pt x="693" y="4297"/>
                    <a:pt x="725" y="4538"/>
                  </a:cubicBezTo>
                  <a:cubicBezTo>
                    <a:pt x="757" y="4973"/>
                    <a:pt x="774" y="5375"/>
                    <a:pt x="709" y="5811"/>
                  </a:cubicBezTo>
                  <a:cubicBezTo>
                    <a:pt x="660" y="6213"/>
                    <a:pt x="596" y="6616"/>
                    <a:pt x="548" y="7035"/>
                  </a:cubicBezTo>
                  <a:cubicBezTo>
                    <a:pt x="556" y="7073"/>
                    <a:pt x="596" y="7093"/>
                    <a:pt x="638" y="7093"/>
                  </a:cubicBezTo>
                  <a:cubicBezTo>
                    <a:pt x="684" y="7093"/>
                    <a:pt x="733" y="7069"/>
                    <a:pt x="741" y="7018"/>
                  </a:cubicBezTo>
                  <a:cubicBezTo>
                    <a:pt x="854" y="6213"/>
                    <a:pt x="999" y="5424"/>
                    <a:pt x="935" y="4619"/>
                  </a:cubicBezTo>
                  <a:cubicBezTo>
                    <a:pt x="886" y="4280"/>
                    <a:pt x="950" y="3942"/>
                    <a:pt x="838" y="3604"/>
                  </a:cubicBezTo>
                  <a:cubicBezTo>
                    <a:pt x="693" y="3088"/>
                    <a:pt x="596" y="2540"/>
                    <a:pt x="548" y="1993"/>
                  </a:cubicBezTo>
                  <a:cubicBezTo>
                    <a:pt x="435" y="1398"/>
                    <a:pt x="387" y="769"/>
                    <a:pt x="258" y="174"/>
                  </a:cubicBezTo>
                  <a:cubicBezTo>
                    <a:pt x="270" y="91"/>
                    <a:pt x="222" y="1"/>
                    <a:pt x="1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1"/>
            <p:cNvSpPr/>
            <p:nvPr/>
          </p:nvSpPr>
          <p:spPr>
            <a:xfrm>
              <a:off x="7148451" y="4835636"/>
              <a:ext cx="45993" cy="152522"/>
            </a:xfrm>
            <a:custGeom>
              <a:avLst/>
              <a:gdLst/>
              <a:ahLst/>
              <a:cxnLst/>
              <a:rect l="l" t="t" r="r" b="b"/>
              <a:pathLst>
                <a:path w="784" h="2600" extrusionOk="0">
                  <a:moveTo>
                    <a:pt x="117" y="1"/>
                  </a:moveTo>
                  <a:cubicBezTo>
                    <a:pt x="60" y="1"/>
                    <a:pt x="1" y="40"/>
                    <a:pt x="11" y="111"/>
                  </a:cubicBezTo>
                  <a:cubicBezTo>
                    <a:pt x="139" y="963"/>
                    <a:pt x="365" y="1801"/>
                    <a:pt x="575" y="2559"/>
                  </a:cubicBezTo>
                  <a:cubicBezTo>
                    <a:pt x="589" y="2587"/>
                    <a:pt x="621" y="2599"/>
                    <a:pt x="656" y="2599"/>
                  </a:cubicBezTo>
                  <a:cubicBezTo>
                    <a:pt x="701" y="2599"/>
                    <a:pt x="750" y="2578"/>
                    <a:pt x="768" y="2542"/>
                  </a:cubicBezTo>
                  <a:cubicBezTo>
                    <a:pt x="784" y="2494"/>
                    <a:pt x="751" y="2430"/>
                    <a:pt x="736" y="2365"/>
                  </a:cubicBezTo>
                  <a:cubicBezTo>
                    <a:pt x="607" y="1898"/>
                    <a:pt x="478" y="1447"/>
                    <a:pt x="365" y="899"/>
                  </a:cubicBezTo>
                  <a:cubicBezTo>
                    <a:pt x="300" y="626"/>
                    <a:pt x="253" y="336"/>
                    <a:pt x="204" y="46"/>
                  </a:cubicBezTo>
                  <a:cubicBezTo>
                    <a:pt x="186" y="15"/>
                    <a:pt x="151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1"/>
            <p:cNvSpPr/>
            <p:nvPr/>
          </p:nvSpPr>
          <p:spPr>
            <a:xfrm rot="-1076083">
              <a:off x="7313234" y="4590847"/>
              <a:ext cx="93002" cy="247685"/>
            </a:xfrm>
            <a:custGeom>
              <a:avLst/>
              <a:gdLst/>
              <a:ahLst/>
              <a:cxnLst/>
              <a:rect l="l" t="t" r="r" b="b"/>
              <a:pathLst>
                <a:path w="2428" h="13584" extrusionOk="0">
                  <a:moveTo>
                    <a:pt x="110" y="1"/>
                  </a:moveTo>
                  <a:cubicBezTo>
                    <a:pt x="56" y="1"/>
                    <a:pt x="0" y="39"/>
                    <a:pt x="11" y="90"/>
                  </a:cubicBezTo>
                  <a:cubicBezTo>
                    <a:pt x="140" y="848"/>
                    <a:pt x="220" y="1604"/>
                    <a:pt x="333" y="2362"/>
                  </a:cubicBezTo>
                  <a:cubicBezTo>
                    <a:pt x="381" y="2748"/>
                    <a:pt x="413" y="3135"/>
                    <a:pt x="542" y="3505"/>
                  </a:cubicBezTo>
                  <a:cubicBezTo>
                    <a:pt x="720" y="4133"/>
                    <a:pt x="1057" y="4939"/>
                    <a:pt x="1332" y="5631"/>
                  </a:cubicBezTo>
                  <a:cubicBezTo>
                    <a:pt x="1428" y="6017"/>
                    <a:pt x="1590" y="6500"/>
                    <a:pt x="1686" y="6839"/>
                  </a:cubicBezTo>
                  <a:cubicBezTo>
                    <a:pt x="1895" y="7677"/>
                    <a:pt x="2041" y="8530"/>
                    <a:pt x="2073" y="9384"/>
                  </a:cubicBezTo>
                  <a:cubicBezTo>
                    <a:pt x="2120" y="9964"/>
                    <a:pt x="2185" y="10608"/>
                    <a:pt x="2153" y="11107"/>
                  </a:cubicBezTo>
                  <a:cubicBezTo>
                    <a:pt x="2120" y="11493"/>
                    <a:pt x="2120" y="11848"/>
                    <a:pt x="2088" y="12138"/>
                  </a:cubicBezTo>
                  <a:cubicBezTo>
                    <a:pt x="2024" y="12541"/>
                    <a:pt x="1976" y="12734"/>
                    <a:pt x="1976" y="13104"/>
                  </a:cubicBezTo>
                  <a:cubicBezTo>
                    <a:pt x="1976" y="13250"/>
                    <a:pt x="1912" y="13394"/>
                    <a:pt x="1959" y="13523"/>
                  </a:cubicBezTo>
                  <a:cubicBezTo>
                    <a:pt x="1984" y="13563"/>
                    <a:pt x="2028" y="13584"/>
                    <a:pt x="2071" y="13584"/>
                  </a:cubicBezTo>
                  <a:cubicBezTo>
                    <a:pt x="2113" y="13584"/>
                    <a:pt x="2153" y="13563"/>
                    <a:pt x="2169" y="13523"/>
                  </a:cubicBezTo>
                  <a:cubicBezTo>
                    <a:pt x="2202" y="13394"/>
                    <a:pt x="2153" y="13394"/>
                    <a:pt x="2185" y="13282"/>
                  </a:cubicBezTo>
                  <a:cubicBezTo>
                    <a:pt x="2217" y="12911"/>
                    <a:pt x="2202" y="12653"/>
                    <a:pt x="2298" y="12283"/>
                  </a:cubicBezTo>
                  <a:cubicBezTo>
                    <a:pt x="2330" y="11961"/>
                    <a:pt x="2330" y="11687"/>
                    <a:pt x="2346" y="11381"/>
                  </a:cubicBezTo>
                  <a:cubicBezTo>
                    <a:pt x="2427" y="10430"/>
                    <a:pt x="2281" y="9464"/>
                    <a:pt x="2217" y="8514"/>
                  </a:cubicBezTo>
                  <a:cubicBezTo>
                    <a:pt x="2088" y="7853"/>
                    <a:pt x="2024" y="7194"/>
                    <a:pt x="1815" y="6565"/>
                  </a:cubicBezTo>
                  <a:cubicBezTo>
                    <a:pt x="1525" y="5615"/>
                    <a:pt x="1267" y="4890"/>
                    <a:pt x="881" y="3923"/>
                  </a:cubicBezTo>
                  <a:cubicBezTo>
                    <a:pt x="574" y="3231"/>
                    <a:pt x="559" y="2394"/>
                    <a:pt x="413" y="1604"/>
                  </a:cubicBezTo>
                  <a:cubicBezTo>
                    <a:pt x="349" y="1073"/>
                    <a:pt x="284" y="558"/>
                    <a:pt x="188" y="42"/>
                  </a:cubicBezTo>
                  <a:cubicBezTo>
                    <a:pt x="170" y="13"/>
                    <a:pt x="140" y="1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1"/>
            <p:cNvSpPr/>
            <p:nvPr/>
          </p:nvSpPr>
          <p:spPr>
            <a:xfrm>
              <a:off x="7161988" y="4200554"/>
              <a:ext cx="151238" cy="653383"/>
            </a:xfrm>
            <a:custGeom>
              <a:avLst/>
              <a:gdLst/>
              <a:ahLst/>
              <a:cxnLst/>
              <a:rect l="l" t="t" r="r" b="b"/>
              <a:pathLst>
                <a:path w="2578" h="11138" extrusionOk="0">
                  <a:moveTo>
                    <a:pt x="146" y="0"/>
                  </a:moveTo>
                  <a:cubicBezTo>
                    <a:pt x="112" y="0"/>
                    <a:pt x="80" y="12"/>
                    <a:pt x="65" y="34"/>
                  </a:cubicBezTo>
                  <a:cubicBezTo>
                    <a:pt x="1" y="147"/>
                    <a:pt x="50" y="292"/>
                    <a:pt x="33" y="421"/>
                  </a:cubicBezTo>
                  <a:cubicBezTo>
                    <a:pt x="33" y="2096"/>
                    <a:pt x="565" y="3594"/>
                    <a:pt x="1145" y="5156"/>
                  </a:cubicBezTo>
                  <a:cubicBezTo>
                    <a:pt x="1321" y="5639"/>
                    <a:pt x="1579" y="6107"/>
                    <a:pt x="1805" y="6573"/>
                  </a:cubicBezTo>
                  <a:cubicBezTo>
                    <a:pt x="1901" y="6880"/>
                    <a:pt x="1966" y="7217"/>
                    <a:pt x="2062" y="7540"/>
                  </a:cubicBezTo>
                  <a:cubicBezTo>
                    <a:pt x="2288" y="8184"/>
                    <a:pt x="2304" y="9360"/>
                    <a:pt x="2304" y="10052"/>
                  </a:cubicBezTo>
                  <a:cubicBezTo>
                    <a:pt x="2304" y="10391"/>
                    <a:pt x="2256" y="10729"/>
                    <a:pt x="2223" y="11067"/>
                  </a:cubicBezTo>
                  <a:cubicBezTo>
                    <a:pt x="2231" y="11114"/>
                    <a:pt x="2273" y="11138"/>
                    <a:pt x="2315" y="11138"/>
                  </a:cubicBezTo>
                  <a:cubicBezTo>
                    <a:pt x="2361" y="11138"/>
                    <a:pt x="2409" y="11110"/>
                    <a:pt x="2417" y="11051"/>
                  </a:cubicBezTo>
                  <a:cubicBezTo>
                    <a:pt x="2578" y="10037"/>
                    <a:pt x="2513" y="8989"/>
                    <a:pt x="2401" y="7958"/>
                  </a:cubicBezTo>
                  <a:cubicBezTo>
                    <a:pt x="2272" y="7460"/>
                    <a:pt x="2159" y="7105"/>
                    <a:pt x="2047" y="6590"/>
                  </a:cubicBezTo>
                  <a:cubicBezTo>
                    <a:pt x="1837" y="6075"/>
                    <a:pt x="1531" y="5607"/>
                    <a:pt x="1354" y="5091"/>
                  </a:cubicBezTo>
                  <a:cubicBezTo>
                    <a:pt x="1128" y="4432"/>
                    <a:pt x="838" y="3771"/>
                    <a:pt x="709" y="3175"/>
                  </a:cubicBezTo>
                  <a:cubicBezTo>
                    <a:pt x="452" y="2241"/>
                    <a:pt x="226" y="1323"/>
                    <a:pt x="258" y="308"/>
                  </a:cubicBezTo>
                  <a:cubicBezTo>
                    <a:pt x="243" y="212"/>
                    <a:pt x="275" y="131"/>
                    <a:pt x="243" y="51"/>
                  </a:cubicBezTo>
                  <a:cubicBezTo>
                    <a:pt x="226" y="16"/>
                    <a:pt x="185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1"/>
            <p:cNvSpPr/>
            <p:nvPr/>
          </p:nvSpPr>
          <p:spPr>
            <a:xfrm rot="-7543580">
              <a:off x="7103167" y="4465083"/>
              <a:ext cx="93007" cy="247692"/>
            </a:xfrm>
            <a:custGeom>
              <a:avLst/>
              <a:gdLst/>
              <a:ahLst/>
              <a:cxnLst/>
              <a:rect l="l" t="t" r="r" b="b"/>
              <a:pathLst>
                <a:path w="2428" h="13584" extrusionOk="0">
                  <a:moveTo>
                    <a:pt x="110" y="1"/>
                  </a:moveTo>
                  <a:cubicBezTo>
                    <a:pt x="56" y="1"/>
                    <a:pt x="0" y="39"/>
                    <a:pt x="11" y="90"/>
                  </a:cubicBezTo>
                  <a:cubicBezTo>
                    <a:pt x="140" y="848"/>
                    <a:pt x="220" y="1604"/>
                    <a:pt x="333" y="2362"/>
                  </a:cubicBezTo>
                  <a:cubicBezTo>
                    <a:pt x="381" y="2748"/>
                    <a:pt x="413" y="3135"/>
                    <a:pt x="542" y="3505"/>
                  </a:cubicBezTo>
                  <a:cubicBezTo>
                    <a:pt x="720" y="4133"/>
                    <a:pt x="1057" y="4939"/>
                    <a:pt x="1332" y="5631"/>
                  </a:cubicBezTo>
                  <a:cubicBezTo>
                    <a:pt x="1428" y="6017"/>
                    <a:pt x="1590" y="6500"/>
                    <a:pt x="1686" y="6839"/>
                  </a:cubicBezTo>
                  <a:cubicBezTo>
                    <a:pt x="1895" y="7677"/>
                    <a:pt x="2041" y="8530"/>
                    <a:pt x="2073" y="9384"/>
                  </a:cubicBezTo>
                  <a:cubicBezTo>
                    <a:pt x="2120" y="9964"/>
                    <a:pt x="2185" y="10608"/>
                    <a:pt x="2153" y="11107"/>
                  </a:cubicBezTo>
                  <a:cubicBezTo>
                    <a:pt x="2120" y="11493"/>
                    <a:pt x="2120" y="11848"/>
                    <a:pt x="2088" y="12138"/>
                  </a:cubicBezTo>
                  <a:cubicBezTo>
                    <a:pt x="2024" y="12541"/>
                    <a:pt x="1976" y="12734"/>
                    <a:pt x="1976" y="13104"/>
                  </a:cubicBezTo>
                  <a:cubicBezTo>
                    <a:pt x="1976" y="13250"/>
                    <a:pt x="1912" y="13394"/>
                    <a:pt x="1959" y="13523"/>
                  </a:cubicBezTo>
                  <a:cubicBezTo>
                    <a:pt x="1984" y="13563"/>
                    <a:pt x="2028" y="13584"/>
                    <a:pt x="2071" y="13584"/>
                  </a:cubicBezTo>
                  <a:cubicBezTo>
                    <a:pt x="2113" y="13584"/>
                    <a:pt x="2153" y="13563"/>
                    <a:pt x="2169" y="13523"/>
                  </a:cubicBezTo>
                  <a:cubicBezTo>
                    <a:pt x="2202" y="13394"/>
                    <a:pt x="2153" y="13394"/>
                    <a:pt x="2185" y="13282"/>
                  </a:cubicBezTo>
                  <a:cubicBezTo>
                    <a:pt x="2217" y="12911"/>
                    <a:pt x="2202" y="12653"/>
                    <a:pt x="2298" y="12283"/>
                  </a:cubicBezTo>
                  <a:cubicBezTo>
                    <a:pt x="2330" y="11961"/>
                    <a:pt x="2330" y="11687"/>
                    <a:pt x="2346" y="11381"/>
                  </a:cubicBezTo>
                  <a:cubicBezTo>
                    <a:pt x="2427" y="10430"/>
                    <a:pt x="2281" y="9464"/>
                    <a:pt x="2217" y="8514"/>
                  </a:cubicBezTo>
                  <a:cubicBezTo>
                    <a:pt x="2088" y="7853"/>
                    <a:pt x="2024" y="7194"/>
                    <a:pt x="1815" y="6565"/>
                  </a:cubicBezTo>
                  <a:cubicBezTo>
                    <a:pt x="1525" y="5615"/>
                    <a:pt x="1267" y="4890"/>
                    <a:pt x="881" y="3923"/>
                  </a:cubicBezTo>
                  <a:cubicBezTo>
                    <a:pt x="574" y="3231"/>
                    <a:pt x="559" y="2394"/>
                    <a:pt x="413" y="1604"/>
                  </a:cubicBezTo>
                  <a:cubicBezTo>
                    <a:pt x="349" y="1073"/>
                    <a:pt x="284" y="558"/>
                    <a:pt x="188" y="42"/>
                  </a:cubicBezTo>
                  <a:cubicBezTo>
                    <a:pt x="170" y="13"/>
                    <a:pt x="140" y="1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1"/>
            <p:cNvSpPr/>
            <p:nvPr/>
          </p:nvSpPr>
          <p:spPr>
            <a:xfrm rot="6529363">
              <a:off x="7448281" y="4659174"/>
              <a:ext cx="100972" cy="166557"/>
            </a:xfrm>
            <a:custGeom>
              <a:avLst/>
              <a:gdLst/>
              <a:ahLst/>
              <a:cxnLst/>
              <a:rect l="l" t="t" r="r" b="b"/>
              <a:pathLst>
                <a:path w="2428" h="13584" extrusionOk="0">
                  <a:moveTo>
                    <a:pt x="110" y="1"/>
                  </a:moveTo>
                  <a:cubicBezTo>
                    <a:pt x="56" y="1"/>
                    <a:pt x="0" y="39"/>
                    <a:pt x="11" y="90"/>
                  </a:cubicBezTo>
                  <a:cubicBezTo>
                    <a:pt x="140" y="848"/>
                    <a:pt x="220" y="1604"/>
                    <a:pt x="333" y="2362"/>
                  </a:cubicBezTo>
                  <a:cubicBezTo>
                    <a:pt x="381" y="2748"/>
                    <a:pt x="413" y="3135"/>
                    <a:pt x="542" y="3505"/>
                  </a:cubicBezTo>
                  <a:cubicBezTo>
                    <a:pt x="720" y="4133"/>
                    <a:pt x="1057" y="4939"/>
                    <a:pt x="1332" y="5631"/>
                  </a:cubicBezTo>
                  <a:cubicBezTo>
                    <a:pt x="1428" y="6017"/>
                    <a:pt x="1590" y="6500"/>
                    <a:pt x="1686" y="6839"/>
                  </a:cubicBezTo>
                  <a:cubicBezTo>
                    <a:pt x="1895" y="7677"/>
                    <a:pt x="2041" y="8530"/>
                    <a:pt x="2073" y="9384"/>
                  </a:cubicBezTo>
                  <a:cubicBezTo>
                    <a:pt x="2120" y="9964"/>
                    <a:pt x="2185" y="10608"/>
                    <a:pt x="2153" y="11107"/>
                  </a:cubicBezTo>
                  <a:cubicBezTo>
                    <a:pt x="2120" y="11493"/>
                    <a:pt x="2120" y="11848"/>
                    <a:pt x="2088" y="12138"/>
                  </a:cubicBezTo>
                  <a:cubicBezTo>
                    <a:pt x="2024" y="12541"/>
                    <a:pt x="1976" y="12734"/>
                    <a:pt x="1976" y="13104"/>
                  </a:cubicBezTo>
                  <a:cubicBezTo>
                    <a:pt x="1976" y="13250"/>
                    <a:pt x="1912" y="13394"/>
                    <a:pt x="1959" y="13523"/>
                  </a:cubicBezTo>
                  <a:cubicBezTo>
                    <a:pt x="1984" y="13563"/>
                    <a:pt x="2028" y="13584"/>
                    <a:pt x="2071" y="13584"/>
                  </a:cubicBezTo>
                  <a:cubicBezTo>
                    <a:pt x="2113" y="13584"/>
                    <a:pt x="2153" y="13563"/>
                    <a:pt x="2169" y="13523"/>
                  </a:cubicBezTo>
                  <a:cubicBezTo>
                    <a:pt x="2202" y="13394"/>
                    <a:pt x="2153" y="13394"/>
                    <a:pt x="2185" y="13282"/>
                  </a:cubicBezTo>
                  <a:cubicBezTo>
                    <a:pt x="2217" y="12911"/>
                    <a:pt x="2202" y="12653"/>
                    <a:pt x="2298" y="12283"/>
                  </a:cubicBezTo>
                  <a:cubicBezTo>
                    <a:pt x="2330" y="11961"/>
                    <a:pt x="2330" y="11687"/>
                    <a:pt x="2346" y="11381"/>
                  </a:cubicBezTo>
                  <a:cubicBezTo>
                    <a:pt x="2427" y="10430"/>
                    <a:pt x="2281" y="9464"/>
                    <a:pt x="2217" y="8514"/>
                  </a:cubicBezTo>
                  <a:cubicBezTo>
                    <a:pt x="2088" y="7853"/>
                    <a:pt x="2024" y="7194"/>
                    <a:pt x="1815" y="6565"/>
                  </a:cubicBezTo>
                  <a:cubicBezTo>
                    <a:pt x="1525" y="5615"/>
                    <a:pt x="1267" y="4890"/>
                    <a:pt x="881" y="3923"/>
                  </a:cubicBezTo>
                  <a:cubicBezTo>
                    <a:pt x="574" y="3231"/>
                    <a:pt x="559" y="2394"/>
                    <a:pt x="413" y="1604"/>
                  </a:cubicBezTo>
                  <a:cubicBezTo>
                    <a:pt x="349" y="1073"/>
                    <a:pt x="284" y="558"/>
                    <a:pt x="188" y="42"/>
                  </a:cubicBezTo>
                  <a:cubicBezTo>
                    <a:pt x="170" y="13"/>
                    <a:pt x="140" y="1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1"/>
            <p:cNvSpPr/>
            <p:nvPr/>
          </p:nvSpPr>
          <p:spPr>
            <a:xfrm rot="1641868">
              <a:off x="7316705" y="4495170"/>
              <a:ext cx="58659" cy="168533"/>
            </a:xfrm>
            <a:custGeom>
              <a:avLst/>
              <a:gdLst/>
              <a:ahLst/>
              <a:cxnLst/>
              <a:rect l="l" t="t" r="r" b="b"/>
              <a:pathLst>
                <a:path w="1000" h="7093" extrusionOk="0">
                  <a:moveTo>
                    <a:pt x="152" y="1"/>
                  </a:moveTo>
                  <a:cubicBezTo>
                    <a:pt x="125" y="1"/>
                    <a:pt x="96" y="14"/>
                    <a:pt x="65" y="45"/>
                  </a:cubicBezTo>
                  <a:cubicBezTo>
                    <a:pt x="1" y="157"/>
                    <a:pt x="80" y="302"/>
                    <a:pt x="97" y="414"/>
                  </a:cubicBezTo>
                  <a:cubicBezTo>
                    <a:pt x="113" y="625"/>
                    <a:pt x="145" y="833"/>
                    <a:pt x="194" y="1027"/>
                  </a:cubicBezTo>
                  <a:cubicBezTo>
                    <a:pt x="226" y="1316"/>
                    <a:pt x="242" y="1606"/>
                    <a:pt x="323" y="1881"/>
                  </a:cubicBezTo>
                  <a:cubicBezTo>
                    <a:pt x="370" y="2186"/>
                    <a:pt x="387" y="2508"/>
                    <a:pt x="452" y="2830"/>
                  </a:cubicBezTo>
                  <a:cubicBezTo>
                    <a:pt x="516" y="3153"/>
                    <a:pt x="596" y="3588"/>
                    <a:pt x="677" y="3829"/>
                  </a:cubicBezTo>
                  <a:cubicBezTo>
                    <a:pt x="725" y="4071"/>
                    <a:pt x="693" y="4297"/>
                    <a:pt x="725" y="4538"/>
                  </a:cubicBezTo>
                  <a:cubicBezTo>
                    <a:pt x="757" y="4973"/>
                    <a:pt x="774" y="5375"/>
                    <a:pt x="709" y="5811"/>
                  </a:cubicBezTo>
                  <a:cubicBezTo>
                    <a:pt x="660" y="6213"/>
                    <a:pt x="596" y="6616"/>
                    <a:pt x="548" y="7035"/>
                  </a:cubicBezTo>
                  <a:cubicBezTo>
                    <a:pt x="556" y="7073"/>
                    <a:pt x="596" y="7093"/>
                    <a:pt x="638" y="7093"/>
                  </a:cubicBezTo>
                  <a:cubicBezTo>
                    <a:pt x="684" y="7093"/>
                    <a:pt x="733" y="7069"/>
                    <a:pt x="741" y="7018"/>
                  </a:cubicBezTo>
                  <a:cubicBezTo>
                    <a:pt x="854" y="6213"/>
                    <a:pt x="999" y="5424"/>
                    <a:pt x="935" y="4619"/>
                  </a:cubicBezTo>
                  <a:cubicBezTo>
                    <a:pt x="886" y="4280"/>
                    <a:pt x="950" y="3942"/>
                    <a:pt x="838" y="3604"/>
                  </a:cubicBezTo>
                  <a:cubicBezTo>
                    <a:pt x="693" y="3088"/>
                    <a:pt x="596" y="2540"/>
                    <a:pt x="548" y="1993"/>
                  </a:cubicBezTo>
                  <a:cubicBezTo>
                    <a:pt x="435" y="1398"/>
                    <a:pt x="387" y="769"/>
                    <a:pt x="258" y="174"/>
                  </a:cubicBezTo>
                  <a:cubicBezTo>
                    <a:pt x="270" y="91"/>
                    <a:pt x="222" y="1"/>
                    <a:pt x="1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5" name="Google Shape;965;p41"/>
          <p:cNvSpPr/>
          <p:nvPr/>
        </p:nvSpPr>
        <p:spPr>
          <a:xfrm rot="1345916">
            <a:off x="6456512" y="4687611"/>
            <a:ext cx="469438" cy="160011"/>
          </a:xfrm>
          <a:custGeom>
            <a:avLst/>
            <a:gdLst/>
            <a:ahLst/>
            <a:cxnLst/>
            <a:rect l="l" t="t" r="r" b="b"/>
            <a:pathLst>
              <a:path w="25581" h="8721" extrusionOk="0">
                <a:moveTo>
                  <a:pt x="25132" y="0"/>
                </a:moveTo>
                <a:cubicBezTo>
                  <a:pt x="25026" y="0"/>
                  <a:pt x="24921" y="27"/>
                  <a:pt x="24841" y="79"/>
                </a:cubicBezTo>
                <a:cubicBezTo>
                  <a:pt x="24656" y="159"/>
                  <a:pt x="24445" y="212"/>
                  <a:pt x="24260" y="291"/>
                </a:cubicBezTo>
                <a:cubicBezTo>
                  <a:pt x="23204" y="555"/>
                  <a:pt x="22173" y="925"/>
                  <a:pt x="21196" y="1374"/>
                </a:cubicBezTo>
                <a:cubicBezTo>
                  <a:pt x="21011" y="1453"/>
                  <a:pt x="20430" y="1717"/>
                  <a:pt x="20087" y="1823"/>
                </a:cubicBezTo>
                <a:cubicBezTo>
                  <a:pt x="19955" y="1902"/>
                  <a:pt x="19717" y="1928"/>
                  <a:pt x="19638" y="2034"/>
                </a:cubicBezTo>
                <a:cubicBezTo>
                  <a:pt x="19558" y="2140"/>
                  <a:pt x="19691" y="2193"/>
                  <a:pt x="19823" y="2219"/>
                </a:cubicBezTo>
                <a:cubicBezTo>
                  <a:pt x="19941" y="2232"/>
                  <a:pt x="20060" y="2239"/>
                  <a:pt x="20179" y="2239"/>
                </a:cubicBezTo>
                <a:cubicBezTo>
                  <a:pt x="20298" y="2239"/>
                  <a:pt x="20417" y="2232"/>
                  <a:pt x="20536" y="2219"/>
                </a:cubicBezTo>
                <a:lnTo>
                  <a:pt x="20958" y="2219"/>
                </a:lnTo>
                <a:cubicBezTo>
                  <a:pt x="19928" y="2721"/>
                  <a:pt x="18898" y="3144"/>
                  <a:pt x="17815" y="3487"/>
                </a:cubicBezTo>
                <a:cubicBezTo>
                  <a:pt x="17472" y="3540"/>
                  <a:pt x="17128" y="3593"/>
                  <a:pt x="16811" y="3672"/>
                </a:cubicBezTo>
                <a:cubicBezTo>
                  <a:pt x="15860" y="3910"/>
                  <a:pt x="14883" y="4068"/>
                  <a:pt x="13879" y="4174"/>
                </a:cubicBezTo>
                <a:cubicBezTo>
                  <a:pt x="13457" y="4253"/>
                  <a:pt x="13008" y="4306"/>
                  <a:pt x="12559" y="4332"/>
                </a:cubicBezTo>
                <a:cubicBezTo>
                  <a:pt x="12057" y="4411"/>
                  <a:pt x="11528" y="4491"/>
                  <a:pt x="11000" y="4570"/>
                </a:cubicBezTo>
                <a:cubicBezTo>
                  <a:pt x="10261" y="4676"/>
                  <a:pt x="9468" y="4755"/>
                  <a:pt x="8702" y="4834"/>
                </a:cubicBezTo>
                <a:cubicBezTo>
                  <a:pt x="8517" y="4834"/>
                  <a:pt x="7883" y="4834"/>
                  <a:pt x="7514" y="4860"/>
                </a:cubicBezTo>
                <a:cubicBezTo>
                  <a:pt x="7341" y="4865"/>
                  <a:pt x="7170" y="4867"/>
                  <a:pt x="6999" y="4867"/>
                </a:cubicBezTo>
                <a:cubicBezTo>
                  <a:pt x="6174" y="4867"/>
                  <a:pt x="5365" y="4816"/>
                  <a:pt x="4555" y="4728"/>
                </a:cubicBezTo>
                <a:cubicBezTo>
                  <a:pt x="3446" y="4676"/>
                  <a:pt x="2680" y="4570"/>
                  <a:pt x="1623" y="4464"/>
                </a:cubicBezTo>
                <a:cubicBezTo>
                  <a:pt x="1200" y="4438"/>
                  <a:pt x="804" y="4411"/>
                  <a:pt x="382" y="4411"/>
                </a:cubicBezTo>
                <a:cubicBezTo>
                  <a:pt x="363" y="4410"/>
                  <a:pt x="346" y="4409"/>
                  <a:pt x="329" y="4409"/>
                </a:cubicBezTo>
                <a:cubicBezTo>
                  <a:pt x="57" y="4409"/>
                  <a:pt x="1" y="4604"/>
                  <a:pt x="250" y="4728"/>
                </a:cubicBezTo>
                <a:cubicBezTo>
                  <a:pt x="725" y="4966"/>
                  <a:pt x="1227" y="5151"/>
                  <a:pt x="1729" y="5309"/>
                </a:cubicBezTo>
                <a:lnTo>
                  <a:pt x="1782" y="5336"/>
                </a:lnTo>
                <a:lnTo>
                  <a:pt x="1834" y="5336"/>
                </a:lnTo>
                <a:lnTo>
                  <a:pt x="1967" y="5389"/>
                </a:lnTo>
                <a:cubicBezTo>
                  <a:pt x="2125" y="5442"/>
                  <a:pt x="2257" y="5494"/>
                  <a:pt x="2416" y="5547"/>
                </a:cubicBezTo>
                <a:cubicBezTo>
                  <a:pt x="2706" y="5679"/>
                  <a:pt x="3023" y="5759"/>
                  <a:pt x="3340" y="5838"/>
                </a:cubicBezTo>
                <a:cubicBezTo>
                  <a:pt x="3499" y="5864"/>
                  <a:pt x="3710" y="5996"/>
                  <a:pt x="4053" y="6075"/>
                </a:cubicBezTo>
                <a:cubicBezTo>
                  <a:pt x="4159" y="6128"/>
                  <a:pt x="4291" y="6155"/>
                  <a:pt x="4423" y="6155"/>
                </a:cubicBezTo>
                <a:lnTo>
                  <a:pt x="4687" y="6260"/>
                </a:lnTo>
                <a:cubicBezTo>
                  <a:pt x="5057" y="6392"/>
                  <a:pt x="5400" y="6525"/>
                  <a:pt x="5638" y="6604"/>
                </a:cubicBezTo>
                <a:lnTo>
                  <a:pt x="5876" y="6683"/>
                </a:lnTo>
                <a:lnTo>
                  <a:pt x="5823" y="6709"/>
                </a:lnTo>
                <a:cubicBezTo>
                  <a:pt x="5612" y="6894"/>
                  <a:pt x="5400" y="7053"/>
                  <a:pt x="5189" y="7211"/>
                </a:cubicBezTo>
                <a:cubicBezTo>
                  <a:pt x="4714" y="7423"/>
                  <a:pt x="4291" y="7713"/>
                  <a:pt x="3921" y="8057"/>
                </a:cubicBezTo>
                <a:cubicBezTo>
                  <a:pt x="3816" y="8189"/>
                  <a:pt x="3736" y="8109"/>
                  <a:pt x="3710" y="8294"/>
                </a:cubicBezTo>
                <a:cubicBezTo>
                  <a:pt x="3736" y="8374"/>
                  <a:pt x="3789" y="8400"/>
                  <a:pt x="3842" y="8426"/>
                </a:cubicBezTo>
                <a:cubicBezTo>
                  <a:pt x="3842" y="8479"/>
                  <a:pt x="3842" y="8532"/>
                  <a:pt x="3868" y="8558"/>
                </a:cubicBezTo>
                <a:cubicBezTo>
                  <a:pt x="3954" y="8679"/>
                  <a:pt x="4119" y="8721"/>
                  <a:pt x="4289" y="8721"/>
                </a:cubicBezTo>
                <a:cubicBezTo>
                  <a:pt x="4380" y="8721"/>
                  <a:pt x="4472" y="8709"/>
                  <a:pt x="4555" y="8691"/>
                </a:cubicBezTo>
                <a:cubicBezTo>
                  <a:pt x="4898" y="8664"/>
                  <a:pt x="5268" y="8638"/>
                  <a:pt x="5585" y="8585"/>
                </a:cubicBezTo>
                <a:lnTo>
                  <a:pt x="5744" y="8585"/>
                </a:lnTo>
                <a:cubicBezTo>
                  <a:pt x="6166" y="8558"/>
                  <a:pt x="6589" y="8506"/>
                  <a:pt x="6985" y="8453"/>
                </a:cubicBezTo>
                <a:cubicBezTo>
                  <a:pt x="7461" y="8374"/>
                  <a:pt x="7936" y="8294"/>
                  <a:pt x="8385" y="8241"/>
                </a:cubicBezTo>
                <a:lnTo>
                  <a:pt x="8808" y="8215"/>
                </a:lnTo>
                <a:cubicBezTo>
                  <a:pt x="9495" y="8162"/>
                  <a:pt x="10155" y="8057"/>
                  <a:pt x="10842" y="7924"/>
                </a:cubicBezTo>
                <a:cubicBezTo>
                  <a:pt x="11370" y="7872"/>
                  <a:pt x="11925" y="7792"/>
                  <a:pt x="12453" y="7660"/>
                </a:cubicBezTo>
                <a:cubicBezTo>
                  <a:pt x="13140" y="7528"/>
                  <a:pt x="13800" y="7423"/>
                  <a:pt x="14540" y="7343"/>
                </a:cubicBezTo>
                <a:cubicBezTo>
                  <a:pt x="15332" y="7211"/>
                  <a:pt x="16098" y="7053"/>
                  <a:pt x="16838" y="6894"/>
                </a:cubicBezTo>
                <a:cubicBezTo>
                  <a:pt x="17366" y="6762"/>
                  <a:pt x="17868" y="6604"/>
                  <a:pt x="18370" y="6392"/>
                </a:cubicBezTo>
                <a:cubicBezTo>
                  <a:pt x="19189" y="6181"/>
                  <a:pt x="20007" y="5838"/>
                  <a:pt x="20773" y="5442"/>
                </a:cubicBezTo>
                <a:cubicBezTo>
                  <a:pt x="21328" y="5125"/>
                  <a:pt x="21804" y="4755"/>
                  <a:pt x="22411" y="4464"/>
                </a:cubicBezTo>
                <a:cubicBezTo>
                  <a:pt x="22913" y="4068"/>
                  <a:pt x="23389" y="3645"/>
                  <a:pt x="23838" y="3196"/>
                </a:cubicBezTo>
                <a:cubicBezTo>
                  <a:pt x="23838" y="3196"/>
                  <a:pt x="23838" y="3196"/>
                  <a:pt x="23838" y="3223"/>
                </a:cubicBezTo>
                <a:cubicBezTo>
                  <a:pt x="23838" y="3249"/>
                  <a:pt x="23864" y="3249"/>
                  <a:pt x="23890" y="3276"/>
                </a:cubicBezTo>
                <a:cubicBezTo>
                  <a:pt x="24022" y="3408"/>
                  <a:pt x="24155" y="3540"/>
                  <a:pt x="24287" y="3645"/>
                </a:cubicBezTo>
                <a:cubicBezTo>
                  <a:pt x="24415" y="3728"/>
                  <a:pt x="24523" y="3762"/>
                  <a:pt x="24613" y="3762"/>
                </a:cubicBezTo>
                <a:cubicBezTo>
                  <a:pt x="24986" y="3762"/>
                  <a:pt x="25063" y="3176"/>
                  <a:pt x="25105" y="2985"/>
                </a:cubicBezTo>
                <a:cubicBezTo>
                  <a:pt x="25211" y="2615"/>
                  <a:pt x="25290" y="2219"/>
                  <a:pt x="25370" y="1823"/>
                </a:cubicBezTo>
                <a:cubicBezTo>
                  <a:pt x="25449" y="1427"/>
                  <a:pt x="25475" y="1030"/>
                  <a:pt x="25502" y="661"/>
                </a:cubicBezTo>
                <a:cubicBezTo>
                  <a:pt x="25502" y="449"/>
                  <a:pt x="25581" y="106"/>
                  <a:pt x="2513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41"/>
          <p:cNvSpPr/>
          <p:nvPr/>
        </p:nvSpPr>
        <p:spPr>
          <a:xfrm rot="3436576">
            <a:off x="5416959" y="4119515"/>
            <a:ext cx="778307" cy="204059"/>
          </a:xfrm>
          <a:custGeom>
            <a:avLst/>
            <a:gdLst/>
            <a:ahLst/>
            <a:cxnLst/>
            <a:rect l="l" t="t" r="r" b="b"/>
            <a:pathLst>
              <a:path w="24746" h="6488" extrusionOk="0">
                <a:moveTo>
                  <a:pt x="19256" y="2252"/>
                </a:moveTo>
                <a:lnTo>
                  <a:pt x="19256" y="2252"/>
                </a:lnTo>
                <a:cubicBezTo>
                  <a:pt x="19203" y="2305"/>
                  <a:pt x="19150" y="2358"/>
                  <a:pt x="19098" y="2411"/>
                </a:cubicBezTo>
                <a:cubicBezTo>
                  <a:pt x="19045" y="2384"/>
                  <a:pt x="19018" y="2358"/>
                  <a:pt x="18992" y="2332"/>
                </a:cubicBezTo>
                <a:lnTo>
                  <a:pt x="19256" y="2252"/>
                </a:lnTo>
                <a:close/>
                <a:moveTo>
                  <a:pt x="24322" y="0"/>
                </a:moveTo>
                <a:cubicBezTo>
                  <a:pt x="24298" y="0"/>
                  <a:pt x="24274" y="3"/>
                  <a:pt x="24248" y="7"/>
                </a:cubicBezTo>
                <a:lnTo>
                  <a:pt x="24275" y="34"/>
                </a:lnTo>
                <a:cubicBezTo>
                  <a:pt x="23799" y="60"/>
                  <a:pt x="23509" y="60"/>
                  <a:pt x="22901" y="113"/>
                </a:cubicBezTo>
                <a:cubicBezTo>
                  <a:pt x="22452" y="192"/>
                  <a:pt x="21713" y="192"/>
                  <a:pt x="21052" y="245"/>
                </a:cubicBezTo>
                <a:cubicBezTo>
                  <a:pt x="20352" y="332"/>
                  <a:pt x="19652" y="384"/>
                  <a:pt x="18952" y="384"/>
                </a:cubicBezTo>
                <a:cubicBezTo>
                  <a:pt x="18807" y="384"/>
                  <a:pt x="18662" y="381"/>
                  <a:pt x="18516" y="377"/>
                </a:cubicBezTo>
                <a:cubicBezTo>
                  <a:pt x="17460" y="483"/>
                  <a:pt x="16060" y="456"/>
                  <a:pt x="15452" y="694"/>
                </a:cubicBezTo>
                <a:cubicBezTo>
                  <a:pt x="15215" y="720"/>
                  <a:pt x="15003" y="773"/>
                  <a:pt x="14792" y="879"/>
                </a:cubicBezTo>
                <a:cubicBezTo>
                  <a:pt x="14607" y="958"/>
                  <a:pt x="14554" y="1196"/>
                  <a:pt x="14713" y="1328"/>
                </a:cubicBezTo>
                <a:cubicBezTo>
                  <a:pt x="15030" y="1539"/>
                  <a:pt x="15347" y="1698"/>
                  <a:pt x="15717" y="1830"/>
                </a:cubicBezTo>
                <a:cubicBezTo>
                  <a:pt x="14660" y="2094"/>
                  <a:pt x="13603" y="2332"/>
                  <a:pt x="12547" y="2516"/>
                </a:cubicBezTo>
                <a:cubicBezTo>
                  <a:pt x="11332" y="2701"/>
                  <a:pt x="10222" y="2807"/>
                  <a:pt x="9113" y="2886"/>
                </a:cubicBezTo>
                <a:cubicBezTo>
                  <a:pt x="8453" y="2939"/>
                  <a:pt x="7924" y="3045"/>
                  <a:pt x="7370" y="3071"/>
                </a:cubicBezTo>
                <a:cubicBezTo>
                  <a:pt x="7103" y="3078"/>
                  <a:pt x="6835" y="3080"/>
                  <a:pt x="6568" y="3080"/>
                </a:cubicBezTo>
                <a:cubicBezTo>
                  <a:pt x="5819" y="3080"/>
                  <a:pt x="5068" y="3061"/>
                  <a:pt x="4319" y="3061"/>
                </a:cubicBezTo>
                <a:cubicBezTo>
                  <a:pt x="3216" y="3061"/>
                  <a:pt x="2116" y="3103"/>
                  <a:pt x="1030" y="3309"/>
                </a:cubicBezTo>
                <a:cubicBezTo>
                  <a:pt x="634" y="3335"/>
                  <a:pt x="0" y="3494"/>
                  <a:pt x="264" y="3864"/>
                </a:cubicBezTo>
                <a:cubicBezTo>
                  <a:pt x="475" y="4022"/>
                  <a:pt x="766" y="3969"/>
                  <a:pt x="1004" y="3996"/>
                </a:cubicBezTo>
                <a:cubicBezTo>
                  <a:pt x="1558" y="4101"/>
                  <a:pt x="2404" y="4181"/>
                  <a:pt x="2747" y="4233"/>
                </a:cubicBezTo>
                <a:cubicBezTo>
                  <a:pt x="2906" y="4313"/>
                  <a:pt x="3091" y="4365"/>
                  <a:pt x="3249" y="4418"/>
                </a:cubicBezTo>
                <a:lnTo>
                  <a:pt x="3196" y="4498"/>
                </a:lnTo>
                <a:cubicBezTo>
                  <a:pt x="2589" y="4894"/>
                  <a:pt x="1981" y="5316"/>
                  <a:pt x="1426" y="5792"/>
                </a:cubicBezTo>
                <a:lnTo>
                  <a:pt x="1215" y="5977"/>
                </a:lnTo>
                <a:cubicBezTo>
                  <a:pt x="1215" y="5977"/>
                  <a:pt x="1030" y="6082"/>
                  <a:pt x="1030" y="6162"/>
                </a:cubicBezTo>
                <a:cubicBezTo>
                  <a:pt x="1007" y="6325"/>
                  <a:pt x="1127" y="6488"/>
                  <a:pt x="1301" y="6488"/>
                </a:cubicBezTo>
                <a:cubicBezTo>
                  <a:pt x="1324" y="6488"/>
                  <a:pt x="1349" y="6485"/>
                  <a:pt x="1374" y="6479"/>
                </a:cubicBezTo>
                <a:cubicBezTo>
                  <a:pt x="2721" y="6162"/>
                  <a:pt x="4068" y="5924"/>
                  <a:pt x="5468" y="5765"/>
                </a:cubicBezTo>
                <a:cubicBezTo>
                  <a:pt x="5732" y="5713"/>
                  <a:pt x="6023" y="5713"/>
                  <a:pt x="6445" y="5686"/>
                </a:cubicBezTo>
                <a:cubicBezTo>
                  <a:pt x="7026" y="5633"/>
                  <a:pt x="7607" y="5501"/>
                  <a:pt x="8188" y="5448"/>
                </a:cubicBezTo>
                <a:cubicBezTo>
                  <a:pt x="9034" y="5343"/>
                  <a:pt x="10354" y="5264"/>
                  <a:pt x="11596" y="5052"/>
                </a:cubicBezTo>
                <a:cubicBezTo>
                  <a:pt x="12256" y="4947"/>
                  <a:pt x="12917" y="4815"/>
                  <a:pt x="13577" y="4656"/>
                </a:cubicBezTo>
                <a:lnTo>
                  <a:pt x="13656" y="4656"/>
                </a:lnTo>
                <a:cubicBezTo>
                  <a:pt x="14792" y="4524"/>
                  <a:pt x="15901" y="4233"/>
                  <a:pt x="16958" y="3837"/>
                </a:cubicBezTo>
                <a:cubicBezTo>
                  <a:pt x="17301" y="3732"/>
                  <a:pt x="17645" y="3573"/>
                  <a:pt x="17777" y="3547"/>
                </a:cubicBezTo>
                <a:lnTo>
                  <a:pt x="17883" y="3494"/>
                </a:lnTo>
                <a:cubicBezTo>
                  <a:pt x="17883" y="3494"/>
                  <a:pt x="17883" y="3520"/>
                  <a:pt x="17883" y="3520"/>
                </a:cubicBezTo>
                <a:cubicBezTo>
                  <a:pt x="17750" y="3837"/>
                  <a:pt x="17592" y="4128"/>
                  <a:pt x="17433" y="4418"/>
                </a:cubicBezTo>
                <a:cubicBezTo>
                  <a:pt x="17258" y="4693"/>
                  <a:pt x="16752" y="5749"/>
                  <a:pt x="17326" y="5749"/>
                </a:cubicBezTo>
                <a:cubicBezTo>
                  <a:pt x="17358" y="5749"/>
                  <a:pt x="17394" y="5746"/>
                  <a:pt x="17433" y="5739"/>
                </a:cubicBezTo>
                <a:cubicBezTo>
                  <a:pt x="17671" y="5607"/>
                  <a:pt x="17909" y="5448"/>
                  <a:pt x="18094" y="5290"/>
                </a:cubicBezTo>
                <a:cubicBezTo>
                  <a:pt x="18305" y="5131"/>
                  <a:pt x="18701" y="4867"/>
                  <a:pt x="19045" y="4630"/>
                </a:cubicBezTo>
                <a:cubicBezTo>
                  <a:pt x="19203" y="4550"/>
                  <a:pt x="19784" y="4075"/>
                  <a:pt x="20049" y="3864"/>
                </a:cubicBezTo>
                <a:cubicBezTo>
                  <a:pt x="20418" y="3573"/>
                  <a:pt x="20841" y="3282"/>
                  <a:pt x="21290" y="2966"/>
                </a:cubicBezTo>
                <a:cubicBezTo>
                  <a:pt x="21633" y="2781"/>
                  <a:pt x="22003" y="2569"/>
                  <a:pt x="22320" y="2358"/>
                </a:cubicBezTo>
                <a:cubicBezTo>
                  <a:pt x="22769" y="2120"/>
                  <a:pt x="23113" y="1777"/>
                  <a:pt x="23535" y="1513"/>
                </a:cubicBezTo>
                <a:lnTo>
                  <a:pt x="23614" y="1433"/>
                </a:lnTo>
                <a:lnTo>
                  <a:pt x="23747" y="1407"/>
                </a:lnTo>
                <a:cubicBezTo>
                  <a:pt x="23826" y="1381"/>
                  <a:pt x="23905" y="1328"/>
                  <a:pt x="23931" y="1249"/>
                </a:cubicBezTo>
                <a:cubicBezTo>
                  <a:pt x="24248" y="1064"/>
                  <a:pt x="24513" y="826"/>
                  <a:pt x="24697" y="509"/>
                </a:cubicBezTo>
                <a:cubicBezTo>
                  <a:pt x="24746" y="244"/>
                  <a:pt x="24574" y="0"/>
                  <a:pt x="2432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6" name="Google Shape;2166;p55"/>
          <p:cNvSpPr txBox="1">
            <a:spLocks noGrp="1"/>
          </p:cNvSpPr>
          <p:nvPr>
            <p:ph type="title"/>
          </p:nvPr>
        </p:nvSpPr>
        <p:spPr>
          <a:xfrm>
            <a:off x="2423150" y="351818"/>
            <a:ext cx="4818295" cy="929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4000" dirty="0" smtClean="0"/>
              <a:t>MONOSAKARIDA</a:t>
            </a:r>
            <a:endParaRPr sz="4000" dirty="0"/>
          </a:p>
        </p:txBody>
      </p:sp>
      <p:sp>
        <p:nvSpPr>
          <p:cNvPr id="2167" name="Google Shape;2167;p55"/>
          <p:cNvSpPr/>
          <p:nvPr/>
        </p:nvSpPr>
        <p:spPr>
          <a:xfrm>
            <a:off x="7268550" y="1623975"/>
            <a:ext cx="1088039" cy="479871"/>
          </a:xfrm>
          <a:custGeom>
            <a:avLst/>
            <a:gdLst/>
            <a:ahLst/>
            <a:cxnLst/>
            <a:rect l="l" t="t" r="r" b="b"/>
            <a:pathLst>
              <a:path w="59407" h="26201" extrusionOk="0">
                <a:moveTo>
                  <a:pt x="21964" y="0"/>
                </a:moveTo>
                <a:cubicBezTo>
                  <a:pt x="20807" y="0"/>
                  <a:pt x="19688" y="742"/>
                  <a:pt x="18781" y="1519"/>
                </a:cubicBezTo>
                <a:cubicBezTo>
                  <a:pt x="16642" y="3421"/>
                  <a:pt x="14819" y="5640"/>
                  <a:pt x="13366" y="8123"/>
                </a:cubicBezTo>
                <a:cubicBezTo>
                  <a:pt x="12019" y="9998"/>
                  <a:pt x="10804" y="11821"/>
                  <a:pt x="9351" y="13723"/>
                </a:cubicBezTo>
                <a:cubicBezTo>
                  <a:pt x="8638" y="14595"/>
                  <a:pt x="8004" y="15519"/>
                  <a:pt x="7450" y="16523"/>
                </a:cubicBezTo>
                <a:cubicBezTo>
                  <a:pt x="7238" y="16893"/>
                  <a:pt x="7053" y="17421"/>
                  <a:pt x="6842" y="17685"/>
                </a:cubicBezTo>
                <a:cubicBezTo>
                  <a:pt x="6869" y="17289"/>
                  <a:pt x="6869" y="16893"/>
                  <a:pt x="6921" y="16496"/>
                </a:cubicBezTo>
                <a:cubicBezTo>
                  <a:pt x="6993" y="15228"/>
                  <a:pt x="6761" y="13917"/>
                  <a:pt x="5559" y="13917"/>
                </a:cubicBezTo>
                <a:cubicBezTo>
                  <a:pt x="5434" y="13917"/>
                  <a:pt x="5298" y="13931"/>
                  <a:pt x="5152" y="13961"/>
                </a:cubicBezTo>
                <a:cubicBezTo>
                  <a:pt x="4280" y="14278"/>
                  <a:pt x="3725" y="15123"/>
                  <a:pt x="3250" y="15942"/>
                </a:cubicBezTo>
                <a:cubicBezTo>
                  <a:pt x="3197" y="16047"/>
                  <a:pt x="3144" y="16127"/>
                  <a:pt x="3118" y="16232"/>
                </a:cubicBezTo>
                <a:cubicBezTo>
                  <a:pt x="2352" y="17421"/>
                  <a:pt x="1929" y="18821"/>
                  <a:pt x="1454" y="20142"/>
                </a:cubicBezTo>
                <a:cubicBezTo>
                  <a:pt x="1269" y="20696"/>
                  <a:pt x="1031" y="21251"/>
                  <a:pt x="714" y="21726"/>
                </a:cubicBezTo>
                <a:cubicBezTo>
                  <a:pt x="503" y="22175"/>
                  <a:pt x="318" y="22651"/>
                  <a:pt x="186" y="23126"/>
                </a:cubicBezTo>
                <a:cubicBezTo>
                  <a:pt x="1" y="23575"/>
                  <a:pt x="27" y="24104"/>
                  <a:pt x="265" y="24553"/>
                </a:cubicBezTo>
                <a:cubicBezTo>
                  <a:pt x="503" y="24685"/>
                  <a:pt x="767" y="24790"/>
                  <a:pt x="1057" y="24817"/>
                </a:cubicBezTo>
                <a:cubicBezTo>
                  <a:pt x="1322" y="24870"/>
                  <a:pt x="1586" y="24923"/>
                  <a:pt x="1850" y="24949"/>
                </a:cubicBezTo>
                <a:cubicBezTo>
                  <a:pt x="1718" y="24949"/>
                  <a:pt x="1982" y="25002"/>
                  <a:pt x="2035" y="25028"/>
                </a:cubicBezTo>
                <a:cubicBezTo>
                  <a:pt x="2167" y="25055"/>
                  <a:pt x="2299" y="25081"/>
                  <a:pt x="2431" y="25107"/>
                </a:cubicBezTo>
                <a:cubicBezTo>
                  <a:pt x="2933" y="25160"/>
                  <a:pt x="3435" y="25160"/>
                  <a:pt x="3963" y="25187"/>
                </a:cubicBezTo>
                <a:cubicBezTo>
                  <a:pt x="4465" y="25213"/>
                  <a:pt x="4993" y="25266"/>
                  <a:pt x="5495" y="25266"/>
                </a:cubicBezTo>
                <a:cubicBezTo>
                  <a:pt x="5944" y="25213"/>
                  <a:pt x="6367" y="25187"/>
                  <a:pt x="6816" y="25187"/>
                </a:cubicBezTo>
                <a:cubicBezTo>
                  <a:pt x="7594" y="25243"/>
                  <a:pt x="8380" y="25270"/>
                  <a:pt x="9166" y="25270"/>
                </a:cubicBezTo>
                <a:cubicBezTo>
                  <a:pt x="9846" y="25270"/>
                  <a:pt x="10526" y="25250"/>
                  <a:pt x="11200" y="25213"/>
                </a:cubicBezTo>
                <a:cubicBezTo>
                  <a:pt x="11451" y="25222"/>
                  <a:pt x="11702" y="25226"/>
                  <a:pt x="11953" y="25226"/>
                </a:cubicBezTo>
                <a:cubicBezTo>
                  <a:pt x="13209" y="25226"/>
                  <a:pt x="14467" y="25134"/>
                  <a:pt x="15744" y="25134"/>
                </a:cubicBezTo>
                <a:cubicBezTo>
                  <a:pt x="15831" y="25131"/>
                  <a:pt x="15919" y="25130"/>
                  <a:pt x="16006" y="25130"/>
                </a:cubicBezTo>
                <a:cubicBezTo>
                  <a:pt x="17580" y="25130"/>
                  <a:pt x="19133" y="25558"/>
                  <a:pt x="20710" y="25583"/>
                </a:cubicBezTo>
                <a:cubicBezTo>
                  <a:pt x="22955" y="25583"/>
                  <a:pt x="25174" y="25741"/>
                  <a:pt x="27419" y="25900"/>
                </a:cubicBezTo>
                <a:cubicBezTo>
                  <a:pt x="28592" y="25942"/>
                  <a:pt x="29766" y="25970"/>
                  <a:pt x="30943" y="25970"/>
                </a:cubicBezTo>
                <a:cubicBezTo>
                  <a:pt x="31965" y="25970"/>
                  <a:pt x="32991" y="25949"/>
                  <a:pt x="34022" y="25900"/>
                </a:cubicBezTo>
                <a:cubicBezTo>
                  <a:pt x="35581" y="25900"/>
                  <a:pt x="37166" y="26111"/>
                  <a:pt x="38724" y="26190"/>
                </a:cubicBezTo>
                <a:cubicBezTo>
                  <a:pt x="38894" y="26197"/>
                  <a:pt x="39066" y="26201"/>
                  <a:pt x="39239" y="26201"/>
                </a:cubicBezTo>
                <a:cubicBezTo>
                  <a:pt x="39712" y="26201"/>
                  <a:pt x="40195" y="26176"/>
                  <a:pt x="40679" y="26138"/>
                </a:cubicBezTo>
                <a:cubicBezTo>
                  <a:pt x="41234" y="26138"/>
                  <a:pt x="41762" y="26111"/>
                  <a:pt x="42317" y="26032"/>
                </a:cubicBezTo>
                <a:cubicBezTo>
                  <a:pt x="44271" y="25953"/>
                  <a:pt x="46252" y="25873"/>
                  <a:pt x="48048" y="25319"/>
                </a:cubicBezTo>
                <a:cubicBezTo>
                  <a:pt x="48682" y="25081"/>
                  <a:pt x="49369" y="25028"/>
                  <a:pt x="49950" y="24685"/>
                </a:cubicBezTo>
                <a:cubicBezTo>
                  <a:pt x="50399" y="24473"/>
                  <a:pt x="51429" y="24157"/>
                  <a:pt x="52037" y="23787"/>
                </a:cubicBezTo>
                <a:cubicBezTo>
                  <a:pt x="52565" y="23443"/>
                  <a:pt x="53014" y="22994"/>
                  <a:pt x="53516" y="22624"/>
                </a:cubicBezTo>
                <a:cubicBezTo>
                  <a:pt x="54626" y="21568"/>
                  <a:pt x="55629" y="20406"/>
                  <a:pt x="56527" y="19164"/>
                </a:cubicBezTo>
                <a:cubicBezTo>
                  <a:pt x="57267" y="18240"/>
                  <a:pt x="58033" y="17368"/>
                  <a:pt x="58509" y="16259"/>
                </a:cubicBezTo>
                <a:cubicBezTo>
                  <a:pt x="58773" y="15678"/>
                  <a:pt x="58958" y="15096"/>
                  <a:pt x="59142" y="14489"/>
                </a:cubicBezTo>
                <a:cubicBezTo>
                  <a:pt x="59327" y="13961"/>
                  <a:pt x="59407" y="13406"/>
                  <a:pt x="59354" y="12851"/>
                </a:cubicBezTo>
                <a:lnTo>
                  <a:pt x="59354" y="12851"/>
                </a:lnTo>
                <a:lnTo>
                  <a:pt x="59301" y="12904"/>
                </a:lnTo>
                <a:cubicBezTo>
                  <a:pt x="59016" y="12139"/>
                  <a:pt x="58419" y="11877"/>
                  <a:pt x="57760" y="11877"/>
                </a:cubicBezTo>
                <a:cubicBezTo>
                  <a:pt x="57076" y="11877"/>
                  <a:pt x="56326" y="12159"/>
                  <a:pt x="55788" y="12455"/>
                </a:cubicBezTo>
                <a:cubicBezTo>
                  <a:pt x="54652" y="13142"/>
                  <a:pt x="53648" y="13961"/>
                  <a:pt x="52750" y="14938"/>
                </a:cubicBezTo>
                <a:cubicBezTo>
                  <a:pt x="53146" y="14225"/>
                  <a:pt x="53543" y="13538"/>
                  <a:pt x="53939" y="12798"/>
                </a:cubicBezTo>
                <a:cubicBezTo>
                  <a:pt x="54784" y="11240"/>
                  <a:pt x="55471" y="9497"/>
                  <a:pt x="55524" y="7648"/>
                </a:cubicBezTo>
                <a:cubicBezTo>
                  <a:pt x="55602" y="6921"/>
                  <a:pt x="55195" y="6194"/>
                  <a:pt x="54529" y="6194"/>
                </a:cubicBezTo>
                <a:cubicBezTo>
                  <a:pt x="54517" y="6194"/>
                  <a:pt x="54505" y="6194"/>
                  <a:pt x="54494" y="6195"/>
                </a:cubicBezTo>
                <a:cubicBezTo>
                  <a:pt x="53411" y="6300"/>
                  <a:pt x="52407" y="6934"/>
                  <a:pt x="51482" y="7542"/>
                </a:cubicBezTo>
                <a:cubicBezTo>
                  <a:pt x="49475" y="9048"/>
                  <a:pt x="47731" y="10923"/>
                  <a:pt x="46094" y="12904"/>
                </a:cubicBezTo>
                <a:cubicBezTo>
                  <a:pt x="46147" y="12825"/>
                  <a:pt x="46173" y="12719"/>
                  <a:pt x="46226" y="12640"/>
                </a:cubicBezTo>
                <a:cubicBezTo>
                  <a:pt x="46675" y="11372"/>
                  <a:pt x="47098" y="10078"/>
                  <a:pt x="47547" y="8810"/>
                </a:cubicBezTo>
                <a:cubicBezTo>
                  <a:pt x="47731" y="8282"/>
                  <a:pt x="47916" y="7727"/>
                  <a:pt x="48101" y="7199"/>
                </a:cubicBezTo>
                <a:lnTo>
                  <a:pt x="48128" y="7119"/>
                </a:lnTo>
                <a:cubicBezTo>
                  <a:pt x="48181" y="6987"/>
                  <a:pt x="48233" y="6882"/>
                  <a:pt x="48260" y="6750"/>
                </a:cubicBezTo>
                <a:cubicBezTo>
                  <a:pt x="48339" y="6538"/>
                  <a:pt x="48365" y="6327"/>
                  <a:pt x="48365" y="6089"/>
                </a:cubicBezTo>
                <a:cubicBezTo>
                  <a:pt x="48365" y="5429"/>
                  <a:pt x="48365" y="4610"/>
                  <a:pt x="47916" y="4108"/>
                </a:cubicBezTo>
                <a:cubicBezTo>
                  <a:pt x="47559" y="3863"/>
                  <a:pt x="47170" y="3768"/>
                  <a:pt x="46774" y="3768"/>
                </a:cubicBezTo>
                <a:cubicBezTo>
                  <a:pt x="46145" y="3768"/>
                  <a:pt x="45499" y="4007"/>
                  <a:pt x="44932" y="4267"/>
                </a:cubicBezTo>
                <a:cubicBezTo>
                  <a:pt x="43320" y="4953"/>
                  <a:pt x="41841" y="5851"/>
                  <a:pt x="40494" y="6934"/>
                </a:cubicBezTo>
                <a:cubicBezTo>
                  <a:pt x="39332" y="7780"/>
                  <a:pt x="38328" y="8836"/>
                  <a:pt x="37509" y="9998"/>
                </a:cubicBezTo>
                <a:cubicBezTo>
                  <a:pt x="37192" y="10368"/>
                  <a:pt x="36796" y="10817"/>
                  <a:pt x="36453" y="11240"/>
                </a:cubicBezTo>
                <a:cubicBezTo>
                  <a:pt x="36453" y="11187"/>
                  <a:pt x="36479" y="11134"/>
                  <a:pt x="36505" y="11081"/>
                </a:cubicBezTo>
                <a:cubicBezTo>
                  <a:pt x="36875" y="10025"/>
                  <a:pt x="37192" y="8968"/>
                  <a:pt x="37483" y="7885"/>
                </a:cubicBezTo>
                <a:cubicBezTo>
                  <a:pt x="37958" y="6142"/>
                  <a:pt x="38592" y="2999"/>
                  <a:pt x="37615" y="1414"/>
                </a:cubicBezTo>
                <a:cubicBezTo>
                  <a:pt x="37303" y="984"/>
                  <a:pt x="36895" y="834"/>
                  <a:pt x="36459" y="834"/>
                </a:cubicBezTo>
                <a:cubicBezTo>
                  <a:pt x="35822" y="834"/>
                  <a:pt x="35125" y="1152"/>
                  <a:pt x="34577" y="1387"/>
                </a:cubicBezTo>
                <a:cubicBezTo>
                  <a:pt x="32147" y="2576"/>
                  <a:pt x="29955" y="4161"/>
                  <a:pt x="28079" y="6089"/>
                </a:cubicBezTo>
                <a:cubicBezTo>
                  <a:pt x="25992" y="8334"/>
                  <a:pt x="23932" y="10632"/>
                  <a:pt x="22321" y="13195"/>
                </a:cubicBezTo>
                <a:cubicBezTo>
                  <a:pt x="22506" y="12640"/>
                  <a:pt x="22770" y="11980"/>
                  <a:pt x="22928" y="11451"/>
                </a:cubicBezTo>
                <a:cubicBezTo>
                  <a:pt x="23694" y="9312"/>
                  <a:pt x="24355" y="7093"/>
                  <a:pt x="24434" y="4795"/>
                </a:cubicBezTo>
                <a:cubicBezTo>
                  <a:pt x="24487" y="3474"/>
                  <a:pt x="24434" y="1995"/>
                  <a:pt x="23774" y="833"/>
                </a:cubicBezTo>
                <a:cubicBezTo>
                  <a:pt x="23589" y="410"/>
                  <a:pt x="23140" y="252"/>
                  <a:pt x="22744" y="120"/>
                </a:cubicBezTo>
                <a:cubicBezTo>
                  <a:pt x="22483" y="37"/>
                  <a:pt x="22222" y="0"/>
                  <a:pt x="219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8" name="Google Shape;2168;p55"/>
          <p:cNvSpPr/>
          <p:nvPr/>
        </p:nvSpPr>
        <p:spPr>
          <a:xfrm>
            <a:off x="833825" y="650698"/>
            <a:ext cx="873936" cy="640764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9" name="Google Shape;2169;p55"/>
          <p:cNvGrpSpPr/>
          <p:nvPr/>
        </p:nvGrpSpPr>
        <p:grpSpPr>
          <a:xfrm>
            <a:off x="6629903" y="2262952"/>
            <a:ext cx="2236952" cy="2010528"/>
            <a:chOff x="6144425" y="1758250"/>
            <a:chExt cx="2628925" cy="2362825"/>
          </a:xfrm>
        </p:grpSpPr>
        <p:sp>
          <p:nvSpPr>
            <p:cNvPr id="2170" name="Google Shape;2170;p55"/>
            <p:cNvSpPr/>
            <p:nvPr/>
          </p:nvSpPr>
          <p:spPr>
            <a:xfrm>
              <a:off x="6958050" y="2552075"/>
              <a:ext cx="434325" cy="340525"/>
            </a:xfrm>
            <a:custGeom>
              <a:avLst/>
              <a:gdLst/>
              <a:ahLst/>
              <a:cxnLst/>
              <a:rect l="l" t="t" r="r" b="b"/>
              <a:pathLst>
                <a:path w="17373" h="13621" extrusionOk="0">
                  <a:moveTo>
                    <a:pt x="17358" y="1"/>
                  </a:moveTo>
                  <a:cubicBezTo>
                    <a:pt x="13385" y="602"/>
                    <a:pt x="9618" y="2229"/>
                    <a:pt x="6481" y="4692"/>
                  </a:cubicBezTo>
                  <a:cubicBezTo>
                    <a:pt x="3328" y="7155"/>
                    <a:pt x="1086" y="10233"/>
                    <a:pt x="1" y="13591"/>
                  </a:cubicBezTo>
                  <a:lnTo>
                    <a:pt x="74" y="13620"/>
                  </a:lnTo>
                  <a:cubicBezTo>
                    <a:pt x="1159" y="10263"/>
                    <a:pt x="3387" y="7199"/>
                    <a:pt x="6524" y="4750"/>
                  </a:cubicBezTo>
                  <a:cubicBezTo>
                    <a:pt x="9661" y="2288"/>
                    <a:pt x="13414" y="675"/>
                    <a:pt x="17372" y="74"/>
                  </a:cubicBezTo>
                  <a:lnTo>
                    <a:pt x="17358" y="1"/>
                  </a:lnTo>
                  <a:close/>
                </a:path>
              </a:pathLst>
            </a:custGeom>
            <a:solidFill>
              <a:srgbClr val="72661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55"/>
            <p:cNvSpPr/>
            <p:nvPr/>
          </p:nvSpPr>
          <p:spPr>
            <a:xfrm>
              <a:off x="7241725" y="2250075"/>
              <a:ext cx="646525" cy="567375"/>
            </a:xfrm>
            <a:custGeom>
              <a:avLst/>
              <a:gdLst/>
              <a:ahLst/>
              <a:cxnLst/>
              <a:rect l="l" t="t" r="r" b="b"/>
              <a:pathLst>
                <a:path w="25861" h="22695" extrusionOk="0">
                  <a:moveTo>
                    <a:pt x="6510" y="1"/>
                  </a:moveTo>
                  <a:lnTo>
                    <a:pt x="6510" y="1"/>
                  </a:lnTo>
                  <a:cubicBezTo>
                    <a:pt x="4633" y="2655"/>
                    <a:pt x="3548" y="5718"/>
                    <a:pt x="3387" y="8900"/>
                  </a:cubicBezTo>
                  <a:cubicBezTo>
                    <a:pt x="3050" y="8328"/>
                    <a:pt x="2728" y="7756"/>
                    <a:pt x="2405" y="7184"/>
                  </a:cubicBezTo>
                  <a:cubicBezTo>
                    <a:pt x="2200" y="8138"/>
                    <a:pt x="2141" y="9149"/>
                    <a:pt x="2229" y="10145"/>
                  </a:cubicBezTo>
                  <a:cubicBezTo>
                    <a:pt x="1715" y="8474"/>
                    <a:pt x="968" y="6818"/>
                    <a:pt x="1" y="5235"/>
                  </a:cubicBezTo>
                  <a:lnTo>
                    <a:pt x="1" y="5235"/>
                  </a:lnTo>
                  <a:cubicBezTo>
                    <a:pt x="161" y="8093"/>
                    <a:pt x="836" y="10966"/>
                    <a:pt x="2009" y="13767"/>
                  </a:cubicBezTo>
                  <a:cubicBezTo>
                    <a:pt x="2757" y="15540"/>
                    <a:pt x="1848" y="17417"/>
                    <a:pt x="2478" y="19250"/>
                  </a:cubicBezTo>
                  <a:cubicBezTo>
                    <a:pt x="2757" y="18267"/>
                    <a:pt x="2903" y="17241"/>
                    <a:pt x="2933" y="16215"/>
                  </a:cubicBezTo>
                  <a:cubicBezTo>
                    <a:pt x="3607" y="17989"/>
                    <a:pt x="4311" y="19807"/>
                    <a:pt x="5527" y="21420"/>
                  </a:cubicBezTo>
                  <a:cubicBezTo>
                    <a:pt x="5380" y="20012"/>
                    <a:pt x="5117" y="18590"/>
                    <a:pt x="4735" y="17182"/>
                  </a:cubicBezTo>
                  <a:lnTo>
                    <a:pt x="4735" y="17182"/>
                  </a:lnTo>
                  <a:cubicBezTo>
                    <a:pt x="6876" y="18707"/>
                    <a:pt x="8840" y="20393"/>
                    <a:pt x="10585" y="22211"/>
                  </a:cubicBezTo>
                  <a:cubicBezTo>
                    <a:pt x="9427" y="20452"/>
                    <a:pt x="8107" y="18736"/>
                    <a:pt x="6656" y="17094"/>
                  </a:cubicBezTo>
                  <a:lnTo>
                    <a:pt x="6656" y="17094"/>
                  </a:lnTo>
                  <a:cubicBezTo>
                    <a:pt x="10585" y="18678"/>
                    <a:pt x="14352" y="20554"/>
                    <a:pt x="17929" y="22694"/>
                  </a:cubicBezTo>
                  <a:cubicBezTo>
                    <a:pt x="15848" y="20071"/>
                    <a:pt x="12652" y="18120"/>
                    <a:pt x="9500" y="16318"/>
                  </a:cubicBezTo>
                  <a:lnTo>
                    <a:pt x="9500" y="16318"/>
                  </a:lnTo>
                  <a:cubicBezTo>
                    <a:pt x="13723" y="17153"/>
                    <a:pt x="17988" y="17974"/>
                    <a:pt x="22239" y="18120"/>
                  </a:cubicBezTo>
                  <a:cubicBezTo>
                    <a:pt x="18809" y="15702"/>
                    <a:pt x="14352" y="14735"/>
                    <a:pt x="10101" y="13840"/>
                  </a:cubicBezTo>
                  <a:cubicBezTo>
                    <a:pt x="14548" y="13615"/>
                    <a:pt x="19027" y="13508"/>
                    <a:pt x="23519" y="13508"/>
                  </a:cubicBezTo>
                  <a:cubicBezTo>
                    <a:pt x="24300" y="13508"/>
                    <a:pt x="25080" y="13511"/>
                    <a:pt x="25861" y="13517"/>
                  </a:cubicBezTo>
                  <a:cubicBezTo>
                    <a:pt x="21330" y="12272"/>
                    <a:pt x="16654" y="11509"/>
                    <a:pt x="12007" y="11260"/>
                  </a:cubicBezTo>
                  <a:cubicBezTo>
                    <a:pt x="14954" y="10644"/>
                    <a:pt x="17945" y="10116"/>
                    <a:pt x="20935" y="9604"/>
                  </a:cubicBezTo>
                  <a:cubicBezTo>
                    <a:pt x="22049" y="9412"/>
                    <a:pt x="23148" y="9207"/>
                    <a:pt x="24248" y="9017"/>
                  </a:cubicBezTo>
                  <a:cubicBezTo>
                    <a:pt x="23016" y="8935"/>
                    <a:pt x="21785" y="8893"/>
                    <a:pt x="20560" y="8893"/>
                  </a:cubicBezTo>
                  <a:cubicBezTo>
                    <a:pt x="17207" y="8893"/>
                    <a:pt x="13895" y="9204"/>
                    <a:pt x="10717" y="9838"/>
                  </a:cubicBezTo>
                  <a:cubicBezTo>
                    <a:pt x="13693" y="7565"/>
                    <a:pt x="17945" y="6613"/>
                    <a:pt x="20965" y="4385"/>
                  </a:cubicBezTo>
                  <a:lnTo>
                    <a:pt x="20965" y="4385"/>
                  </a:lnTo>
                  <a:cubicBezTo>
                    <a:pt x="16639" y="5382"/>
                    <a:pt x="12579" y="6920"/>
                    <a:pt x="8957" y="8943"/>
                  </a:cubicBezTo>
                  <a:cubicBezTo>
                    <a:pt x="9061" y="8416"/>
                    <a:pt x="9515" y="8020"/>
                    <a:pt x="9954" y="7653"/>
                  </a:cubicBezTo>
                  <a:cubicBezTo>
                    <a:pt x="11875" y="6056"/>
                    <a:pt x="13825" y="4487"/>
                    <a:pt x="15789" y="2919"/>
                  </a:cubicBezTo>
                  <a:lnTo>
                    <a:pt x="15789" y="2919"/>
                  </a:lnTo>
                  <a:cubicBezTo>
                    <a:pt x="12916" y="4473"/>
                    <a:pt x="10277" y="6275"/>
                    <a:pt x="7888" y="8284"/>
                  </a:cubicBezTo>
                  <a:cubicBezTo>
                    <a:pt x="9544" y="6217"/>
                    <a:pt x="11127" y="4106"/>
                    <a:pt x="12622" y="1951"/>
                  </a:cubicBezTo>
                  <a:lnTo>
                    <a:pt x="12622" y="1951"/>
                  </a:lnTo>
                  <a:cubicBezTo>
                    <a:pt x="10101" y="3724"/>
                    <a:pt x="8019" y="5880"/>
                    <a:pt x="6465" y="8314"/>
                  </a:cubicBezTo>
                  <a:cubicBezTo>
                    <a:pt x="7477" y="5499"/>
                    <a:pt x="8811" y="2801"/>
                    <a:pt x="10439" y="235"/>
                  </a:cubicBezTo>
                  <a:lnTo>
                    <a:pt x="10439" y="235"/>
                  </a:lnTo>
                  <a:cubicBezTo>
                    <a:pt x="8224" y="2684"/>
                    <a:pt x="6363" y="5352"/>
                    <a:pt x="4897" y="8181"/>
                  </a:cubicBezTo>
                  <a:cubicBezTo>
                    <a:pt x="5337" y="5425"/>
                    <a:pt x="5762" y="2684"/>
                    <a:pt x="65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55"/>
            <p:cNvSpPr/>
            <p:nvPr/>
          </p:nvSpPr>
          <p:spPr>
            <a:xfrm>
              <a:off x="6956950" y="2374700"/>
              <a:ext cx="67450" cy="480125"/>
            </a:xfrm>
            <a:custGeom>
              <a:avLst/>
              <a:gdLst/>
              <a:ahLst/>
              <a:cxnLst/>
              <a:rect l="l" t="t" r="r" b="b"/>
              <a:pathLst>
                <a:path w="2698" h="19205" extrusionOk="0">
                  <a:moveTo>
                    <a:pt x="1906" y="0"/>
                  </a:moveTo>
                  <a:cubicBezTo>
                    <a:pt x="1965" y="733"/>
                    <a:pt x="2009" y="1423"/>
                    <a:pt x="2053" y="2053"/>
                  </a:cubicBezTo>
                  <a:cubicBezTo>
                    <a:pt x="2610" y="10673"/>
                    <a:pt x="2610" y="10673"/>
                    <a:pt x="426" y="17813"/>
                  </a:cubicBezTo>
                  <a:cubicBezTo>
                    <a:pt x="294" y="18237"/>
                    <a:pt x="147" y="18692"/>
                    <a:pt x="0" y="19175"/>
                  </a:cubicBezTo>
                  <a:lnTo>
                    <a:pt x="74" y="19205"/>
                  </a:lnTo>
                  <a:cubicBezTo>
                    <a:pt x="221" y="18722"/>
                    <a:pt x="367" y="18266"/>
                    <a:pt x="499" y="17827"/>
                  </a:cubicBezTo>
                  <a:cubicBezTo>
                    <a:pt x="2698" y="10688"/>
                    <a:pt x="2698" y="10688"/>
                    <a:pt x="2127" y="2053"/>
                  </a:cubicBezTo>
                  <a:cubicBezTo>
                    <a:pt x="2082" y="1423"/>
                    <a:pt x="2039" y="733"/>
                    <a:pt x="1994" y="0"/>
                  </a:cubicBezTo>
                  <a:close/>
                </a:path>
              </a:pathLst>
            </a:custGeom>
            <a:solidFill>
              <a:srgbClr val="72661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55"/>
            <p:cNvSpPr/>
            <p:nvPr/>
          </p:nvSpPr>
          <p:spPr>
            <a:xfrm>
              <a:off x="6514225" y="1758250"/>
              <a:ext cx="896850" cy="830500"/>
            </a:xfrm>
            <a:custGeom>
              <a:avLst/>
              <a:gdLst/>
              <a:ahLst/>
              <a:cxnLst/>
              <a:rect l="l" t="t" r="r" b="b"/>
              <a:pathLst>
                <a:path w="35874" h="33220" extrusionOk="0">
                  <a:moveTo>
                    <a:pt x="15760" y="0"/>
                  </a:moveTo>
                  <a:lnTo>
                    <a:pt x="16449" y="4486"/>
                  </a:lnTo>
                  <a:cubicBezTo>
                    <a:pt x="17064" y="8532"/>
                    <a:pt x="17695" y="12594"/>
                    <a:pt x="18164" y="16654"/>
                  </a:cubicBezTo>
                  <a:cubicBezTo>
                    <a:pt x="15760" y="10966"/>
                    <a:pt x="12637" y="5541"/>
                    <a:pt x="8943" y="557"/>
                  </a:cubicBezTo>
                  <a:lnTo>
                    <a:pt x="8943" y="557"/>
                  </a:lnTo>
                  <a:cubicBezTo>
                    <a:pt x="11362" y="7154"/>
                    <a:pt x="13546" y="13825"/>
                    <a:pt x="15496" y="20539"/>
                  </a:cubicBezTo>
                  <a:cubicBezTo>
                    <a:pt x="12403" y="15716"/>
                    <a:pt x="9105" y="10672"/>
                    <a:pt x="4310" y="7756"/>
                  </a:cubicBezTo>
                  <a:lnTo>
                    <a:pt x="4310" y="7756"/>
                  </a:lnTo>
                  <a:cubicBezTo>
                    <a:pt x="6378" y="13018"/>
                    <a:pt x="9398" y="17885"/>
                    <a:pt x="12403" y="22709"/>
                  </a:cubicBezTo>
                  <a:cubicBezTo>
                    <a:pt x="8548" y="19791"/>
                    <a:pt x="4501" y="16904"/>
                    <a:pt x="0" y="15803"/>
                  </a:cubicBezTo>
                  <a:lnTo>
                    <a:pt x="0" y="15803"/>
                  </a:lnTo>
                  <a:cubicBezTo>
                    <a:pt x="4486" y="19044"/>
                    <a:pt x="8723" y="22709"/>
                    <a:pt x="12623" y="26726"/>
                  </a:cubicBezTo>
                  <a:cubicBezTo>
                    <a:pt x="9750" y="25846"/>
                    <a:pt x="6832" y="25186"/>
                    <a:pt x="3915" y="24746"/>
                  </a:cubicBezTo>
                  <a:lnTo>
                    <a:pt x="3915" y="24746"/>
                  </a:lnTo>
                  <a:cubicBezTo>
                    <a:pt x="7169" y="25875"/>
                    <a:pt x="10336" y="27371"/>
                    <a:pt x="13341" y="29189"/>
                  </a:cubicBezTo>
                  <a:cubicBezTo>
                    <a:pt x="11274" y="29525"/>
                    <a:pt x="9222" y="29994"/>
                    <a:pt x="7242" y="30625"/>
                  </a:cubicBezTo>
                  <a:cubicBezTo>
                    <a:pt x="8723" y="30950"/>
                    <a:pt x="10212" y="31052"/>
                    <a:pt x="11696" y="31052"/>
                  </a:cubicBezTo>
                  <a:cubicBezTo>
                    <a:pt x="12960" y="31052"/>
                    <a:pt x="14219" y="30978"/>
                    <a:pt x="15467" y="30903"/>
                  </a:cubicBezTo>
                  <a:lnTo>
                    <a:pt x="15467" y="30903"/>
                  </a:lnTo>
                  <a:cubicBezTo>
                    <a:pt x="14074" y="31519"/>
                    <a:pt x="12754" y="32297"/>
                    <a:pt x="11552" y="33220"/>
                  </a:cubicBezTo>
                  <a:cubicBezTo>
                    <a:pt x="14308" y="32942"/>
                    <a:pt x="16449" y="30727"/>
                    <a:pt x="19205" y="30639"/>
                  </a:cubicBezTo>
                  <a:cubicBezTo>
                    <a:pt x="23515" y="30508"/>
                    <a:pt x="27723" y="29701"/>
                    <a:pt x="31666" y="28250"/>
                  </a:cubicBezTo>
                  <a:cubicBezTo>
                    <a:pt x="30429" y="28109"/>
                    <a:pt x="29190" y="28039"/>
                    <a:pt x="27956" y="28039"/>
                  </a:cubicBezTo>
                  <a:cubicBezTo>
                    <a:pt x="26631" y="28039"/>
                    <a:pt x="25312" y="28120"/>
                    <a:pt x="24013" y="28280"/>
                  </a:cubicBezTo>
                  <a:cubicBezTo>
                    <a:pt x="25421" y="27825"/>
                    <a:pt x="26755" y="27180"/>
                    <a:pt x="27957" y="26359"/>
                  </a:cubicBezTo>
                  <a:cubicBezTo>
                    <a:pt x="27048" y="26286"/>
                    <a:pt x="26124" y="26198"/>
                    <a:pt x="25201" y="26124"/>
                  </a:cubicBezTo>
                  <a:cubicBezTo>
                    <a:pt x="29453" y="24087"/>
                    <a:pt x="33132" y="20964"/>
                    <a:pt x="35874" y="17079"/>
                  </a:cubicBezTo>
                  <a:lnTo>
                    <a:pt x="35874" y="17079"/>
                  </a:lnTo>
                  <a:cubicBezTo>
                    <a:pt x="32590" y="19556"/>
                    <a:pt x="29042" y="21683"/>
                    <a:pt x="25509" y="23794"/>
                  </a:cubicBezTo>
                  <a:cubicBezTo>
                    <a:pt x="28690" y="20334"/>
                    <a:pt x="31490" y="16464"/>
                    <a:pt x="33821" y="12285"/>
                  </a:cubicBezTo>
                  <a:lnTo>
                    <a:pt x="33821" y="12285"/>
                  </a:lnTo>
                  <a:cubicBezTo>
                    <a:pt x="31065" y="15803"/>
                    <a:pt x="27987" y="19029"/>
                    <a:pt x="24629" y="21917"/>
                  </a:cubicBezTo>
                  <a:cubicBezTo>
                    <a:pt x="27224" y="18575"/>
                    <a:pt x="29232" y="14705"/>
                    <a:pt x="30522" y="10526"/>
                  </a:cubicBezTo>
                  <a:lnTo>
                    <a:pt x="30522" y="10526"/>
                  </a:lnTo>
                  <a:cubicBezTo>
                    <a:pt x="28265" y="13649"/>
                    <a:pt x="26095" y="16845"/>
                    <a:pt x="24028" y="20114"/>
                  </a:cubicBezTo>
                  <a:cubicBezTo>
                    <a:pt x="25700" y="15965"/>
                    <a:pt x="26960" y="11611"/>
                    <a:pt x="27811" y="7111"/>
                  </a:cubicBezTo>
                  <a:lnTo>
                    <a:pt x="27811" y="7111"/>
                  </a:lnTo>
                  <a:cubicBezTo>
                    <a:pt x="26564" y="10482"/>
                    <a:pt x="25274" y="13825"/>
                    <a:pt x="23970" y="17167"/>
                  </a:cubicBezTo>
                  <a:cubicBezTo>
                    <a:pt x="23661" y="17930"/>
                    <a:pt x="23325" y="18721"/>
                    <a:pt x="22664" y="19146"/>
                  </a:cubicBezTo>
                  <a:cubicBezTo>
                    <a:pt x="23794" y="13444"/>
                    <a:pt x="24072" y="7447"/>
                    <a:pt x="23501" y="1452"/>
                  </a:cubicBezTo>
                  <a:lnTo>
                    <a:pt x="23501" y="1452"/>
                  </a:lnTo>
                  <a:cubicBezTo>
                    <a:pt x="21829" y="6524"/>
                    <a:pt x="22416" y="12418"/>
                    <a:pt x="20671" y="17445"/>
                  </a:cubicBezTo>
                  <a:cubicBezTo>
                    <a:pt x="19908" y="11509"/>
                    <a:pt x="18237" y="5600"/>
                    <a:pt x="15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55"/>
            <p:cNvSpPr/>
            <p:nvPr/>
          </p:nvSpPr>
          <p:spPr>
            <a:xfrm>
              <a:off x="6144425" y="2496375"/>
              <a:ext cx="652750" cy="656050"/>
            </a:xfrm>
            <a:custGeom>
              <a:avLst/>
              <a:gdLst/>
              <a:ahLst/>
              <a:cxnLst/>
              <a:rect l="l" t="t" r="r" b="b"/>
              <a:pathLst>
                <a:path w="26110" h="26242" extrusionOk="0">
                  <a:moveTo>
                    <a:pt x="13869" y="0"/>
                  </a:moveTo>
                  <a:cubicBezTo>
                    <a:pt x="16889" y="2229"/>
                    <a:pt x="19323" y="5381"/>
                    <a:pt x="20803" y="9001"/>
                  </a:cubicBezTo>
                  <a:cubicBezTo>
                    <a:pt x="18956" y="5571"/>
                    <a:pt x="15804" y="3006"/>
                    <a:pt x="12257" y="2039"/>
                  </a:cubicBezTo>
                  <a:lnTo>
                    <a:pt x="12257" y="2039"/>
                  </a:lnTo>
                  <a:cubicBezTo>
                    <a:pt x="14309" y="3988"/>
                    <a:pt x="16361" y="5923"/>
                    <a:pt x="18414" y="7873"/>
                  </a:cubicBezTo>
                  <a:cubicBezTo>
                    <a:pt x="18809" y="8239"/>
                    <a:pt x="19235" y="8694"/>
                    <a:pt x="19235" y="9251"/>
                  </a:cubicBezTo>
                  <a:cubicBezTo>
                    <a:pt x="18238" y="8884"/>
                    <a:pt x="17431" y="8093"/>
                    <a:pt x="16596" y="7389"/>
                  </a:cubicBezTo>
                  <a:cubicBezTo>
                    <a:pt x="13651" y="4892"/>
                    <a:pt x="9927" y="3510"/>
                    <a:pt x="6182" y="3510"/>
                  </a:cubicBezTo>
                  <a:cubicBezTo>
                    <a:pt x="6013" y="3510"/>
                    <a:pt x="5843" y="3513"/>
                    <a:pt x="5674" y="3519"/>
                  </a:cubicBezTo>
                  <a:cubicBezTo>
                    <a:pt x="9706" y="4707"/>
                    <a:pt x="13531" y="6656"/>
                    <a:pt x="16933" y="9265"/>
                  </a:cubicBezTo>
                  <a:cubicBezTo>
                    <a:pt x="13531" y="7395"/>
                    <a:pt x="9852" y="5713"/>
                    <a:pt x="6049" y="5713"/>
                  </a:cubicBezTo>
                  <a:cubicBezTo>
                    <a:pt x="5739" y="5713"/>
                    <a:pt x="5428" y="5724"/>
                    <a:pt x="5117" y="5747"/>
                  </a:cubicBezTo>
                  <a:cubicBezTo>
                    <a:pt x="8943" y="6730"/>
                    <a:pt x="12491" y="8636"/>
                    <a:pt x="15994" y="10526"/>
                  </a:cubicBezTo>
                  <a:cubicBezTo>
                    <a:pt x="13099" y="9167"/>
                    <a:pt x="9942" y="8476"/>
                    <a:pt x="6788" y="8476"/>
                  </a:cubicBezTo>
                  <a:cubicBezTo>
                    <a:pt x="4977" y="8476"/>
                    <a:pt x="3167" y="8703"/>
                    <a:pt x="1408" y="9163"/>
                  </a:cubicBezTo>
                  <a:cubicBezTo>
                    <a:pt x="1452" y="9163"/>
                    <a:pt x="1495" y="9163"/>
                    <a:pt x="1539" y="9163"/>
                  </a:cubicBezTo>
                  <a:cubicBezTo>
                    <a:pt x="5350" y="9163"/>
                    <a:pt x="9145" y="9823"/>
                    <a:pt x="12755" y="11083"/>
                  </a:cubicBezTo>
                  <a:cubicBezTo>
                    <a:pt x="11663" y="10956"/>
                    <a:pt x="10565" y="10893"/>
                    <a:pt x="9468" y="10893"/>
                  </a:cubicBezTo>
                  <a:cubicBezTo>
                    <a:pt x="6263" y="10893"/>
                    <a:pt x="3059" y="11432"/>
                    <a:pt x="1" y="12491"/>
                  </a:cubicBezTo>
                  <a:cubicBezTo>
                    <a:pt x="1928" y="12180"/>
                    <a:pt x="3877" y="12025"/>
                    <a:pt x="5829" y="12025"/>
                  </a:cubicBezTo>
                  <a:cubicBezTo>
                    <a:pt x="8019" y="12025"/>
                    <a:pt x="10211" y="12220"/>
                    <a:pt x="12374" y="12608"/>
                  </a:cubicBezTo>
                  <a:cubicBezTo>
                    <a:pt x="8283" y="13106"/>
                    <a:pt x="4252" y="14367"/>
                    <a:pt x="558" y="16331"/>
                  </a:cubicBezTo>
                  <a:cubicBezTo>
                    <a:pt x="5029" y="15100"/>
                    <a:pt x="9632" y="14382"/>
                    <a:pt x="14250" y="14177"/>
                  </a:cubicBezTo>
                  <a:lnTo>
                    <a:pt x="14250" y="14177"/>
                  </a:lnTo>
                  <a:cubicBezTo>
                    <a:pt x="10673" y="15862"/>
                    <a:pt x="7272" y="18003"/>
                    <a:pt x="4164" y="20539"/>
                  </a:cubicBezTo>
                  <a:cubicBezTo>
                    <a:pt x="8049" y="18604"/>
                    <a:pt x="12153" y="17240"/>
                    <a:pt x="16244" y="15878"/>
                  </a:cubicBezTo>
                  <a:lnTo>
                    <a:pt x="16244" y="15878"/>
                  </a:lnTo>
                  <a:cubicBezTo>
                    <a:pt x="13825" y="18047"/>
                    <a:pt x="11905" y="20788"/>
                    <a:pt x="10013" y="23515"/>
                  </a:cubicBezTo>
                  <a:cubicBezTo>
                    <a:pt x="12872" y="21404"/>
                    <a:pt x="15730" y="19308"/>
                    <a:pt x="18590" y="17197"/>
                  </a:cubicBezTo>
                  <a:lnTo>
                    <a:pt x="18590" y="17197"/>
                  </a:lnTo>
                  <a:lnTo>
                    <a:pt x="15906" y="25905"/>
                  </a:lnTo>
                  <a:cubicBezTo>
                    <a:pt x="17724" y="22944"/>
                    <a:pt x="19542" y="19996"/>
                    <a:pt x="21360" y="17035"/>
                  </a:cubicBezTo>
                  <a:cubicBezTo>
                    <a:pt x="22167" y="20070"/>
                    <a:pt x="23017" y="23471"/>
                    <a:pt x="22753" y="26242"/>
                  </a:cubicBezTo>
                  <a:cubicBezTo>
                    <a:pt x="23574" y="24864"/>
                    <a:pt x="23603" y="23090"/>
                    <a:pt x="23442" y="21462"/>
                  </a:cubicBezTo>
                  <a:cubicBezTo>
                    <a:pt x="23281" y="19821"/>
                    <a:pt x="22958" y="18179"/>
                    <a:pt x="23134" y="16537"/>
                  </a:cubicBezTo>
                  <a:lnTo>
                    <a:pt x="23134" y="16537"/>
                  </a:lnTo>
                  <a:cubicBezTo>
                    <a:pt x="24131" y="18267"/>
                    <a:pt x="25113" y="20012"/>
                    <a:pt x="26110" y="21742"/>
                  </a:cubicBezTo>
                  <a:cubicBezTo>
                    <a:pt x="25347" y="18589"/>
                    <a:pt x="24483" y="15452"/>
                    <a:pt x="23955" y="12594"/>
                  </a:cubicBezTo>
                  <a:cubicBezTo>
                    <a:pt x="22914" y="6890"/>
                    <a:pt x="18926" y="1921"/>
                    <a:pt x="13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55"/>
            <p:cNvSpPr/>
            <p:nvPr/>
          </p:nvSpPr>
          <p:spPr>
            <a:xfrm>
              <a:off x="6652025" y="2767700"/>
              <a:ext cx="263175" cy="116825"/>
            </a:xfrm>
            <a:custGeom>
              <a:avLst/>
              <a:gdLst/>
              <a:ahLst/>
              <a:cxnLst/>
              <a:rect l="l" t="t" r="r" b="b"/>
              <a:pathLst>
                <a:path w="10527" h="4673" extrusionOk="0">
                  <a:moveTo>
                    <a:pt x="2488" y="0"/>
                  </a:moveTo>
                  <a:cubicBezTo>
                    <a:pt x="1686" y="0"/>
                    <a:pt x="855" y="96"/>
                    <a:pt x="0" y="289"/>
                  </a:cubicBezTo>
                  <a:lnTo>
                    <a:pt x="16" y="363"/>
                  </a:lnTo>
                  <a:cubicBezTo>
                    <a:pt x="861" y="173"/>
                    <a:pt x="1683" y="79"/>
                    <a:pt x="2477" y="79"/>
                  </a:cubicBezTo>
                  <a:cubicBezTo>
                    <a:pt x="5731" y="79"/>
                    <a:pt x="8509" y="1656"/>
                    <a:pt x="10453" y="4673"/>
                  </a:cubicBezTo>
                  <a:lnTo>
                    <a:pt x="10526" y="4628"/>
                  </a:lnTo>
                  <a:cubicBezTo>
                    <a:pt x="8560" y="1591"/>
                    <a:pt x="5762" y="0"/>
                    <a:pt x="2488" y="0"/>
                  </a:cubicBezTo>
                  <a:close/>
                </a:path>
              </a:pathLst>
            </a:custGeom>
            <a:solidFill>
              <a:srgbClr val="92884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55"/>
            <p:cNvSpPr/>
            <p:nvPr/>
          </p:nvSpPr>
          <p:spPr>
            <a:xfrm>
              <a:off x="7070200" y="2496375"/>
              <a:ext cx="817675" cy="656050"/>
            </a:xfrm>
            <a:custGeom>
              <a:avLst/>
              <a:gdLst/>
              <a:ahLst/>
              <a:cxnLst/>
              <a:rect l="l" t="t" r="r" b="b"/>
              <a:pathLst>
                <a:path w="32707" h="26242" extrusionOk="0">
                  <a:moveTo>
                    <a:pt x="15335" y="0"/>
                  </a:moveTo>
                  <a:lnTo>
                    <a:pt x="15335" y="0"/>
                  </a:lnTo>
                  <a:cubicBezTo>
                    <a:pt x="8987" y="1921"/>
                    <a:pt x="4003" y="6890"/>
                    <a:pt x="2698" y="12594"/>
                  </a:cubicBezTo>
                  <a:cubicBezTo>
                    <a:pt x="2038" y="15452"/>
                    <a:pt x="953" y="18589"/>
                    <a:pt x="1" y="21742"/>
                  </a:cubicBezTo>
                  <a:cubicBezTo>
                    <a:pt x="1246" y="20012"/>
                    <a:pt x="2478" y="18267"/>
                    <a:pt x="3725" y="16537"/>
                  </a:cubicBezTo>
                  <a:lnTo>
                    <a:pt x="3725" y="16537"/>
                  </a:lnTo>
                  <a:cubicBezTo>
                    <a:pt x="3944" y="18179"/>
                    <a:pt x="3533" y="19821"/>
                    <a:pt x="3328" y="21462"/>
                  </a:cubicBezTo>
                  <a:cubicBezTo>
                    <a:pt x="3138" y="23090"/>
                    <a:pt x="3182" y="24864"/>
                    <a:pt x="4208" y="26242"/>
                  </a:cubicBezTo>
                  <a:cubicBezTo>
                    <a:pt x="3871" y="23471"/>
                    <a:pt x="4941" y="20070"/>
                    <a:pt x="5938" y="17035"/>
                  </a:cubicBezTo>
                  <a:cubicBezTo>
                    <a:pt x="8225" y="19996"/>
                    <a:pt x="10497" y="22944"/>
                    <a:pt x="12769" y="25905"/>
                  </a:cubicBezTo>
                  <a:cubicBezTo>
                    <a:pt x="11655" y="23002"/>
                    <a:pt x="10527" y="20100"/>
                    <a:pt x="9413" y="17197"/>
                  </a:cubicBezTo>
                  <a:lnTo>
                    <a:pt x="9413" y="17197"/>
                  </a:lnTo>
                  <a:cubicBezTo>
                    <a:pt x="12990" y="19308"/>
                    <a:pt x="16581" y="21404"/>
                    <a:pt x="20158" y="23515"/>
                  </a:cubicBezTo>
                  <a:cubicBezTo>
                    <a:pt x="17798" y="20788"/>
                    <a:pt x="15394" y="18047"/>
                    <a:pt x="12359" y="15878"/>
                  </a:cubicBezTo>
                  <a:lnTo>
                    <a:pt x="12359" y="15878"/>
                  </a:lnTo>
                  <a:cubicBezTo>
                    <a:pt x="17476" y="17240"/>
                    <a:pt x="22621" y="18604"/>
                    <a:pt x="27488" y="20539"/>
                  </a:cubicBezTo>
                  <a:cubicBezTo>
                    <a:pt x="23588" y="18003"/>
                    <a:pt x="19337" y="15862"/>
                    <a:pt x="14851" y="14177"/>
                  </a:cubicBezTo>
                  <a:lnTo>
                    <a:pt x="14851" y="14177"/>
                  </a:lnTo>
                  <a:cubicBezTo>
                    <a:pt x="20642" y="14382"/>
                    <a:pt x="26403" y="15100"/>
                    <a:pt x="32003" y="16331"/>
                  </a:cubicBezTo>
                  <a:cubicBezTo>
                    <a:pt x="27370" y="14367"/>
                    <a:pt x="22327" y="13106"/>
                    <a:pt x="17196" y="12608"/>
                  </a:cubicBezTo>
                  <a:cubicBezTo>
                    <a:pt x="19903" y="12220"/>
                    <a:pt x="22649" y="12025"/>
                    <a:pt x="25396" y="12025"/>
                  </a:cubicBezTo>
                  <a:cubicBezTo>
                    <a:pt x="27843" y="12025"/>
                    <a:pt x="30289" y="12180"/>
                    <a:pt x="32707" y="12491"/>
                  </a:cubicBezTo>
                  <a:cubicBezTo>
                    <a:pt x="28874" y="11432"/>
                    <a:pt x="24854" y="10893"/>
                    <a:pt x="20841" y="10893"/>
                  </a:cubicBezTo>
                  <a:cubicBezTo>
                    <a:pt x="19466" y="10893"/>
                    <a:pt x="18092" y="10956"/>
                    <a:pt x="16727" y="11083"/>
                  </a:cubicBezTo>
                  <a:cubicBezTo>
                    <a:pt x="21250" y="9823"/>
                    <a:pt x="26001" y="9163"/>
                    <a:pt x="30770" y="9163"/>
                  </a:cubicBezTo>
                  <a:cubicBezTo>
                    <a:pt x="30825" y="9163"/>
                    <a:pt x="30879" y="9163"/>
                    <a:pt x="30933" y="9163"/>
                  </a:cubicBezTo>
                  <a:cubicBezTo>
                    <a:pt x="28730" y="8703"/>
                    <a:pt x="26463" y="8476"/>
                    <a:pt x="24194" y="8476"/>
                  </a:cubicBezTo>
                  <a:cubicBezTo>
                    <a:pt x="20243" y="8476"/>
                    <a:pt x="16289" y="9167"/>
                    <a:pt x="12667" y="10526"/>
                  </a:cubicBezTo>
                  <a:cubicBezTo>
                    <a:pt x="17065" y="8636"/>
                    <a:pt x="21506" y="6730"/>
                    <a:pt x="26286" y="5747"/>
                  </a:cubicBezTo>
                  <a:cubicBezTo>
                    <a:pt x="25897" y="5724"/>
                    <a:pt x="25509" y="5713"/>
                    <a:pt x="25122" y="5713"/>
                  </a:cubicBezTo>
                  <a:cubicBezTo>
                    <a:pt x="20372" y="5713"/>
                    <a:pt x="15764" y="7395"/>
                    <a:pt x="11494" y="9265"/>
                  </a:cubicBezTo>
                  <a:cubicBezTo>
                    <a:pt x="15760" y="6656"/>
                    <a:pt x="20554" y="4707"/>
                    <a:pt x="25597" y="3519"/>
                  </a:cubicBezTo>
                  <a:cubicBezTo>
                    <a:pt x="25385" y="3513"/>
                    <a:pt x="25173" y="3510"/>
                    <a:pt x="24961" y="3510"/>
                  </a:cubicBezTo>
                  <a:cubicBezTo>
                    <a:pt x="20276" y="3510"/>
                    <a:pt x="15608" y="4892"/>
                    <a:pt x="11919" y="7389"/>
                  </a:cubicBezTo>
                  <a:cubicBezTo>
                    <a:pt x="10863" y="8093"/>
                    <a:pt x="9866" y="8884"/>
                    <a:pt x="8606" y="9251"/>
                  </a:cubicBezTo>
                  <a:cubicBezTo>
                    <a:pt x="8606" y="8694"/>
                    <a:pt x="9133" y="8239"/>
                    <a:pt x="9632" y="7873"/>
                  </a:cubicBezTo>
                  <a:cubicBezTo>
                    <a:pt x="12198" y="5923"/>
                    <a:pt x="14778" y="3988"/>
                    <a:pt x="17358" y="2039"/>
                  </a:cubicBezTo>
                  <a:lnTo>
                    <a:pt x="17358" y="2039"/>
                  </a:lnTo>
                  <a:cubicBezTo>
                    <a:pt x="12916" y="3006"/>
                    <a:pt x="8958" y="5571"/>
                    <a:pt x="6641" y="9001"/>
                  </a:cubicBezTo>
                  <a:cubicBezTo>
                    <a:pt x="8504" y="5381"/>
                    <a:pt x="11553" y="2229"/>
                    <a:pt x="15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55"/>
            <p:cNvSpPr/>
            <p:nvPr/>
          </p:nvSpPr>
          <p:spPr>
            <a:xfrm>
              <a:off x="6952200" y="2767700"/>
              <a:ext cx="263175" cy="116825"/>
            </a:xfrm>
            <a:custGeom>
              <a:avLst/>
              <a:gdLst/>
              <a:ahLst/>
              <a:cxnLst/>
              <a:rect l="l" t="t" r="r" b="b"/>
              <a:pathLst>
                <a:path w="10527" h="4673" extrusionOk="0">
                  <a:moveTo>
                    <a:pt x="8031" y="0"/>
                  </a:moveTo>
                  <a:cubicBezTo>
                    <a:pt x="4751" y="0"/>
                    <a:pt x="1955" y="1591"/>
                    <a:pt x="0" y="4628"/>
                  </a:cubicBezTo>
                  <a:lnTo>
                    <a:pt x="59" y="4673"/>
                  </a:lnTo>
                  <a:cubicBezTo>
                    <a:pt x="2015" y="1656"/>
                    <a:pt x="4795" y="79"/>
                    <a:pt x="8049" y="79"/>
                  </a:cubicBezTo>
                  <a:cubicBezTo>
                    <a:pt x="8843" y="79"/>
                    <a:pt x="9666" y="173"/>
                    <a:pt x="10511" y="363"/>
                  </a:cubicBezTo>
                  <a:lnTo>
                    <a:pt x="10526" y="289"/>
                  </a:lnTo>
                  <a:cubicBezTo>
                    <a:pt x="9669" y="96"/>
                    <a:pt x="8836" y="0"/>
                    <a:pt x="8031" y="0"/>
                  </a:cubicBezTo>
                  <a:close/>
                </a:path>
              </a:pathLst>
            </a:custGeom>
            <a:solidFill>
              <a:srgbClr val="928843"/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55"/>
            <p:cNvSpPr/>
            <p:nvPr/>
          </p:nvSpPr>
          <p:spPr>
            <a:xfrm>
              <a:off x="6281850" y="2017725"/>
              <a:ext cx="701500" cy="733400"/>
            </a:xfrm>
            <a:custGeom>
              <a:avLst/>
              <a:gdLst/>
              <a:ahLst/>
              <a:cxnLst/>
              <a:rect l="l" t="t" r="r" b="b"/>
              <a:pathLst>
                <a:path w="28060" h="29336" extrusionOk="0">
                  <a:moveTo>
                    <a:pt x="9340" y="0"/>
                  </a:moveTo>
                  <a:lnTo>
                    <a:pt x="9340" y="0"/>
                  </a:lnTo>
                  <a:cubicBezTo>
                    <a:pt x="11905" y="3519"/>
                    <a:pt x="13810" y="7404"/>
                    <a:pt x="14983" y="11435"/>
                  </a:cubicBezTo>
                  <a:cubicBezTo>
                    <a:pt x="12624" y="7242"/>
                    <a:pt x="9252" y="3475"/>
                    <a:pt x="5147" y="455"/>
                  </a:cubicBezTo>
                  <a:lnTo>
                    <a:pt x="5147" y="455"/>
                  </a:lnTo>
                  <a:cubicBezTo>
                    <a:pt x="8504" y="3871"/>
                    <a:pt x="11246" y="7741"/>
                    <a:pt x="13239" y="11890"/>
                  </a:cubicBezTo>
                  <a:cubicBezTo>
                    <a:pt x="10028" y="8386"/>
                    <a:pt x="6115" y="5366"/>
                    <a:pt x="1746" y="3006"/>
                  </a:cubicBezTo>
                  <a:lnTo>
                    <a:pt x="1746" y="3006"/>
                  </a:lnTo>
                  <a:cubicBezTo>
                    <a:pt x="5923" y="6466"/>
                    <a:pt x="9676" y="10307"/>
                    <a:pt x="12946" y="14441"/>
                  </a:cubicBezTo>
                  <a:cubicBezTo>
                    <a:pt x="8914" y="12051"/>
                    <a:pt x="4561" y="10072"/>
                    <a:pt x="1" y="8548"/>
                  </a:cubicBezTo>
                  <a:lnTo>
                    <a:pt x="1" y="8548"/>
                  </a:lnTo>
                  <a:cubicBezTo>
                    <a:pt x="4487" y="11083"/>
                    <a:pt x="8548" y="14133"/>
                    <a:pt x="12579" y="17182"/>
                  </a:cubicBezTo>
                  <a:cubicBezTo>
                    <a:pt x="8855" y="16097"/>
                    <a:pt x="4883" y="15790"/>
                    <a:pt x="968" y="15496"/>
                  </a:cubicBezTo>
                  <a:lnTo>
                    <a:pt x="968" y="15496"/>
                  </a:lnTo>
                  <a:cubicBezTo>
                    <a:pt x="4927" y="17006"/>
                    <a:pt x="8885" y="18516"/>
                    <a:pt x="12858" y="20041"/>
                  </a:cubicBezTo>
                  <a:lnTo>
                    <a:pt x="2538" y="22181"/>
                  </a:lnTo>
                  <a:lnTo>
                    <a:pt x="14852" y="22489"/>
                  </a:lnTo>
                  <a:cubicBezTo>
                    <a:pt x="12403" y="24834"/>
                    <a:pt x="9633" y="27414"/>
                    <a:pt x="6730" y="28632"/>
                  </a:cubicBezTo>
                  <a:cubicBezTo>
                    <a:pt x="6761" y="28632"/>
                    <a:pt x="6791" y="28633"/>
                    <a:pt x="6821" y="28633"/>
                  </a:cubicBezTo>
                  <a:cubicBezTo>
                    <a:pt x="8692" y="28633"/>
                    <a:pt x="10419" y="27750"/>
                    <a:pt x="11891" y="26740"/>
                  </a:cubicBezTo>
                  <a:cubicBezTo>
                    <a:pt x="13400" y="25729"/>
                    <a:pt x="14793" y="24556"/>
                    <a:pt x="16508" y="23853"/>
                  </a:cubicBezTo>
                  <a:lnTo>
                    <a:pt x="16508" y="23853"/>
                  </a:lnTo>
                  <a:lnTo>
                    <a:pt x="13371" y="29336"/>
                  </a:lnTo>
                  <a:cubicBezTo>
                    <a:pt x="15966" y="26961"/>
                    <a:pt x="18472" y="24512"/>
                    <a:pt x="20935" y="22518"/>
                  </a:cubicBezTo>
                  <a:cubicBezTo>
                    <a:pt x="25832" y="18546"/>
                    <a:pt x="28060" y="12256"/>
                    <a:pt x="26594" y="6583"/>
                  </a:cubicBezTo>
                  <a:lnTo>
                    <a:pt x="26594" y="6583"/>
                  </a:lnTo>
                  <a:cubicBezTo>
                    <a:pt x="26418" y="10541"/>
                    <a:pt x="24923" y="14441"/>
                    <a:pt x="22372" y="17710"/>
                  </a:cubicBezTo>
                  <a:cubicBezTo>
                    <a:pt x="24498" y="14206"/>
                    <a:pt x="24938" y="9955"/>
                    <a:pt x="23531" y="6173"/>
                  </a:cubicBezTo>
                  <a:lnTo>
                    <a:pt x="23531" y="6173"/>
                  </a:lnTo>
                  <a:cubicBezTo>
                    <a:pt x="22974" y="9105"/>
                    <a:pt x="22431" y="12021"/>
                    <a:pt x="21889" y="14939"/>
                  </a:cubicBezTo>
                  <a:cubicBezTo>
                    <a:pt x="21785" y="15496"/>
                    <a:pt x="21625" y="16112"/>
                    <a:pt x="21082" y="16405"/>
                  </a:cubicBezTo>
                  <a:cubicBezTo>
                    <a:pt x="20759" y="15305"/>
                    <a:pt x="21023" y="14133"/>
                    <a:pt x="21156" y="13004"/>
                  </a:cubicBezTo>
                  <a:cubicBezTo>
                    <a:pt x="21668" y="8796"/>
                    <a:pt x="20423" y="4443"/>
                    <a:pt x="17710" y="924"/>
                  </a:cubicBezTo>
                  <a:lnTo>
                    <a:pt x="17710" y="924"/>
                  </a:lnTo>
                  <a:cubicBezTo>
                    <a:pt x="19221" y="5249"/>
                    <a:pt x="19836" y="9793"/>
                    <a:pt x="19528" y="14308"/>
                  </a:cubicBezTo>
                  <a:cubicBezTo>
                    <a:pt x="19074" y="9852"/>
                    <a:pt x="18194" y="5219"/>
                    <a:pt x="15145" y="1599"/>
                  </a:cubicBezTo>
                  <a:lnTo>
                    <a:pt x="15145" y="1599"/>
                  </a:lnTo>
                  <a:cubicBezTo>
                    <a:pt x="16713" y="5616"/>
                    <a:pt x="17212" y="9881"/>
                    <a:pt x="17681" y="14103"/>
                  </a:cubicBezTo>
                  <a:cubicBezTo>
                    <a:pt x="16758" y="8796"/>
                    <a:pt x="13796" y="3753"/>
                    <a:pt x="93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55"/>
            <p:cNvSpPr/>
            <p:nvPr/>
          </p:nvSpPr>
          <p:spPr>
            <a:xfrm>
              <a:off x="6798275" y="2504425"/>
              <a:ext cx="136350" cy="348950"/>
            </a:xfrm>
            <a:custGeom>
              <a:avLst/>
              <a:gdLst/>
              <a:ahLst/>
              <a:cxnLst/>
              <a:rect l="l" t="t" r="r" b="b"/>
              <a:pathLst>
                <a:path w="5454" h="13958" extrusionOk="0">
                  <a:moveTo>
                    <a:pt x="44" y="1"/>
                  </a:moveTo>
                  <a:lnTo>
                    <a:pt x="0" y="59"/>
                  </a:lnTo>
                  <a:cubicBezTo>
                    <a:pt x="953" y="837"/>
                    <a:pt x="3988" y="6920"/>
                    <a:pt x="5380" y="13957"/>
                  </a:cubicBezTo>
                  <a:lnTo>
                    <a:pt x="5454" y="13943"/>
                  </a:lnTo>
                  <a:cubicBezTo>
                    <a:pt x="4060" y="6891"/>
                    <a:pt x="1011" y="792"/>
                    <a:pt x="44" y="1"/>
                  </a:cubicBezTo>
                  <a:close/>
                </a:path>
              </a:pathLst>
            </a:custGeom>
            <a:solidFill>
              <a:srgbClr val="C1B663"/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55"/>
            <p:cNvSpPr/>
            <p:nvPr/>
          </p:nvSpPr>
          <p:spPr>
            <a:xfrm>
              <a:off x="6863125" y="2563800"/>
              <a:ext cx="144075" cy="913300"/>
            </a:xfrm>
            <a:custGeom>
              <a:avLst/>
              <a:gdLst/>
              <a:ahLst/>
              <a:cxnLst/>
              <a:rect l="l" t="t" r="r" b="b"/>
              <a:pathLst>
                <a:path w="5763" h="36532" extrusionOk="0">
                  <a:moveTo>
                    <a:pt x="2757" y="1"/>
                  </a:moveTo>
                  <a:cubicBezTo>
                    <a:pt x="2410" y="240"/>
                    <a:pt x="2171" y="606"/>
                    <a:pt x="2237" y="606"/>
                  </a:cubicBezTo>
                  <a:cubicBezTo>
                    <a:pt x="2253" y="606"/>
                    <a:pt x="2283" y="587"/>
                    <a:pt x="2332" y="544"/>
                  </a:cubicBezTo>
                  <a:lnTo>
                    <a:pt x="2332" y="544"/>
                  </a:lnTo>
                  <a:cubicBezTo>
                    <a:pt x="866" y="6290"/>
                    <a:pt x="690" y="12198"/>
                    <a:pt x="514" y="18077"/>
                  </a:cubicBezTo>
                  <a:cubicBezTo>
                    <a:pt x="352" y="24117"/>
                    <a:pt x="176" y="30157"/>
                    <a:pt x="0" y="36211"/>
                  </a:cubicBezTo>
                  <a:cubicBezTo>
                    <a:pt x="1022" y="36425"/>
                    <a:pt x="2069" y="36532"/>
                    <a:pt x="3113" y="36532"/>
                  </a:cubicBezTo>
                  <a:cubicBezTo>
                    <a:pt x="4003" y="36532"/>
                    <a:pt x="4892" y="36454"/>
                    <a:pt x="5762" y="36299"/>
                  </a:cubicBezTo>
                  <a:cubicBezTo>
                    <a:pt x="5689" y="29541"/>
                    <a:pt x="5454" y="22798"/>
                    <a:pt x="5088" y="16054"/>
                  </a:cubicBezTo>
                  <a:cubicBezTo>
                    <a:pt x="4780" y="10659"/>
                    <a:pt x="4384" y="5220"/>
                    <a:pt x="27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55"/>
            <p:cNvSpPr/>
            <p:nvPr/>
          </p:nvSpPr>
          <p:spPr>
            <a:xfrm>
              <a:off x="6577250" y="3355825"/>
              <a:ext cx="704100" cy="501750"/>
            </a:xfrm>
            <a:custGeom>
              <a:avLst/>
              <a:gdLst/>
              <a:ahLst/>
              <a:cxnLst/>
              <a:rect l="l" t="t" r="r" b="b"/>
              <a:pathLst>
                <a:path w="28164" h="20070" extrusionOk="0">
                  <a:moveTo>
                    <a:pt x="851" y="1"/>
                  </a:moveTo>
                  <a:cubicBezTo>
                    <a:pt x="1" y="1496"/>
                    <a:pt x="851" y="9324"/>
                    <a:pt x="851" y="9324"/>
                  </a:cubicBezTo>
                  <a:cubicBezTo>
                    <a:pt x="851" y="15261"/>
                    <a:pt x="6085" y="20069"/>
                    <a:pt x="12536" y="20069"/>
                  </a:cubicBezTo>
                  <a:lnTo>
                    <a:pt x="16478" y="20069"/>
                  </a:lnTo>
                  <a:cubicBezTo>
                    <a:pt x="22929" y="20069"/>
                    <a:pt x="28163" y="15261"/>
                    <a:pt x="28163" y="9324"/>
                  </a:cubicBezTo>
                  <a:lnTo>
                    <a:pt x="28163" y="5102"/>
                  </a:lnTo>
                  <a:lnTo>
                    <a:pt x="28163" y="1"/>
                  </a:lnTo>
                  <a:cubicBezTo>
                    <a:pt x="28163" y="1"/>
                    <a:pt x="20540" y="1056"/>
                    <a:pt x="14265" y="1056"/>
                  </a:cubicBezTo>
                  <a:cubicBezTo>
                    <a:pt x="6613" y="1056"/>
                    <a:pt x="851" y="1"/>
                    <a:pt x="8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55"/>
            <p:cNvSpPr/>
            <p:nvPr/>
          </p:nvSpPr>
          <p:spPr>
            <a:xfrm>
              <a:off x="6564050" y="3562875"/>
              <a:ext cx="69325" cy="532575"/>
            </a:xfrm>
            <a:custGeom>
              <a:avLst/>
              <a:gdLst/>
              <a:ahLst/>
              <a:cxnLst/>
              <a:rect l="l" t="t" r="r" b="b"/>
              <a:pathLst>
                <a:path w="2773" h="21303" extrusionOk="0">
                  <a:moveTo>
                    <a:pt x="1" y="1"/>
                  </a:moveTo>
                  <a:lnTo>
                    <a:pt x="1" y="21302"/>
                  </a:lnTo>
                  <a:lnTo>
                    <a:pt x="2772" y="21302"/>
                  </a:lnTo>
                  <a:lnTo>
                    <a:pt x="27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55"/>
            <p:cNvSpPr/>
            <p:nvPr/>
          </p:nvSpPr>
          <p:spPr>
            <a:xfrm>
              <a:off x="7246475" y="3562875"/>
              <a:ext cx="69325" cy="532575"/>
            </a:xfrm>
            <a:custGeom>
              <a:avLst/>
              <a:gdLst/>
              <a:ahLst/>
              <a:cxnLst/>
              <a:rect l="l" t="t" r="r" b="b"/>
              <a:pathLst>
                <a:path w="2773" h="21303" extrusionOk="0">
                  <a:moveTo>
                    <a:pt x="1" y="1"/>
                  </a:moveTo>
                  <a:lnTo>
                    <a:pt x="1" y="21302"/>
                  </a:lnTo>
                  <a:lnTo>
                    <a:pt x="2772" y="21302"/>
                  </a:lnTo>
                  <a:lnTo>
                    <a:pt x="27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55"/>
            <p:cNvSpPr/>
            <p:nvPr/>
          </p:nvSpPr>
          <p:spPr>
            <a:xfrm>
              <a:off x="6564050" y="3653775"/>
              <a:ext cx="682450" cy="77725"/>
            </a:xfrm>
            <a:custGeom>
              <a:avLst/>
              <a:gdLst/>
              <a:ahLst/>
              <a:cxnLst/>
              <a:rect l="l" t="t" r="r" b="b"/>
              <a:pathLst>
                <a:path w="27298" h="3109" extrusionOk="0">
                  <a:moveTo>
                    <a:pt x="1" y="1"/>
                  </a:moveTo>
                  <a:lnTo>
                    <a:pt x="1" y="3108"/>
                  </a:lnTo>
                  <a:lnTo>
                    <a:pt x="27298" y="3108"/>
                  </a:lnTo>
                  <a:lnTo>
                    <a:pt x="272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55"/>
            <p:cNvSpPr/>
            <p:nvPr/>
          </p:nvSpPr>
          <p:spPr>
            <a:xfrm>
              <a:off x="6598525" y="3293550"/>
              <a:ext cx="686100" cy="111300"/>
            </a:xfrm>
            <a:custGeom>
              <a:avLst/>
              <a:gdLst/>
              <a:ahLst/>
              <a:cxnLst/>
              <a:rect l="l" t="t" r="r" b="b"/>
              <a:pathLst>
                <a:path w="27444" h="4452" extrusionOk="0">
                  <a:moveTo>
                    <a:pt x="8722" y="0"/>
                  </a:moveTo>
                  <a:cubicBezTo>
                    <a:pt x="8284" y="0"/>
                    <a:pt x="7847" y="86"/>
                    <a:pt x="7447" y="263"/>
                  </a:cubicBezTo>
                  <a:cubicBezTo>
                    <a:pt x="6729" y="570"/>
                    <a:pt x="6099" y="1157"/>
                    <a:pt x="5307" y="1186"/>
                  </a:cubicBezTo>
                  <a:cubicBezTo>
                    <a:pt x="5295" y="1186"/>
                    <a:pt x="5284" y="1187"/>
                    <a:pt x="5272" y="1187"/>
                  </a:cubicBezTo>
                  <a:cubicBezTo>
                    <a:pt x="4539" y="1187"/>
                    <a:pt x="3888" y="714"/>
                    <a:pt x="3182" y="541"/>
                  </a:cubicBezTo>
                  <a:cubicBezTo>
                    <a:pt x="2999" y="497"/>
                    <a:pt x="2813" y="475"/>
                    <a:pt x="2627" y="475"/>
                  </a:cubicBezTo>
                  <a:cubicBezTo>
                    <a:pt x="1409" y="475"/>
                    <a:pt x="196" y="1380"/>
                    <a:pt x="16" y="2561"/>
                  </a:cubicBezTo>
                  <a:lnTo>
                    <a:pt x="16" y="2561"/>
                  </a:lnTo>
                  <a:cubicBezTo>
                    <a:pt x="4" y="2598"/>
                    <a:pt x="0" y="2641"/>
                    <a:pt x="15" y="2682"/>
                  </a:cubicBezTo>
                  <a:cubicBezTo>
                    <a:pt x="4464" y="3854"/>
                    <a:pt x="9070" y="4451"/>
                    <a:pt x="13679" y="4451"/>
                  </a:cubicBezTo>
                  <a:cubicBezTo>
                    <a:pt x="15524" y="4451"/>
                    <a:pt x="17369" y="4356"/>
                    <a:pt x="19205" y="4163"/>
                  </a:cubicBezTo>
                  <a:cubicBezTo>
                    <a:pt x="21331" y="3958"/>
                    <a:pt x="23427" y="3606"/>
                    <a:pt x="25524" y="3268"/>
                  </a:cubicBezTo>
                  <a:cubicBezTo>
                    <a:pt x="26065" y="3180"/>
                    <a:pt x="26622" y="3063"/>
                    <a:pt x="27004" y="2697"/>
                  </a:cubicBezTo>
                  <a:cubicBezTo>
                    <a:pt x="27385" y="2330"/>
                    <a:pt x="27443" y="1612"/>
                    <a:pt x="26974" y="1362"/>
                  </a:cubicBezTo>
                  <a:cubicBezTo>
                    <a:pt x="26855" y="1299"/>
                    <a:pt x="26730" y="1274"/>
                    <a:pt x="26601" y="1274"/>
                  </a:cubicBezTo>
                  <a:cubicBezTo>
                    <a:pt x="26139" y="1274"/>
                    <a:pt x="25625" y="1591"/>
                    <a:pt x="25158" y="1591"/>
                  </a:cubicBezTo>
                  <a:cubicBezTo>
                    <a:pt x="25031" y="1591"/>
                    <a:pt x="24908" y="1568"/>
                    <a:pt x="24791" y="1509"/>
                  </a:cubicBezTo>
                  <a:cubicBezTo>
                    <a:pt x="24599" y="1407"/>
                    <a:pt x="24468" y="1216"/>
                    <a:pt x="24292" y="1069"/>
                  </a:cubicBezTo>
                  <a:cubicBezTo>
                    <a:pt x="23949" y="749"/>
                    <a:pt x="23517" y="628"/>
                    <a:pt x="23053" y="628"/>
                  </a:cubicBezTo>
                  <a:cubicBezTo>
                    <a:pt x="22367" y="628"/>
                    <a:pt x="21611" y="892"/>
                    <a:pt x="20964" y="1172"/>
                  </a:cubicBezTo>
                  <a:cubicBezTo>
                    <a:pt x="20613" y="1323"/>
                    <a:pt x="20236" y="1484"/>
                    <a:pt x="19859" y="1484"/>
                  </a:cubicBezTo>
                  <a:cubicBezTo>
                    <a:pt x="19763" y="1484"/>
                    <a:pt x="19667" y="1474"/>
                    <a:pt x="19572" y="1450"/>
                  </a:cubicBezTo>
                  <a:cubicBezTo>
                    <a:pt x="19220" y="1362"/>
                    <a:pt x="18941" y="1113"/>
                    <a:pt x="18647" y="908"/>
                  </a:cubicBezTo>
                  <a:cubicBezTo>
                    <a:pt x="18075" y="523"/>
                    <a:pt x="17371" y="324"/>
                    <a:pt x="16669" y="324"/>
                  </a:cubicBezTo>
                  <a:cubicBezTo>
                    <a:pt x="16222" y="324"/>
                    <a:pt x="15775" y="405"/>
                    <a:pt x="15364" y="570"/>
                  </a:cubicBezTo>
                  <a:cubicBezTo>
                    <a:pt x="14444" y="962"/>
                    <a:pt x="13557" y="1753"/>
                    <a:pt x="12608" y="1753"/>
                  </a:cubicBezTo>
                  <a:cubicBezTo>
                    <a:pt x="12454" y="1753"/>
                    <a:pt x="12297" y="1732"/>
                    <a:pt x="12138" y="1685"/>
                  </a:cubicBezTo>
                  <a:cubicBezTo>
                    <a:pt x="11538" y="1509"/>
                    <a:pt x="11142" y="981"/>
                    <a:pt x="10643" y="615"/>
                  </a:cubicBezTo>
                  <a:cubicBezTo>
                    <a:pt x="10097" y="212"/>
                    <a:pt x="9409" y="0"/>
                    <a:pt x="8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55"/>
            <p:cNvSpPr/>
            <p:nvPr/>
          </p:nvSpPr>
          <p:spPr>
            <a:xfrm>
              <a:off x="7066550" y="2565775"/>
              <a:ext cx="448625" cy="393750"/>
            </a:xfrm>
            <a:custGeom>
              <a:avLst/>
              <a:gdLst/>
              <a:ahLst/>
              <a:cxnLst/>
              <a:rect l="l" t="t" r="r" b="b"/>
              <a:pathLst>
                <a:path w="17945" h="15750" extrusionOk="0">
                  <a:moveTo>
                    <a:pt x="12338" y="0"/>
                  </a:moveTo>
                  <a:cubicBezTo>
                    <a:pt x="12030" y="0"/>
                    <a:pt x="11716" y="46"/>
                    <a:pt x="11406" y="142"/>
                  </a:cubicBezTo>
                  <a:lnTo>
                    <a:pt x="2580" y="2898"/>
                  </a:lnTo>
                  <a:cubicBezTo>
                    <a:pt x="923" y="3411"/>
                    <a:pt x="0" y="5170"/>
                    <a:pt x="513" y="6827"/>
                  </a:cubicBezTo>
                  <a:lnTo>
                    <a:pt x="2595" y="13541"/>
                  </a:lnTo>
                  <a:cubicBezTo>
                    <a:pt x="3012" y="14887"/>
                    <a:pt x="4262" y="15750"/>
                    <a:pt x="5605" y="15750"/>
                  </a:cubicBezTo>
                  <a:cubicBezTo>
                    <a:pt x="5914" y="15750"/>
                    <a:pt x="6228" y="15704"/>
                    <a:pt x="6539" y="15608"/>
                  </a:cubicBezTo>
                  <a:lnTo>
                    <a:pt x="15364" y="12867"/>
                  </a:lnTo>
                  <a:cubicBezTo>
                    <a:pt x="17020" y="12339"/>
                    <a:pt x="17944" y="10580"/>
                    <a:pt x="17430" y="8923"/>
                  </a:cubicBezTo>
                  <a:lnTo>
                    <a:pt x="15335" y="2209"/>
                  </a:lnTo>
                  <a:cubicBezTo>
                    <a:pt x="14917" y="863"/>
                    <a:pt x="13677" y="0"/>
                    <a:pt x="123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55"/>
            <p:cNvSpPr/>
            <p:nvPr/>
          </p:nvSpPr>
          <p:spPr>
            <a:xfrm>
              <a:off x="6805225" y="2689525"/>
              <a:ext cx="339775" cy="174100"/>
            </a:xfrm>
            <a:custGeom>
              <a:avLst/>
              <a:gdLst/>
              <a:ahLst/>
              <a:cxnLst/>
              <a:rect l="l" t="t" r="r" b="b"/>
              <a:pathLst>
                <a:path w="13591" h="6964" extrusionOk="0">
                  <a:moveTo>
                    <a:pt x="323" y="1"/>
                  </a:moveTo>
                  <a:lnTo>
                    <a:pt x="0" y="1173"/>
                  </a:lnTo>
                  <a:lnTo>
                    <a:pt x="13591" y="6964"/>
                  </a:lnTo>
                  <a:lnTo>
                    <a:pt x="12168" y="2214"/>
                  </a:lnTo>
                  <a:lnTo>
                    <a:pt x="32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55"/>
            <p:cNvSpPr/>
            <p:nvPr/>
          </p:nvSpPr>
          <p:spPr>
            <a:xfrm>
              <a:off x="7122975" y="2592925"/>
              <a:ext cx="236800" cy="78500"/>
            </a:xfrm>
            <a:custGeom>
              <a:avLst/>
              <a:gdLst/>
              <a:ahLst/>
              <a:cxnLst/>
              <a:rect l="l" t="t" r="r" b="b"/>
              <a:pathLst>
                <a:path w="9472" h="3140" extrusionOk="0">
                  <a:moveTo>
                    <a:pt x="8920" y="1"/>
                  </a:moveTo>
                  <a:cubicBezTo>
                    <a:pt x="8143" y="1"/>
                    <a:pt x="6455" y="358"/>
                    <a:pt x="4546" y="962"/>
                  </a:cubicBezTo>
                  <a:cubicBezTo>
                    <a:pt x="1995" y="1754"/>
                    <a:pt x="1" y="2677"/>
                    <a:pt x="118" y="3014"/>
                  </a:cubicBezTo>
                  <a:cubicBezTo>
                    <a:pt x="144" y="3099"/>
                    <a:pt x="300" y="3139"/>
                    <a:pt x="560" y="3139"/>
                  </a:cubicBezTo>
                  <a:cubicBezTo>
                    <a:pt x="1332" y="3139"/>
                    <a:pt x="3019" y="2785"/>
                    <a:pt x="4927" y="2193"/>
                  </a:cubicBezTo>
                  <a:cubicBezTo>
                    <a:pt x="7478" y="1387"/>
                    <a:pt x="9471" y="478"/>
                    <a:pt x="9368" y="126"/>
                  </a:cubicBezTo>
                  <a:cubicBezTo>
                    <a:pt x="9339" y="41"/>
                    <a:pt x="9180" y="1"/>
                    <a:pt x="8920" y="1"/>
                  </a:cubicBezTo>
                  <a:close/>
                </a:path>
              </a:pathLst>
            </a:custGeom>
            <a:solidFill>
              <a:srgbClr val="B36349">
                <a:alpha val="43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55"/>
            <p:cNvSpPr/>
            <p:nvPr/>
          </p:nvSpPr>
          <p:spPr>
            <a:xfrm>
              <a:off x="7424975" y="2582500"/>
              <a:ext cx="194100" cy="240125"/>
            </a:xfrm>
            <a:custGeom>
              <a:avLst/>
              <a:gdLst/>
              <a:ahLst/>
              <a:cxnLst/>
              <a:rect l="l" t="t" r="r" b="b"/>
              <a:pathLst>
                <a:path w="7764" h="9605" extrusionOk="0">
                  <a:moveTo>
                    <a:pt x="3461" y="1"/>
                  </a:moveTo>
                  <a:cubicBezTo>
                    <a:pt x="1891" y="15"/>
                    <a:pt x="441" y="1262"/>
                    <a:pt x="44" y="2478"/>
                  </a:cubicBezTo>
                  <a:cubicBezTo>
                    <a:pt x="1" y="2581"/>
                    <a:pt x="44" y="2976"/>
                    <a:pt x="294" y="3226"/>
                  </a:cubicBezTo>
                  <a:cubicBezTo>
                    <a:pt x="513" y="2405"/>
                    <a:pt x="1437" y="1598"/>
                    <a:pt x="2507" y="1320"/>
                  </a:cubicBezTo>
                  <a:cubicBezTo>
                    <a:pt x="2703" y="1278"/>
                    <a:pt x="2903" y="1245"/>
                    <a:pt x="3091" y="1245"/>
                  </a:cubicBezTo>
                  <a:cubicBezTo>
                    <a:pt x="3228" y="1245"/>
                    <a:pt x="3358" y="1262"/>
                    <a:pt x="3475" y="1305"/>
                  </a:cubicBezTo>
                  <a:cubicBezTo>
                    <a:pt x="3768" y="1408"/>
                    <a:pt x="3914" y="1628"/>
                    <a:pt x="4047" y="1848"/>
                  </a:cubicBezTo>
                  <a:cubicBezTo>
                    <a:pt x="4941" y="3357"/>
                    <a:pt x="5542" y="4985"/>
                    <a:pt x="5835" y="6686"/>
                  </a:cubicBezTo>
                  <a:cubicBezTo>
                    <a:pt x="5865" y="6862"/>
                    <a:pt x="5879" y="7052"/>
                    <a:pt x="5747" y="7228"/>
                  </a:cubicBezTo>
                  <a:cubicBezTo>
                    <a:pt x="5630" y="7360"/>
                    <a:pt x="5439" y="7448"/>
                    <a:pt x="5263" y="7536"/>
                  </a:cubicBezTo>
                  <a:cubicBezTo>
                    <a:pt x="4135" y="8035"/>
                    <a:pt x="2962" y="8459"/>
                    <a:pt x="1760" y="8811"/>
                  </a:cubicBezTo>
                  <a:cubicBezTo>
                    <a:pt x="1467" y="9178"/>
                    <a:pt x="1891" y="9603"/>
                    <a:pt x="2419" y="9603"/>
                  </a:cubicBezTo>
                  <a:cubicBezTo>
                    <a:pt x="2442" y="9604"/>
                    <a:pt x="2466" y="9604"/>
                    <a:pt x="2492" y="9604"/>
                  </a:cubicBezTo>
                  <a:cubicBezTo>
                    <a:pt x="3694" y="9604"/>
                    <a:pt x="7764" y="8576"/>
                    <a:pt x="7433" y="6451"/>
                  </a:cubicBezTo>
                  <a:cubicBezTo>
                    <a:pt x="7213" y="5058"/>
                    <a:pt x="6846" y="3695"/>
                    <a:pt x="6348" y="2376"/>
                  </a:cubicBezTo>
                  <a:cubicBezTo>
                    <a:pt x="6129" y="1804"/>
                    <a:pt x="5879" y="1246"/>
                    <a:pt x="5425" y="793"/>
                  </a:cubicBezTo>
                  <a:cubicBezTo>
                    <a:pt x="4970" y="323"/>
                    <a:pt x="4266" y="1"/>
                    <a:pt x="34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55"/>
            <p:cNvSpPr/>
            <p:nvPr/>
          </p:nvSpPr>
          <p:spPr>
            <a:xfrm>
              <a:off x="8411600" y="3771825"/>
              <a:ext cx="361750" cy="213300"/>
            </a:xfrm>
            <a:custGeom>
              <a:avLst/>
              <a:gdLst/>
              <a:ahLst/>
              <a:cxnLst/>
              <a:rect l="l" t="t" r="r" b="b"/>
              <a:pathLst>
                <a:path w="14470" h="8532" extrusionOk="0">
                  <a:moveTo>
                    <a:pt x="6918" y="0"/>
                  </a:moveTo>
                  <a:cubicBezTo>
                    <a:pt x="6296" y="0"/>
                    <a:pt x="5569" y="301"/>
                    <a:pt x="4940" y="615"/>
                  </a:cubicBezTo>
                  <a:cubicBezTo>
                    <a:pt x="3255" y="1436"/>
                    <a:pt x="1613" y="2345"/>
                    <a:pt x="0" y="3312"/>
                  </a:cubicBezTo>
                  <a:cubicBezTo>
                    <a:pt x="1378" y="5189"/>
                    <a:pt x="2756" y="7080"/>
                    <a:pt x="3767" y="8531"/>
                  </a:cubicBezTo>
                  <a:cubicBezTo>
                    <a:pt x="5102" y="7784"/>
                    <a:pt x="6539" y="7007"/>
                    <a:pt x="7946" y="7007"/>
                  </a:cubicBezTo>
                  <a:cubicBezTo>
                    <a:pt x="9841" y="7007"/>
                    <a:pt x="11298" y="8400"/>
                    <a:pt x="13135" y="8400"/>
                  </a:cubicBezTo>
                  <a:cubicBezTo>
                    <a:pt x="13345" y="8400"/>
                    <a:pt x="13560" y="8382"/>
                    <a:pt x="13781" y="8341"/>
                  </a:cubicBezTo>
                  <a:cubicBezTo>
                    <a:pt x="14000" y="8312"/>
                    <a:pt x="14235" y="8238"/>
                    <a:pt x="14367" y="8048"/>
                  </a:cubicBezTo>
                  <a:cubicBezTo>
                    <a:pt x="14440" y="7931"/>
                    <a:pt x="14455" y="7784"/>
                    <a:pt x="14455" y="7652"/>
                  </a:cubicBezTo>
                  <a:cubicBezTo>
                    <a:pt x="14469" y="6494"/>
                    <a:pt x="13810" y="5541"/>
                    <a:pt x="13077" y="4749"/>
                  </a:cubicBezTo>
                  <a:cubicBezTo>
                    <a:pt x="12153" y="3752"/>
                    <a:pt x="11083" y="2902"/>
                    <a:pt x="9895" y="2198"/>
                  </a:cubicBezTo>
                  <a:cubicBezTo>
                    <a:pt x="9353" y="1891"/>
                    <a:pt x="8781" y="1598"/>
                    <a:pt x="8400" y="1113"/>
                  </a:cubicBezTo>
                  <a:cubicBezTo>
                    <a:pt x="8151" y="820"/>
                    <a:pt x="8005" y="439"/>
                    <a:pt x="7667" y="204"/>
                  </a:cubicBezTo>
                  <a:cubicBezTo>
                    <a:pt x="7450" y="60"/>
                    <a:pt x="7194" y="0"/>
                    <a:pt x="6918" y="0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55"/>
            <p:cNvSpPr/>
            <p:nvPr/>
          </p:nvSpPr>
          <p:spPr>
            <a:xfrm>
              <a:off x="7372350" y="3162388"/>
              <a:ext cx="842250" cy="931675"/>
            </a:xfrm>
            <a:custGeom>
              <a:avLst/>
              <a:gdLst/>
              <a:ahLst/>
              <a:cxnLst/>
              <a:rect l="l" t="t" r="r" b="b"/>
              <a:pathLst>
                <a:path w="33690" h="37267" extrusionOk="0">
                  <a:moveTo>
                    <a:pt x="24688" y="1"/>
                  </a:moveTo>
                  <a:cubicBezTo>
                    <a:pt x="16625" y="5762"/>
                    <a:pt x="9426" y="12638"/>
                    <a:pt x="3386" y="20334"/>
                  </a:cubicBezTo>
                  <a:cubicBezTo>
                    <a:pt x="1686" y="22519"/>
                    <a:pt x="0" y="25172"/>
                    <a:pt x="792" y="27855"/>
                  </a:cubicBezTo>
                  <a:cubicBezTo>
                    <a:pt x="1686" y="30816"/>
                    <a:pt x="5116" y="32341"/>
                    <a:pt x="8181" y="33293"/>
                  </a:cubicBezTo>
                  <a:cubicBezTo>
                    <a:pt x="14733" y="35346"/>
                    <a:pt x="21506" y="36680"/>
                    <a:pt x="28324" y="37267"/>
                  </a:cubicBezTo>
                  <a:cubicBezTo>
                    <a:pt x="28250" y="33778"/>
                    <a:pt x="28191" y="30289"/>
                    <a:pt x="28118" y="26799"/>
                  </a:cubicBezTo>
                  <a:cubicBezTo>
                    <a:pt x="28118" y="26403"/>
                    <a:pt x="28089" y="25963"/>
                    <a:pt x="27810" y="25656"/>
                  </a:cubicBezTo>
                  <a:cubicBezTo>
                    <a:pt x="27575" y="25392"/>
                    <a:pt x="27223" y="25289"/>
                    <a:pt x="26887" y="25201"/>
                  </a:cubicBezTo>
                  <a:cubicBezTo>
                    <a:pt x="24227" y="24518"/>
                    <a:pt x="21485" y="24177"/>
                    <a:pt x="18758" y="24177"/>
                  </a:cubicBezTo>
                  <a:cubicBezTo>
                    <a:pt x="17036" y="24177"/>
                    <a:pt x="15319" y="24313"/>
                    <a:pt x="13634" y="24585"/>
                  </a:cubicBezTo>
                  <a:cubicBezTo>
                    <a:pt x="18105" y="19499"/>
                    <a:pt x="26373" y="18473"/>
                    <a:pt x="30566" y="13166"/>
                  </a:cubicBezTo>
                  <a:cubicBezTo>
                    <a:pt x="33044" y="10043"/>
                    <a:pt x="33689" y="5630"/>
                    <a:pt x="32223" y="1848"/>
                  </a:cubicBezTo>
                  <a:cubicBezTo>
                    <a:pt x="32106" y="1540"/>
                    <a:pt x="31959" y="1217"/>
                    <a:pt x="31680" y="1027"/>
                  </a:cubicBezTo>
                  <a:cubicBezTo>
                    <a:pt x="31446" y="865"/>
                    <a:pt x="31152" y="822"/>
                    <a:pt x="30859" y="777"/>
                  </a:cubicBezTo>
                  <a:cubicBezTo>
                    <a:pt x="28411" y="455"/>
                    <a:pt x="25978" y="132"/>
                    <a:pt x="246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55"/>
            <p:cNvSpPr/>
            <p:nvPr/>
          </p:nvSpPr>
          <p:spPr>
            <a:xfrm>
              <a:off x="7722925" y="3135375"/>
              <a:ext cx="919950" cy="985700"/>
            </a:xfrm>
            <a:custGeom>
              <a:avLst/>
              <a:gdLst/>
              <a:ahLst/>
              <a:cxnLst/>
              <a:rect l="l" t="t" r="r" b="b"/>
              <a:pathLst>
                <a:path w="36798" h="39428" extrusionOk="0">
                  <a:moveTo>
                    <a:pt x="24163" y="0"/>
                  </a:moveTo>
                  <a:cubicBezTo>
                    <a:pt x="22243" y="0"/>
                    <a:pt x="13990" y="812"/>
                    <a:pt x="12653" y="1166"/>
                  </a:cubicBezTo>
                  <a:cubicBezTo>
                    <a:pt x="7551" y="11970"/>
                    <a:pt x="5030" y="19798"/>
                    <a:pt x="1672" y="29313"/>
                  </a:cubicBezTo>
                  <a:cubicBezTo>
                    <a:pt x="734" y="31995"/>
                    <a:pt x="1" y="35103"/>
                    <a:pt x="2068" y="37244"/>
                  </a:cubicBezTo>
                  <a:cubicBezTo>
                    <a:pt x="3705" y="38945"/>
                    <a:pt x="6492" y="39427"/>
                    <a:pt x="9353" y="39427"/>
                  </a:cubicBezTo>
                  <a:cubicBezTo>
                    <a:pt x="10463" y="39427"/>
                    <a:pt x="11584" y="39355"/>
                    <a:pt x="12653" y="39253"/>
                  </a:cubicBezTo>
                  <a:cubicBezTo>
                    <a:pt x="20847" y="38475"/>
                    <a:pt x="28955" y="36966"/>
                    <a:pt x="36797" y="34751"/>
                  </a:cubicBezTo>
                  <a:lnTo>
                    <a:pt x="32004" y="25252"/>
                  </a:lnTo>
                  <a:cubicBezTo>
                    <a:pt x="31828" y="24886"/>
                    <a:pt x="31608" y="24489"/>
                    <a:pt x="31154" y="24314"/>
                  </a:cubicBezTo>
                  <a:cubicBezTo>
                    <a:pt x="30977" y="24250"/>
                    <a:pt x="30783" y="24228"/>
                    <a:pt x="30584" y="24228"/>
                  </a:cubicBezTo>
                  <a:cubicBezTo>
                    <a:pt x="30370" y="24228"/>
                    <a:pt x="30149" y="24254"/>
                    <a:pt x="29936" y="24284"/>
                  </a:cubicBezTo>
                  <a:cubicBezTo>
                    <a:pt x="24615" y="25003"/>
                    <a:pt x="19455" y="26659"/>
                    <a:pt x="14925" y="29079"/>
                  </a:cubicBezTo>
                  <a:cubicBezTo>
                    <a:pt x="17667" y="22599"/>
                    <a:pt x="24160" y="18948"/>
                    <a:pt x="26887" y="12542"/>
                  </a:cubicBezTo>
                  <a:cubicBezTo>
                    <a:pt x="29248" y="6985"/>
                    <a:pt x="27841" y="2925"/>
                    <a:pt x="24557" y="37"/>
                  </a:cubicBezTo>
                  <a:cubicBezTo>
                    <a:pt x="24529" y="12"/>
                    <a:pt x="24390" y="0"/>
                    <a:pt x="24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55"/>
            <p:cNvSpPr/>
            <p:nvPr/>
          </p:nvSpPr>
          <p:spPr>
            <a:xfrm>
              <a:off x="7788900" y="2324300"/>
              <a:ext cx="671450" cy="920850"/>
            </a:xfrm>
            <a:custGeom>
              <a:avLst/>
              <a:gdLst/>
              <a:ahLst/>
              <a:cxnLst/>
              <a:rect l="l" t="t" r="r" b="b"/>
              <a:pathLst>
                <a:path w="26858" h="36834" extrusionOk="0">
                  <a:moveTo>
                    <a:pt x="14159" y="0"/>
                  </a:moveTo>
                  <a:cubicBezTo>
                    <a:pt x="12508" y="0"/>
                    <a:pt x="10218" y="604"/>
                    <a:pt x="7463" y="3761"/>
                  </a:cubicBezTo>
                  <a:cubicBezTo>
                    <a:pt x="1" y="12323"/>
                    <a:pt x="2815" y="22745"/>
                    <a:pt x="2815" y="35353"/>
                  </a:cubicBezTo>
                  <a:cubicBezTo>
                    <a:pt x="6461" y="36340"/>
                    <a:pt x="10228" y="36834"/>
                    <a:pt x="13994" y="36834"/>
                  </a:cubicBezTo>
                  <a:cubicBezTo>
                    <a:pt x="18343" y="36834"/>
                    <a:pt x="22693" y="36175"/>
                    <a:pt x="26858" y="34855"/>
                  </a:cubicBezTo>
                  <a:cubicBezTo>
                    <a:pt x="24469" y="30032"/>
                    <a:pt x="23105" y="24651"/>
                    <a:pt x="22915" y="19198"/>
                  </a:cubicBezTo>
                  <a:cubicBezTo>
                    <a:pt x="22797" y="15972"/>
                    <a:pt x="23091" y="12718"/>
                    <a:pt x="22709" y="9508"/>
                  </a:cubicBezTo>
                  <a:cubicBezTo>
                    <a:pt x="22328" y="6312"/>
                    <a:pt x="21771" y="3820"/>
                    <a:pt x="19352" y="1840"/>
                  </a:cubicBezTo>
                  <a:cubicBezTo>
                    <a:pt x="18370" y="1034"/>
                    <a:pt x="17241" y="389"/>
                    <a:pt x="15657" y="140"/>
                  </a:cubicBezTo>
                  <a:cubicBezTo>
                    <a:pt x="15242" y="75"/>
                    <a:pt x="14740" y="0"/>
                    <a:pt x="141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55"/>
            <p:cNvSpPr/>
            <p:nvPr/>
          </p:nvSpPr>
          <p:spPr>
            <a:xfrm>
              <a:off x="7634250" y="2056575"/>
              <a:ext cx="172650" cy="197575"/>
            </a:xfrm>
            <a:custGeom>
              <a:avLst/>
              <a:gdLst/>
              <a:ahLst/>
              <a:cxnLst/>
              <a:rect l="l" t="t" r="r" b="b"/>
              <a:pathLst>
                <a:path w="6906" h="7903" extrusionOk="0">
                  <a:moveTo>
                    <a:pt x="3240" y="0"/>
                  </a:moveTo>
                  <a:lnTo>
                    <a:pt x="3240" y="0"/>
                  </a:lnTo>
                  <a:cubicBezTo>
                    <a:pt x="1716" y="1423"/>
                    <a:pt x="0" y="2566"/>
                    <a:pt x="1716" y="5864"/>
                  </a:cubicBezTo>
                  <a:cubicBezTo>
                    <a:pt x="2478" y="7330"/>
                    <a:pt x="3900" y="7741"/>
                    <a:pt x="5879" y="7903"/>
                  </a:cubicBezTo>
                  <a:cubicBezTo>
                    <a:pt x="5882" y="7903"/>
                    <a:pt x="5885" y="7903"/>
                    <a:pt x="5888" y="7903"/>
                  </a:cubicBezTo>
                  <a:cubicBezTo>
                    <a:pt x="6217" y="7903"/>
                    <a:pt x="4454" y="6091"/>
                    <a:pt x="4105" y="5059"/>
                  </a:cubicBezTo>
                  <a:cubicBezTo>
                    <a:pt x="2932" y="1701"/>
                    <a:pt x="6905" y="2742"/>
                    <a:pt x="5000" y="909"/>
                  </a:cubicBezTo>
                  <a:cubicBezTo>
                    <a:pt x="4618" y="557"/>
                    <a:pt x="4149" y="338"/>
                    <a:pt x="3680" y="118"/>
                  </a:cubicBezTo>
                  <a:cubicBezTo>
                    <a:pt x="3591" y="80"/>
                    <a:pt x="3503" y="42"/>
                    <a:pt x="3414" y="42"/>
                  </a:cubicBezTo>
                  <a:cubicBezTo>
                    <a:pt x="3400" y="42"/>
                    <a:pt x="3386" y="43"/>
                    <a:pt x="3372" y="45"/>
                  </a:cubicBezTo>
                  <a:cubicBezTo>
                    <a:pt x="3313" y="62"/>
                    <a:pt x="3264" y="107"/>
                    <a:pt x="3241" y="107"/>
                  </a:cubicBezTo>
                  <a:cubicBezTo>
                    <a:pt x="3224" y="107"/>
                    <a:pt x="3221" y="82"/>
                    <a:pt x="3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55"/>
            <p:cNvSpPr/>
            <p:nvPr/>
          </p:nvSpPr>
          <p:spPr>
            <a:xfrm>
              <a:off x="7923425" y="2157375"/>
              <a:ext cx="225400" cy="310075"/>
            </a:xfrm>
            <a:custGeom>
              <a:avLst/>
              <a:gdLst/>
              <a:ahLst/>
              <a:cxnLst/>
              <a:rect l="l" t="t" r="r" b="b"/>
              <a:pathLst>
                <a:path w="9016" h="12403" extrusionOk="0">
                  <a:moveTo>
                    <a:pt x="2434" y="0"/>
                  </a:moveTo>
                  <a:cubicBezTo>
                    <a:pt x="1378" y="1554"/>
                    <a:pt x="601" y="3284"/>
                    <a:pt x="0" y="4764"/>
                  </a:cubicBezTo>
                  <a:cubicBezTo>
                    <a:pt x="1422" y="6846"/>
                    <a:pt x="2199" y="8562"/>
                    <a:pt x="3138" y="11552"/>
                  </a:cubicBezTo>
                  <a:cubicBezTo>
                    <a:pt x="3328" y="12197"/>
                    <a:pt x="4588" y="12403"/>
                    <a:pt x="5014" y="12403"/>
                  </a:cubicBezTo>
                  <a:cubicBezTo>
                    <a:pt x="7125" y="12373"/>
                    <a:pt x="8341" y="10951"/>
                    <a:pt x="9016" y="9383"/>
                  </a:cubicBezTo>
                  <a:cubicBezTo>
                    <a:pt x="6803" y="6230"/>
                    <a:pt x="4735" y="3122"/>
                    <a:pt x="2434" y="0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55"/>
            <p:cNvSpPr/>
            <p:nvPr/>
          </p:nvSpPr>
          <p:spPr>
            <a:xfrm>
              <a:off x="7715975" y="2040275"/>
              <a:ext cx="280025" cy="328275"/>
            </a:xfrm>
            <a:custGeom>
              <a:avLst/>
              <a:gdLst/>
              <a:ahLst/>
              <a:cxnLst/>
              <a:rect l="l" t="t" r="r" b="b"/>
              <a:pathLst>
                <a:path w="11201" h="13131" extrusionOk="0">
                  <a:moveTo>
                    <a:pt x="5075" y="0"/>
                  </a:moveTo>
                  <a:cubicBezTo>
                    <a:pt x="4982" y="0"/>
                    <a:pt x="4888" y="2"/>
                    <a:pt x="4794" y="7"/>
                  </a:cubicBezTo>
                  <a:cubicBezTo>
                    <a:pt x="3636" y="66"/>
                    <a:pt x="2640" y="652"/>
                    <a:pt x="2155" y="990"/>
                  </a:cubicBezTo>
                  <a:cubicBezTo>
                    <a:pt x="689" y="2060"/>
                    <a:pt x="1" y="3951"/>
                    <a:pt x="543" y="5461"/>
                  </a:cubicBezTo>
                  <a:cubicBezTo>
                    <a:pt x="924" y="6516"/>
                    <a:pt x="1803" y="7308"/>
                    <a:pt x="2360" y="8275"/>
                  </a:cubicBezTo>
                  <a:cubicBezTo>
                    <a:pt x="2859" y="9126"/>
                    <a:pt x="3123" y="10079"/>
                    <a:pt x="3548" y="10959"/>
                  </a:cubicBezTo>
                  <a:cubicBezTo>
                    <a:pt x="3973" y="11838"/>
                    <a:pt x="4633" y="12689"/>
                    <a:pt x="5644" y="12996"/>
                  </a:cubicBezTo>
                  <a:cubicBezTo>
                    <a:pt x="5929" y="13088"/>
                    <a:pt x="6228" y="13131"/>
                    <a:pt x="6532" y="13131"/>
                  </a:cubicBezTo>
                  <a:cubicBezTo>
                    <a:pt x="7727" y="13131"/>
                    <a:pt x="8993" y="12468"/>
                    <a:pt x="9764" y="11545"/>
                  </a:cubicBezTo>
                  <a:cubicBezTo>
                    <a:pt x="10732" y="10386"/>
                    <a:pt x="11054" y="8920"/>
                    <a:pt x="11113" y="7528"/>
                  </a:cubicBezTo>
                  <a:cubicBezTo>
                    <a:pt x="11201" y="5695"/>
                    <a:pt x="10834" y="3848"/>
                    <a:pt x="9764" y="2382"/>
                  </a:cubicBezTo>
                  <a:cubicBezTo>
                    <a:pt x="8730" y="984"/>
                    <a:pt x="6989" y="0"/>
                    <a:pt x="5075" y="0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55"/>
            <p:cNvSpPr/>
            <p:nvPr/>
          </p:nvSpPr>
          <p:spPr>
            <a:xfrm>
              <a:off x="7685200" y="1834200"/>
              <a:ext cx="792400" cy="566800"/>
            </a:xfrm>
            <a:custGeom>
              <a:avLst/>
              <a:gdLst/>
              <a:ahLst/>
              <a:cxnLst/>
              <a:rect l="l" t="t" r="r" b="b"/>
              <a:pathLst>
                <a:path w="31696" h="22672" extrusionOk="0">
                  <a:moveTo>
                    <a:pt x="28107" y="1"/>
                  </a:moveTo>
                  <a:cubicBezTo>
                    <a:pt x="27959" y="1"/>
                    <a:pt x="27797" y="50"/>
                    <a:pt x="27649" y="99"/>
                  </a:cubicBezTo>
                  <a:cubicBezTo>
                    <a:pt x="24600" y="1213"/>
                    <a:pt x="21594" y="2855"/>
                    <a:pt x="18427" y="2885"/>
                  </a:cubicBezTo>
                  <a:cubicBezTo>
                    <a:pt x="18400" y="2885"/>
                    <a:pt x="18373" y="2885"/>
                    <a:pt x="18346" y="2885"/>
                  </a:cubicBezTo>
                  <a:cubicBezTo>
                    <a:pt x="16674" y="2885"/>
                    <a:pt x="15058" y="2428"/>
                    <a:pt x="13400" y="2284"/>
                  </a:cubicBezTo>
                  <a:cubicBezTo>
                    <a:pt x="13017" y="2251"/>
                    <a:pt x="12631" y="2234"/>
                    <a:pt x="12245" y="2234"/>
                  </a:cubicBezTo>
                  <a:cubicBezTo>
                    <a:pt x="8399" y="2234"/>
                    <a:pt x="4441" y="3871"/>
                    <a:pt x="1656" y="6682"/>
                  </a:cubicBezTo>
                  <a:cubicBezTo>
                    <a:pt x="630" y="7722"/>
                    <a:pt x="0" y="8823"/>
                    <a:pt x="161" y="9937"/>
                  </a:cubicBezTo>
                  <a:cubicBezTo>
                    <a:pt x="278" y="10625"/>
                    <a:pt x="235" y="11124"/>
                    <a:pt x="851" y="11475"/>
                  </a:cubicBezTo>
                  <a:cubicBezTo>
                    <a:pt x="1225" y="11704"/>
                    <a:pt x="1673" y="11841"/>
                    <a:pt x="2125" y="11841"/>
                  </a:cubicBezTo>
                  <a:cubicBezTo>
                    <a:pt x="2398" y="11841"/>
                    <a:pt x="2672" y="11791"/>
                    <a:pt x="2932" y="11681"/>
                  </a:cubicBezTo>
                  <a:cubicBezTo>
                    <a:pt x="3357" y="11491"/>
                    <a:pt x="3695" y="11168"/>
                    <a:pt x="4061" y="10875"/>
                  </a:cubicBezTo>
                  <a:cubicBezTo>
                    <a:pt x="5074" y="10078"/>
                    <a:pt x="6363" y="9625"/>
                    <a:pt x="7606" y="9625"/>
                  </a:cubicBezTo>
                  <a:cubicBezTo>
                    <a:pt x="8217" y="9625"/>
                    <a:pt x="8817" y="9734"/>
                    <a:pt x="9367" y="9966"/>
                  </a:cubicBezTo>
                  <a:cubicBezTo>
                    <a:pt x="10819" y="10582"/>
                    <a:pt x="11772" y="11930"/>
                    <a:pt x="12432" y="13338"/>
                  </a:cubicBezTo>
                  <a:cubicBezTo>
                    <a:pt x="13077" y="14759"/>
                    <a:pt x="13502" y="16270"/>
                    <a:pt x="14250" y="17633"/>
                  </a:cubicBezTo>
                  <a:cubicBezTo>
                    <a:pt x="15971" y="20710"/>
                    <a:pt x="19498" y="22672"/>
                    <a:pt x="23195" y="22672"/>
                  </a:cubicBezTo>
                  <a:cubicBezTo>
                    <a:pt x="23496" y="22672"/>
                    <a:pt x="23799" y="22659"/>
                    <a:pt x="24101" y="22632"/>
                  </a:cubicBezTo>
                  <a:cubicBezTo>
                    <a:pt x="25142" y="22544"/>
                    <a:pt x="26226" y="22294"/>
                    <a:pt x="27106" y="21679"/>
                  </a:cubicBezTo>
                  <a:cubicBezTo>
                    <a:pt x="27986" y="21078"/>
                    <a:pt x="28631" y="20052"/>
                    <a:pt x="28543" y="19040"/>
                  </a:cubicBezTo>
                  <a:lnTo>
                    <a:pt x="28543" y="19040"/>
                  </a:lnTo>
                  <a:cubicBezTo>
                    <a:pt x="28341" y="19166"/>
                    <a:pt x="28117" y="19222"/>
                    <a:pt x="27894" y="19222"/>
                  </a:cubicBezTo>
                  <a:cubicBezTo>
                    <a:pt x="27130" y="19222"/>
                    <a:pt x="26373" y="18563"/>
                    <a:pt x="26520" y="17779"/>
                  </a:cubicBezTo>
                  <a:cubicBezTo>
                    <a:pt x="26637" y="17120"/>
                    <a:pt x="27223" y="16606"/>
                    <a:pt x="27839" y="16270"/>
                  </a:cubicBezTo>
                  <a:cubicBezTo>
                    <a:pt x="28441" y="15932"/>
                    <a:pt x="29115" y="15697"/>
                    <a:pt x="29643" y="15258"/>
                  </a:cubicBezTo>
                  <a:cubicBezTo>
                    <a:pt x="30317" y="14701"/>
                    <a:pt x="30728" y="13836"/>
                    <a:pt x="30712" y="13015"/>
                  </a:cubicBezTo>
                  <a:cubicBezTo>
                    <a:pt x="30698" y="12443"/>
                    <a:pt x="30493" y="11886"/>
                    <a:pt x="30493" y="11315"/>
                  </a:cubicBezTo>
                  <a:cubicBezTo>
                    <a:pt x="30493" y="9921"/>
                    <a:pt x="31695" y="8573"/>
                    <a:pt x="31387" y="7239"/>
                  </a:cubicBezTo>
                  <a:cubicBezTo>
                    <a:pt x="31181" y="6344"/>
                    <a:pt x="30361" y="5773"/>
                    <a:pt x="29862" y="5025"/>
                  </a:cubicBezTo>
                  <a:cubicBezTo>
                    <a:pt x="28982" y="3721"/>
                    <a:pt x="29129" y="1962"/>
                    <a:pt x="28601" y="466"/>
                  </a:cubicBezTo>
                  <a:cubicBezTo>
                    <a:pt x="28543" y="304"/>
                    <a:pt x="28470" y="129"/>
                    <a:pt x="28308" y="41"/>
                  </a:cubicBezTo>
                  <a:cubicBezTo>
                    <a:pt x="28246" y="12"/>
                    <a:pt x="28178" y="1"/>
                    <a:pt x="28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55"/>
            <p:cNvSpPr/>
            <p:nvPr/>
          </p:nvSpPr>
          <p:spPr>
            <a:xfrm>
              <a:off x="7750775" y="1953850"/>
              <a:ext cx="333925" cy="105975"/>
            </a:xfrm>
            <a:custGeom>
              <a:avLst/>
              <a:gdLst/>
              <a:ahLst/>
              <a:cxnLst/>
              <a:rect l="l" t="t" r="r" b="b"/>
              <a:pathLst>
                <a:path w="13357" h="4239" extrusionOk="0">
                  <a:moveTo>
                    <a:pt x="6197" y="1"/>
                  </a:moveTo>
                  <a:cubicBezTo>
                    <a:pt x="5757" y="1"/>
                    <a:pt x="5318" y="69"/>
                    <a:pt x="4897" y="225"/>
                  </a:cubicBezTo>
                  <a:cubicBezTo>
                    <a:pt x="3798" y="620"/>
                    <a:pt x="2904" y="1470"/>
                    <a:pt x="2098" y="2307"/>
                  </a:cubicBezTo>
                  <a:cubicBezTo>
                    <a:pt x="1863" y="2541"/>
                    <a:pt x="1629" y="2761"/>
                    <a:pt x="1408" y="2995"/>
                  </a:cubicBezTo>
                  <a:cubicBezTo>
                    <a:pt x="1232" y="3171"/>
                    <a:pt x="1072" y="3391"/>
                    <a:pt x="851" y="3509"/>
                  </a:cubicBezTo>
                  <a:cubicBezTo>
                    <a:pt x="661" y="3626"/>
                    <a:pt x="470" y="3728"/>
                    <a:pt x="294" y="3861"/>
                  </a:cubicBezTo>
                  <a:cubicBezTo>
                    <a:pt x="206" y="3933"/>
                    <a:pt x="60" y="4037"/>
                    <a:pt x="1" y="4154"/>
                  </a:cubicBezTo>
                  <a:cubicBezTo>
                    <a:pt x="207" y="4207"/>
                    <a:pt x="416" y="4239"/>
                    <a:pt x="624" y="4239"/>
                  </a:cubicBezTo>
                  <a:cubicBezTo>
                    <a:pt x="875" y="4239"/>
                    <a:pt x="1124" y="4192"/>
                    <a:pt x="1365" y="4080"/>
                  </a:cubicBezTo>
                  <a:cubicBezTo>
                    <a:pt x="1877" y="3861"/>
                    <a:pt x="2376" y="3552"/>
                    <a:pt x="2860" y="3274"/>
                  </a:cubicBezTo>
                  <a:cubicBezTo>
                    <a:pt x="3769" y="2776"/>
                    <a:pt x="4707" y="2262"/>
                    <a:pt x="5718" y="2043"/>
                  </a:cubicBezTo>
                  <a:cubicBezTo>
                    <a:pt x="6153" y="1953"/>
                    <a:pt x="6594" y="1912"/>
                    <a:pt x="7036" y="1912"/>
                  </a:cubicBezTo>
                  <a:cubicBezTo>
                    <a:pt x="7533" y="1912"/>
                    <a:pt x="8030" y="1964"/>
                    <a:pt x="8519" y="2057"/>
                  </a:cubicBezTo>
                  <a:cubicBezTo>
                    <a:pt x="9516" y="2233"/>
                    <a:pt x="10425" y="2585"/>
                    <a:pt x="11348" y="2981"/>
                  </a:cubicBezTo>
                  <a:cubicBezTo>
                    <a:pt x="11832" y="3200"/>
                    <a:pt x="12315" y="3421"/>
                    <a:pt x="12784" y="3626"/>
                  </a:cubicBezTo>
                  <a:cubicBezTo>
                    <a:pt x="12990" y="3714"/>
                    <a:pt x="13166" y="3787"/>
                    <a:pt x="13357" y="3831"/>
                  </a:cubicBezTo>
                  <a:cubicBezTo>
                    <a:pt x="13136" y="3699"/>
                    <a:pt x="12946" y="3509"/>
                    <a:pt x="12770" y="3318"/>
                  </a:cubicBezTo>
                  <a:cubicBezTo>
                    <a:pt x="12301" y="2834"/>
                    <a:pt x="11817" y="2379"/>
                    <a:pt x="11275" y="1998"/>
                  </a:cubicBezTo>
                  <a:cubicBezTo>
                    <a:pt x="10791" y="1662"/>
                    <a:pt x="10278" y="1324"/>
                    <a:pt x="9750" y="1060"/>
                  </a:cubicBezTo>
                  <a:cubicBezTo>
                    <a:pt x="9223" y="782"/>
                    <a:pt x="8621" y="562"/>
                    <a:pt x="8064" y="356"/>
                  </a:cubicBezTo>
                  <a:cubicBezTo>
                    <a:pt x="7468" y="141"/>
                    <a:pt x="6830" y="1"/>
                    <a:pt x="6197" y="1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55"/>
            <p:cNvSpPr/>
            <p:nvPr/>
          </p:nvSpPr>
          <p:spPr>
            <a:xfrm>
              <a:off x="8056450" y="2205025"/>
              <a:ext cx="234950" cy="151850"/>
            </a:xfrm>
            <a:custGeom>
              <a:avLst/>
              <a:gdLst/>
              <a:ahLst/>
              <a:cxnLst/>
              <a:rect l="l" t="t" r="r" b="b"/>
              <a:pathLst>
                <a:path w="9398" h="6074" extrusionOk="0">
                  <a:moveTo>
                    <a:pt x="0" y="0"/>
                  </a:moveTo>
                  <a:lnTo>
                    <a:pt x="0" y="0"/>
                  </a:lnTo>
                  <a:cubicBezTo>
                    <a:pt x="16" y="59"/>
                    <a:pt x="45" y="117"/>
                    <a:pt x="59" y="176"/>
                  </a:cubicBezTo>
                  <a:cubicBezTo>
                    <a:pt x="250" y="674"/>
                    <a:pt x="469" y="1173"/>
                    <a:pt x="719" y="1642"/>
                  </a:cubicBezTo>
                  <a:cubicBezTo>
                    <a:pt x="1173" y="2565"/>
                    <a:pt x="1935" y="3269"/>
                    <a:pt x="2698" y="3900"/>
                  </a:cubicBezTo>
                  <a:cubicBezTo>
                    <a:pt x="3431" y="4515"/>
                    <a:pt x="4193" y="5057"/>
                    <a:pt x="5059" y="5468"/>
                  </a:cubicBezTo>
                  <a:cubicBezTo>
                    <a:pt x="5952" y="5893"/>
                    <a:pt x="6876" y="5995"/>
                    <a:pt x="7858" y="6069"/>
                  </a:cubicBezTo>
                  <a:cubicBezTo>
                    <a:pt x="7905" y="6072"/>
                    <a:pt x="7953" y="6073"/>
                    <a:pt x="8000" y="6073"/>
                  </a:cubicBezTo>
                  <a:cubicBezTo>
                    <a:pt x="8446" y="6073"/>
                    <a:pt x="8872" y="5954"/>
                    <a:pt x="9310" y="5835"/>
                  </a:cubicBezTo>
                  <a:cubicBezTo>
                    <a:pt x="9339" y="5835"/>
                    <a:pt x="9369" y="5820"/>
                    <a:pt x="9398" y="5805"/>
                  </a:cubicBezTo>
                  <a:cubicBezTo>
                    <a:pt x="9324" y="5790"/>
                    <a:pt x="9236" y="5761"/>
                    <a:pt x="9163" y="5747"/>
                  </a:cubicBezTo>
                  <a:cubicBezTo>
                    <a:pt x="8679" y="5600"/>
                    <a:pt x="8196" y="5438"/>
                    <a:pt x="7711" y="5233"/>
                  </a:cubicBezTo>
                  <a:cubicBezTo>
                    <a:pt x="7301" y="5072"/>
                    <a:pt x="6920" y="4881"/>
                    <a:pt x="6539" y="4662"/>
                  </a:cubicBezTo>
                  <a:cubicBezTo>
                    <a:pt x="6157" y="4427"/>
                    <a:pt x="5776" y="4178"/>
                    <a:pt x="5381" y="3972"/>
                  </a:cubicBezTo>
                  <a:cubicBezTo>
                    <a:pt x="4985" y="3753"/>
                    <a:pt x="4633" y="3489"/>
                    <a:pt x="4267" y="3239"/>
                  </a:cubicBezTo>
                  <a:cubicBezTo>
                    <a:pt x="3871" y="2991"/>
                    <a:pt x="3475" y="2756"/>
                    <a:pt x="3094" y="2506"/>
                  </a:cubicBezTo>
                  <a:cubicBezTo>
                    <a:pt x="2317" y="1979"/>
                    <a:pt x="1554" y="1437"/>
                    <a:pt x="821" y="835"/>
                  </a:cubicBezTo>
                  <a:cubicBezTo>
                    <a:pt x="528" y="587"/>
                    <a:pt x="264" y="293"/>
                    <a:pt x="0" y="0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55"/>
            <p:cNvSpPr/>
            <p:nvPr/>
          </p:nvSpPr>
          <p:spPr>
            <a:xfrm>
              <a:off x="8182525" y="1925350"/>
              <a:ext cx="64525" cy="21000"/>
            </a:xfrm>
            <a:custGeom>
              <a:avLst/>
              <a:gdLst/>
              <a:ahLst/>
              <a:cxnLst/>
              <a:rect l="l" t="t" r="r" b="b"/>
              <a:pathLst>
                <a:path w="2581" h="840" extrusionOk="0">
                  <a:moveTo>
                    <a:pt x="2144" y="1"/>
                  </a:moveTo>
                  <a:cubicBezTo>
                    <a:pt x="1969" y="1"/>
                    <a:pt x="1794" y="25"/>
                    <a:pt x="1628" y="89"/>
                  </a:cubicBezTo>
                  <a:cubicBezTo>
                    <a:pt x="1306" y="221"/>
                    <a:pt x="983" y="353"/>
                    <a:pt x="645" y="470"/>
                  </a:cubicBezTo>
                  <a:cubicBezTo>
                    <a:pt x="469" y="544"/>
                    <a:pt x="279" y="603"/>
                    <a:pt x="104" y="675"/>
                  </a:cubicBezTo>
                  <a:cubicBezTo>
                    <a:pt x="74" y="691"/>
                    <a:pt x="30" y="705"/>
                    <a:pt x="0" y="720"/>
                  </a:cubicBezTo>
                  <a:cubicBezTo>
                    <a:pt x="104" y="779"/>
                    <a:pt x="206" y="822"/>
                    <a:pt x="323" y="837"/>
                  </a:cubicBezTo>
                  <a:cubicBezTo>
                    <a:pt x="343" y="839"/>
                    <a:pt x="364" y="839"/>
                    <a:pt x="385" y="839"/>
                  </a:cubicBezTo>
                  <a:cubicBezTo>
                    <a:pt x="575" y="839"/>
                    <a:pt x="783" y="784"/>
                    <a:pt x="968" y="705"/>
                  </a:cubicBezTo>
                  <a:cubicBezTo>
                    <a:pt x="1364" y="573"/>
                    <a:pt x="1730" y="339"/>
                    <a:pt x="2111" y="192"/>
                  </a:cubicBezTo>
                  <a:cubicBezTo>
                    <a:pt x="2273" y="133"/>
                    <a:pt x="2420" y="75"/>
                    <a:pt x="2580" y="46"/>
                  </a:cubicBezTo>
                  <a:cubicBezTo>
                    <a:pt x="2439" y="19"/>
                    <a:pt x="2292" y="1"/>
                    <a:pt x="2144" y="1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55"/>
            <p:cNvSpPr/>
            <p:nvPr/>
          </p:nvSpPr>
          <p:spPr>
            <a:xfrm>
              <a:off x="8340500" y="1893100"/>
              <a:ext cx="50225" cy="31925"/>
            </a:xfrm>
            <a:custGeom>
              <a:avLst/>
              <a:gdLst/>
              <a:ahLst/>
              <a:cxnLst/>
              <a:rect l="l" t="t" r="r" b="b"/>
              <a:pathLst>
                <a:path w="2009" h="1277" extrusionOk="0">
                  <a:moveTo>
                    <a:pt x="681" y="0"/>
                  </a:moveTo>
                  <a:cubicBezTo>
                    <a:pt x="536" y="0"/>
                    <a:pt x="394" y="30"/>
                    <a:pt x="264" y="104"/>
                  </a:cubicBezTo>
                  <a:cubicBezTo>
                    <a:pt x="176" y="163"/>
                    <a:pt x="88" y="206"/>
                    <a:pt x="0" y="251"/>
                  </a:cubicBezTo>
                  <a:cubicBezTo>
                    <a:pt x="381" y="323"/>
                    <a:pt x="747" y="441"/>
                    <a:pt x="1099" y="632"/>
                  </a:cubicBezTo>
                  <a:cubicBezTo>
                    <a:pt x="1363" y="778"/>
                    <a:pt x="1613" y="939"/>
                    <a:pt x="1832" y="1144"/>
                  </a:cubicBezTo>
                  <a:lnTo>
                    <a:pt x="2008" y="1277"/>
                  </a:lnTo>
                  <a:cubicBezTo>
                    <a:pt x="2008" y="1232"/>
                    <a:pt x="1994" y="1189"/>
                    <a:pt x="1994" y="1144"/>
                  </a:cubicBezTo>
                  <a:cubicBezTo>
                    <a:pt x="1979" y="1042"/>
                    <a:pt x="1935" y="954"/>
                    <a:pt x="1891" y="866"/>
                  </a:cubicBezTo>
                  <a:cubicBezTo>
                    <a:pt x="1760" y="544"/>
                    <a:pt x="1584" y="280"/>
                    <a:pt x="1261" y="133"/>
                  </a:cubicBezTo>
                  <a:cubicBezTo>
                    <a:pt x="1083" y="57"/>
                    <a:pt x="880" y="0"/>
                    <a:pt x="681" y="0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55"/>
            <p:cNvSpPr/>
            <p:nvPr/>
          </p:nvSpPr>
          <p:spPr>
            <a:xfrm>
              <a:off x="8126075" y="1967425"/>
              <a:ext cx="288475" cy="95100"/>
            </a:xfrm>
            <a:custGeom>
              <a:avLst/>
              <a:gdLst/>
              <a:ahLst/>
              <a:cxnLst/>
              <a:rect l="l" t="t" r="r" b="b"/>
              <a:pathLst>
                <a:path w="11539" h="3804" extrusionOk="0">
                  <a:moveTo>
                    <a:pt x="7971" y="1"/>
                  </a:moveTo>
                  <a:cubicBezTo>
                    <a:pt x="7746" y="1"/>
                    <a:pt x="7521" y="17"/>
                    <a:pt x="7301" y="48"/>
                  </a:cubicBezTo>
                  <a:cubicBezTo>
                    <a:pt x="6320" y="194"/>
                    <a:pt x="5381" y="562"/>
                    <a:pt x="4487" y="1015"/>
                  </a:cubicBezTo>
                  <a:cubicBezTo>
                    <a:pt x="4062" y="1221"/>
                    <a:pt x="3636" y="1441"/>
                    <a:pt x="3182" y="1572"/>
                  </a:cubicBezTo>
                  <a:cubicBezTo>
                    <a:pt x="2727" y="1719"/>
                    <a:pt x="2274" y="1764"/>
                    <a:pt x="1789" y="1778"/>
                  </a:cubicBezTo>
                  <a:cubicBezTo>
                    <a:pt x="1760" y="1778"/>
                    <a:pt x="1731" y="1779"/>
                    <a:pt x="1702" y="1779"/>
                  </a:cubicBezTo>
                  <a:cubicBezTo>
                    <a:pt x="1115" y="1779"/>
                    <a:pt x="531" y="1633"/>
                    <a:pt x="1" y="1367"/>
                  </a:cubicBezTo>
                  <a:lnTo>
                    <a:pt x="1" y="1367"/>
                  </a:lnTo>
                  <a:cubicBezTo>
                    <a:pt x="192" y="1646"/>
                    <a:pt x="382" y="1924"/>
                    <a:pt x="602" y="2188"/>
                  </a:cubicBezTo>
                  <a:cubicBezTo>
                    <a:pt x="954" y="2599"/>
                    <a:pt x="1349" y="2951"/>
                    <a:pt x="1775" y="3259"/>
                  </a:cubicBezTo>
                  <a:cubicBezTo>
                    <a:pt x="1980" y="3406"/>
                    <a:pt x="2186" y="3478"/>
                    <a:pt x="2405" y="3552"/>
                  </a:cubicBezTo>
                  <a:cubicBezTo>
                    <a:pt x="2625" y="3625"/>
                    <a:pt x="2831" y="3713"/>
                    <a:pt x="3050" y="3757"/>
                  </a:cubicBezTo>
                  <a:cubicBezTo>
                    <a:pt x="3214" y="3789"/>
                    <a:pt x="3382" y="3804"/>
                    <a:pt x="3552" y="3804"/>
                  </a:cubicBezTo>
                  <a:cubicBezTo>
                    <a:pt x="3850" y="3804"/>
                    <a:pt x="4153" y="3758"/>
                    <a:pt x="4443" y="3684"/>
                  </a:cubicBezTo>
                  <a:cubicBezTo>
                    <a:pt x="5396" y="3435"/>
                    <a:pt x="6187" y="2790"/>
                    <a:pt x="7053" y="2379"/>
                  </a:cubicBezTo>
                  <a:cubicBezTo>
                    <a:pt x="7835" y="2008"/>
                    <a:pt x="8702" y="1816"/>
                    <a:pt x="9555" y="1816"/>
                  </a:cubicBezTo>
                  <a:cubicBezTo>
                    <a:pt x="9645" y="1816"/>
                    <a:pt x="9734" y="1818"/>
                    <a:pt x="9823" y="1822"/>
                  </a:cubicBezTo>
                  <a:cubicBezTo>
                    <a:pt x="10439" y="1852"/>
                    <a:pt x="10996" y="1983"/>
                    <a:pt x="11539" y="2218"/>
                  </a:cubicBezTo>
                  <a:cubicBezTo>
                    <a:pt x="11421" y="2042"/>
                    <a:pt x="11275" y="1866"/>
                    <a:pt x="11142" y="1690"/>
                  </a:cubicBezTo>
                  <a:cubicBezTo>
                    <a:pt x="10982" y="1485"/>
                    <a:pt x="10835" y="1279"/>
                    <a:pt x="10659" y="1089"/>
                  </a:cubicBezTo>
                  <a:cubicBezTo>
                    <a:pt x="10468" y="913"/>
                    <a:pt x="10263" y="737"/>
                    <a:pt x="10043" y="591"/>
                  </a:cubicBezTo>
                  <a:cubicBezTo>
                    <a:pt x="9448" y="175"/>
                    <a:pt x="8707" y="1"/>
                    <a:pt x="7971" y="1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55"/>
            <p:cNvSpPr/>
            <p:nvPr/>
          </p:nvSpPr>
          <p:spPr>
            <a:xfrm>
              <a:off x="8085775" y="2121350"/>
              <a:ext cx="325850" cy="99375"/>
            </a:xfrm>
            <a:custGeom>
              <a:avLst/>
              <a:gdLst/>
              <a:ahLst/>
              <a:cxnLst/>
              <a:rect l="l" t="t" r="r" b="b"/>
              <a:pathLst>
                <a:path w="13034" h="3975" extrusionOk="0">
                  <a:moveTo>
                    <a:pt x="10749" y="0"/>
                  </a:moveTo>
                  <a:cubicBezTo>
                    <a:pt x="10709" y="0"/>
                    <a:pt x="10669" y="2"/>
                    <a:pt x="10629" y="5"/>
                  </a:cubicBezTo>
                  <a:cubicBezTo>
                    <a:pt x="9617" y="77"/>
                    <a:pt x="8723" y="722"/>
                    <a:pt x="7873" y="1250"/>
                  </a:cubicBezTo>
                  <a:cubicBezTo>
                    <a:pt x="6964" y="1837"/>
                    <a:pt x="6085" y="2452"/>
                    <a:pt x="5000" y="2497"/>
                  </a:cubicBezTo>
                  <a:cubicBezTo>
                    <a:pt x="4882" y="2504"/>
                    <a:pt x="4764" y="2507"/>
                    <a:pt x="4647" y="2507"/>
                  </a:cubicBezTo>
                  <a:cubicBezTo>
                    <a:pt x="4267" y="2507"/>
                    <a:pt x="3888" y="2469"/>
                    <a:pt x="3518" y="2380"/>
                  </a:cubicBezTo>
                  <a:cubicBezTo>
                    <a:pt x="3006" y="2262"/>
                    <a:pt x="2551" y="2042"/>
                    <a:pt x="2082" y="1793"/>
                  </a:cubicBezTo>
                  <a:cubicBezTo>
                    <a:pt x="1613" y="1529"/>
                    <a:pt x="1114" y="1250"/>
                    <a:pt x="704" y="884"/>
                  </a:cubicBezTo>
                  <a:cubicBezTo>
                    <a:pt x="499" y="708"/>
                    <a:pt x="323" y="503"/>
                    <a:pt x="103" y="341"/>
                  </a:cubicBezTo>
                  <a:cubicBezTo>
                    <a:pt x="74" y="312"/>
                    <a:pt x="29" y="283"/>
                    <a:pt x="0" y="253"/>
                  </a:cubicBezTo>
                  <a:lnTo>
                    <a:pt x="0" y="253"/>
                  </a:lnTo>
                  <a:cubicBezTo>
                    <a:pt x="205" y="693"/>
                    <a:pt x="455" y="1104"/>
                    <a:pt x="778" y="1471"/>
                  </a:cubicBezTo>
                  <a:cubicBezTo>
                    <a:pt x="938" y="1676"/>
                    <a:pt x="1100" y="1895"/>
                    <a:pt x="1290" y="2086"/>
                  </a:cubicBezTo>
                  <a:cubicBezTo>
                    <a:pt x="1525" y="2306"/>
                    <a:pt x="1775" y="2497"/>
                    <a:pt x="2023" y="2687"/>
                  </a:cubicBezTo>
                  <a:cubicBezTo>
                    <a:pt x="2918" y="3318"/>
                    <a:pt x="3944" y="3699"/>
                    <a:pt x="5014" y="3875"/>
                  </a:cubicBezTo>
                  <a:cubicBezTo>
                    <a:pt x="5414" y="3942"/>
                    <a:pt x="5827" y="3975"/>
                    <a:pt x="6243" y="3975"/>
                  </a:cubicBezTo>
                  <a:cubicBezTo>
                    <a:pt x="6922" y="3975"/>
                    <a:pt x="7608" y="3886"/>
                    <a:pt x="8254" y="3713"/>
                  </a:cubicBezTo>
                  <a:cubicBezTo>
                    <a:pt x="9353" y="3420"/>
                    <a:pt x="10013" y="2452"/>
                    <a:pt x="10907" y="1807"/>
                  </a:cubicBezTo>
                  <a:cubicBezTo>
                    <a:pt x="11318" y="1529"/>
                    <a:pt x="11816" y="1353"/>
                    <a:pt x="12300" y="1295"/>
                  </a:cubicBezTo>
                  <a:cubicBezTo>
                    <a:pt x="12535" y="1265"/>
                    <a:pt x="12784" y="1250"/>
                    <a:pt x="13033" y="1250"/>
                  </a:cubicBezTo>
                  <a:lnTo>
                    <a:pt x="12989" y="1207"/>
                  </a:lnTo>
                  <a:cubicBezTo>
                    <a:pt x="12769" y="986"/>
                    <a:pt x="12535" y="796"/>
                    <a:pt x="12285" y="605"/>
                  </a:cubicBezTo>
                  <a:cubicBezTo>
                    <a:pt x="11862" y="277"/>
                    <a:pt x="11298" y="0"/>
                    <a:pt x="10749" y="0"/>
                  </a:cubicBezTo>
                  <a:close/>
                </a:path>
              </a:pathLst>
            </a:custGeom>
            <a:solidFill>
              <a:srgbClr val="B36349">
                <a:alpha val="33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55"/>
            <p:cNvSpPr/>
            <p:nvPr/>
          </p:nvSpPr>
          <p:spPr>
            <a:xfrm>
              <a:off x="7946875" y="2078850"/>
              <a:ext cx="71475" cy="125075"/>
            </a:xfrm>
            <a:custGeom>
              <a:avLst/>
              <a:gdLst/>
              <a:ahLst/>
              <a:cxnLst/>
              <a:rect l="l" t="t" r="r" b="b"/>
              <a:pathLst>
                <a:path w="2859" h="5003" extrusionOk="0">
                  <a:moveTo>
                    <a:pt x="1473" y="0"/>
                  </a:moveTo>
                  <a:cubicBezTo>
                    <a:pt x="1402" y="0"/>
                    <a:pt x="1331" y="15"/>
                    <a:pt x="1261" y="47"/>
                  </a:cubicBezTo>
                  <a:cubicBezTo>
                    <a:pt x="836" y="223"/>
                    <a:pt x="675" y="796"/>
                    <a:pt x="484" y="1220"/>
                  </a:cubicBezTo>
                  <a:cubicBezTo>
                    <a:pt x="220" y="1807"/>
                    <a:pt x="1" y="2892"/>
                    <a:pt x="191" y="3947"/>
                  </a:cubicBezTo>
                  <a:cubicBezTo>
                    <a:pt x="249" y="4299"/>
                    <a:pt x="382" y="4680"/>
                    <a:pt x="704" y="4885"/>
                  </a:cubicBezTo>
                  <a:cubicBezTo>
                    <a:pt x="835" y="4967"/>
                    <a:pt x="981" y="5002"/>
                    <a:pt x="1129" y="5002"/>
                  </a:cubicBezTo>
                  <a:cubicBezTo>
                    <a:pt x="1460" y="5002"/>
                    <a:pt x="1805" y="4825"/>
                    <a:pt x="2038" y="4592"/>
                  </a:cubicBezTo>
                  <a:cubicBezTo>
                    <a:pt x="2624" y="4021"/>
                    <a:pt x="2859" y="3171"/>
                    <a:pt x="2859" y="2334"/>
                  </a:cubicBezTo>
                  <a:cubicBezTo>
                    <a:pt x="2859" y="1836"/>
                    <a:pt x="2786" y="1308"/>
                    <a:pt x="2522" y="868"/>
                  </a:cubicBezTo>
                  <a:cubicBezTo>
                    <a:pt x="2285" y="482"/>
                    <a:pt x="1878" y="0"/>
                    <a:pt x="1473" y="0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55"/>
            <p:cNvSpPr/>
            <p:nvPr/>
          </p:nvSpPr>
          <p:spPr>
            <a:xfrm>
              <a:off x="7853400" y="2169450"/>
              <a:ext cx="51350" cy="21675"/>
            </a:xfrm>
            <a:custGeom>
              <a:avLst/>
              <a:gdLst/>
              <a:ahLst/>
              <a:cxnLst/>
              <a:rect l="l" t="t" r="r" b="b"/>
              <a:pathLst>
                <a:path w="2054" h="867" extrusionOk="0">
                  <a:moveTo>
                    <a:pt x="2024" y="1"/>
                  </a:moveTo>
                  <a:cubicBezTo>
                    <a:pt x="1731" y="382"/>
                    <a:pt x="1423" y="631"/>
                    <a:pt x="1101" y="749"/>
                  </a:cubicBezTo>
                  <a:cubicBezTo>
                    <a:pt x="966" y="799"/>
                    <a:pt x="828" y="823"/>
                    <a:pt x="694" y="823"/>
                  </a:cubicBezTo>
                  <a:cubicBezTo>
                    <a:pt x="434" y="823"/>
                    <a:pt x="190" y="732"/>
                    <a:pt x="16" y="558"/>
                  </a:cubicBezTo>
                  <a:lnTo>
                    <a:pt x="1" y="587"/>
                  </a:lnTo>
                  <a:cubicBezTo>
                    <a:pt x="177" y="763"/>
                    <a:pt x="426" y="866"/>
                    <a:pt x="690" y="866"/>
                  </a:cubicBezTo>
                  <a:cubicBezTo>
                    <a:pt x="837" y="866"/>
                    <a:pt x="983" y="837"/>
                    <a:pt x="1115" y="778"/>
                  </a:cubicBezTo>
                  <a:cubicBezTo>
                    <a:pt x="1453" y="661"/>
                    <a:pt x="1746" y="411"/>
                    <a:pt x="2053" y="30"/>
                  </a:cubicBezTo>
                  <a:lnTo>
                    <a:pt x="2024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55"/>
            <p:cNvSpPr/>
            <p:nvPr/>
          </p:nvSpPr>
          <p:spPr>
            <a:xfrm>
              <a:off x="7767300" y="2211975"/>
              <a:ext cx="34075" cy="12850"/>
            </a:xfrm>
            <a:custGeom>
              <a:avLst/>
              <a:gdLst/>
              <a:ahLst/>
              <a:cxnLst/>
              <a:rect l="l" t="t" r="r" b="b"/>
              <a:pathLst>
                <a:path w="1363" h="514" extrusionOk="0">
                  <a:moveTo>
                    <a:pt x="1334" y="0"/>
                  </a:moveTo>
                  <a:cubicBezTo>
                    <a:pt x="1106" y="305"/>
                    <a:pt x="748" y="472"/>
                    <a:pt x="386" y="472"/>
                  </a:cubicBezTo>
                  <a:cubicBezTo>
                    <a:pt x="261" y="472"/>
                    <a:pt x="135" y="452"/>
                    <a:pt x="14" y="411"/>
                  </a:cubicBezTo>
                  <a:lnTo>
                    <a:pt x="0" y="455"/>
                  </a:lnTo>
                  <a:cubicBezTo>
                    <a:pt x="117" y="499"/>
                    <a:pt x="249" y="514"/>
                    <a:pt x="366" y="514"/>
                  </a:cubicBezTo>
                  <a:cubicBezTo>
                    <a:pt x="747" y="514"/>
                    <a:pt x="1128" y="338"/>
                    <a:pt x="1363" y="29"/>
                  </a:cubicBezTo>
                  <a:lnTo>
                    <a:pt x="1334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55"/>
            <p:cNvSpPr/>
            <p:nvPr/>
          </p:nvSpPr>
          <p:spPr>
            <a:xfrm>
              <a:off x="7745650" y="2184500"/>
              <a:ext cx="21275" cy="5875"/>
            </a:xfrm>
            <a:custGeom>
              <a:avLst/>
              <a:gdLst/>
              <a:ahLst/>
              <a:cxnLst/>
              <a:rect l="l" t="t" r="r" b="b"/>
              <a:pathLst>
                <a:path w="851" h="235" extrusionOk="0">
                  <a:moveTo>
                    <a:pt x="851" y="0"/>
                  </a:moveTo>
                  <a:cubicBezTo>
                    <a:pt x="558" y="29"/>
                    <a:pt x="280" y="88"/>
                    <a:pt x="1" y="205"/>
                  </a:cubicBezTo>
                  <a:lnTo>
                    <a:pt x="16" y="235"/>
                  </a:lnTo>
                  <a:cubicBezTo>
                    <a:pt x="280" y="132"/>
                    <a:pt x="573" y="59"/>
                    <a:pt x="851" y="44"/>
                  </a:cubicBezTo>
                  <a:lnTo>
                    <a:pt x="851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55"/>
            <p:cNvSpPr/>
            <p:nvPr/>
          </p:nvSpPr>
          <p:spPr>
            <a:xfrm>
              <a:off x="7851950" y="2128050"/>
              <a:ext cx="26775" cy="22025"/>
            </a:xfrm>
            <a:custGeom>
              <a:avLst/>
              <a:gdLst/>
              <a:ahLst/>
              <a:cxnLst/>
              <a:rect l="l" t="t" r="r" b="b"/>
              <a:pathLst>
                <a:path w="1071" h="881" extrusionOk="0">
                  <a:moveTo>
                    <a:pt x="1056" y="1"/>
                  </a:moveTo>
                  <a:cubicBezTo>
                    <a:pt x="674" y="278"/>
                    <a:pt x="323" y="558"/>
                    <a:pt x="0" y="851"/>
                  </a:cubicBezTo>
                  <a:lnTo>
                    <a:pt x="29" y="880"/>
                  </a:lnTo>
                  <a:cubicBezTo>
                    <a:pt x="352" y="587"/>
                    <a:pt x="704" y="308"/>
                    <a:pt x="1071" y="30"/>
                  </a:cubicBezTo>
                  <a:lnTo>
                    <a:pt x="1056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55"/>
            <p:cNvSpPr/>
            <p:nvPr/>
          </p:nvSpPr>
          <p:spPr>
            <a:xfrm>
              <a:off x="7823350" y="2199875"/>
              <a:ext cx="35600" cy="68925"/>
            </a:xfrm>
            <a:custGeom>
              <a:avLst/>
              <a:gdLst/>
              <a:ahLst/>
              <a:cxnLst/>
              <a:rect l="l" t="t" r="r" b="b"/>
              <a:pathLst>
                <a:path w="1424" h="2757" extrusionOk="0">
                  <a:moveTo>
                    <a:pt x="30" y="1"/>
                  </a:moveTo>
                  <a:lnTo>
                    <a:pt x="1" y="15"/>
                  </a:lnTo>
                  <a:cubicBezTo>
                    <a:pt x="382" y="793"/>
                    <a:pt x="514" y="1613"/>
                    <a:pt x="352" y="2419"/>
                  </a:cubicBezTo>
                  <a:cubicBezTo>
                    <a:pt x="338" y="2478"/>
                    <a:pt x="294" y="2669"/>
                    <a:pt x="456" y="2728"/>
                  </a:cubicBezTo>
                  <a:cubicBezTo>
                    <a:pt x="499" y="2757"/>
                    <a:pt x="544" y="2757"/>
                    <a:pt x="587" y="2757"/>
                  </a:cubicBezTo>
                  <a:lnTo>
                    <a:pt x="661" y="2757"/>
                  </a:lnTo>
                  <a:cubicBezTo>
                    <a:pt x="939" y="2712"/>
                    <a:pt x="1203" y="2640"/>
                    <a:pt x="1423" y="2507"/>
                  </a:cubicBezTo>
                  <a:lnTo>
                    <a:pt x="1408" y="2478"/>
                  </a:lnTo>
                  <a:cubicBezTo>
                    <a:pt x="1189" y="2595"/>
                    <a:pt x="939" y="2683"/>
                    <a:pt x="661" y="2712"/>
                  </a:cubicBezTo>
                  <a:cubicBezTo>
                    <a:pt x="631" y="2712"/>
                    <a:pt x="597" y="2716"/>
                    <a:pt x="563" y="2716"/>
                  </a:cubicBezTo>
                  <a:cubicBezTo>
                    <a:pt x="531" y="2716"/>
                    <a:pt x="498" y="2713"/>
                    <a:pt x="470" y="2698"/>
                  </a:cubicBezTo>
                  <a:cubicBezTo>
                    <a:pt x="382" y="2654"/>
                    <a:pt x="352" y="2566"/>
                    <a:pt x="382" y="2419"/>
                  </a:cubicBezTo>
                  <a:cubicBezTo>
                    <a:pt x="544" y="1613"/>
                    <a:pt x="426" y="777"/>
                    <a:pt x="30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55"/>
            <p:cNvSpPr/>
            <p:nvPr/>
          </p:nvSpPr>
          <p:spPr>
            <a:xfrm>
              <a:off x="7828875" y="2275375"/>
              <a:ext cx="71850" cy="32275"/>
            </a:xfrm>
            <a:custGeom>
              <a:avLst/>
              <a:gdLst/>
              <a:ahLst/>
              <a:cxnLst/>
              <a:rect l="l" t="t" r="r" b="b"/>
              <a:pathLst>
                <a:path w="2874" h="1291" extrusionOk="0">
                  <a:moveTo>
                    <a:pt x="2829" y="1"/>
                  </a:moveTo>
                  <a:cubicBezTo>
                    <a:pt x="2536" y="470"/>
                    <a:pt x="2096" y="851"/>
                    <a:pt x="1597" y="1056"/>
                  </a:cubicBezTo>
                  <a:cubicBezTo>
                    <a:pt x="1293" y="1190"/>
                    <a:pt x="967" y="1259"/>
                    <a:pt x="640" y="1259"/>
                  </a:cubicBezTo>
                  <a:cubicBezTo>
                    <a:pt x="430" y="1259"/>
                    <a:pt x="220" y="1231"/>
                    <a:pt x="14" y="1174"/>
                  </a:cubicBezTo>
                  <a:lnTo>
                    <a:pt x="0" y="1217"/>
                  </a:lnTo>
                  <a:cubicBezTo>
                    <a:pt x="205" y="1276"/>
                    <a:pt x="411" y="1291"/>
                    <a:pt x="630" y="1291"/>
                  </a:cubicBezTo>
                  <a:cubicBezTo>
                    <a:pt x="968" y="1291"/>
                    <a:pt x="1304" y="1232"/>
                    <a:pt x="1613" y="1100"/>
                  </a:cubicBezTo>
                  <a:cubicBezTo>
                    <a:pt x="2111" y="880"/>
                    <a:pt x="2565" y="499"/>
                    <a:pt x="2873" y="15"/>
                  </a:cubicBezTo>
                  <a:lnTo>
                    <a:pt x="2829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55"/>
            <p:cNvSpPr/>
            <p:nvPr/>
          </p:nvSpPr>
          <p:spPr>
            <a:xfrm>
              <a:off x="7479225" y="2599450"/>
              <a:ext cx="900150" cy="501200"/>
            </a:xfrm>
            <a:custGeom>
              <a:avLst/>
              <a:gdLst/>
              <a:ahLst/>
              <a:cxnLst/>
              <a:rect l="l" t="t" r="r" b="b"/>
              <a:pathLst>
                <a:path w="36006" h="20048" extrusionOk="0">
                  <a:moveTo>
                    <a:pt x="31306" y="0"/>
                  </a:moveTo>
                  <a:cubicBezTo>
                    <a:pt x="30993" y="0"/>
                    <a:pt x="30681" y="42"/>
                    <a:pt x="30390" y="173"/>
                  </a:cubicBezTo>
                  <a:cubicBezTo>
                    <a:pt x="29936" y="363"/>
                    <a:pt x="29569" y="730"/>
                    <a:pt x="29217" y="1096"/>
                  </a:cubicBezTo>
                  <a:cubicBezTo>
                    <a:pt x="27603" y="2784"/>
                    <a:pt x="23734" y="12372"/>
                    <a:pt x="23462" y="12372"/>
                  </a:cubicBezTo>
                  <a:cubicBezTo>
                    <a:pt x="23460" y="12372"/>
                    <a:pt x="23458" y="12371"/>
                    <a:pt x="23456" y="12370"/>
                  </a:cubicBezTo>
                  <a:cubicBezTo>
                    <a:pt x="20333" y="10230"/>
                    <a:pt x="14338" y="6960"/>
                    <a:pt x="11303" y="4776"/>
                  </a:cubicBezTo>
                  <a:cubicBezTo>
                    <a:pt x="9823" y="3706"/>
                    <a:pt x="8386" y="2519"/>
                    <a:pt x="6729" y="1741"/>
                  </a:cubicBezTo>
                  <a:cubicBezTo>
                    <a:pt x="5698" y="1267"/>
                    <a:pt x="4547" y="957"/>
                    <a:pt x="3387" y="957"/>
                  </a:cubicBezTo>
                  <a:cubicBezTo>
                    <a:pt x="2684" y="957"/>
                    <a:pt x="1977" y="1071"/>
                    <a:pt x="1291" y="1331"/>
                  </a:cubicBezTo>
                  <a:cubicBezTo>
                    <a:pt x="689" y="1551"/>
                    <a:pt x="30" y="2402"/>
                    <a:pt x="528" y="2738"/>
                  </a:cubicBezTo>
                  <a:cubicBezTo>
                    <a:pt x="660" y="2841"/>
                    <a:pt x="821" y="2841"/>
                    <a:pt x="982" y="2841"/>
                  </a:cubicBezTo>
                  <a:cubicBezTo>
                    <a:pt x="996" y="2842"/>
                    <a:pt x="1010" y="2842"/>
                    <a:pt x="1023" y="2842"/>
                  </a:cubicBezTo>
                  <a:lnTo>
                    <a:pt x="1023" y="2842"/>
                  </a:lnTo>
                  <a:cubicBezTo>
                    <a:pt x="695" y="2901"/>
                    <a:pt x="356" y="3026"/>
                    <a:pt x="235" y="3340"/>
                  </a:cubicBezTo>
                  <a:cubicBezTo>
                    <a:pt x="0" y="3882"/>
                    <a:pt x="645" y="4307"/>
                    <a:pt x="1187" y="4395"/>
                  </a:cubicBezTo>
                  <a:cubicBezTo>
                    <a:pt x="1307" y="4414"/>
                    <a:pt x="1428" y="4428"/>
                    <a:pt x="1550" y="4439"/>
                  </a:cubicBezTo>
                  <a:lnTo>
                    <a:pt x="1550" y="4439"/>
                  </a:lnTo>
                  <a:cubicBezTo>
                    <a:pt x="1408" y="4466"/>
                    <a:pt x="1257" y="4504"/>
                    <a:pt x="1158" y="4615"/>
                  </a:cubicBezTo>
                  <a:cubicBezTo>
                    <a:pt x="821" y="4966"/>
                    <a:pt x="1305" y="5451"/>
                    <a:pt x="1730" y="5553"/>
                  </a:cubicBezTo>
                  <a:cubicBezTo>
                    <a:pt x="1962" y="5609"/>
                    <a:pt x="2197" y="5646"/>
                    <a:pt x="2435" y="5664"/>
                  </a:cubicBezTo>
                  <a:lnTo>
                    <a:pt x="2435" y="5664"/>
                  </a:lnTo>
                  <a:cubicBezTo>
                    <a:pt x="2069" y="5781"/>
                    <a:pt x="1874" y="6004"/>
                    <a:pt x="2184" y="6330"/>
                  </a:cubicBezTo>
                  <a:cubicBezTo>
                    <a:pt x="2757" y="6946"/>
                    <a:pt x="5307" y="7063"/>
                    <a:pt x="7829" y="7474"/>
                  </a:cubicBezTo>
                  <a:cubicBezTo>
                    <a:pt x="13370" y="11036"/>
                    <a:pt x="16756" y="17912"/>
                    <a:pt x="23119" y="19802"/>
                  </a:cubicBezTo>
                  <a:cubicBezTo>
                    <a:pt x="23592" y="19940"/>
                    <a:pt x="24101" y="20047"/>
                    <a:pt x="24609" y="20047"/>
                  </a:cubicBezTo>
                  <a:cubicBezTo>
                    <a:pt x="24967" y="20047"/>
                    <a:pt x="25325" y="19994"/>
                    <a:pt x="25669" y="19861"/>
                  </a:cubicBezTo>
                  <a:cubicBezTo>
                    <a:pt x="26770" y="19436"/>
                    <a:pt x="27517" y="18336"/>
                    <a:pt x="28162" y="17296"/>
                  </a:cubicBezTo>
                  <a:cubicBezTo>
                    <a:pt x="30698" y="13235"/>
                    <a:pt x="33073" y="9086"/>
                    <a:pt x="35286" y="4849"/>
                  </a:cubicBezTo>
                  <a:cubicBezTo>
                    <a:pt x="35638" y="4175"/>
                    <a:pt x="36005" y="3442"/>
                    <a:pt x="35976" y="2709"/>
                  </a:cubicBezTo>
                  <a:cubicBezTo>
                    <a:pt x="35917" y="920"/>
                    <a:pt x="33836" y="290"/>
                    <a:pt x="32149" y="70"/>
                  </a:cubicBezTo>
                  <a:cubicBezTo>
                    <a:pt x="31877" y="35"/>
                    <a:pt x="31591" y="0"/>
                    <a:pt x="31306" y="0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55"/>
            <p:cNvSpPr/>
            <p:nvPr/>
          </p:nvSpPr>
          <p:spPr>
            <a:xfrm>
              <a:off x="8094950" y="2381675"/>
              <a:ext cx="400225" cy="429900"/>
            </a:xfrm>
            <a:custGeom>
              <a:avLst/>
              <a:gdLst/>
              <a:ahLst/>
              <a:cxnLst/>
              <a:rect l="l" t="t" r="r" b="b"/>
              <a:pathLst>
                <a:path w="16009" h="17196" extrusionOk="0">
                  <a:moveTo>
                    <a:pt x="7813" y="0"/>
                  </a:moveTo>
                  <a:cubicBezTo>
                    <a:pt x="3548" y="0"/>
                    <a:pt x="0" y="4236"/>
                    <a:pt x="0" y="8722"/>
                  </a:cubicBezTo>
                  <a:cubicBezTo>
                    <a:pt x="0" y="10526"/>
                    <a:pt x="1040" y="12901"/>
                    <a:pt x="1994" y="14250"/>
                  </a:cubicBezTo>
                  <a:cubicBezTo>
                    <a:pt x="7037" y="14279"/>
                    <a:pt x="8693" y="17064"/>
                    <a:pt x="8840" y="17196"/>
                  </a:cubicBezTo>
                  <a:cubicBezTo>
                    <a:pt x="12798" y="16844"/>
                    <a:pt x="16009" y="12270"/>
                    <a:pt x="16009" y="8019"/>
                  </a:cubicBezTo>
                  <a:cubicBezTo>
                    <a:pt x="16009" y="3533"/>
                    <a:pt x="12080" y="0"/>
                    <a:pt x="78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1437;p47"/>
          <p:cNvSpPr txBox="1">
            <a:spLocks/>
          </p:cNvSpPr>
          <p:nvPr/>
        </p:nvSpPr>
        <p:spPr>
          <a:xfrm>
            <a:off x="2627784" y="2423006"/>
            <a:ext cx="4002119" cy="79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2500" b="1" i="0" u="none" strike="noStrike" cap="none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id-ID" sz="1600" b="0" dirty="0" smtClean="0">
                <a:solidFill>
                  <a:schemeClr val="tx1"/>
                </a:solidFill>
                <a:latin typeface="Myriad Pro Light" pitchFamily="34" charset="0"/>
              </a:rPr>
              <a:t>ALDEHID DAN KETON TERDAPAT ENAM KARBON DAN LIMA GUGUS HIDROKSIL</a:t>
            </a:r>
            <a:endParaRPr lang="id-ID" sz="1600" b="0" dirty="0">
              <a:solidFill>
                <a:schemeClr val="tx1"/>
              </a:solidFill>
              <a:latin typeface="Myriad Pro Ligh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8942" y="14996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800" dirty="0" err="1">
                <a:latin typeface="Californian FB" pitchFamily="18" charset="0"/>
              </a:rPr>
              <a:t>Monosakarida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terdapat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struktur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molekul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kimianya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tersusun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atas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satu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gugus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aldehid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atau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satu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bungkus</a:t>
            </a:r>
            <a:r>
              <a:rPr lang="en-US" sz="1800" dirty="0">
                <a:latin typeface="Californian FB" pitchFamily="18" charset="0"/>
              </a:rPr>
              <a:t> </a:t>
            </a:r>
            <a:r>
              <a:rPr lang="en-US" sz="1800" dirty="0" err="1">
                <a:latin typeface="Californian FB" pitchFamily="18" charset="0"/>
              </a:rPr>
              <a:t>keton</a:t>
            </a:r>
            <a:r>
              <a:rPr lang="en-US" sz="1800" dirty="0">
                <a:latin typeface="Californian FB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258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p47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mtClean="0"/>
              <a:t>MONOSAKARIDA</a:t>
            </a:r>
            <a:endParaRPr dirty="0"/>
          </a:p>
        </p:txBody>
      </p:sp>
      <p:sp>
        <p:nvSpPr>
          <p:cNvPr id="1437" name="Google Shape;1437;p47"/>
          <p:cNvSpPr txBox="1">
            <a:spLocks noGrp="1"/>
          </p:cNvSpPr>
          <p:nvPr>
            <p:ph type="title" idx="2"/>
          </p:nvPr>
        </p:nvSpPr>
        <p:spPr>
          <a:xfrm>
            <a:off x="59228" y="2731682"/>
            <a:ext cx="36057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b="0" dirty="0" smtClean="0"/>
              <a:t>GLUKOSA</a:t>
            </a:r>
            <a:endParaRPr sz="2000" b="0" dirty="0"/>
          </a:p>
        </p:txBody>
      </p:sp>
      <p:sp>
        <p:nvSpPr>
          <p:cNvPr id="1438" name="Google Shape;1438;p47"/>
          <p:cNvSpPr txBox="1">
            <a:spLocks noGrp="1"/>
          </p:cNvSpPr>
          <p:nvPr>
            <p:ph type="title" idx="3"/>
          </p:nvPr>
        </p:nvSpPr>
        <p:spPr>
          <a:xfrm>
            <a:off x="5330743" y="2776151"/>
            <a:ext cx="36057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sz="2000" b="0" dirty="0" err="1" smtClean="0"/>
              <a:t>fRUKTOSA</a:t>
            </a:r>
            <a:endParaRPr sz="2000" b="0" dirty="0"/>
          </a:p>
        </p:txBody>
      </p:sp>
      <p:sp>
        <p:nvSpPr>
          <p:cNvPr id="1439" name="Google Shape;1439;p47"/>
          <p:cNvSpPr txBox="1">
            <a:spLocks noGrp="1"/>
          </p:cNvSpPr>
          <p:nvPr>
            <p:ph type="subTitle" idx="1"/>
          </p:nvPr>
        </p:nvSpPr>
        <p:spPr>
          <a:xfrm>
            <a:off x="5507213" y="3363838"/>
            <a:ext cx="3323700" cy="8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mtClean="0"/>
              <a:t>KETONTRIOSA (3C)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mtClean="0"/>
              <a:t>KETONTETROSA (4C)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mtClean="0"/>
              <a:t>KETONPENTOSA (5C)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mtClean="0"/>
              <a:t>KETONHEKSOSA (6C)</a:t>
            </a:r>
            <a:endParaRPr dirty="0"/>
          </a:p>
        </p:txBody>
      </p:sp>
      <p:sp>
        <p:nvSpPr>
          <p:cNvPr id="1440" name="Google Shape;1440;p47"/>
          <p:cNvSpPr txBox="1">
            <a:spLocks noGrp="1"/>
          </p:cNvSpPr>
          <p:nvPr>
            <p:ph type="subTitle" idx="4"/>
          </p:nvPr>
        </p:nvSpPr>
        <p:spPr>
          <a:xfrm>
            <a:off x="361998" y="3291830"/>
            <a:ext cx="3323700" cy="8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600" dirty="0" smtClean="0"/>
              <a:t>ALDOTRIOSA (3c)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600" smtClean="0"/>
              <a:t>ALDOTETROSA (4c)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600" smtClean="0"/>
              <a:t>ALDOPENTOSA (5c)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600" smtClean="0"/>
              <a:t>ALDOHEKSOSA (6c)</a:t>
            </a:r>
            <a:endParaRPr sz="1600" dirty="0"/>
          </a:p>
        </p:txBody>
      </p:sp>
      <p:grpSp>
        <p:nvGrpSpPr>
          <p:cNvPr id="1441" name="Google Shape;1441;p47"/>
          <p:cNvGrpSpPr/>
          <p:nvPr/>
        </p:nvGrpSpPr>
        <p:grpSpPr>
          <a:xfrm>
            <a:off x="1164065" y="1533738"/>
            <a:ext cx="1446625" cy="1257141"/>
            <a:chOff x="3274925" y="1917150"/>
            <a:chExt cx="921300" cy="800625"/>
          </a:xfrm>
        </p:grpSpPr>
        <p:sp>
          <p:nvSpPr>
            <p:cNvPr id="1442" name="Google Shape;1442;p47"/>
            <p:cNvSpPr/>
            <p:nvPr/>
          </p:nvSpPr>
          <p:spPr>
            <a:xfrm>
              <a:off x="3274925" y="1917150"/>
              <a:ext cx="921300" cy="800625"/>
            </a:xfrm>
            <a:custGeom>
              <a:avLst/>
              <a:gdLst/>
              <a:ahLst/>
              <a:cxnLst/>
              <a:rect l="l" t="t" r="r" b="b"/>
              <a:pathLst>
                <a:path w="36852" h="32025" extrusionOk="0">
                  <a:moveTo>
                    <a:pt x="22928" y="0"/>
                  </a:moveTo>
                  <a:cubicBezTo>
                    <a:pt x="21993" y="0"/>
                    <a:pt x="21038" y="189"/>
                    <a:pt x="20230" y="462"/>
                  </a:cubicBezTo>
                  <a:cubicBezTo>
                    <a:pt x="19618" y="687"/>
                    <a:pt x="19022" y="945"/>
                    <a:pt x="18474" y="1267"/>
                  </a:cubicBezTo>
                  <a:cubicBezTo>
                    <a:pt x="17814" y="1750"/>
                    <a:pt x="17234" y="2362"/>
                    <a:pt x="16558" y="2846"/>
                  </a:cubicBezTo>
                  <a:cubicBezTo>
                    <a:pt x="16444" y="2927"/>
                    <a:pt x="16461" y="2894"/>
                    <a:pt x="16139" y="3056"/>
                  </a:cubicBezTo>
                  <a:cubicBezTo>
                    <a:pt x="15978" y="3135"/>
                    <a:pt x="15817" y="3217"/>
                    <a:pt x="15656" y="3264"/>
                  </a:cubicBezTo>
                  <a:lnTo>
                    <a:pt x="15688" y="3264"/>
                  </a:lnTo>
                  <a:cubicBezTo>
                    <a:pt x="15671" y="3264"/>
                    <a:pt x="15656" y="3264"/>
                    <a:pt x="15639" y="3281"/>
                  </a:cubicBezTo>
                  <a:cubicBezTo>
                    <a:pt x="15607" y="3289"/>
                    <a:pt x="15591" y="3293"/>
                    <a:pt x="15587" y="3293"/>
                  </a:cubicBezTo>
                  <a:cubicBezTo>
                    <a:pt x="15583" y="3293"/>
                    <a:pt x="15591" y="3289"/>
                    <a:pt x="15607" y="3281"/>
                  </a:cubicBezTo>
                  <a:lnTo>
                    <a:pt x="15607" y="3281"/>
                  </a:lnTo>
                  <a:cubicBezTo>
                    <a:pt x="15422" y="3321"/>
                    <a:pt x="15333" y="3333"/>
                    <a:pt x="15261" y="3333"/>
                  </a:cubicBezTo>
                  <a:cubicBezTo>
                    <a:pt x="15189" y="3333"/>
                    <a:pt x="15132" y="3321"/>
                    <a:pt x="15012" y="3313"/>
                  </a:cubicBezTo>
                  <a:cubicBezTo>
                    <a:pt x="14673" y="3264"/>
                    <a:pt x="14367" y="3135"/>
                    <a:pt x="14029" y="3088"/>
                  </a:cubicBezTo>
                  <a:cubicBezTo>
                    <a:pt x="13594" y="3023"/>
                    <a:pt x="13176" y="2894"/>
                    <a:pt x="12757" y="2781"/>
                  </a:cubicBezTo>
                  <a:cubicBezTo>
                    <a:pt x="11855" y="2572"/>
                    <a:pt x="11452" y="2620"/>
                    <a:pt x="10727" y="2556"/>
                  </a:cubicBezTo>
                  <a:cubicBezTo>
                    <a:pt x="10437" y="2532"/>
                    <a:pt x="10143" y="2516"/>
                    <a:pt x="9847" y="2516"/>
                  </a:cubicBezTo>
                  <a:cubicBezTo>
                    <a:pt x="9551" y="2516"/>
                    <a:pt x="9253" y="2532"/>
                    <a:pt x="8956" y="2572"/>
                  </a:cubicBezTo>
                  <a:cubicBezTo>
                    <a:pt x="8344" y="2684"/>
                    <a:pt x="7732" y="2878"/>
                    <a:pt x="7152" y="3135"/>
                  </a:cubicBezTo>
                  <a:cubicBezTo>
                    <a:pt x="5975" y="3683"/>
                    <a:pt x="4865" y="4408"/>
                    <a:pt x="3978" y="5358"/>
                  </a:cubicBezTo>
                  <a:cubicBezTo>
                    <a:pt x="3302" y="6228"/>
                    <a:pt x="2690" y="7194"/>
                    <a:pt x="2400" y="8274"/>
                  </a:cubicBezTo>
                  <a:cubicBezTo>
                    <a:pt x="2239" y="8822"/>
                    <a:pt x="2207" y="8740"/>
                    <a:pt x="2094" y="9337"/>
                  </a:cubicBezTo>
                  <a:cubicBezTo>
                    <a:pt x="2062" y="9642"/>
                    <a:pt x="2142" y="9949"/>
                    <a:pt x="2142" y="10271"/>
                  </a:cubicBezTo>
                  <a:cubicBezTo>
                    <a:pt x="2142" y="10609"/>
                    <a:pt x="2207" y="10948"/>
                    <a:pt x="2256" y="11285"/>
                  </a:cubicBezTo>
                  <a:cubicBezTo>
                    <a:pt x="2256" y="11317"/>
                    <a:pt x="2271" y="11334"/>
                    <a:pt x="2271" y="11366"/>
                  </a:cubicBezTo>
                  <a:cubicBezTo>
                    <a:pt x="2288" y="11495"/>
                    <a:pt x="2303" y="11624"/>
                    <a:pt x="2335" y="11736"/>
                  </a:cubicBezTo>
                  <a:cubicBezTo>
                    <a:pt x="2449" y="12204"/>
                    <a:pt x="2674" y="12623"/>
                    <a:pt x="2883" y="13041"/>
                  </a:cubicBezTo>
                  <a:cubicBezTo>
                    <a:pt x="2932" y="13138"/>
                    <a:pt x="2996" y="13218"/>
                    <a:pt x="3061" y="13299"/>
                  </a:cubicBezTo>
                  <a:cubicBezTo>
                    <a:pt x="3173" y="13589"/>
                    <a:pt x="3383" y="13830"/>
                    <a:pt x="3576" y="14072"/>
                  </a:cubicBezTo>
                  <a:cubicBezTo>
                    <a:pt x="3673" y="14217"/>
                    <a:pt x="3753" y="14378"/>
                    <a:pt x="3882" y="14506"/>
                  </a:cubicBezTo>
                  <a:cubicBezTo>
                    <a:pt x="3898" y="14620"/>
                    <a:pt x="3946" y="14813"/>
                    <a:pt x="3931" y="14861"/>
                  </a:cubicBezTo>
                  <a:cubicBezTo>
                    <a:pt x="3963" y="15232"/>
                    <a:pt x="3946" y="15408"/>
                    <a:pt x="3834" y="15634"/>
                  </a:cubicBezTo>
                  <a:cubicBezTo>
                    <a:pt x="3383" y="16617"/>
                    <a:pt x="2578" y="17051"/>
                    <a:pt x="1659" y="18082"/>
                  </a:cubicBezTo>
                  <a:cubicBezTo>
                    <a:pt x="1584" y="18189"/>
                    <a:pt x="1336" y="18424"/>
                    <a:pt x="1361" y="18424"/>
                  </a:cubicBezTo>
                  <a:cubicBezTo>
                    <a:pt x="1363" y="18424"/>
                    <a:pt x="1365" y="18423"/>
                    <a:pt x="1369" y="18421"/>
                  </a:cubicBezTo>
                  <a:lnTo>
                    <a:pt x="1369" y="18421"/>
                  </a:lnTo>
                  <a:cubicBezTo>
                    <a:pt x="1015" y="18711"/>
                    <a:pt x="774" y="19194"/>
                    <a:pt x="596" y="19596"/>
                  </a:cubicBezTo>
                  <a:cubicBezTo>
                    <a:pt x="274" y="20401"/>
                    <a:pt x="65" y="21256"/>
                    <a:pt x="65" y="22141"/>
                  </a:cubicBezTo>
                  <a:cubicBezTo>
                    <a:pt x="1" y="22721"/>
                    <a:pt x="16" y="23317"/>
                    <a:pt x="194" y="23865"/>
                  </a:cubicBezTo>
                  <a:cubicBezTo>
                    <a:pt x="370" y="24492"/>
                    <a:pt x="757" y="25008"/>
                    <a:pt x="1257" y="25426"/>
                  </a:cubicBezTo>
                  <a:cubicBezTo>
                    <a:pt x="1594" y="25716"/>
                    <a:pt x="1966" y="26023"/>
                    <a:pt x="2417" y="26152"/>
                  </a:cubicBezTo>
                  <a:cubicBezTo>
                    <a:pt x="3026" y="26324"/>
                    <a:pt x="3661" y="26431"/>
                    <a:pt x="4291" y="26431"/>
                  </a:cubicBezTo>
                  <a:cubicBezTo>
                    <a:pt x="4543" y="26431"/>
                    <a:pt x="4793" y="26414"/>
                    <a:pt x="5041" y="26377"/>
                  </a:cubicBezTo>
                  <a:cubicBezTo>
                    <a:pt x="6072" y="26313"/>
                    <a:pt x="6669" y="26087"/>
                    <a:pt x="7425" y="25974"/>
                  </a:cubicBezTo>
                  <a:cubicBezTo>
                    <a:pt x="7447" y="25963"/>
                    <a:pt x="7477" y="25958"/>
                    <a:pt x="7514" y="25958"/>
                  </a:cubicBezTo>
                  <a:cubicBezTo>
                    <a:pt x="7841" y="25958"/>
                    <a:pt x="8673" y="26378"/>
                    <a:pt x="8891" y="26538"/>
                  </a:cubicBezTo>
                  <a:cubicBezTo>
                    <a:pt x="9454" y="27022"/>
                    <a:pt x="9729" y="27520"/>
                    <a:pt x="10066" y="28519"/>
                  </a:cubicBezTo>
                  <a:cubicBezTo>
                    <a:pt x="10502" y="29678"/>
                    <a:pt x="11017" y="30935"/>
                    <a:pt x="12192" y="31564"/>
                  </a:cubicBezTo>
                  <a:cubicBezTo>
                    <a:pt x="12969" y="31894"/>
                    <a:pt x="13835" y="32024"/>
                    <a:pt x="14696" y="32024"/>
                  </a:cubicBezTo>
                  <a:cubicBezTo>
                    <a:pt x="14926" y="32024"/>
                    <a:pt x="15155" y="32015"/>
                    <a:pt x="15381" y="31998"/>
                  </a:cubicBezTo>
                  <a:cubicBezTo>
                    <a:pt x="16977" y="31772"/>
                    <a:pt x="18040" y="30419"/>
                    <a:pt x="19264" y="29534"/>
                  </a:cubicBezTo>
                  <a:cubicBezTo>
                    <a:pt x="19908" y="29115"/>
                    <a:pt x="20471" y="29019"/>
                    <a:pt x="21470" y="28905"/>
                  </a:cubicBezTo>
                  <a:cubicBezTo>
                    <a:pt x="21762" y="28876"/>
                    <a:pt x="22000" y="28859"/>
                    <a:pt x="22205" y="28859"/>
                  </a:cubicBezTo>
                  <a:cubicBezTo>
                    <a:pt x="22553" y="28859"/>
                    <a:pt x="22807" y="28907"/>
                    <a:pt x="23080" y="29019"/>
                  </a:cubicBezTo>
                  <a:cubicBezTo>
                    <a:pt x="24079" y="29502"/>
                    <a:pt x="25142" y="29856"/>
                    <a:pt x="26237" y="30017"/>
                  </a:cubicBezTo>
                  <a:cubicBezTo>
                    <a:pt x="27027" y="30065"/>
                    <a:pt x="27171" y="30017"/>
                    <a:pt x="28009" y="30097"/>
                  </a:cubicBezTo>
                  <a:cubicBezTo>
                    <a:pt x="28363" y="30142"/>
                    <a:pt x="28725" y="30174"/>
                    <a:pt x="29085" y="30174"/>
                  </a:cubicBezTo>
                  <a:cubicBezTo>
                    <a:pt x="29642" y="30174"/>
                    <a:pt x="30197" y="30097"/>
                    <a:pt x="30715" y="29872"/>
                  </a:cubicBezTo>
                  <a:cubicBezTo>
                    <a:pt x="31713" y="29421"/>
                    <a:pt x="32519" y="28600"/>
                    <a:pt x="33147" y="27714"/>
                  </a:cubicBezTo>
                  <a:cubicBezTo>
                    <a:pt x="33437" y="27295"/>
                    <a:pt x="33710" y="26861"/>
                    <a:pt x="33968" y="26425"/>
                  </a:cubicBezTo>
                  <a:cubicBezTo>
                    <a:pt x="34129" y="26120"/>
                    <a:pt x="34339" y="25798"/>
                    <a:pt x="34355" y="25443"/>
                  </a:cubicBezTo>
                  <a:cubicBezTo>
                    <a:pt x="34468" y="24782"/>
                    <a:pt x="34436" y="24106"/>
                    <a:pt x="34226" y="23461"/>
                  </a:cubicBezTo>
                  <a:cubicBezTo>
                    <a:pt x="34097" y="22882"/>
                    <a:pt x="33888" y="22319"/>
                    <a:pt x="33582" y="21803"/>
                  </a:cubicBezTo>
                  <a:cubicBezTo>
                    <a:pt x="32954" y="20450"/>
                    <a:pt x="32535" y="19371"/>
                    <a:pt x="32374" y="18146"/>
                  </a:cubicBezTo>
                  <a:cubicBezTo>
                    <a:pt x="32261" y="16922"/>
                    <a:pt x="32181" y="16553"/>
                    <a:pt x="32954" y="15779"/>
                  </a:cubicBezTo>
                  <a:cubicBezTo>
                    <a:pt x="33227" y="15569"/>
                    <a:pt x="33695" y="15296"/>
                    <a:pt x="34226" y="14861"/>
                  </a:cubicBezTo>
                  <a:cubicBezTo>
                    <a:pt x="34709" y="14394"/>
                    <a:pt x="35096" y="13847"/>
                    <a:pt x="35547" y="13347"/>
                  </a:cubicBezTo>
                  <a:cubicBezTo>
                    <a:pt x="36126" y="12703"/>
                    <a:pt x="36626" y="11929"/>
                    <a:pt x="36691" y="11044"/>
                  </a:cubicBezTo>
                  <a:cubicBezTo>
                    <a:pt x="36852" y="9949"/>
                    <a:pt x="36449" y="8837"/>
                    <a:pt x="35740" y="7984"/>
                  </a:cubicBezTo>
                  <a:cubicBezTo>
                    <a:pt x="35128" y="7340"/>
                    <a:pt x="34533" y="6663"/>
                    <a:pt x="33759" y="6196"/>
                  </a:cubicBezTo>
                  <a:cubicBezTo>
                    <a:pt x="33212" y="5841"/>
                    <a:pt x="32647" y="5471"/>
                    <a:pt x="31988" y="5343"/>
                  </a:cubicBezTo>
                  <a:cubicBezTo>
                    <a:pt x="31505" y="5246"/>
                    <a:pt x="31005" y="5182"/>
                    <a:pt x="30506" y="5117"/>
                  </a:cubicBezTo>
                  <a:cubicBezTo>
                    <a:pt x="29958" y="5004"/>
                    <a:pt x="29411" y="4859"/>
                    <a:pt x="28863" y="4795"/>
                  </a:cubicBezTo>
                  <a:cubicBezTo>
                    <a:pt x="27654" y="4602"/>
                    <a:pt x="27300" y="4456"/>
                    <a:pt x="26978" y="3603"/>
                  </a:cubicBezTo>
                  <a:cubicBezTo>
                    <a:pt x="26817" y="3249"/>
                    <a:pt x="26914" y="2652"/>
                    <a:pt x="26656" y="2008"/>
                  </a:cubicBezTo>
                  <a:cubicBezTo>
                    <a:pt x="25964" y="514"/>
                    <a:pt x="24472" y="0"/>
                    <a:pt x="22928" y="0"/>
                  </a:cubicBezTo>
                  <a:close/>
                </a:path>
              </a:pathLst>
            </a:custGeom>
            <a:solidFill>
              <a:srgbClr val="E69724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7"/>
            <p:cNvSpPr/>
            <p:nvPr/>
          </p:nvSpPr>
          <p:spPr>
            <a:xfrm>
              <a:off x="3432350" y="2062300"/>
              <a:ext cx="537975" cy="507125"/>
            </a:xfrm>
            <a:custGeom>
              <a:avLst/>
              <a:gdLst/>
              <a:ahLst/>
              <a:cxnLst/>
              <a:rect l="l" t="t" r="r" b="b"/>
              <a:pathLst>
                <a:path w="21519" h="20285" extrusionOk="0">
                  <a:moveTo>
                    <a:pt x="11382" y="0"/>
                  </a:moveTo>
                  <a:cubicBezTo>
                    <a:pt x="10847" y="0"/>
                    <a:pt x="10313" y="46"/>
                    <a:pt x="9778" y="116"/>
                  </a:cubicBezTo>
                  <a:cubicBezTo>
                    <a:pt x="8103" y="439"/>
                    <a:pt x="6589" y="1324"/>
                    <a:pt x="5187" y="2355"/>
                  </a:cubicBezTo>
                  <a:cubicBezTo>
                    <a:pt x="1" y="6188"/>
                    <a:pt x="211" y="9860"/>
                    <a:pt x="1016" y="13485"/>
                  </a:cubicBezTo>
                  <a:cubicBezTo>
                    <a:pt x="2981" y="18493"/>
                    <a:pt x="5155" y="19251"/>
                    <a:pt x="8135" y="19863"/>
                  </a:cubicBezTo>
                  <a:cubicBezTo>
                    <a:pt x="9166" y="20071"/>
                    <a:pt x="10212" y="20217"/>
                    <a:pt x="11259" y="20249"/>
                  </a:cubicBezTo>
                  <a:cubicBezTo>
                    <a:pt x="11364" y="20249"/>
                    <a:pt x="11740" y="20284"/>
                    <a:pt x="12218" y="20284"/>
                  </a:cubicBezTo>
                  <a:cubicBezTo>
                    <a:pt x="12768" y="20284"/>
                    <a:pt x="13453" y="20238"/>
                    <a:pt x="14013" y="20039"/>
                  </a:cubicBezTo>
                  <a:cubicBezTo>
                    <a:pt x="15383" y="19685"/>
                    <a:pt x="18007" y="19073"/>
                    <a:pt x="19521" y="17043"/>
                  </a:cubicBezTo>
                  <a:cubicBezTo>
                    <a:pt x="20005" y="16384"/>
                    <a:pt x="20520" y="15707"/>
                    <a:pt x="20794" y="14917"/>
                  </a:cubicBezTo>
                  <a:cubicBezTo>
                    <a:pt x="20955" y="14434"/>
                    <a:pt x="21020" y="13936"/>
                    <a:pt x="21084" y="13452"/>
                  </a:cubicBezTo>
                  <a:cubicBezTo>
                    <a:pt x="21149" y="13049"/>
                    <a:pt x="21213" y="12647"/>
                    <a:pt x="21213" y="12244"/>
                  </a:cubicBezTo>
                  <a:cubicBezTo>
                    <a:pt x="21213" y="11374"/>
                    <a:pt x="21519" y="9522"/>
                    <a:pt x="21164" y="7863"/>
                  </a:cubicBezTo>
                  <a:cubicBezTo>
                    <a:pt x="20906" y="6607"/>
                    <a:pt x="20472" y="5399"/>
                    <a:pt x="19925" y="4255"/>
                  </a:cubicBezTo>
                  <a:cubicBezTo>
                    <a:pt x="19925" y="4240"/>
                    <a:pt x="19925" y="4240"/>
                    <a:pt x="19908" y="4223"/>
                  </a:cubicBezTo>
                  <a:cubicBezTo>
                    <a:pt x="19603" y="3595"/>
                    <a:pt x="19280" y="2967"/>
                    <a:pt x="18813" y="2451"/>
                  </a:cubicBezTo>
                  <a:cubicBezTo>
                    <a:pt x="17975" y="1549"/>
                    <a:pt x="16961" y="761"/>
                    <a:pt x="15801" y="422"/>
                  </a:cubicBezTo>
                  <a:cubicBezTo>
                    <a:pt x="14320" y="3"/>
                    <a:pt x="12838" y="35"/>
                    <a:pt x="11614" y="3"/>
                  </a:cubicBezTo>
                  <a:cubicBezTo>
                    <a:pt x="11537" y="1"/>
                    <a:pt x="11459" y="0"/>
                    <a:pt x="113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7"/>
            <p:cNvSpPr/>
            <p:nvPr/>
          </p:nvSpPr>
          <p:spPr>
            <a:xfrm>
              <a:off x="3920375" y="1981450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0" y="16"/>
                  </a:move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7"/>
            <p:cNvSpPr/>
            <p:nvPr/>
          </p:nvSpPr>
          <p:spPr>
            <a:xfrm>
              <a:off x="3665075" y="1998750"/>
              <a:ext cx="1250" cy="45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0"/>
                  </a:moveTo>
                  <a:lnTo>
                    <a:pt x="50" y="0"/>
                  </a:lnTo>
                  <a:cubicBezTo>
                    <a:pt x="33" y="17"/>
                    <a:pt x="18" y="17"/>
                    <a:pt x="1" y="17"/>
                  </a:cubicBezTo>
                  <a:lnTo>
                    <a:pt x="33" y="17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7"/>
            <p:cNvSpPr/>
            <p:nvPr/>
          </p:nvSpPr>
          <p:spPr>
            <a:xfrm>
              <a:off x="3919975" y="2507700"/>
              <a:ext cx="138425" cy="122475"/>
            </a:xfrm>
            <a:custGeom>
              <a:avLst/>
              <a:gdLst/>
              <a:ahLst/>
              <a:cxnLst/>
              <a:rect l="l" t="t" r="r" b="b"/>
              <a:pathLst>
                <a:path w="5537" h="4899" extrusionOk="0">
                  <a:moveTo>
                    <a:pt x="1178" y="0"/>
                  </a:moveTo>
                  <a:cubicBezTo>
                    <a:pt x="1073" y="0"/>
                    <a:pt x="968" y="17"/>
                    <a:pt x="871" y="50"/>
                  </a:cubicBezTo>
                  <a:cubicBezTo>
                    <a:pt x="581" y="162"/>
                    <a:pt x="177" y="355"/>
                    <a:pt x="1" y="597"/>
                  </a:cubicBezTo>
                  <a:cubicBezTo>
                    <a:pt x="1" y="640"/>
                    <a:pt x="29" y="661"/>
                    <a:pt x="58" y="661"/>
                  </a:cubicBezTo>
                  <a:cubicBezTo>
                    <a:pt x="72" y="661"/>
                    <a:pt x="87" y="656"/>
                    <a:pt x="98" y="645"/>
                  </a:cubicBezTo>
                  <a:cubicBezTo>
                    <a:pt x="408" y="406"/>
                    <a:pt x="780" y="129"/>
                    <a:pt x="1182" y="129"/>
                  </a:cubicBezTo>
                  <a:cubicBezTo>
                    <a:pt x="1238" y="129"/>
                    <a:pt x="1296" y="134"/>
                    <a:pt x="1354" y="146"/>
                  </a:cubicBezTo>
                  <a:cubicBezTo>
                    <a:pt x="1434" y="162"/>
                    <a:pt x="1515" y="178"/>
                    <a:pt x="1563" y="226"/>
                  </a:cubicBezTo>
                  <a:cubicBezTo>
                    <a:pt x="1659" y="323"/>
                    <a:pt x="1708" y="452"/>
                    <a:pt x="1724" y="580"/>
                  </a:cubicBezTo>
                  <a:cubicBezTo>
                    <a:pt x="1740" y="967"/>
                    <a:pt x="1756" y="1499"/>
                    <a:pt x="1805" y="1804"/>
                  </a:cubicBezTo>
                  <a:cubicBezTo>
                    <a:pt x="1837" y="2047"/>
                    <a:pt x="1837" y="2304"/>
                    <a:pt x="1981" y="2513"/>
                  </a:cubicBezTo>
                  <a:cubicBezTo>
                    <a:pt x="2110" y="2659"/>
                    <a:pt x="2303" y="2723"/>
                    <a:pt x="2497" y="2771"/>
                  </a:cubicBezTo>
                  <a:cubicBezTo>
                    <a:pt x="2520" y="2773"/>
                    <a:pt x="2544" y="2774"/>
                    <a:pt x="2568" y="2774"/>
                  </a:cubicBezTo>
                  <a:cubicBezTo>
                    <a:pt x="2990" y="2774"/>
                    <a:pt x="3392" y="2452"/>
                    <a:pt x="3759" y="2452"/>
                  </a:cubicBezTo>
                  <a:cubicBezTo>
                    <a:pt x="3845" y="2452"/>
                    <a:pt x="3929" y="2469"/>
                    <a:pt x="4011" y="2513"/>
                  </a:cubicBezTo>
                  <a:cubicBezTo>
                    <a:pt x="4107" y="2594"/>
                    <a:pt x="4236" y="2642"/>
                    <a:pt x="4317" y="2739"/>
                  </a:cubicBezTo>
                  <a:cubicBezTo>
                    <a:pt x="4478" y="2996"/>
                    <a:pt x="4543" y="3222"/>
                    <a:pt x="4543" y="3528"/>
                  </a:cubicBezTo>
                  <a:cubicBezTo>
                    <a:pt x="4543" y="4174"/>
                    <a:pt x="4543" y="4898"/>
                    <a:pt x="5359" y="4898"/>
                  </a:cubicBezTo>
                  <a:cubicBezTo>
                    <a:pt x="5376" y="4898"/>
                    <a:pt x="5394" y="4898"/>
                    <a:pt x="5413" y="4897"/>
                  </a:cubicBezTo>
                  <a:cubicBezTo>
                    <a:pt x="5418" y="4898"/>
                    <a:pt x="5423" y="4899"/>
                    <a:pt x="5428" y="4899"/>
                  </a:cubicBezTo>
                  <a:cubicBezTo>
                    <a:pt x="5486" y="4899"/>
                    <a:pt x="5536" y="4812"/>
                    <a:pt x="5477" y="4753"/>
                  </a:cubicBezTo>
                  <a:cubicBezTo>
                    <a:pt x="5452" y="4736"/>
                    <a:pt x="5423" y="4732"/>
                    <a:pt x="5392" y="4732"/>
                  </a:cubicBezTo>
                  <a:cubicBezTo>
                    <a:pt x="5362" y="4732"/>
                    <a:pt x="5331" y="4736"/>
                    <a:pt x="5299" y="4736"/>
                  </a:cubicBezTo>
                  <a:cubicBezTo>
                    <a:pt x="5123" y="4720"/>
                    <a:pt x="4929" y="4688"/>
                    <a:pt x="4816" y="4446"/>
                  </a:cubicBezTo>
                  <a:cubicBezTo>
                    <a:pt x="4640" y="4124"/>
                    <a:pt x="4768" y="3608"/>
                    <a:pt x="4655" y="3157"/>
                  </a:cubicBezTo>
                  <a:cubicBezTo>
                    <a:pt x="4607" y="2949"/>
                    <a:pt x="4526" y="2723"/>
                    <a:pt x="4365" y="2578"/>
                  </a:cubicBezTo>
                  <a:cubicBezTo>
                    <a:pt x="4204" y="2465"/>
                    <a:pt x="4060" y="2337"/>
                    <a:pt x="3882" y="2320"/>
                  </a:cubicBezTo>
                  <a:cubicBezTo>
                    <a:pt x="3834" y="2312"/>
                    <a:pt x="3787" y="2308"/>
                    <a:pt x="3741" y="2308"/>
                  </a:cubicBezTo>
                  <a:cubicBezTo>
                    <a:pt x="3425" y="2308"/>
                    <a:pt x="3128" y="2480"/>
                    <a:pt x="2819" y="2578"/>
                  </a:cubicBezTo>
                  <a:cubicBezTo>
                    <a:pt x="2738" y="2610"/>
                    <a:pt x="2659" y="2626"/>
                    <a:pt x="2581" y="2626"/>
                  </a:cubicBezTo>
                  <a:cubicBezTo>
                    <a:pt x="2424" y="2626"/>
                    <a:pt x="2266" y="2562"/>
                    <a:pt x="2095" y="2433"/>
                  </a:cubicBezTo>
                  <a:cubicBezTo>
                    <a:pt x="2030" y="2337"/>
                    <a:pt x="1998" y="2223"/>
                    <a:pt x="1981" y="2111"/>
                  </a:cubicBezTo>
                  <a:cubicBezTo>
                    <a:pt x="1949" y="1886"/>
                    <a:pt x="1917" y="1725"/>
                    <a:pt x="1917" y="1547"/>
                  </a:cubicBezTo>
                  <a:cubicBezTo>
                    <a:pt x="1901" y="1321"/>
                    <a:pt x="1852" y="1096"/>
                    <a:pt x="1869" y="870"/>
                  </a:cubicBezTo>
                  <a:cubicBezTo>
                    <a:pt x="1869" y="613"/>
                    <a:pt x="1837" y="290"/>
                    <a:pt x="1627" y="114"/>
                  </a:cubicBezTo>
                  <a:cubicBezTo>
                    <a:pt x="1492" y="37"/>
                    <a:pt x="1335" y="0"/>
                    <a:pt x="1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7"/>
            <p:cNvSpPr/>
            <p:nvPr/>
          </p:nvSpPr>
          <p:spPr>
            <a:xfrm>
              <a:off x="3959025" y="2456425"/>
              <a:ext cx="153025" cy="94350"/>
            </a:xfrm>
            <a:custGeom>
              <a:avLst/>
              <a:gdLst/>
              <a:ahLst/>
              <a:cxnLst/>
              <a:rect l="l" t="t" r="r" b="b"/>
              <a:pathLst>
                <a:path w="6121" h="3774" extrusionOk="0">
                  <a:moveTo>
                    <a:pt x="113" y="1"/>
                  </a:moveTo>
                  <a:cubicBezTo>
                    <a:pt x="97" y="1"/>
                    <a:pt x="81" y="3"/>
                    <a:pt x="65" y="7"/>
                  </a:cubicBezTo>
                  <a:cubicBezTo>
                    <a:pt x="1" y="39"/>
                    <a:pt x="17" y="119"/>
                    <a:pt x="82" y="136"/>
                  </a:cubicBezTo>
                  <a:cubicBezTo>
                    <a:pt x="645" y="297"/>
                    <a:pt x="1209" y="587"/>
                    <a:pt x="1579" y="1070"/>
                  </a:cubicBezTo>
                  <a:cubicBezTo>
                    <a:pt x="1757" y="1360"/>
                    <a:pt x="1982" y="1682"/>
                    <a:pt x="2320" y="1778"/>
                  </a:cubicBezTo>
                  <a:cubicBezTo>
                    <a:pt x="2381" y="1799"/>
                    <a:pt x="2437" y="1809"/>
                    <a:pt x="2489" y="1809"/>
                  </a:cubicBezTo>
                  <a:cubicBezTo>
                    <a:pt x="2792" y="1809"/>
                    <a:pt x="2954" y="1485"/>
                    <a:pt x="3174" y="1278"/>
                  </a:cubicBezTo>
                  <a:cubicBezTo>
                    <a:pt x="3332" y="1170"/>
                    <a:pt x="3532" y="1068"/>
                    <a:pt x="3697" y="1068"/>
                  </a:cubicBezTo>
                  <a:cubicBezTo>
                    <a:pt x="3801" y="1068"/>
                    <a:pt x="3891" y="1108"/>
                    <a:pt x="3947" y="1214"/>
                  </a:cubicBezTo>
                  <a:cubicBezTo>
                    <a:pt x="4108" y="1568"/>
                    <a:pt x="4076" y="2133"/>
                    <a:pt x="4124" y="2631"/>
                  </a:cubicBezTo>
                  <a:cubicBezTo>
                    <a:pt x="4109" y="2874"/>
                    <a:pt x="4108" y="3232"/>
                    <a:pt x="4405" y="3232"/>
                  </a:cubicBezTo>
                  <a:cubicBezTo>
                    <a:pt x="4423" y="3232"/>
                    <a:pt x="4442" y="3231"/>
                    <a:pt x="4463" y="3228"/>
                  </a:cubicBezTo>
                  <a:cubicBezTo>
                    <a:pt x="4736" y="3196"/>
                    <a:pt x="4946" y="2954"/>
                    <a:pt x="5139" y="2906"/>
                  </a:cubicBezTo>
                  <a:cubicBezTo>
                    <a:pt x="5223" y="2884"/>
                    <a:pt x="5301" y="2874"/>
                    <a:pt x="5372" y="2874"/>
                  </a:cubicBezTo>
                  <a:cubicBezTo>
                    <a:pt x="5781" y="2874"/>
                    <a:pt x="5983" y="3208"/>
                    <a:pt x="5928" y="3647"/>
                  </a:cubicBezTo>
                  <a:cubicBezTo>
                    <a:pt x="5902" y="3710"/>
                    <a:pt x="5947" y="3774"/>
                    <a:pt x="5999" y="3774"/>
                  </a:cubicBezTo>
                  <a:cubicBezTo>
                    <a:pt x="6013" y="3774"/>
                    <a:pt x="6028" y="3769"/>
                    <a:pt x="6041" y="3759"/>
                  </a:cubicBezTo>
                  <a:cubicBezTo>
                    <a:pt x="6121" y="3711"/>
                    <a:pt x="6089" y="3598"/>
                    <a:pt x="6105" y="3518"/>
                  </a:cubicBezTo>
                  <a:cubicBezTo>
                    <a:pt x="6119" y="3050"/>
                    <a:pt x="5797" y="2708"/>
                    <a:pt x="5381" y="2708"/>
                  </a:cubicBezTo>
                  <a:cubicBezTo>
                    <a:pt x="5323" y="2708"/>
                    <a:pt x="5264" y="2714"/>
                    <a:pt x="5204" y="2728"/>
                  </a:cubicBezTo>
                  <a:cubicBezTo>
                    <a:pt x="4946" y="2745"/>
                    <a:pt x="4688" y="2986"/>
                    <a:pt x="4527" y="3050"/>
                  </a:cubicBezTo>
                  <a:cubicBezTo>
                    <a:pt x="4477" y="3060"/>
                    <a:pt x="4438" y="3067"/>
                    <a:pt x="4407" y="3067"/>
                  </a:cubicBezTo>
                  <a:cubicBezTo>
                    <a:pt x="4337" y="3067"/>
                    <a:pt x="4307" y="3033"/>
                    <a:pt x="4285" y="2921"/>
                  </a:cubicBezTo>
                  <a:cubicBezTo>
                    <a:pt x="4269" y="2551"/>
                    <a:pt x="4253" y="1939"/>
                    <a:pt x="4205" y="1472"/>
                  </a:cubicBezTo>
                  <a:cubicBezTo>
                    <a:pt x="4156" y="1295"/>
                    <a:pt x="4108" y="1070"/>
                    <a:pt x="3930" y="956"/>
                  </a:cubicBezTo>
                  <a:cubicBezTo>
                    <a:pt x="3855" y="926"/>
                    <a:pt x="3776" y="912"/>
                    <a:pt x="3696" y="912"/>
                  </a:cubicBezTo>
                  <a:cubicBezTo>
                    <a:pt x="3401" y="912"/>
                    <a:pt x="3094" y="1103"/>
                    <a:pt x="2916" y="1343"/>
                  </a:cubicBezTo>
                  <a:cubicBezTo>
                    <a:pt x="2820" y="1456"/>
                    <a:pt x="2706" y="1617"/>
                    <a:pt x="2562" y="1665"/>
                  </a:cubicBezTo>
                  <a:cubicBezTo>
                    <a:pt x="2539" y="1665"/>
                    <a:pt x="2516" y="1665"/>
                    <a:pt x="2498" y="1659"/>
                  </a:cubicBezTo>
                  <a:lnTo>
                    <a:pt x="2498" y="1659"/>
                  </a:lnTo>
                  <a:cubicBezTo>
                    <a:pt x="2496" y="1657"/>
                    <a:pt x="2490" y="1654"/>
                    <a:pt x="2481" y="1650"/>
                  </a:cubicBezTo>
                  <a:lnTo>
                    <a:pt x="2481" y="1650"/>
                  </a:lnTo>
                  <a:cubicBezTo>
                    <a:pt x="2481" y="1650"/>
                    <a:pt x="2481" y="1650"/>
                    <a:pt x="2481" y="1650"/>
                  </a:cubicBezTo>
                  <a:cubicBezTo>
                    <a:pt x="2384" y="1650"/>
                    <a:pt x="2272" y="1617"/>
                    <a:pt x="2191" y="1553"/>
                  </a:cubicBezTo>
                  <a:cubicBezTo>
                    <a:pt x="1966" y="1407"/>
                    <a:pt x="1821" y="1166"/>
                    <a:pt x="1660" y="941"/>
                  </a:cubicBezTo>
                  <a:cubicBezTo>
                    <a:pt x="1338" y="570"/>
                    <a:pt x="919" y="264"/>
                    <a:pt x="452" y="103"/>
                  </a:cubicBezTo>
                  <a:cubicBezTo>
                    <a:pt x="339" y="89"/>
                    <a:pt x="226" y="1"/>
                    <a:pt x="1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7"/>
            <p:cNvSpPr/>
            <p:nvPr/>
          </p:nvSpPr>
          <p:spPr>
            <a:xfrm>
              <a:off x="3985225" y="2392650"/>
              <a:ext cx="88175" cy="40450"/>
            </a:xfrm>
            <a:custGeom>
              <a:avLst/>
              <a:gdLst/>
              <a:ahLst/>
              <a:cxnLst/>
              <a:rect l="l" t="t" r="r" b="b"/>
              <a:pathLst>
                <a:path w="3527" h="1618" extrusionOk="0">
                  <a:moveTo>
                    <a:pt x="806" y="1"/>
                  </a:moveTo>
                  <a:cubicBezTo>
                    <a:pt x="640" y="1"/>
                    <a:pt x="505" y="138"/>
                    <a:pt x="402" y="254"/>
                  </a:cubicBezTo>
                  <a:cubicBezTo>
                    <a:pt x="258" y="399"/>
                    <a:pt x="97" y="544"/>
                    <a:pt x="32" y="737"/>
                  </a:cubicBezTo>
                  <a:cubicBezTo>
                    <a:pt x="32" y="786"/>
                    <a:pt x="0" y="850"/>
                    <a:pt x="48" y="898"/>
                  </a:cubicBezTo>
                  <a:cubicBezTo>
                    <a:pt x="57" y="907"/>
                    <a:pt x="70" y="911"/>
                    <a:pt x="83" y="911"/>
                  </a:cubicBezTo>
                  <a:cubicBezTo>
                    <a:pt x="119" y="911"/>
                    <a:pt x="161" y="885"/>
                    <a:pt x="161" y="850"/>
                  </a:cubicBezTo>
                  <a:lnTo>
                    <a:pt x="161" y="737"/>
                  </a:lnTo>
                  <a:cubicBezTo>
                    <a:pt x="193" y="705"/>
                    <a:pt x="241" y="608"/>
                    <a:pt x="290" y="576"/>
                  </a:cubicBezTo>
                  <a:cubicBezTo>
                    <a:pt x="434" y="415"/>
                    <a:pt x="628" y="174"/>
                    <a:pt x="773" y="142"/>
                  </a:cubicBezTo>
                  <a:cubicBezTo>
                    <a:pt x="777" y="142"/>
                    <a:pt x="780" y="142"/>
                    <a:pt x="784" y="142"/>
                  </a:cubicBezTo>
                  <a:cubicBezTo>
                    <a:pt x="1208" y="142"/>
                    <a:pt x="1226" y="1143"/>
                    <a:pt x="1450" y="1495"/>
                  </a:cubicBezTo>
                  <a:cubicBezTo>
                    <a:pt x="1474" y="1519"/>
                    <a:pt x="1506" y="1530"/>
                    <a:pt x="1538" y="1530"/>
                  </a:cubicBezTo>
                  <a:cubicBezTo>
                    <a:pt x="1570" y="1530"/>
                    <a:pt x="1602" y="1519"/>
                    <a:pt x="1626" y="1495"/>
                  </a:cubicBezTo>
                  <a:cubicBezTo>
                    <a:pt x="1658" y="1462"/>
                    <a:pt x="1675" y="1414"/>
                    <a:pt x="1707" y="1381"/>
                  </a:cubicBezTo>
                  <a:cubicBezTo>
                    <a:pt x="1804" y="1237"/>
                    <a:pt x="1901" y="1124"/>
                    <a:pt x="2030" y="1012"/>
                  </a:cubicBezTo>
                  <a:cubicBezTo>
                    <a:pt x="2157" y="897"/>
                    <a:pt x="2302" y="841"/>
                    <a:pt x="2446" y="841"/>
                  </a:cubicBezTo>
                  <a:cubicBezTo>
                    <a:pt x="2646" y="841"/>
                    <a:pt x="2846" y="949"/>
                    <a:pt x="2996" y="1156"/>
                  </a:cubicBezTo>
                  <a:cubicBezTo>
                    <a:pt x="3076" y="1269"/>
                    <a:pt x="3205" y="1462"/>
                    <a:pt x="3301" y="1591"/>
                  </a:cubicBezTo>
                  <a:cubicBezTo>
                    <a:pt x="3311" y="1610"/>
                    <a:pt x="3331" y="1618"/>
                    <a:pt x="3350" y="1618"/>
                  </a:cubicBezTo>
                  <a:cubicBezTo>
                    <a:pt x="3363" y="1618"/>
                    <a:pt x="3375" y="1614"/>
                    <a:pt x="3382" y="1607"/>
                  </a:cubicBezTo>
                  <a:cubicBezTo>
                    <a:pt x="3527" y="1542"/>
                    <a:pt x="3286" y="1334"/>
                    <a:pt x="3237" y="1237"/>
                  </a:cubicBezTo>
                  <a:cubicBezTo>
                    <a:pt x="3036" y="890"/>
                    <a:pt x="2742" y="693"/>
                    <a:pt x="2440" y="693"/>
                  </a:cubicBezTo>
                  <a:cubicBezTo>
                    <a:pt x="2209" y="693"/>
                    <a:pt x="1974" y="808"/>
                    <a:pt x="1772" y="1059"/>
                  </a:cubicBezTo>
                  <a:cubicBezTo>
                    <a:pt x="1723" y="1124"/>
                    <a:pt x="1594" y="1285"/>
                    <a:pt x="1546" y="1349"/>
                  </a:cubicBezTo>
                  <a:cubicBezTo>
                    <a:pt x="1450" y="1124"/>
                    <a:pt x="1385" y="834"/>
                    <a:pt x="1304" y="561"/>
                  </a:cubicBezTo>
                  <a:cubicBezTo>
                    <a:pt x="1224" y="367"/>
                    <a:pt x="1143" y="110"/>
                    <a:pt x="934" y="28"/>
                  </a:cubicBezTo>
                  <a:cubicBezTo>
                    <a:pt x="890" y="9"/>
                    <a:pt x="847" y="1"/>
                    <a:pt x="8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7"/>
            <p:cNvSpPr/>
            <p:nvPr/>
          </p:nvSpPr>
          <p:spPr>
            <a:xfrm>
              <a:off x="3991650" y="2196750"/>
              <a:ext cx="170350" cy="108625"/>
            </a:xfrm>
            <a:custGeom>
              <a:avLst/>
              <a:gdLst/>
              <a:ahLst/>
              <a:cxnLst/>
              <a:rect l="l" t="t" r="r" b="b"/>
              <a:pathLst>
                <a:path w="6814" h="4345" extrusionOk="0">
                  <a:moveTo>
                    <a:pt x="6268" y="0"/>
                  </a:moveTo>
                  <a:cubicBezTo>
                    <a:pt x="5822" y="0"/>
                    <a:pt x="5478" y="510"/>
                    <a:pt x="5267" y="874"/>
                  </a:cubicBezTo>
                  <a:cubicBezTo>
                    <a:pt x="5058" y="1229"/>
                    <a:pt x="5009" y="1647"/>
                    <a:pt x="4897" y="2051"/>
                  </a:cubicBezTo>
                  <a:cubicBezTo>
                    <a:pt x="4880" y="2083"/>
                    <a:pt x="4880" y="2098"/>
                    <a:pt x="4865" y="2115"/>
                  </a:cubicBezTo>
                  <a:cubicBezTo>
                    <a:pt x="4865" y="2131"/>
                    <a:pt x="4848" y="2131"/>
                    <a:pt x="4848" y="2131"/>
                  </a:cubicBezTo>
                  <a:cubicBezTo>
                    <a:pt x="4800" y="2083"/>
                    <a:pt x="4607" y="1905"/>
                    <a:pt x="4478" y="1825"/>
                  </a:cubicBezTo>
                  <a:cubicBezTo>
                    <a:pt x="4253" y="1696"/>
                    <a:pt x="3995" y="1632"/>
                    <a:pt x="3737" y="1632"/>
                  </a:cubicBezTo>
                  <a:cubicBezTo>
                    <a:pt x="3495" y="1647"/>
                    <a:pt x="3254" y="1761"/>
                    <a:pt x="3061" y="1905"/>
                  </a:cubicBezTo>
                  <a:cubicBezTo>
                    <a:pt x="2836" y="2098"/>
                    <a:pt x="2707" y="2388"/>
                    <a:pt x="2593" y="2663"/>
                  </a:cubicBezTo>
                  <a:cubicBezTo>
                    <a:pt x="2529" y="2824"/>
                    <a:pt x="2529" y="3000"/>
                    <a:pt x="2464" y="3161"/>
                  </a:cubicBezTo>
                  <a:cubicBezTo>
                    <a:pt x="2449" y="3194"/>
                    <a:pt x="2417" y="3258"/>
                    <a:pt x="2400" y="3258"/>
                  </a:cubicBezTo>
                  <a:lnTo>
                    <a:pt x="2385" y="3258"/>
                  </a:lnTo>
                  <a:cubicBezTo>
                    <a:pt x="2336" y="3226"/>
                    <a:pt x="2303" y="3161"/>
                    <a:pt x="2256" y="3129"/>
                  </a:cubicBezTo>
                  <a:cubicBezTo>
                    <a:pt x="2013" y="2888"/>
                    <a:pt x="1756" y="2598"/>
                    <a:pt x="1401" y="2549"/>
                  </a:cubicBezTo>
                  <a:cubicBezTo>
                    <a:pt x="1335" y="2543"/>
                    <a:pt x="1267" y="2539"/>
                    <a:pt x="1198" y="2539"/>
                  </a:cubicBezTo>
                  <a:cubicBezTo>
                    <a:pt x="937" y="2539"/>
                    <a:pt x="675" y="2596"/>
                    <a:pt x="484" y="2775"/>
                  </a:cubicBezTo>
                  <a:cubicBezTo>
                    <a:pt x="338" y="2920"/>
                    <a:pt x="306" y="3129"/>
                    <a:pt x="242" y="3307"/>
                  </a:cubicBezTo>
                  <a:cubicBezTo>
                    <a:pt x="145" y="3629"/>
                    <a:pt x="1" y="3999"/>
                    <a:pt x="65" y="4321"/>
                  </a:cubicBezTo>
                  <a:cubicBezTo>
                    <a:pt x="81" y="4337"/>
                    <a:pt x="99" y="4345"/>
                    <a:pt x="116" y="4345"/>
                  </a:cubicBezTo>
                  <a:cubicBezTo>
                    <a:pt x="149" y="4345"/>
                    <a:pt x="177" y="4316"/>
                    <a:pt x="177" y="4273"/>
                  </a:cubicBezTo>
                  <a:cubicBezTo>
                    <a:pt x="177" y="3934"/>
                    <a:pt x="291" y="3597"/>
                    <a:pt x="403" y="3275"/>
                  </a:cubicBezTo>
                  <a:cubicBezTo>
                    <a:pt x="452" y="3114"/>
                    <a:pt x="499" y="2920"/>
                    <a:pt x="645" y="2824"/>
                  </a:cubicBezTo>
                  <a:cubicBezTo>
                    <a:pt x="799" y="2718"/>
                    <a:pt x="987" y="2675"/>
                    <a:pt x="1175" y="2675"/>
                  </a:cubicBezTo>
                  <a:cubicBezTo>
                    <a:pt x="1303" y="2675"/>
                    <a:pt x="1430" y="2694"/>
                    <a:pt x="1547" y="2727"/>
                  </a:cubicBezTo>
                  <a:cubicBezTo>
                    <a:pt x="1837" y="2856"/>
                    <a:pt x="2030" y="3129"/>
                    <a:pt x="2256" y="3339"/>
                  </a:cubicBezTo>
                  <a:cubicBezTo>
                    <a:pt x="2309" y="3386"/>
                    <a:pt x="2357" y="3408"/>
                    <a:pt x="2402" y="3408"/>
                  </a:cubicBezTo>
                  <a:cubicBezTo>
                    <a:pt x="2479" y="3408"/>
                    <a:pt x="2543" y="3344"/>
                    <a:pt x="2593" y="3243"/>
                  </a:cubicBezTo>
                  <a:cubicBezTo>
                    <a:pt x="2674" y="3065"/>
                    <a:pt x="2674" y="2839"/>
                    <a:pt x="2739" y="2663"/>
                  </a:cubicBezTo>
                  <a:cubicBezTo>
                    <a:pt x="2836" y="2437"/>
                    <a:pt x="2948" y="2212"/>
                    <a:pt x="3125" y="2051"/>
                  </a:cubicBezTo>
                  <a:cubicBezTo>
                    <a:pt x="3302" y="1905"/>
                    <a:pt x="3560" y="1793"/>
                    <a:pt x="3737" y="1793"/>
                  </a:cubicBezTo>
                  <a:cubicBezTo>
                    <a:pt x="3978" y="1793"/>
                    <a:pt x="4253" y="1857"/>
                    <a:pt x="4494" y="2018"/>
                  </a:cubicBezTo>
                  <a:cubicBezTo>
                    <a:pt x="4607" y="2083"/>
                    <a:pt x="4719" y="2259"/>
                    <a:pt x="4848" y="2292"/>
                  </a:cubicBezTo>
                  <a:cubicBezTo>
                    <a:pt x="5074" y="2259"/>
                    <a:pt x="5058" y="1970"/>
                    <a:pt x="5123" y="1793"/>
                  </a:cubicBezTo>
                  <a:cubicBezTo>
                    <a:pt x="5219" y="1325"/>
                    <a:pt x="5331" y="971"/>
                    <a:pt x="5621" y="601"/>
                  </a:cubicBezTo>
                  <a:cubicBezTo>
                    <a:pt x="5820" y="350"/>
                    <a:pt x="6051" y="153"/>
                    <a:pt x="6270" y="153"/>
                  </a:cubicBezTo>
                  <a:cubicBezTo>
                    <a:pt x="6318" y="153"/>
                    <a:pt x="6365" y="162"/>
                    <a:pt x="6411" y="182"/>
                  </a:cubicBezTo>
                  <a:cubicBezTo>
                    <a:pt x="6459" y="198"/>
                    <a:pt x="6604" y="279"/>
                    <a:pt x="6716" y="327"/>
                  </a:cubicBezTo>
                  <a:cubicBezTo>
                    <a:pt x="6749" y="327"/>
                    <a:pt x="6798" y="294"/>
                    <a:pt x="6798" y="262"/>
                  </a:cubicBezTo>
                  <a:cubicBezTo>
                    <a:pt x="6813" y="182"/>
                    <a:pt x="6733" y="150"/>
                    <a:pt x="6669" y="133"/>
                  </a:cubicBezTo>
                  <a:cubicBezTo>
                    <a:pt x="6604" y="101"/>
                    <a:pt x="6540" y="54"/>
                    <a:pt x="6476" y="37"/>
                  </a:cubicBezTo>
                  <a:cubicBezTo>
                    <a:pt x="6404" y="12"/>
                    <a:pt x="6335" y="0"/>
                    <a:pt x="62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7"/>
            <p:cNvSpPr/>
            <p:nvPr/>
          </p:nvSpPr>
          <p:spPr>
            <a:xfrm>
              <a:off x="3965475" y="2127425"/>
              <a:ext cx="174375" cy="96650"/>
            </a:xfrm>
            <a:custGeom>
              <a:avLst/>
              <a:gdLst/>
              <a:ahLst/>
              <a:cxnLst/>
              <a:rect l="l" t="t" r="r" b="b"/>
              <a:pathLst>
                <a:path w="6975" h="3866" extrusionOk="0">
                  <a:moveTo>
                    <a:pt x="6305" y="0"/>
                  </a:moveTo>
                  <a:cubicBezTo>
                    <a:pt x="6271" y="0"/>
                    <a:pt x="6237" y="2"/>
                    <a:pt x="6202" y="7"/>
                  </a:cubicBezTo>
                  <a:cubicBezTo>
                    <a:pt x="5670" y="56"/>
                    <a:pt x="5525" y="604"/>
                    <a:pt x="5300" y="1006"/>
                  </a:cubicBezTo>
                  <a:cubicBezTo>
                    <a:pt x="5199" y="1099"/>
                    <a:pt x="5089" y="1121"/>
                    <a:pt x="4963" y="1121"/>
                  </a:cubicBezTo>
                  <a:cubicBezTo>
                    <a:pt x="4849" y="1121"/>
                    <a:pt x="4721" y="1103"/>
                    <a:pt x="4574" y="1103"/>
                  </a:cubicBezTo>
                  <a:cubicBezTo>
                    <a:pt x="4526" y="1096"/>
                    <a:pt x="4479" y="1093"/>
                    <a:pt x="4433" y="1093"/>
                  </a:cubicBezTo>
                  <a:cubicBezTo>
                    <a:pt x="3766" y="1093"/>
                    <a:pt x="3285" y="1723"/>
                    <a:pt x="3028" y="2311"/>
                  </a:cubicBezTo>
                  <a:cubicBezTo>
                    <a:pt x="3028" y="2366"/>
                    <a:pt x="2934" y="2527"/>
                    <a:pt x="2927" y="2552"/>
                  </a:cubicBezTo>
                  <a:lnTo>
                    <a:pt x="2884" y="2552"/>
                  </a:lnTo>
                  <a:lnTo>
                    <a:pt x="2884" y="2537"/>
                  </a:lnTo>
                  <a:cubicBezTo>
                    <a:pt x="2592" y="2210"/>
                    <a:pt x="2267" y="2010"/>
                    <a:pt x="1889" y="2010"/>
                  </a:cubicBezTo>
                  <a:cubicBezTo>
                    <a:pt x="1746" y="2010"/>
                    <a:pt x="1594" y="2039"/>
                    <a:pt x="1434" y="2101"/>
                  </a:cubicBezTo>
                  <a:cubicBezTo>
                    <a:pt x="855" y="2294"/>
                    <a:pt x="532" y="2827"/>
                    <a:pt x="242" y="3342"/>
                  </a:cubicBezTo>
                  <a:cubicBezTo>
                    <a:pt x="161" y="3486"/>
                    <a:pt x="32" y="3647"/>
                    <a:pt x="0" y="3808"/>
                  </a:cubicBezTo>
                  <a:cubicBezTo>
                    <a:pt x="10" y="3845"/>
                    <a:pt x="45" y="3866"/>
                    <a:pt x="79" y="3866"/>
                  </a:cubicBezTo>
                  <a:cubicBezTo>
                    <a:pt x="106" y="3866"/>
                    <a:pt x="132" y="3853"/>
                    <a:pt x="146" y="3825"/>
                  </a:cubicBezTo>
                  <a:cubicBezTo>
                    <a:pt x="513" y="3106"/>
                    <a:pt x="1009" y="2157"/>
                    <a:pt x="1898" y="2157"/>
                  </a:cubicBezTo>
                  <a:cubicBezTo>
                    <a:pt x="1947" y="2157"/>
                    <a:pt x="1996" y="2160"/>
                    <a:pt x="2046" y="2166"/>
                  </a:cubicBezTo>
                  <a:cubicBezTo>
                    <a:pt x="2255" y="2198"/>
                    <a:pt x="2433" y="2311"/>
                    <a:pt x="2594" y="2455"/>
                  </a:cubicBezTo>
                  <a:cubicBezTo>
                    <a:pt x="2674" y="2537"/>
                    <a:pt x="2738" y="2633"/>
                    <a:pt x="2852" y="2681"/>
                  </a:cubicBezTo>
                  <a:cubicBezTo>
                    <a:pt x="2883" y="2695"/>
                    <a:pt x="2910" y="2701"/>
                    <a:pt x="2933" y="2701"/>
                  </a:cubicBezTo>
                  <a:cubicBezTo>
                    <a:pt x="3045" y="2701"/>
                    <a:pt x="3086" y="2562"/>
                    <a:pt x="3125" y="2455"/>
                  </a:cubicBezTo>
                  <a:cubicBezTo>
                    <a:pt x="3345" y="1905"/>
                    <a:pt x="3811" y="1247"/>
                    <a:pt x="4404" y="1247"/>
                  </a:cubicBezTo>
                  <a:cubicBezTo>
                    <a:pt x="4417" y="1247"/>
                    <a:pt x="4431" y="1247"/>
                    <a:pt x="4446" y="1248"/>
                  </a:cubicBezTo>
                  <a:cubicBezTo>
                    <a:pt x="4462" y="1247"/>
                    <a:pt x="4479" y="1247"/>
                    <a:pt x="4496" y="1247"/>
                  </a:cubicBezTo>
                  <a:cubicBezTo>
                    <a:pt x="4649" y="1247"/>
                    <a:pt x="4816" y="1278"/>
                    <a:pt x="4973" y="1278"/>
                  </a:cubicBezTo>
                  <a:cubicBezTo>
                    <a:pt x="5139" y="1278"/>
                    <a:pt x="5295" y="1243"/>
                    <a:pt x="5412" y="1103"/>
                  </a:cubicBezTo>
                  <a:cubicBezTo>
                    <a:pt x="5541" y="941"/>
                    <a:pt x="5590" y="733"/>
                    <a:pt x="5702" y="555"/>
                  </a:cubicBezTo>
                  <a:cubicBezTo>
                    <a:pt x="5815" y="346"/>
                    <a:pt x="6041" y="168"/>
                    <a:pt x="6234" y="168"/>
                  </a:cubicBezTo>
                  <a:cubicBezTo>
                    <a:pt x="6257" y="165"/>
                    <a:pt x="6279" y="163"/>
                    <a:pt x="6301" y="163"/>
                  </a:cubicBezTo>
                  <a:cubicBezTo>
                    <a:pt x="6482" y="163"/>
                    <a:pt x="6647" y="270"/>
                    <a:pt x="6862" y="314"/>
                  </a:cubicBezTo>
                  <a:cubicBezTo>
                    <a:pt x="6975" y="297"/>
                    <a:pt x="6943" y="136"/>
                    <a:pt x="6846" y="136"/>
                  </a:cubicBezTo>
                  <a:cubicBezTo>
                    <a:pt x="6668" y="69"/>
                    <a:pt x="6492" y="0"/>
                    <a:pt x="63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7"/>
            <p:cNvSpPr/>
            <p:nvPr/>
          </p:nvSpPr>
          <p:spPr>
            <a:xfrm>
              <a:off x="3952575" y="2082825"/>
              <a:ext cx="133100" cy="81225"/>
            </a:xfrm>
            <a:custGeom>
              <a:avLst/>
              <a:gdLst/>
              <a:ahLst/>
              <a:cxnLst/>
              <a:rect l="l" t="t" r="r" b="b"/>
              <a:pathLst>
                <a:path w="5324" h="3249" extrusionOk="0">
                  <a:moveTo>
                    <a:pt x="4844" y="0"/>
                  </a:moveTo>
                  <a:cubicBezTo>
                    <a:pt x="4670" y="0"/>
                    <a:pt x="4493" y="47"/>
                    <a:pt x="4350" y="133"/>
                  </a:cubicBezTo>
                  <a:cubicBezTo>
                    <a:pt x="4253" y="197"/>
                    <a:pt x="4188" y="294"/>
                    <a:pt x="4124" y="406"/>
                  </a:cubicBezTo>
                  <a:cubicBezTo>
                    <a:pt x="4050" y="505"/>
                    <a:pt x="4043" y="547"/>
                    <a:pt x="4000" y="547"/>
                  </a:cubicBezTo>
                  <a:cubicBezTo>
                    <a:pt x="3987" y="547"/>
                    <a:pt x="3970" y="543"/>
                    <a:pt x="3948" y="535"/>
                  </a:cubicBezTo>
                  <a:cubicBezTo>
                    <a:pt x="3787" y="455"/>
                    <a:pt x="3609" y="413"/>
                    <a:pt x="3432" y="413"/>
                  </a:cubicBezTo>
                  <a:cubicBezTo>
                    <a:pt x="3184" y="413"/>
                    <a:pt x="2937" y="495"/>
                    <a:pt x="2739" y="664"/>
                  </a:cubicBezTo>
                  <a:cubicBezTo>
                    <a:pt x="2449" y="938"/>
                    <a:pt x="2320" y="1325"/>
                    <a:pt x="2191" y="1695"/>
                  </a:cubicBezTo>
                  <a:cubicBezTo>
                    <a:pt x="2182" y="1744"/>
                    <a:pt x="2172" y="1764"/>
                    <a:pt x="2140" y="1764"/>
                  </a:cubicBezTo>
                  <a:cubicBezTo>
                    <a:pt x="2119" y="1764"/>
                    <a:pt x="2090" y="1756"/>
                    <a:pt x="2047" y="1744"/>
                  </a:cubicBezTo>
                  <a:cubicBezTo>
                    <a:pt x="1775" y="1619"/>
                    <a:pt x="1448" y="1479"/>
                    <a:pt x="1138" y="1479"/>
                  </a:cubicBezTo>
                  <a:cubicBezTo>
                    <a:pt x="1006" y="1479"/>
                    <a:pt x="878" y="1504"/>
                    <a:pt x="758" y="1566"/>
                  </a:cubicBezTo>
                  <a:cubicBezTo>
                    <a:pt x="387" y="1872"/>
                    <a:pt x="194" y="2323"/>
                    <a:pt x="65" y="2774"/>
                  </a:cubicBezTo>
                  <a:cubicBezTo>
                    <a:pt x="18" y="2903"/>
                    <a:pt x="18" y="3048"/>
                    <a:pt x="1" y="3176"/>
                  </a:cubicBezTo>
                  <a:cubicBezTo>
                    <a:pt x="1" y="3193"/>
                    <a:pt x="18" y="3225"/>
                    <a:pt x="18" y="3225"/>
                  </a:cubicBezTo>
                  <a:cubicBezTo>
                    <a:pt x="33" y="3241"/>
                    <a:pt x="53" y="3248"/>
                    <a:pt x="72" y="3248"/>
                  </a:cubicBezTo>
                  <a:cubicBezTo>
                    <a:pt x="110" y="3248"/>
                    <a:pt x="146" y="3220"/>
                    <a:pt x="146" y="3176"/>
                  </a:cubicBezTo>
                  <a:cubicBezTo>
                    <a:pt x="146" y="2903"/>
                    <a:pt x="243" y="2629"/>
                    <a:pt x="355" y="2371"/>
                  </a:cubicBezTo>
                  <a:cubicBezTo>
                    <a:pt x="484" y="2113"/>
                    <a:pt x="630" y="1840"/>
                    <a:pt x="855" y="1679"/>
                  </a:cubicBezTo>
                  <a:cubicBezTo>
                    <a:pt x="951" y="1644"/>
                    <a:pt x="1050" y="1630"/>
                    <a:pt x="1150" y="1630"/>
                  </a:cubicBezTo>
                  <a:cubicBezTo>
                    <a:pt x="1422" y="1630"/>
                    <a:pt x="1703" y="1738"/>
                    <a:pt x="1950" y="1856"/>
                  </a:cubicBezTo>
                  <a:cubicBezTo>
                    <a:pt x="2003" y="1882"/>
                    <a:pt x="2067" y="1909"/>
                    <a:pt x="2123" y="1909"/>
                  </a:cubicBezTo>
                  <a:cubicBezTo>
                    <a:pt x="2136" y="1909"/>
                    <a:pt x="2148" y="1907"/>
                    <a:pt x="2159" y="1905"/>
                  </a:cubicBezTo>
                  <a:cubicBezTo>
                    <a:pt x="2240" y="1905"/>
                    <a:pt x="2288" y="1856"/>
                    <a:pt x="2305" y="1791"/>
                  </a:cubicBezTo>
                  <a:cubicBezTo>
                    <a:pt x="2352" y="1679"/>
                    <a:pt x="2401" y="1566"/>
                    <a:pt x="2434" y="1454"/>
                  </a:cubicBezTo>
                  <a:cubicBezTo>
                    <a:pt x="2546" y="1196"/>
                    <a:pt x="2659" y="938"/>
                    <a:pt x="2868" y="760"/>
                  </a:cubicBezTo>
                  <a:cubicBezTo>
                    <a:pt x="2964" y="664"/>
                    <a:pt x="3254" y="584"/>
                    <a:pt x="3336" y="567"/>
                  </a:cubicBezTo>
                  <a:cubicBezTo>
                    <a:pt x="3362" y="565"/>
                    <a:pt x="3387" y="564"/>
                    <a:pt x="3412" y="564"/>
                  </a:cubicBezTo>
                  <a:cubicBezTo>
                    <a:pt x="3582" y="564"/>
                    <a:pt x="3716" y="610"/>
                    <a:pt x="3899" y="681"/>
                  </a:cubicBezTo>
                  <a:cubicBezTo>
                    <a:pt x="3939" y="688"/>
                    <a:pt x="3979" y="696"/>
                    <a:pt x="4018" y="696"/>
                  </a:cubicBezTo>
                  <a:cubicBezTo>
                    <a:pt x="4056" y="696"/>
                    <a:pt x="4092" y="688"/>
                    <a:pt x="4124" y="664"/>
                  </a:cubicBezTo>
                  <a:cubicBezTo>
                    <a:pt x="4237" y="552"/>
                    <a:pt x="4302" y="374"/>
                    <a:pt x="4431" y="277"/>
                  </a:cubicBezTo>
                  <a:cubicBezTo>
                    <a:pt x="4575" y="165"/>
                    <a:pt x="4688" y="165"/>
                    <a:pt x="4897" y="165"/>
                  </a:cubicBezTo>
                  <a:cubicBezTo>
                    <a:pt x="5011" y="181"/>
                    <a:pt x="5090" y="165"/>
                    <a:pt x="5172" y="262"/>
                  </a:cubicBezTo>
                  <a:cubicBezTo>
                    <a:pt x="5186" y="281"/>
                    <a:pt x="5205" y="289"/>
                    <a:pt x="5225" y="289"/>
                  </a:cubicBezTo>
                  <a:cubicBezTo>
                    <a:pt x="5273" y="289"/>
                    <a:pt x="5323" y="243"/>
                    <a:pt x="5300" y="197"/>
                  </a:cubicBezTo>
                  <a:cubicBezTo>
                    <a:pt x="5284" y="133"/>
                    <a:pt x="5236" y="101"/>
                    <a:pt x="5187" y="69"/>
                  </a:cubicBezTo>
                  <a:cubicBezTo>
                    <a:pt x="5082" y="22"/>
                    <a:pt x="4964" y="0"/>
                    <a:pt x="4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7"/>
            <p:cNvSpPr/>
            <p:nvPr/>
          </p:nvSpPr>
          <p:spPr>
            <a:xfrm>
              <a:off x="3927625" y="2061725"/>
              <a:ext cx="80450" cy="55650"/>
            </a:xfrm>
            <a:custGeom>
              <a:avLst/>
              <a:gdLst/>
              <a:ahLst/>
              <a:cxnLst/>
              <a:rect l="l" t="t" r="r" b="b"/>
              <a:pathLst>
                <a:path w="3218" h="2226" extrusionOk="0">
                  <a:moveTo>
                    <a:pt x="2780" y="0"/>
                  </a:moveTo>
                  <a:cubicBezTo>
                    <a:pt x="2318" y="0"/>
                    <a:pt x="1874" y="342"/>
                    <a:pt x="1804" y="816"/>
                  </a:cubicBezTo>
                  <a:cubicBezTo>
                    <a:pt x="1772" y="816"/>
                    <a:pt x="1740" y="799"/>
                    <a:pt x="1724" y="799"/>
                  </a:cubicBezTo>
                  <a:cubicBezTo>
                    <a:pt x="1579" y="754"/>
                    <a:pt x="1447" y="734"/>
                    <a:pt x="1328" y="734"/>
                  </a:cubicBezTo>
                  <a:cubicBezTo>
                    <a:pt x="721" y="734"/>
                    <a:pt x="423" y="1265"/>
                    <a:pt x="114" y="1830"/>
                  </a:cubicBezTo>
                  <a:cubicBezTo>
                    <a:pt x="81" y="1943"/>
                    <a:pt x="0" y="2088"/>
                    <a:pt x="17" y="2184"/>
                  </a:cubicBezTo>
                  <a:cubicBezTo>
                    <a:pt x="31" y="2213"/>
                    <a:pt x="55" y="2226"/>
                    <a:pt x="78" y="2226"/>
                  </a:cubicBezTo>
                  <a:cubicBezTo>
                    <a:pt x="107" y="2226"/>
                    <a:pt x="137" y="2205"/>
                    <a:pt x="146" y="2169"/>
                  </a:cubicBezTo>
                  <a:cubicBezTo>
                    <a:pt x="258" y="1750"/>
                    <a:pt x="565" y="1299"/>
                    <a:pt x="855" y="1009"/>
                  </a:cubicBezTo>
                  <a:cubicBezTo>
                    <a:pt x="995" y="910"/>
                    <a:pt x="1153" y="870"/>
                    <a:pt x="1316" y="870"/>
                  </a:cubicBezTo>
                  <a:cubicBezTo>
                    <a:pt x="1472" y="870"/>
                    <a:pt x="1632" y="906"/>
                    <a:pt x="1789" y="960"/>
                  </a:cubicBezTo>
                  <a:cubicBezTo>
                    <a:pt x="1812" y="972"/>
                    <a:pt x="1832" y="977"/>
                    <a:pt x="1851" y="977"/>
                  </a:cubicBezTo>
                  <a:cubicBezTo>
                    <a:pt x="1912" y="977"/>
                    <a:pt x="1950" y="922"/>
                    <a:pt x="1950" y="848"/>
                  </a:cubicBezTo>
                  <a:cubicBezTo>
                    <a:pt x="1965" y="687"/>
                    <a:pt x="2094" y="462"/>
                    <a:pt x="2240" y="333"/>
                  </a:cubicBezTo>
                  <a:cubicBezTo>
                    <a:pt x="2377" y="223"/>
                    <a:pt x="2642" y="148"/>
                    <a:pt x="2817" y="148"/>
                  </a:cubicBezTo>
                  <a:cubicBezTo>
                    <a:pt x="2848" y="148"/>
                    <a:pt x="2875" y="150"/>
                    <a:pt x="2899" y="155"/>
                  </a:cubicBezTo>
                  <a:cubicBezTo>
                    <a:pt x="2981" y="155"/>
                    <a:pt x="3045" y="204"/>
                    <a:pt x="3125" y="219"/>
                  </a:cubicBezTo>
                  <a:cubicBezTo>
                    <a:pt x="3130" y="221"/>
                    <a:pt x="3136" y="222"/>
                    <a:pt x="3141" y="222"/>
                  </a:cubicBezTo>
                  <a:cubicBezTo>
                    <a:pt x="3183" y="222"/>
                    <a:pt x="3218" y="166"/>
                    <a:pt x="3189" y="123"/>
                  </a:cubicBezTo>
                  <a:cubicBezTo>
                    <a:pt x="3142" y="58"/>
                    <a:pt x="3060" y="43"/>
                    <a:pt x="2996" y="26"/>
                  </a:cubicBezTo>
                  <a:cubicBezTo>
                    <a:pt x="2925" y="9"/>
                    <a:pt x="2852" y="0"/>
                    <a:pt x="27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7"/>
            <p:cNvSpPr/>
            <p:nvPr/>
          </p:nvSpPr>
          <p:spPr>
            <a:xfrm>
              <a:off x="3851525" y="1955650"/>
              <a:ext cx="57025" cy="105600"/>
            </a:xfrm>
            <a:custGeom>
              <a:avLst/>
              <a:gdLst/>
              <a:ahLst/>
              <a:cxnLst/>
              <a:rect l="l" t="t" r="r" b="b"/>
              <a:pathLst>
                <a:path w="2281" h="4224" extrusionOk="0">
                  <a:moveTo>
                    <a:pt x="2203" y="1"/>
                  </a:moveTo>
                  <a:cubicBezTo>
                    <a:pt x="2170" y="1"/>
                    <a:pt x="2129" y="10"/>
                    <a:pt x="2095" y="17"/>
                  </a:cubicBezTo>
                  <a:cubicBezTo>
                    <a:pt x="1917" y="49"/>
                    <a:pt x="1773" y="195"/>
                    <a:pt x="1659" y="356"/>
                  </a:cubicBezTo>
                  <a:cubicBezTo>
                    <a:pt x="1579" y="453"/>
                    <a:pt x="1466" y="581"/>
                    <a:pt x="1386" y="710"/>
                  </a:cubicBezTo>
                  <a:cubicBezTo>
                    <a:pt x="1176" y="983"/>
                    <a:pt x="1193" y="1338"/>
                    <a:pt x="1273" y="1644"/>
                  </a:cubicBezTo>
                  <a:cubicBezTo>
                    <a:pt x="1322" y="1805"/>
                    <a:pt x="1401" y="1950"/>
                    <a:pt x="1450" y="2095"/>
                  </a:cubicBezTo>
                  <a:cubicBezTo>
                    <a:pt x="1374" y="2084"/>
                    <a:pt x="1295" y="2079"/>
                    <a:pt x="1216" y="2079"/>
                  </a:cubicBezTo>
                  <a:cubicBezTo>
                    <a:pt x="832" y="2079"/>
                    <a:pt x="443" y="2217"/>
                    <a:pt x="242" y="2579"/>
                  </a:cubicBezTo>
                  <a:cubicBezTo>
                    <a:pt x="97" y="2820"/>
                    <a:pt x="1" y="3126"/>
                    <a:pt x="49" y="3416"/>
                  </a:cubicBezTo>
                  <a:cubicBezTo>
                    <a:pt x="97" y="3689"/>
                    <a:pt x="162" y="4028"/>
                    <a:pt x="371" y="4221"/>
                  </a:cubicBezTo>
                  <a:cubicBezTo>
                    <a:pt x="377" y="4223"/>
                    <a:pt x="384" y="4224"/>
                    <a:pt x="390" y="4224"/>
                  </a:cubicBezTo>
                  <a:cubicBezTo>
                    <a:pt x="444" y="4224"/>
                    <a:pt x="481" y="4166"/>
                    <a:pt x="452" y="4108"/>
                  </a:cubicBezTo>
                  <a:cubicBezTo>
                    <a:pt x="177" y="3689"/>
                    <a:pt x="97" y="3255"/>
                    <a:pt x="291" y="2820"/>
                  </a:cubicBezTo>
                  <a:cubicBezTo>
                    <a:pt x="403" y="2546"/>
                    <a:pt x="645" y="2289"/>
                    <a:pt x="950" y="2256"/>
                  </a:cubicBezTo>
                  <a:cubicBezTo>
                    <a:pt x="1008" y="2240"/>
                    <a:pt x="1125" y="2236"/>
                    <a:pt x="1235" y="2236"/>
                  </a:cubicBezTo>
                  <a:cubicBezTo>
                    <a:pt x="1342" y="2236"/>
                    <a:pt x="1443" y="2240"/>
                    <a:pt x="1483" y="2240"/>
                  </a:cubicBezTo>
                  <a:cubicBezTo>
                    <a:pt x="1506" y="2246"/>
                    <a:pt x="1527" y="2250"/>
                    <a:pt x="1547" y="2250"/>
                  </a:cubicBezTo>
                  <a:cubicBezTo>
                    <a:pt x="1623" y="2250"/>
                    <a:pt x="1666" y="2201"/>
                    <a:pt x="1627" y="2111"/>
                  </a:cubicBezTo>
                  <a:cubicBezTo>
                    <a:pt x="1450" y="1741"/>
                    <a:pt x="1289" y="1338"/>
                    <a:pt x="1401" y="983"/>
                  </a:cubicBezTo>
                  <a:cubicBezTo>
                    <a:pt x="1483" y="807"/>
                    <a:pt x="1627" y="629"/>
                    <a:pt x="1773" y="468"/>
                  </a:cubicBezTo>
                  <a:cubicBezTo>
                    <a:pt x="1852" y="339"/>
                    <a:pt x="1949" y="210"/>
                    <a:pt x="2095" y="178"/>
                  </a:cubicBezTo>
                  <a:cubicBezTo>
                    <a:pt x="2159" y="163"/>
                    <a:pt x="2271" y="178"/>
                    <a:pt x="2271" y="81"/>
                  </a:cubicBezTo>
                  <a:cubicBezTo>
                    <a:pt x="2281" y="18"/>
                    <a:pt x="2248" y="1"/>
                    <a:pt x="22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7"/>
            <p:cNvSpPr/>
            <p:nvPr/>
          </p:nvSpPr>
          <p:spPr>
            <a:xfrm>
              <a:off x="3789900" y="1931650"/>
              <a:ext cx="65175" cy="123700"/>
            </a:xfrm>
            <a:custGeom>
              <a:avLst/>
              <a:gdLst/>
              <a:ahLst/>
              <a:cxnLst/>
              <a:rect l="l" t="t" r="r" b="b"/>
              <a:pathLst>
                <a:path w="2607" h="4948" extrusionOk="0">
                  <a:moveTo>
                    <a:pt x="2517" y="0"/>
                  </a:moveTo>
                  <a:cubicBezTo>
                    <a:pt x="2505" y="0"/>
                    <a:pt x="2492" y="3"/>
                    <a:pt x="2481" y="11"/>
                  </a:cubicBezTo>
                  <a:cubicBezTo>
                    <a:pt x="2417" y="75"/>
                    <a:pt x="2352" y="156"/>
                    <a:pt x="2273" y="221"/>
                  </a:cubicBezTo>
                  <a:cubicBezTo>
                    <a:pt x="1983" y="526"/>
                    <a:pt x="1676" y="687"/>
                    <a:pt x="1354" y="977"/>
                  </a:cubicBezTo>
                  <a:cubicBezTo>
                    <a:pt x="1225" y="1123"/>
                    <a:pt x="1081" y="1284"/>
                    <a:pt x="1032" y="1492"/>
                  </a:cubicBezTo>
                  <a:cubicBezTo>
                    <a:pt x="967" y="1815"/>
                    <a:pt x="1016" y="2169"/>
                    <a:pt x="1193" y="2443"/>
                  </a:cubicBezTo>
                  <a:cubicBezTo>
                    <a:pt x="1193" y="2459"/>
                    <a:pt x="1210" y="2491"/>
                    <a:pt x="1225" y="2508"/>
                  </a:cubicBezTo>
                  <a:cubicBezTo>
                    <a:pt x="887" y="2572"/>
                    <a:pt x="501" y="2637"/>
                    <a:pt x="308" y="2942"/>
                  </a:cubicBezTo>
                  <a:cubicBezTo>
                    <a:pt x="98" y="3425"/>
                    <a:pt x="1" y="3957"/>
                    <a:pt x="18" y="4488"/>
                  </a:cubicBezTo>
                  <a:cubicBezTo>
                    <a:pt x="33" y="4617"/>
                    <a:pt x="50" y="4827"/>
                    <a:pt x="130" y="4939"/>
                  </a:cubicBezTo>
                  <a:cubicBezTo>
                    <a:pt x="139" y="4945"/>
                    <a:pt x="149" y="4948"/>
                    <a:pt x="160" y="4948"/>
                  </a:cubicBezTo>
                  <a:cubicBezTo>
                    <a:pt x="205" y="4948"/>
                    <a:pt x="253" y="4898"/>
                    <a:pt x="226" y="4859"/>
                  </a:cubicBezTo>
                  <a:cubicBezTo>
                    <a:pt x="147" y="4569"/>
                    <a:pt x="130" y="4279"/>
                    <a:pt x="179" y="4005"/>
                  </a:cubicBezTo>
                  <a:cubicBezTo>
                    <a:pt x="226" y="3667"/>
                    <a:pt x="291" y="3329"/>
                    <a:pt x="420" y="3023"/>
                  </a:cubicBezTo>
                  <a:cubicBezTo>
                    <a:pt x="597" y="2733"/>
                    <a:pt x="1048" y="2684"/>
                    <a:pt x="1306" y="2652"/>
                  </a:cubicBezTo>
                  <a:cubicBezTo>
                    <a:pt x="1418" y="2652"/>
                    <a:pt x="1418" y="2540"/>
                    <a:pt x="1354" y="2459"/>
                  </a:cubicBezTo>
                  <a:cubicBezTo>
                    <a:pt x="1128" y="2104"/>
                    <a:pt x="1048" y="1606"/>
                    <a:pt x="1289" y="1284"/>
                  </a:cubicBezTo>
                  <a:cubicBezTo>
                    <a:pt x="1515" y="945"/>
                    <a:pt x="1918" y="768"/>
                    <a:pt x="2208" y="494"/>
                  </a:cubicBezTo>
                  <a:cubicBezTo>
                    <a:pt x="2337" y="350"/>
                    <a:pt x="2514" y="253"/>
                    <a:pt x="2595" y="75"/>
                  </a:cubicBezTo>
                  <a:cubicBezTo>
                    <a:pt x="2607" y="38"/>
                    <a:pt x="2561" y="0"/>
                    <a:pt x="25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7"/>
            <p:cNvSpPr/>
            <p:nvPr/>
          </p:nvSpPr>
          <p:spPr>
            <a:xfrm>
              <a:off x="3732350" y="1954450"/>
              <a:ext cx="29400" cy="91200"/>
            </a:xfrm>
            <a:custGeom>
              <a:avLst/>
              <a:gdLst/>
              <a:ahLst/>
              <a:cxnLst/>
              <a:rect l="l" t="t" r="r" b="b"/>
              <a:pathLst>
                <a:path w="1176" h="3648" extrusionOk="0">
                  <a:moveTo>
                    <a:pt x="886" y="1"/>
                  </a:moveTo>
                  <a:cubicBezTo>
                    <a:pt x="741" y="65"/>
                    <a:pt x="677" y="258"/>
                    <a:pt x="596" y="387"/>
                  </a:cubicBezTo>
                  <a:cubicBezTo>
                    <a:pt x="435" y="823"/>
                    <a:pt x="484" y="1467"/>
                    <a:pt x="870" y="1757"/>
                  </a:cubicBezTo>
                  <a:cubicBezTo>
                    <a:pt x="853" y="1772"/>
                    <a:pt x="838" y="1772"/>
                    <a:pt x="806" y="1789"/>
                  </a:cubicBezTo>
                  <a:cubicBezTo>
                    <a:pt x="258" y="1998"/>
                    <a:pt x="0" y="2465"/>
                    <a:pt x="241" y="3045"/>
                  </a:cubicBezTo>
                  <a:cubicBezTo>
                    <a:pt x="338" y="3254"/>
                    <a:pt x="484" y="3447"/>
                    <a:pt x="628" y="3625"/>
                  </a:cubicBezTo>
                  <a:cubicBezTo>
                    <a:pt x="640" y="3636"/>
                    <a:pt x="659" y="3648"/>
                    <a:pt x="681" y="3648"/>
                  </a:cubicBezTo>
                  <a:cubicBezTo>
                    <a:pt x="690" y="3648"/>
                    <a:pt x="700" y="3646"/>
                    <a:pt x="709" y="3641"/>
                  </a:cubicBezTo>
                  <a:cubicBezTo>
                    <a:pt x="741" y="3625"/>
                    <a:pt x="757" y="3561"/>
                    <a:pt x="725" y="3529"/>
                  </a:cubicBezTo>
                  <a:cubicBezTo>
                    <a:pt x="290" y="3029"/>
                    <a:pt x="16" y="2320"/>
                    <a:pt x="725" y="1982"/>
                  </a:cubicBezTo>
                  <a:cubicBezTo>
                    <a:pt x="821" y="1918"/>
                    <a:pt x="1175" y="1837"/>
                    <a:pt x="1014" y="1692"/>
                  </a:cubicBezTo>
                  <a:cubicBezTo>
                    <a:pt x="950" y="1643"/>
                    <a:pt x="870" y="1579"/>
                    <a:pt x="821" y="1515"/>
                  </a:cubicBezTo>
                  <a:cubicBezTo>
                    <a:pt x="709" y="1354"/>
                    <a:pt x="677" y="1177"/>
                    <a:pt x="660" y="984"/>
                  </a:cubicBezTo>
                  <a:cubicBezTo>
                    <a:pt x="645" y="726"/>
                    <a:pt x="660" y="501"/>
                    <a:pt x="821" y="275"/>
                  </a:cubicBezTo>
                  <a:cubicBezTo>
                    <a:pt x="853" y="211"/>
                    <a:pt x="902" y="178"/>
                    <a:pt x="950" y="97"/>
                  </a:cubicBezTo>
                  <a:cubicBezTo>
                    <a:pt x="967" y="65"/>
                    <a:pt x="935" y="1"/>
                    <a:pt x="8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7"/>
            <p:cNvSpPr/>
            <p:nvPr/>
          </p:nvSpPr>
          <p:spPr>
            <a:xfrm>
              <a:off x="3574900" y="2561600"/>
              <a:ext cx="53175" cy="114850"/>
            </a:xfrm>
            <a:custGeom>
              <a:avLst/>
              <a:gdLst/>
              <a:ahLst/>
              <a:cxnLst/>
              <a:rect l="l" t="t" r="r" b="b"/>
              <a:pathLst>
                <a:path w="2127" h="4594" extrusionOk="0">
                  <a:moveTo>
                    <a:pt x="1454" y="1"/>
                  </a:moveTo>
                  <a:cubicBezTo>
                    <a:pt x="1407" y="1"/>
                    <a:pt x="1356" y="71"/>
                    <a:pt x="1385" y="116"/>
                  </a:cubicBezTo>
                  <a:cubicBezTo>
                    <a:pt x="1531" y="342"/>
                    <a:pt x="1660" y="599"/>
                    <a:pt x="1756" y="840"/>
                  </a:cubicBezTo>
                  <a:cubicBezTo>
                    <a:pt x="1950" y="1244"/>
                    <a:pt x="2030" y="1613"/>
                    <a:pt x="1643" y="1888"/>
                  </a:cubicBezTo>
                  <a:cubicBezTo>
                    <a:pt x="1305" y="2193"/>
                    <a:pt x="661" y="2290"/>
                    <a:pt x="597" y="2822"/>
                  </a:cubicBezTo>
                  <a:cubicBezTo>
                    <a:pt x="548" y="3112"/>
                    <a:pt x="677" y="3321"/>
                    <a:pt x="726" y="3546"/>
                  </a:cubicBezTo>
                  <a:cubicBezTo>
                    <a:pt x="805" y="3804"/>
                    <a:pt x="355" y="4287"/>
                    <a:pt x="146" y="4416"/>
                  </a:cubicBezTo>
                  <a:cubicBezTo>
                    <a:pt x="49" y="4416"/>
                    <a:pt x="0" y="4561"/>
                    <a:pt x="114" y="4594"/>
                  </a:cubicBezTo>
                  <a:cubicBezTo>
                    <a:pt x="275" y="4594"/>
                    <a:pt x="307" y="4497"/>
                    <a:pt x="419" y="4416"/>
                  </a:cubicBezTo>
                  <a:cubicBezTo>
                    <a:pt x="709" y="4175"/>
                    <a:pt x="999" y="3788"/>
                    <a:pt x="870" y="3402"/>
                  </a:cubicBezTo>
                  <a:cubicBezTo>
                    <a:pt x="741" y="3127"/>
                    <a:pt x="677" y="2805"/>
                    <a:pt x="854" y="2597"/>
                  </a:cubicBezTo>
                  <a:cubicBezTo>
                    <a:pt x="1128" y="2339"/>
                    <a:pt x="1531" y="2210"/>
                    <a:pt x="1821" y="1936"/>
                  </a:cubicBezTo>
                  <a:cubicBezTo>
                    <a:pt x="2046" y="1742"/>
                    <a:pt x="2126" y="1405"/>
                    <a:pt x="2030" y="1115"/>
                  </a:cubicBezTo>
                  <a:cubicBezTo>
                    <a:pt x="1868" y="744"/>
                    <a:pt x="1740" y="309"/>
                    <a:pt x="1466" y="3"/>
                  </a:cubicBezTo>
                  <a:cubicBezTo>
                    <a:pt x="1462" y="1"/>
                    <a:pt x="1458" y="1"/>
                    <a:pt x="14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7"/>
            <p:cNvSpPr/>
            <p:nvPr/>
          </p:nvSpPr>
          <p:spPr>
            <a:xfrm>
              <a:off x="3640550" y="2587425"/>
              <a:ext cx="41075" cy="92650"/>
            </a:xfrm>
            <a:custGeom>
              <a:avLst/>
              <a:gdLst/>
              <a:ahLst/>
              <a:cxnLst/>
              <a:rect l="l" t="t" r="r" b="b"/>
              <a:pathLst>
                <a:path w="1643" h="3706" extrusionOk="0">
                  <a:moveTo>
                    <a:pt x="1192" y="0"/>
                  </a:moveTo>
                  <a:cubicBezTo>
                    <a:pt x="1135" y="0"/>
                    <a:pt x="1086" y="61"/>
                    <a:pt x="1143" y="129"/>
                  </a:cubicBezTo>
                  <a:cubicBezTo>
                    <a:pt x="1240" y="194"/>
                    <a:pt x="1289" y="275"/>
                    <a:pt x="1336" y="387"/>
                  </a:cubicBezTo>
                  <a:cubicBezTo>
                    <a:pt x="1433" y="645"/>
                    <a:pt x="1497" y="984"/>
                    <a:pt x="1450" y="1209"/>
                  </a:cubicBezTo>
                  <a:cubicBezTo>
                    <a:pt x="1369" y="1515"/>
                    <a:pt x="1095" y="1725"/>
                    <a:pt x="902" y="1998"/>
                  </a:cubicBezTo>
                  <a:cubicBezTo>
                    <a:pt x="870" y="2062"/>
                    <a:pt x="853" y="2127"/>
                    <a:pt x="870" y="2208"/>
                  </a:cubicBezTo>
                  <a:cubicBezTo>
                    <a:pt x="870" y="2221"/>
                    <a:pt x="907" y="2361"/>
                    <a:pt x="905" y="2361"/>
                  </a:cubicBezTo>
                  <a:cubicBezTo>
                    <a:pt x="905" y="2361"/>
                    <a:pt x="904" y="2358"/>
                    <a:pt x="902" y="2352"/>
                  </a:cubicBezTo>
                  <a:lnTo>
                    <a:pt x="902" y="2352"/>
                  </a:lnTo>
                  <a:cubicBezTo>
                    <a:pt x="950" y="2674"/>
                    <a:pt x="853" y="2900"/>
                    <a:pt x="660" y="3110"/>
                  </a:cubicBezTo>
                  <a:cubicBezTo>
                    <a:pt x="467" y="3303"/>
                    <a:pt x="322" y="3415"/>
                    <a:pt x="65" y="3544"/>
                  </a:cubicBezTo>
                  <a:lnTo>
                    <a:pt x="16" y="3593"/>
                  </a:lnTo>
                  <a:cubicBezTo>
                    <a:pt x="0" y="3657"/>
                    <a:pt x="48" y="3705"/>
                    <a:pt x="97" y="3705"/>
                  </a:cubicBezTo>
                  <a:cubicBezTo>
                    <a:pt x="161" y="3705"/>
                    <a:pt x="209" y="3657"/>
                    <a:pt x="258" y="3641"/>
                  </a:cubicBezTo>
                  <a:cubicBezTo>
                    <a:pt x="838" y="3303"/>
                    <a:pt x="1224" y="2788"/>
                    <a:pt x="1014" y="2176"/>
                  </a:cubicBezTo>
                  <a:cubicBezTo>
                    <a:pt x="1014" y="2094"/>
                    <a:pt x="1014" y="2094"/>
                    <a:pt x="1079" y="2015"/>
                  </a:cubicBezTo>
                  <a:cubicBezTo>
                    <a:pt x="1289" y="1772"/>
                    <a:pt x="1546" y="1515"/>
                    <a:pt x="1611" y="1192"/>
                  </a:cubicBezTo>
                  <a:cubicBezTo>
                    <a:pt x="1643" y="806"/>
                    <a:pt x="1546" y="275"/>
                    <a:pt x="1256" y="33"/>
                  </a:cubicBezTo>
                  <a:cubicBezTo>
                    <a:pt x="1238" y="10"/>
                    <a:pt x="1214" y="0"/>
                    <a:pt x="11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7"/>
            <p:cNvSpPr/>
            <p:nvPr/>
          </p:nvSpPr>
          <p:spPr>
            <a:xfrm>
              <a:off x="3706225" y="2581750"/>
              <a:ext cx="31375" cy="72600"/>
            </a:xfrm>
            <a:custGeom>
              <a:avLst/>
              <a:gdLst/>
              <a:ahLst/>
              <a:cxnLst/>
              <a:rect l="l" t="t" r="r" b="b"/>
              <a:pathLst>
                <a:path w="1255" h="2904" extrusionOk="0">
                  <a:moveTo>
                    <a:pt x="915" y="0"/>
                  </a:moveTo>
                  <a:cubicBezTo>
                    <a:pt x="857" y="0"/>
                    <a:pt x="806" y="71"/>
                    <a:pt x="835" y="115"/>
                  </a:cubicBezTo>
                  <a:cubicBezTo>
                    <a:pt x="917" y="244"/>
                    <a:pt x="981" y="324"/>
                    <a:pt x="996" y="453"/>
                  </a:cubicBezTo>
                  <a:cubicBezTo>
                    <a:pt x="1061" y="840"/>
                    <a:pt x="1061" y="1291"/>
                    <a:pt x="900" y="1709"/>
                  </a:cubicBezTo>
                  <a:cubicBezTo>
                    <a:pt x="803" y="1967"/>
                    <a:pt x="530" y="2225"/>
                    <a:pt x="320" y="2482"/>
                  </a:cubicBezTo>
                  <a:cubicBezTo>
                    <a:pt x="240" y="2579"/>
                    <a:pt x="127" y="2676"/>
                    <a:pt x="30" y="2789"/>
                  </a:cubicBezTo>
                  <a:cubicBezTo>
                    <a:pt x="1" y="2832"/>
                    <a:pt x="51" y="2903"/>
                    <a:pt x="109" y="2903"/>
                  </a:cubicBezTo>
                  <a:cubicBezTo>
                    <a:pt x="115" y="2903"/>
                    <a:pt x="121" y="2903"/>
                    <a:pt x="127" y="2901"/>
                  </a:cubicBezTo>
                  <a:cubicBezTo>
                    <a:pt x="433" y="2628"/>
                    <a:pt x="691" y="2306"/>
                    <a:pt x="932" y="1984"/>
                  </a:cubicBezTo>
                  <a:cubicBezTo>
                    <a:pt x="1206" y="1468"/>
                    <a:pt x="1254" y="824"/>
                    <a:pt x="1110" y="277"/>
                  </a:cubicBezTo>
                  <a:cubicBezTo>
                    <a:pt x="1061" y="195"/>
                    <a:pt x="1013" y="51"/>
                    <a:pt x="932" y="2"/>
                  </a:cubicBezTo>
                  <a:cubicBezTo>
                    <a:pt x="926" y="1"/>
                    <a:pt x="921" y="0"/>
                    <a:pt x="9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7"/>
            <p:cNvSpPr/>
            <p:nvPr/>
          </p:nvSpPr>
          <p:spPr>
            <a:xfrm>
              <a:off x="3325225" y="2459175"/>
              <a:ext cx="108750" cy="51850"/>
            </a:xfrm>
            <a:custGeom>
              <a:avLst/>
              <a:gdLst/>
              <a:ahLst/>
              <a:cxnLst/>
              <a:rect l="l" t="t" r="r" b="b"/>
              <a:pathLst>
                <a:path w="4350" h="2074" extrusionOk="0">
                  <a:moveTo>
                    <a:pt x="4244" y="0"/>
                  </a:moveTo>
                  <a:cubicBezTo>
                    <a:pt x="4224" y="0"/>
                    <a:pt x="4205" y="4"/>
                    <a:pt x="4189" y="9"/>
                  </a:cubicBezTo>
                  <a:cubicBezTo>
                    <a:pt x="3948" y="41"/>
                    <a:pt x="3706" y="41"/>
                    <a:pt x="3480" y="154"/>
                  </a:cubicBezTo>
                  <a:cubicBezTo>
                    <a:pt x="3287" y="234"/>
                    <a:pt x="3158" y="444"/>
                    <a:pt x="3046" y="621"/>
                  </a:cubicBezTo>
                  <a:cubicBezTo>
                    <a:pt x="2949" y="766"/>
                    <a:pt x="2853" y="911"/>
                    <a:pt x="2772" y="1056"/>
                  </a:cubicBezTo>
                  <a:cubicBezTo>
                    <a:pt x="2578" y="1362"/>
                    <a:pt x="2321" y="1619"/>
                    <a:pt x="1983" y="1780"/>
                  </a:cubicBezTo>
                  <a:cubicBezTo>
                    <a:pt x="1727" y="1871"/>
                    <a:pt x="1399" y="1919"/>
                    <a:pt x="1130" y="1919"/>
                  </a:cubicBezTo>
                  <a:cubicBezTo>
                    <a:pt x="1061" y="1919"/>
                    <a:pt x="995" y="1916"/>
                    <a:pt x="935" y="1909"/>
                  </a:cubicBezTo>
                  <a:cubicBezTo>
                    <a:pt x="662" y="1862"/>
                    <a:pt x="388" y="1797"/>
                    <a:pt x="147" y="1652"/>
                  </a:cubicBezTo>
                  <a:cubicBezTo>
                    <a:pt x="135" y="1644"/>
                    <a:pt x="122" y="1641"/>
                    <a:pt x="111" y="1641"/>
                  </a:cubicBezTo>
                  <a:cubicBezTo>
                    <a:pt x="45" y="1641"/>
                    <a:pt x="0" y="1740"/>
                    <a:pt x="82" y="1780"/>
                  </a:cubicBezTo>
                  <a:cubicBezTo>
                    <a:pt x="418" y="1972"/>
                    <a:pt x="812" y="2074"/>
                    <a:pt x="1204" y="2074"/>
                  </a:cubicBezTo>
                  <a:cubicBezTo>
                    <a:pt x="1733" y="2074"/>
                    <a:pt x="2257" y="1889"/>
                    <a:pt x="2627" y="1491"/>
                  </a:cubicBezTo>
                  <a:cubicBezTo>
                    <a:pt x="2933" y="1185"/>
                    <a:pt x="3143" y="702"/>
                    <a:pt x="3368" y="444"/>
                  </a:cubicBezTo>
                  <a:cubicBezTo>
                    <a:pt x="3497" y="299"/>
                    <a:pt x="3594" y="267"/>
                    <a:pt x="3787" y="219"/>
                  </a:cubicBezTo>
                  <a:cubicBezTo>
                    <a:pt x="3916" y="187"/>
                    <a:pt x="4109" y="187"/>
                    <a:pt x="4286" y="154"/>
                  </a:cubicBezTo>
                  <a:cubicBezTo>
                    <a:pt x="4335" y="138"/>
                    <a:pt x="4350" y="90"/>
                    <a:pt x="4335" y="58"/>
                  </a:cubicBezTo>
                  <a:cubicBezTo>
                    <a:pt x="4323" y="15"/>
                    <a:pt x="4284" y="0"/>
                    <a:pt x="42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7"/>
            <p:cNvSpPr/>
            <p:nvPr/>
          </p:nvSpPr>
          <p:spPr>
            <a:xfrm>
              <a:off x="3350700" y="2483125"/>
              <a:ext cx="109050" cy="70550"/>
            </a:xfrm>
            <a:custGeom>
              <a:avLst/>
              <a:gdLst/>
              <a:ahLst/>
              <a:cxnLst/>
              <a:rect l="l" t="t" r="r" b="b"/>
              <a:pathLst>
                <a:path w="4362" h="2822" extrusionOk="0">
                  <a:moveTo>
                    <a:pt x="4136" y="0"/>
                  </a:moveTo>
                  <a:cubicBezTo>
                    <a:pt x="4035" y="0"/>
                    <a:pt x="3927" y="17"/>
                    <a:pt x="3831" y="17"/>
                  </a:cubicBezTo>
                  <a:cubicBezTo>
                    <a:pt x="3363" y="66"/>
                    <a:pt x="2929" y="339"/>
                    <a:pt x="2736" y="790"/>
                  </a:cubicBezTo>
                  <a:cubicBezTo>
                    <a:pt x="2575" y="1129"/>
                    <a:pt x="2510" y="1435"/>
                    <a:pt x="2204" y="1692"/>
                  </a:cubicBezTo>
                  <a:cubicBezTo>
                    <a:pt x="1720" y="2063"/>
                    <a:pt x="1157" y="2289"/>
                    <a:pt x="593" y="2514"/>
                  </a:cubicBezTo>
                  <a:cubicBezTo>
                    <a:pt x="416" y="2579"/>
                    <a:pt x="191" y="2594"/>
                    <a:pt x="30" y="2708"/>
                  </a:cubicBezTo>
                  <a:cubicBezTo>
                    <a:pt x="1" y="2751"/>
                    <a:pt x="37" y="2822"/>
                    <a:pt x="93" y="2822"/>
                  </a:cubicBezTo>
                  <a:cubicBezTo>
                    <a:pt x="98" y="2822"/>
                    <a:pt x="104" y="2821"/>
                    <a:pt x="110" y="2820"/>
                  </a:cubicBezTo>
                  <a:cubicBezTo>
                    <a:pt x="883" y="2579"/>
                    <a:pt x="1688" y="2304"/>
                    <a:pt x="2332" y="1789"/>
                  </a:cubicBezTo>
                  <a:cubicBezTo>
                    <a:pt x="2590" y="1563"/>
                    <a:pt x="2703" y="1258"/>
                    <a:pt x="2816" y="984"/>
                  </a:cubicBezTo>
                  <a:cubicBezTo>
                    <a:pt x="3041" y="372"/>
                    <a:pt x="3541" y="163"/>
                    <a:pt x="4104" y="163"/>
                  </a:cubicBezTo>
                  <a:cubicBezTo>
                    <a:pt x="4123" y="159"/>
                    <a:pt x="4143" y="158"/>
                    <a:pt x="4163" y="158"/>
                  </a:cubicBezTo>
                  <a:cubicBezTo>
                    <a:pt x="4196" y="158"/>
                    <a:pt x="4230" y="161"/>
                    <a:pt x="4259" y="161"/>
                  </a:cubicBezTo>
                  <a:cubicBezTo>
                    <a:pt x="4287" y="161"/>
                    <a:pt x="4312" y="158"/>
                    <a:pt x="4330" y="146"/>
                  </a:cubicBezTo>
                  <a:cubicBezTo>
                    <a:pt x="4362" y="114"/>
                    <a:pt x="4362" y="49"/>
                    <a:pt x="4330" y="34"/>
                  </a:cubicBezTo>
                  <a:cubicBezTo>
                    <a:pt x="4271" y="8"/>
                    <a:pt x="4205" y="0"/>
                    <a:pt x="41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7"/>
            <p:cNvSpPr/>
            <p:nvPr/>
          </p:nvSpPr>
          <p:spPr>
            <a:xfrm>
              <a:off x="3430100" y="2515950"/>
              <a:ext cx="60550" cy="35025"/>
            </a:xfrm>
            <a:custGeom>
              <a:avLst/>
              <a:gdLst/>
              <a:ahLst/>
              <a:cxnLst/>
              <a:rect l="l" t="t" r="r" b="b"/>
              <a:pathLst>
                <a:path w="2422" h="1401" extrusionOk="0">
                  <a:moveTo>
                    <a:pt x="2176" y="0"/>
                  </a:moveTo>
                  <a:cubicBezTo>
                    <a:pt x="1643" y="0"/>
                    <a:pt x="1200" y="421"/>
                    <a:pt x="784" y="718"/>
                  </a:cubicBezTo>
                  <a:cubicBezTo>
                    <a:pt x="542" y="895"/>
                    <a:pt x="284" y="1072"/>
                    <a:pt x="43" y="1266"/>
                  </a:cubicBezTo>
                  <a:cubicBezTo>
                    <a:pt x="1" y="1321"/>
                    <a:pt x="55" y="1401"/>
                    <a:pt x="113" y="1401"/>
                  </a:cubicBezTo>
                  <a:cubicBezTo>
                    <a:pt x="122" y="1401"/>
                    <a:pt x="131" y="1399"/>
                    <a:pt x="140" y="1395"/>
                  </a:cubicBezTo>
                  <a:cubicBezTo>
                    <a:pt x="494" y="1120"/>
                    <a:pt x="864" y="847"/>
                    <a:pt x="1218" y="589"/>
                  </a:cubicBezTo>
                  <a:cubicBezTo>
                    <a:pt x="1574" y="322"/>
                    <a:pt x="1863" y="150"/>
                    <a:pt x="2246" y="150"/>
                  </a:cubicBezTo>
                  <a:cubicBezTo>
                    <a:pt x="2278" y="150"/>
                    <a:pt x="2312" y="151"/>
                    <a:pt x="2345" y="154"/>
                  </a:cubicBezTo>
                  <a:cubicBezTo>
                    <a:pt x="2422" y="123"/>
                    <a:pt x="2398" y="8"/>
                    <a:pt x="2327" y="8"/>
                  </a:cubicBezTo>
                  <a:cubicBezTo>
                    <a:pt x="2323" y="8"/>
                    <a:pt x="2318" y="8"/>
                    <a:pt x="2313" y="9"/>
                  </a:cubicBezTo>
                  <a:cubicBezTo>
                    <a:pt x="2267" y="3"/>
                    <a:pt x="2221" y="0"/>
                    <a:pt x="21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7"/>
            <p:cNvSpPr/>
            <p:nvPr/>
          </p:nvSpPr>
          <p:spPr>
            <a:xfrm>
              <a:off x="3349900" y="2132925"/>
              <a:ext cx="107450" cy="57675"/>
            </a:xfrm>
            <a:custGeom>
              <a:avLst/>
              <a:gdLst/>
              <a:ahLst/>
              <a:cxnLst/>
              <a:rect l="l" t="t" r="r" b="b"/>
              <a:pathLst>
                <a:path w="4298" h="2307" extrusionOk="0">
                  <a:moveTo>
                    <a:pt x="1223" y="0"/>
                  </a:moveTo>
                  <a:cubicBezTo>
                    <a:pt x="944" y="0"/>
                    <a:pt x="664" y="43"/>
                    <a:pt x="399" y="109"/>
                  </a:cubicBezTo>
                  <a:cubicBezTo>
                    <a:pt x="271" y="158"/>
                    <a:pt x="126" y="158"/>
                    <a:pt x="30" y="238"/>
                  </a:cubicBezTo>
                  <a:cubicBezTo>
                    <a:pt x="0" y="283"/>
                    <a:pt x="37" y="354"/>
                    <a:pt x="81" y="354"/>
                  </a:cubicBezTo>
                  <a:cubicBezTo>
                    <a:pt x="86" y="354"/>
                    <a:pt x="90" y="353"/>
                    <a:pt x="94" y="352"/>
                  </a:cubicBezTo>
                  <a:cubicBezTo>
                    <a:pt x="469" y="222"/>
                    <a:pt x="855" y="144"/>
                    <a:pt x="1236" y="144"/>
                  </a:cubicBezTo>
                  <a:cubicBezTo>
                    <a:pt x="1328" y="144"/>
                    <a:pt x="1420" y="149"/>
                    <a:pt x="1511" y="158"/>
                  </a:cubicBezTo>
                  <a:cubicBezTo>
                    <a:pt x="1656" y="174"/>
                    <a:pt x="1817" y="270"/>
                    <a:pt x="1849" y="384"/>
                  </a:cubicBezTo>
                  <a:cubicBezTo>
                    <a:pt x="1898" y="577"/>
                    <a:pt x="1801" y="818"/>
                    <a:pt x="1866" y="1028"/>
                  </a:cubicBezTo>
                  <a:cubicBezTo>
                    <a:pt x="1962" y="1172"/>
                    <a:pt x="2171" y="1172"/>
                    <a:pt x="2332" y="1172"/>
                  </a:cubicBezTo>
                  <a:cubicBezTo>
                    <a:pt x="2470" y="1172"/>
                    <a:pt x="2605" y="1162"/>
                    <a:pt x="2731" y="1162"/>
                  </a:cubicBezTo>
                  <a:cubicBezTo>
                    <a:pt x="2960" y="1162"/>
                    <a:pt x="3158" y="1196"/>
                    <a:pt x="3283" y="1382"/>
                  </a:cubicBezTo>
                  <a:cubicBezTo>
                    <a:pt x="3427" y="1591"/>
                    <a:pt x="3492" y="1752"/>
                    <a:pt x="3556" y="1994"/>
                  </a:cubicBezTo>
                  <a:cubicBezTo>
                    <a:pt x="3588" y="2123"/>
                    <a:pt x="3670" y="2284"/>
                    <a:pt x="3814" y="2300"/>
                  </a:cubicBezTo>
                  <a:cubicBezTo>
                    <a:pt x="3851" y="2304"/>
                    <a:pt x="3888" y="2306"/>
                    <a:pt x="3926" y="2306"/>
                  </a:cubicBezTo>
                  <a:cubicBezTo>
                    <a:pt x="4039" y="2306"/>
                    <a:pt x="4153" y="2288"/>
                    <a:pt x="4249" y="2252"/>
                  </a:cubicBezTo>
                  <a:cubicBezTo>
                    <a:pt x="4297" y="2220"/>
                    <a:pt x="4282" y="2139"/>
                    <a:pt x="4217" y="2123"/>
                  </a:cubicBezTo>
                  <a:cubicBezTo>
                    <a:pt x="4104" y="2123"/>
                    <a:pt x="3996" y="2147"/>
                    <a:pt x="3907" y="2147"/>
                  </a:cubicBezTo>
                  <a:cubicBezTo>
                    <a:pt x="3818" y="2147"/>
                    <a:pt x="3750" y="2123"/>
                    <a:pt x="3717" y="2027"/>
                  </a:cubicBezTo>
                  <a:cubicBezTo>
                    <a:pt x="3621" y="1623"/>
                    <a:pt x="3444" y="1093"/>
                    <a:pt x="2993" y="1028"/>
                  </a:cubicBezTo>
                  <a:cubicBezTo>
                    <a:pt x="2914" y="1012"/>
                    <a:pt x="2833" y="1007"/>
                    <a:pt x="2752" y="1007"/>
                  </a:cubicBezTo>
                  <a:cubicBezTo>
                    <a:pt x="2599" y="1007"/>
                    <a:pt x="2445" y="1026"/>
                    <a:pt x="2308" y="1026"/>
                  </a:cubicBezTo>
                  <a:cubicBezTo>
                    <a:pt x="2223" y="1026"/>
                    <a:pt x="2144" y="1019"/>
                    <a:pt x="2074" y="996"/>
                  </a:cubicBezTo>
                  <a:cubicBezTo>
                    <a:pt x="1978" y="964"/>
                    <a:pt x="1995" y="964"/>
                    <a:pt x="1995" y="850"/>
                  </a:cubicBezTo>
                  <a:cubicBezTo>
                    <a:pt x="1995" y="674"/>
                    <a:pt x="2042" y="480"/>
                    <a:pt x="1978" y="303"/>
                  </a:cubicBezTo>
                  <a:cubicBezTo>
                    <a:pt x="1898" y="158"/>
                    <a:pt x="1752" y="62"/>
                    <a:pt x="1608" y="30"/>
                  </a:cubicBezTo>
                  <a:cubicBezTo>
                    <a:pt x="1481" y="9"/>
                    <a:pt x="1352" y="0"/>
                    <a:pt x="1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7"/>
            <p:cNvSpPr/>
            <p:nvPr/>
          </p:nvSpPr>
          <p:spPr>
            <a:xfrm>
              <a:off x="3381625" y="2080450"/>
              <a:ext cx="103525" cy="65800"/>
            </a:xfrm>
            <a:custGeom>
              <a:avLst/>
              <a:gdLst/>
              <a:ahLst/>
              <a:cxnLst/>
              <a:rect l="l" t="t" r="r" b="b"/>
              <a:pathLst>
                <a:path w="4141" h="2632" extrusionOk="0">
                  <a:moveTo>
                    <a:pt x="218" y="1"/>
                  </a:moveTo>
                  <a:cubicBezTo>
                    <a:pt x="156" y="1"/>
                    <a:pt x="98" y="6"/>
                    <a:pt x="49" y="18"/>
                  </a:cubicBezTo>
                  <a:cubicBezTo>
                    <a:pt x="0" y="67"/>
                    <a:pt x="32" y="147"/>
                    <a:pt x="97" y="147"/>
                  </a:cubicBezTo>
                  <a:cubicBezTo>
                    <a:pt x="693" y="179"/>
                    <a:pt x="1402" y="211"/>
                    <a:pt x="1821" y="647"/>
                  </a:cubicBezTo>
                  <a:cubicBezTo>
                    <a:pt x="1982" y="888"/>
                    <a:pt x="1982" y="1227"/>
                    <a:pt x="1997" y="1516"/>
                  </a:cubicBezTo>
                  <a:cubicBezTo>
                    <a:pt x="1997" y="1564"/>
                    <a:pt x="1997" y="1613"/>
                    <a:pt x="2046" y="1661"/>
                  </a:cubicBezTo>
                  <a:cubicBezTo>
                    <a:pt x="2118" y="1703"/>
                    <a:pt x="2193" y="1719"/>
                    <a:pt x="2271" y="1719"/>
                  </a:cubicBezTo>
                  <a:cubicBezTo>
                    <a:pt x="2492" y="1719"/>
                    <a:pt x="2730" y="1592"/>
                    <a:pt x="2931" y="1581"/>
                  </a:cubicBezTo>
                  <a:cubicBezTo>
                    <a:pt x="2980" y="1575"/>
                    <a:pt x="3028" y="1572"/>
                    <a:pt x="3075" y="1572"/>
                  </a:cubicBezTo>
                  <a:cubicBezTo>
                    <a:pt x="3402" y="1572"/>
                    <a:pt x="3687" y="1720"/>
                    <a:pt x="3898" y="2015"/>
                  </a:cubicBezTo>
                  <a:cubicBezTo>
                    <a:pt x="4011" y="2208"/>
                    <a:pt x="3962" y="2354"/>
                    <a:pt x="3979" y="2579"/>
                  </a:cubicBezTo>
                  <a:cubicBezTo>
                    <a:pt x="3992" y="2606"/>
                    <a:pt x="4015" y="2632"/>
                    <a:pt x="4050" y="2632"/>
                  </a:cubicBezTo>
                  <a:cubicBezTo>
                    <a:pt x="4058" y="2632"/>
                    <a:pt x="4066" y="2630"/>
                    <a:pt x="4076" y="2627"/>
                  </a:cubicBezTo>
                  <a:cubicBezTo>
                    <a:pt x="4123" y="2612"/>
                    <a:pt x="4123" y="2547"/>
                    <a:pt x="4123" y="2498"/>
                  </a:cubicBezTo>
                  <a:cubicBezTo>
                    <a:pt x="4140" y="2402"/>
                    <a:pt x="4140" y="2290"/>
                    <a:pt x="4123" y="2193"/>
                  </a:cubicBezTo>
                  <a:cubicBezTo>
                    <a:pt x="4059" y="1854"/>
                    <a:pt x="3754" y="1613"/>
                    <a:pt x="3464" y="1484"/>
                  </a:cubicBezTo>
                  <a:cubicBezTo>
                    <a:pt x="3349" y="1443"/>
                    <a:pt x="3228" y="1426"/>
                    <a:pt x="3106" y="1426"/>
                  </a:cubicBezTo>
                  <a:cubicBezTo>
                    <a:pt x="2849" y="1426"/>
                    <a:pt x="2587" y="1499"/>
                    <a:pt x="2368" y="1564"/>
                  </a:cubicBezTo>
                  <a:cubicBezTo>
                    <a:pt x="2344" y="1569"/>
                    <a:pt x="2316" y="1571"/>
                    <a:pt x="2288" y="1571"/>
                  </a:cubicBezTo>
                  <a:cubicBezTo>
                    <a:pt x="2221" y="1571"/>
                    <a:pt x="2154" y="1560"/>
                    <a:pt x="2143" y="1549"/>
                  </a:cubicBezTo>
                  <a:cubicBezTo>
                    <a:pt x="2143" y="1532"/>
                    <a:pt x="2126" y="1516"/>
                    <a:pt x="2143" y="1500"/>
                  </a:cubicBezTo>
                  <a:cubicBezTo>
                    <a:pt x="2126" y="1194"/>
                    <a:pt x="2111" y="840"/>
                    <a:pt x="1950" y="566"/>
                  </a:cubicBezTo>
                  <a:cubicBezTo>
                    <a:pt x="1660" y="228"/>
                    <a:pt x="1192" y="115"/>
                    <a:pt x="773" y="67"/>
                  </a:cubicBezTo>
                  <a:cubicBezTo>
                    <a:pt x="618" y="43"/>
                    <a:pt x="39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7"/>
            <p:cNvSpPr/>
            <p:nvPr/>
          </p:nvSpPr>
          <p:spPr>
            <a:xfrm>
              <a:off x="3433775" y="2041425"/>
              <a:ext cx="85575" cy="69175"/>
            </a:xfrm>
            <a:custGeom>
              <a:avLst/>
              <a:gdLst/>
              <a:ahLst/>
              <a:cxnLst/>
              <a:rect l="l" t="t" r="r" b="b"/>
              <a:pathLst>
                <a:path w="3423" h="2767" extrusionOk="0">
                  <a:moveTo>
                    <a:pt x="330" y="1"/>
                  </a:moveTo>
                  <a:cubicBezTo>
                    <a:pt x="250" y="1"/>
                    <a:pt x="137" y="17"/>
                    <a:pt x="57" y="50"/>
                  </a:cubicBezTo>
                  <a:cubicBezTo>
                    <a:pt x="0" y="78"/>
                    <a:pt x="43" y="167"/>
                    <a:pt x="98" y="167"/>
                  </a:cubicBezTo>
                  <a:cubicBezTo>
                    <a:pt x="105" y="167"/>
                    <a:pt x="113" y="166"/>
                    <a:pt x="121" y="162"/>
                  </a:cubicBezTo>
                  <a:cubicBezTo>
                    <a:pt x="167" y="151"/>
                    <a:pt x="213" y="146"/>
                    <a:pt x="259" y="146"/>
                  </a:cubicBezTo>
                  <a:cubicBezTo>
                    <a:pt x="486" y="146"/>
                    <a:pt x="715" y="267"/>
                    <a:pt x="942" y="387"/>
                  </a:cubicBezTo>
                  <a:cubicBezTo>
                    <a:pt x="1071" y="468"/>
                    <a:pt x="1217" y="613"/>
                    <a:pt x="1281" y="741"/>
                  </a:cubicBezTo>
                  <a:cubicBezTo>
                    <a:pt x="1313" y="855"/>
                    <a:pt x="1313" y="935"/>
                    <a:pt x="1345" y="1048"/>
                  </a:cubicBezTo>
                  <a:cubicBezTo>
                    <a:pt x="1425" y="1209"/>
                    <a:pt x="1619" y="1289"/>
                    <a:pt x="1780" y="1338"/>
                  </a:cubicBezTo>
                  <a:cubicBezTo>
                    <a:pt x="2151" y="1418"/>
                    <a:pt x="2537" y="1450"/>
                    <a:pt x="2843" y="1676"/>
                  </a:cubicBezTo>
                  <a:cubicBezTo>
                    <a:pt x="3133" y="1853"/>
                    <a:pt x="3294" y="2272"/>
                    <a:pt x="3229" y="2530"/>
                  </a:cubicBezTo>
                  <a:cubicBezTo>
                    <a:pt x="3229" y="2610"/>
                    <a:pt x="3117" y="2691"/>
                    <a:pt x="3214" y="2755"/>
                  </a:cubicBezTo>
                  <a:cubicBezTo>
                    <a:pt x="3229" y="2763"/>
                    <a:pt x="3244" y="2767"/>
                    <a:pt x="3257" y="2767"/>
                  </a:cubicBezTo>
                  <a:cubicBezTo>
                    <a:pt x="3350" y="2767"/>
                    <a:pt x="3377" y="2583"/>
                    <a:pt x="3390" y="2498"/>
                  </a:cubicBezTo>
                  <a:cubicBezTo>
                    <a:pt x="3422" y="2062"/>
                    <a:pt x="3165" y="1643"/>
                    <a:pt x="2778" y="1467"/>
                  </a:cubicBezTo>
                  <a:cubicBezTo>
                    <a:pt x="2441" y="1274"/>
                    <a:pt x="1990" y="1257"/>
                    <a:pt x="1651" y="1145"/>
                  </a:cubicBezTo>
                  <a:cubicBezTo>
                    <a:pt x="1571" y="1096"/>
                    <a:pt x="1506" y="1064"/>
                    <a:pt x="1474" y="984"/>
                  </a:cubicBezTo>
                  <a:cubicBezTo>
                    <a:pt x="1442" y="452"/>
                    <a:pt x="862" y="97"/>
                    <a:pt x="3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7"/>
            <p:cNvSpPr/>
            <p:nvPr/>
          </p:nvSpPr>
          <p:spPr>
            <a:xfrm>
              <a:off x="3486825" y="2012375"/>
              <a:ext cx="72350" cy="87250"/>
            </a:xfrm>
            <a:custGeom>
              <a:avLst/>
              <a:gdLst/>
              <a:ahLst/>
              <a:cxnLst/>
              <a:rect l="l" t="t" r="r" b="b"/>
              <a:pathLst>
                <a:path w="2894" h="3490" extrusionOk="0">
                  <a:moveTo>
                    <a:pt x="117" y="1"/>
                  </a:moveTo>
                  <a:cubicBezTo>
                    <a:pt x="92" y="1"/>
                    <a:pt x="67" y="6"/>
                    <a:pt x="44" y="20"/>
                  </a:cubicBezTo>
                  <a:cubicBezTo>
                    <a:pt x="1" y="63"/>
                    <a:pt x="24" y="134"/>
                    <a:pt x="76" y="134"/>
                  </a:cubicBezTo>
                  <a:cubicBezTo>
                    <a:pt x="82" y="134"/>
                    <a:pt x="87" y="133"/>
                    <a:pt x="93" y="132"/>
                  </a:cubicBezTo>
                  <a:cubicBezTo>
                    <a:pt x="641" y="164"/>
                    <a:pt x="1156" y="422"/>
                    <a:pt x="1526" y="825"/>
                  </a:cubicBezTo>
                  <a:cubicBezTo>
                    <a:pt x="1607" y="937"/>
                    <a:pt x="1687" y="1130"/>
                    <a:pt x="1687" y="1291"/>
                  </a:cubicBezTo>
                  <a:cubicBezTo>
                    <a:pt x="1704" y="1405"/>
                    <a:pt x="1639" y="1549"/>
                    <a:pt x="1623" y="1646"/>
                  </a:cubicBezTo>
                  <a:cubicBezTo>
                    <a:pt x="1590" y="1775"/>
                    <a:pt x="1655" y="1903"/>
                    <a:pt x="1768" y="1968"/>
                  </a:cubicBezTo>
                  <a:cubicBezTo>
                    <a:pt x="1977" y="2097"/>
                    <a:pt x="2235" y="2161"/>
                    <a:pt x="2396" y="2339"/>
                  </a:cubicBezTo>
                  <a:cubicBezTo>
                    <a:pt x="2525" y="2468"/>
                    <a:pt x="2606" y="2644"/>
                    <a:pt x="2653" y="2838"/>
                  </a:cubicBezTo>
                  <a:cubicBezTo>
                    <a:pt x="2686" y="3031"/>
                    <a:pt x="2718" y="3176"/>
                    <a:pt x="2702" y="3402"/>
                  </a:cubicBezTo>
                  <a:cubicBezTo>
                    <a:pt x="2702" y="3434"/>
                    <a:pt x="2718" y="3450"/>
                    <a:pt x="2735" y="3466"/>
                  </a:cubicBezTo>
                  <a:cubicBezTo>
                    <a:pt x="2760" y="3483"/>
                    <a:pt x="2781" y="3490"/>
                    <a:pt x="2797" y="3490"/>
                  </a:cubicBezTo>
                  <a:cubicBezTo>
                    <a:pt x="2894" y="3490"/>
                    <a:pt x="2847" y="3242"/>
                    <a:pt x="2847" y="3160"/>
                  </a:cubicBezTo>
                  <a:cubicBezTo>
                    <a:pt x="2814" y="2773"/>
                    <a:pt x="2702" y="2339"/>
                    <a:pt x="2364" y="2113"/>
                  </a:cubicBezTo>
                  <a:cubicBezTo>
                    <a:pt x="2187" y="2000"/>
                    <a:pt x="1897" y="1903"/>
                    <a:pt x="1784" y="1807"/>
                  </a:cubicBezTo>
                  <a:cubicBezTo>
                    <a:pt x="1751" y="1759"/>
                    <a:pt x="1751" y="1695"/>
                    <a:pt x="1768" y="1662"/>
                  </a:cubicBezTo>
                  <a:cubicBezTo>
                    <a:pt x="1897" y="1291"/>
                    <a:pt x="1800" y="857"/>
                    <a:pt x="1494" y="599"/>
                  </a:cubicBezTo>
                  <a:cubicBezTo>
                    <a:pt x="1156" y="310"/>
                    <a:pt x="753" y="67"/>
                    <a:pt x="319" y="20"/>
                  </a:cubicBezTo>
                  <a:cubicBezTo>
                    <a:pt x="308" y="21"/>
                    <a:pt x="297" y="22"/>
                    <a:pt x="286" y="22"/>
                  </a:cubicBezTo>
                  <a:cubicBezTo>
                    <a:pt x="228" y="22"/>
                    <a:pt x="171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7"/>
            <p:cNvSpPr/>
            <p:nvPr/>
          </p:nvSpPr>
          <p:spPr>
            <a:xfrm>
              <a:off x="3565775" y="2016850"/>
              <a:ext cx="35725" cy="44925"/>
            </a:xfrm>
            <a:custGeom>
              <a:avLst/>
              <a:gdLst/>
              <a:ahLst/>
              <a:cxnLst/>
              <a:rect l="l" t="t" r="r" b="b"/>
              <a:pathLst>
                <a:path w="1429" h="1797" extrusionOk="0">
                  <a:moveTo>
                    <a:pt x="108" y="0"/>
                  </a:moveTo>
                  <a:cubicBezTo>
                    <a:pt x="37" y="0"/>
                    <a:pt x="1" y="101"/>
                    <a:pt x="75" y="131"/>
                  </a:cubicBezTo>
                  <a:cubicBezTo>
                    <a:pt x="479" y="356"/>
                    <a:pt x="801" y="694"/>
                    <a:pt x="1106" y="1065"/>
                  </a:cubicBezTo>
                  <a:cubicBezTo>
                    <a:pt x="1267" y="1226"/>
                    <a:pt x="1235" y="1451"/>
                    <a:pt x="1267" y="1724"/>
                  </a:cubicBezTo>
                  <a:cubicBezTo>
                    <a:pt x="1267" y="1773"/>
                    <a:pt x="1307" y="1797"/>
                    <a:pt x="1348" y="1797"/>
                  </a:cubicBezTo>
                  <a:cubicBezTo>
                    <a:pt x="1388" y="1797"/>
                    <a:pt x="1428" y="1773"/>
                    <a:pt x="1428" y="1724"/>
                  </a:cubicBezTo>
                  <a:cubicBezTo>
                    <a:pt x="1396" y="1499"/>
                    <a:pt x="1428" y="1258"/>
                    <a:pt x="1299" y="1080"/>
                  </a:cubicBezTo>
                  <a:cubicBezTo>
                    <a:pt x="994" y="646"/>
                    <a:pt x="591" y="243"/>
                    <a:pt x="124" y="2"/>
                  </a:cubicBezTo>
                  <a:cubicBezTo>
                    <a:pt x="119" y="1"/>
                    <a:pt x="113" y="0"/>
                    <a:pt x="1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7"/>
            <p:cNvSpPr/>
            <p:nvPr/>
          </p:nvSpPr>
          <p:spPr>
            <a:xfrm>
              <a:off x="3363375" y="2179575"/>
              <a:ext cx="62175" cy="37000"/>
            </a:xfrm>
            <a:custGeom>
              <a:avLst/>
              <a:gdLst/>
              <a:ahLst/>
              <a:cxnLst/>
              <a:rect l="l" t="t" r="r" b="b"/>
              <a:pathLst>
                <a:path w="2487" h="1480" extrusionOk="0">
                  <a:moveTo>
                    <a:pt x="130" y="1"/>
                  </a:moveTo>
                  <a:cubicBezTo>
                    <a:pt x="30" y="1"/>
                    <a:pt x="1" y="41"/>
                    <a:pt x="86" y="144"/>
                  </a:cubicBezTo>
                  <a:cubicBezTo>
                    <a:pt x="618" y="225"/>
                    <a:pt x="1149" y="466"/>
                    <a:pt x="1632" y="644"/>
                  </a:cubicBezTo>
                  <a:cubicBezTo>
                    <a:pt x="1810" y="724"/>
                    <a:pt x="2003" y="805"/>
                    <a:pt x="2115" y="966"/>
                  </a:cubicBezTo>
                  <a:cubicBezTo>
                    <a:pt x="2180" y="1046"/>
                    <a:pt x="2261" y="1256"/>
                    <a:pt x="2325" y="1400"/>
                  </a:cubicBezTo>
                  <a:cubicBezTo>
                    <a:pt x="2333" y="1450"/>
                    <a:pt x="2377" y="1479"/>
                    <a:pt x="2416" y="1479"/>
                  </a:cubicBezTo>
                  <a:cubicBezTo>
                    <a:pt x="2453" y="1479"/>
                    <a:pt x="2486" y="1455"/>
                    <a:pt x="2486" y="1400"/>
                  </a:cubicBezTo>
                  <a:cubicBezTo>
                    <a:pt x="2373" y="1110"/>
                    <a:pt x="2244" y="756"/>
                    <a:pt x="1939" y="627"/>
                  </a:cubicBezTo>
                  <a:cubicBezTo>
                    <a:pt x="1849" y="564"/>
                    <a:pt x="501" y="1"/>
                    <a:pt x="1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7"/>
            <p:cNvSpPr/>
            <p:nvPr/>
          </p:nvSpPr>
          <p:spPr>
            <a:xfrm>
              <a:off x="3525375" y="2123575"/>
              <a:ext cx="395825" cy="376400"/>
            </a:xfrm>
            <a:custGeom>
              <a:avLst/>
              <a:gdLst/>
              <a:ahLst/>
              <a:cxnLst/>
              <a:rect l="l" t="t" r="r" b="b"/>
              <a:pathLst>
                <a:path w="15833" h="15056" extrusionOk="0">
                  <a:moveTo>
                    <a:pt x="8054" y="0"/>
                  </a:moveTo>
                  <a:cubicBezTo>
                    <a:pt x="7880" y="9"/>
                    <a:pt x="7705" y="12"/>
                    <a:pt x="7530" y="12"/>
                  </a:cubicBezTo>
                  <a:cubicBezTo>
                    <a:pt x="7342" y="12"/>
                    <a:pt x="7154" y="9"/>
                    <a:pt x="6967" y="9"/>
                  </a:cubicBezTo>
                  <a:cubicBezTo>
                    <a:pt x="6392" y="9"/>
                    <a:pt x="5820" y="35"/>
                    <a:pt x="5267" y="242"/>
                  </a:cubicBezTo>
                  <a:cubicBezTo>
                    <a:pt x="4575" y="419"/>
                    <a:pt x="3963" y="773"/>
                    <a:pt x="3319" y="1112"/>
                  </a:cubicBezTo>
                  <a:cubicBezTo>
                    <a:pt x="2690" y="1418"/>
                    <a:pt x="2142" y="1853"/>
                    <a:pt x="1644" y="2352"/>
                  </a:cubicBezTo>
                  <a:cubicBezTo>
                    <a:pt x="1128" y="2835"/>
                    <a:pt x="693" y="3399"/>
                    <a:pt x="226" y="3930"/>
                  </a:cubicBezTo>
                  <a:cubicBezTo>
                    <a:pt x="162" y="4027"/>
                    <a:pt x="48" y="4108"/>
                    <a:pt x="1" y="4220"/>
                  </a:cubicBezTo>
                  <a:cubicBezTo>
                    <a:pt x="1" y="4263"/>
                    <a:pt x="36" y="4292"/>
                    <a:pt x="70" y="4292"/>
                  </a:cubicBezTo>
                  <a:cubicBezTo>
                    <a:pt x="86" y="4292"/>
                    <a:pt x="102" y="4285"/>
                    <a:pt x="113" y="4269"/>
                  </a:cubicBezTo>
                  <a:cubicBezTo>
                    <a:pt x="854" y="3399"/>
                    <a:pt x="1579" y="2497"/>
                    <a:pt x="2481" y="1789"/>
                  </a:cubicBezTo>
                  <a:cubicBezTo>
                    <a:pt x="2915" y="1467"/>
                    <a:pt x="3415" y="1241"/>
                    <a:pt x="3882" y="983"/>
                  </a:cubicBezTo>
                  <a:cubicBezTo>
                    <a:pt x="4543" y="612"/>
                    <a:pt x="5412" y="307"/>
                    <a:pt x="6072" y="193"/>
                  </a:cubicBezTo>
                  <a:cubicBezTo>
                    <a:pt x="6448" y="174"/>
                    <a:pt x="6981" y="160"/>
                    <a:pt x="7460" y="160"/>
                  </a:cubicBezTo>
                  <a:cubicBezTo>
                    <a:pt x="7762" y="160"/>
                    <a:pt x="8042" y="166"/>
                    <a:pt x="8247" y="178"/>
                  </a:cubicBezTo>
                  <a:cubicBezTo>
                    <a:pt x="8810" y="290"/>
                    <a:pt x="9326" y="419"/>
                    <a:pt x="9809" y="644"/>
                  </a:cubicBezTo>
                  <a:cubicBezTo>
                    <a:pt x="10277" y="790"/>
                    <a:pt x="10775" y="854"/>
                    <a:pt x="11258" y="999"/>
                  </a:cubicBezTo>
                  <a:cubicBezTo>
                    <a:pt x="11774" y="1241"/>
                    <a:pt x="12725" y="1740"/>
                    <a:pt x="13176" y="2062"/>
                  </a:cubicBezTo>
                  <a:cubicBezTo>
                    <a:pt x="13756" y="2562"/>
                    <a:pt x="14142" y="3077"/>
                    <a:pt x="14529" y="3754"/>
                  </a:cubicBezTo>
                  <a:cubicBezTo>
                    <a:pt x="14754" y="4172"/>
                    <a:pt x="14851" y="4639"/>
                    <a:pt x="15012" y="5154"/>
                  </a:cubicBezTo>
                  <a:cubicBezTo>
                    <a:pt x="15527" y="6556"/>
                    <a:pt x="15495" y="8006"/>
                    <a:pt x="15302" y="9503"/>
                  </a:cubicBezTo>
                  <a:cubicBezTo>
                    <a:pt x="15221" y="10147"/>
                    <a:pt x="15188" y="10679"/>
                    <a:pt x="14980" y="11307"/>
                  </a:cubicBezTo>
                  <a:cubicBezTo>
                    <a:pt x="14561" y="12531"/>
                    <a:pt x="13305" y="13368"/>
                    <a:pt x="12064" y="13948"/>
                  </a:cubicBezTo>
                  <a:cubicBezTo>
                    <a:pt x="11258" y="14335"/>
                    <a:pt x="10502" y="14641"/>
                    <a:pt x="9583" y="14770"/>
                  </a:cubicBezTo>
                  <a:cubicBezTo>
                    <a:pt x="9117" y="14835"/>
                    <a:pt x="8312" y="14835"/>
                    <a:pt x="7732" y="14835"/>
                  </a:cubicBezTo>
                  <a:cubicBezTo>
                    <a:pt x="7023" y="14818"/>
                    <a:pt x="6314" y="14674"/>
                    <a:pt x="5574" y="14464"/>
                  </a:cubicBezTo>
                  <a:cubicBezTo>
                    <a:pt x="4961" y="14190"/>
                    <a:pt x="4236" y="13723"/>
                    <a:pt x="3721" y="13160"/>
                  </a:cubicBezTo>
                  <a:cubicBezTo>
                    <a:pt x="3222" y="12563"/>
                    <a:pt x="2803" y="12048"/>
                    <a:pt x="2417" y="11339"/>
                  </a:cubicBezTo>
                  <a:cubicBezTo>
                    <a:pt x="2239" y="10952"/>
                    <a:pt x="2078" y="10373"/>
                    <a:pt x="1917" y="9874"/>
                  </a:cubicBezTo>
                  <a:cubicBezTo>
                    <a:pt x="1659" y="9036"/>
                    <a:pt x="1369" y="8328"/>
                    <a:pt x="1498" y="7474"/>
                  </a:cubicBezTo>
                  <a:cubicBezTo>
                    <a:pt x="1676" y="6234"/>
                    <a:pt x="2432" y="5010"/>
                    <a:pt x="3560" y="4220"/>
                  </a:cubicBezTo>
                  <a:cubicBezTo>
                    <a:pt x="3737" y="4108"/>
                    <a:pt x="4107" y="3737"/>
                    <a:pt x="4397" y="3593"/>
                  </a:cubicBezTo>
                  <a:cubicBezTo>
                    <a:pt x="4719" y="3431"/>
                    <a:pt x="5090" y="3318"/>
                    <a:pt x="5492" y="3206"/>
                  </a:cubicBezTo>
                  <a:cubicBezTo>
                    <a:pt x="5723" y="3146"/>
                    <a:pt x="6048" y="3127"/>
                    <a:pt x="6363" y="3127"/>
                  </a:cubicBezTo>
                  <a:cubicBezTo>
                    <a:pt x="6643" y="3127"/>
                    <a:pt x="6914" y="3142"/>
                    <a:pt x="7103" y="3157"/>
                  </a:cubicBezTo>
                  <a:cubicBezTo>
                    <a:pt x="7506" y="3221"/>
                    <a:pt x="7908" y="3367"/>
                    <a:pt x="8295" y="3496"/>
                  </a:cubicBezTo>
                  <a:cubicBezTo>
                    <a:pt x="9100" y="3754"/>
                    <a:pt x="9777" y="4252"/>
                    <a:pt x="10438" y="4832"/>
                  </a:cubicBezTo>
                  <a:cubicBezTo>
                    <a:pt x="11275" y="5412"/>
                    <a:pt x="12080" y="6202"/>
                    <a:pt x="12418" y="7119"/>
                  </a:cubicBezTo>
                  <a:cubicBezTo>
                    <a:pt x="12628" y="7892"/>
                    <a:pt x="12692" y="8730"/>
                    <a:pt x="12354" y="9391"/>
                  </a:cubicBezTo>
                  <a:cubicBezTo>
                    <a:pt x="12145" y="9825"/>
                    <a:pt x="11791" y="10115"/>
                    <a:pt x="11387" y="10454"/>
                  </a:cubicBezTo>
                  <a:cubicBezTo>
                    <a:pt x="10953" y="10824"/>
                    <a:pt x="10470" y="11195"/>
                    <a:pt x="9890" y="11339"/>
                  </a:cubicBezTo>
                  <a:cubicBezTo>
                    <a:pt x="9400" y="11456"/>
                    <a:pt x="8869" y="11534"/>
                    <a:pt x="8347" y="11534"/>
                  </a:cubicBezTo>
                  <a:cubicBezTo>
                    <a:pt x="7428" y="11534"/>
                    <a:pt x="6533" y="11291"/>
                    <a:pt x="5928" y="10583"/>
                  </a:cubicBezTo>
                  <a:cubicBezTo>
                    <a:pt x="5638" y="10244"/>
                    <a:pt x="5251" y="9632"/>
                    <a:pt x="5090" y="9213"/>
                  </a:cubicBezTo>
                  <a:cubicBezTo>
                    <a:pt x="4945" y="8747"/>
                    <a:pt x="4784" y="8263"/>
                    <a:pt x="4816" y="7845"/>
                  </a:cubicBezTo>
                  <a:cubicBezTo>
                    <a:pt x="4848" y="6990"/>
                    <a:pt x="5331" y="6153"/>
                    <a:pt x="6137" y="5927"/>
                  </a:cubicBezTo>
                  <a:cubicBezTo>
                    <a:pt x="6385" y="5871"/>
                    <a:pt x="6640" y="5841"/>
                    <a:pt x="6893" y="5841"/>
                  </a:cubicBezTo>
                  <a:cubicBezTo>
                    <a:pt x="7507" y="5841"/>
                    <a:pt x="8103" y="6021"/>
                    <a:pt x="8537" y="6443"/>
                  </a:cubicBezTo>
                  <a:cubicBezTo>
                    <a:pt x="9197" y="7119"/>
                    <a:pt x="10051" y="7973"/>
                    <a:pt x="9342" y="8521"/>
                  </a:cubicBezTo>
                  <a:cubicBezTo>
                    <a:pt x="9115" y="8669"/>
                    <a:pt x="8925" y="8737"/>
                    <a:pt x="8720" y="8737"/>
                  </a:cubicBezTo>
                  <a:cubicBezTo>
                    <a:pt x="8547" y="8737"/>
                    <a:pt x="8362" y="8689"/>
                    <a:pt x="8134" y="8601"/>
                  </a:cubicBezTo>
                  <a:cubicBezTo>
                    <a:pt x="8102" y="8585"/>
                    <a:pt x="7747" y="8279"/>
                    <a:pt x="7651" y="8214"/>
                  </a:cubicBezTo>
                  <a:cubicBezTo>
                    <a:pt x="7618" y="8199"/>
                    <a:pt x="7490" y="8086"/>
                    <a:pt x="7474" y="8086"/>
                  </a:cubicBezTo>
                  <a:cubicBezTo>
                    <a:pt x="7474" y="8070"/>
                    <a:pt x="7457" y="8070"/>
                    <a:pt x="7457" y="8053"/>
                  </a:cubicBezTo>
                  <a:lnTo>
                    <a:pt x="7442" y="8053"/>
                  </a:lnTo>
                  <a:cubicBezTo>
                    <a:pt x="7425" y="7957"/>
                    <a:pt x="7490" y="7796"/>
                    <a:pt x="7651" y="7667"/>
                  </a:cubicBezTo>
                  <a:cubicBezTo>
                    <a:pt x="7747" y="7619"/>
                    <a:pt x="7715" y="7458"/>
                    <a:pt x="7603" y="7458"/>
                  </a:cubicBezTo>
                  <a:cubicBezTo>
                    <a:pt x="7522" y="7458"/>
                    <a:pt x="7457" y="7538"/>
                    <a:pt x="7410" y="7602"/>
                  </a:cubicBezTo>
                  <a:cubicBezTo>
                    <a:pt x="7281" y="7748"/>
                    <a:pt x="7152" y="7973"/>
                    <a:pt x="7264" y="8167"/>
                  </a:cubicBezTo>
                  <a:cubicBezTo>
                    <a:pt x="7377" y="8311"/>
                    <a:pt x="7457" y="8328"/>
                    <a:pt x="7554" y="8440"/>
                  </a:cubicBezTo>
                  <a:cubicBezTo>
                    <a:pt x="7715" y="8537"/>
                    <a:pt x="7796" y="8650"/>
                    <a:pt x="7989" y="8779"/>
                  </a:cubicBezTo>
                  <a:cubicBezTo>
                    <a:pt x="8166" y="8859"/>
                    <a:pt x="8376" y="8908"/>
                    <a:pt x="8569" y="8940"/>
                  </a:cubicBezTo>
                  <a:cubicBezTo>
                    <a:pt x="8624" y="8953"/>
                    <a:pt x="8678" y="8958"/>
                    <a:pt x="8732" y="8958"/>
                  </a:cubicBezTo>
                  <a:cubicBezTo>
                    <a:pt x="8951" y="8958"/>
                    <a:pt x="9165" y="8865"/>
                    <a:pt x="9358" y="8762"/>
                  </a:cubicBezTo>
                  <a:cubicBezTo>
                    <a:pt x="9665" y="8601"/>
                    <a:pt x="9841" y="8263"/>
                    <a:pt x="9809" y="7909"/>
                  </a:cubicBezTo>
                  <a:cubicBezTo>
                    <a:pt x="9744" y="7426"/>
                    <a:pt x="9375" y="7039"/>
                    <a:pt x="9052" y="6685"/>
                  </a:cubicBezTo>
                  <a:cubicBezTo>
                    <a:pt x="8746" y="6346"/>
                    <a:pt x="8391" y="6008"/>
                    <a:pt x="7973" y="5815"/>
                  </a:cubicBezTo>
                  <a:cubicBezTo>
                    <a:pt x="7629" y="5686"/>
                    <a:pt x="7270" y="5621"/>
                    <a:pt x="6912" y="5621"/>
                  </a:cubicBezTo>
                  <a:cubicBezTo>
                    <a:pt x="6734" y="5621"/>
                    <a:pt x="6555" y="5637"/>
                    <a:pt x="6379" y="5670"/>
                  </a:cubicBezTo>
                  <a:cubicBezTo>
                    <a:pt x="6104" y="5719"/>
                    <a:pt x="5847" y="5766"/>
                    <a:pt x="5621" y="5927"/>
                  </a:cubicBezTo>
                  <a:cubicBezTo>
                    <a:pt x="4929" y="6363"/>
                    <a:pt x="4590" y="7168"/>
                    <a:pt x="4575" y="7973"/>
                  </a:cubicBezTo>
                  <a:cubicBezTo>
                    <a:pt x="4623" y="8553"/>
                    <a:pt x="4784" y="9133"/>
                    <a:pt x="5041" y="9648"/>
                  </a:cubicBezTo>
                  <a:cubicBezTo>
                    <a:pt x="5380" y="10261"/>
                    <a:pt x="5782" y="10888"/>
                    <a:pt x="6379" y="11275"/>
                  </a:cubicBezTo>
                  <a:cubicBezTo>
                    <a:pt x="6972" y="11631"/>
                    <a:pt x="7659" y="11763"/>
                    <a:pt x="8348" y="11763"/>
                  </a:cubicBezTo>
                  <a:cubicBezTo>
                    <a:pt x="8688" y="11763"/>
                    <a:pt x="9028" y="11731"/>
                    <a:pt x="9358" y="11678"/>
                  </a:cubicBezTo>
                  <a:cubicBezTo>
                    <a:pt x="9761" y="11613"/>
                    <a:pt x="10180" y="11517"/>
                    <a:pt x="10550" y="11324"/>
                  </a:cubicBezTo>
                  <a:cubicBezTo>
                    <a:pt x="11033" y="11066"/>
                    <a:pt x="11436" y="10695"/>
                    <a:pt x="11838" y="10340"/>
                  </a:cubicBezTo>
                  <a:cubicBezTo>
                    <a:pt x="12708" y="9681"/>
                    <a:pt x="12933" y="8665"/>
                    <a:pt x="12740" y="7619"/>
                  </a:cubicBezTo>
                  <a:cubicBezTo>
                    <a:pt x="12628" y="6685"/>
                    <a:pt x="12016" y="5944"/>
                    <a:pt x="11387" y="5315"/>
                  </a:cubicBezTo>
                  <a:cubicBezTo>
                    <a:pt x="11065" y="5025"/>
                    <a:pt x="10728" y="4832"/>
                    <a:pt x="10453" y="4574"/>
                  </a:cubicBezTo>
                  <a:cubicBezTo>
                    <a:pt x="9826" y="4027"/>
                    <a:pt x="9149" y="3560"/>
                    <a:pt x="8359" y="3303"/>
                  </a:cubicBezTo>
                  <a:cubicBezTo>
                    <a:pt x="7957" y="3174"/>
                    <a:pt x="7571" y="3028"/>
                    <a:pt x="7167" y="2948"/>
                  </a:cubicBezTo>
                  <a:cubicBezTo>
                    <a:pt x="6935" y="2927"/>
                    <a:pt x="6703" y="2915"/>
                    <a:pt x="6472" y="2915"/>
                  </a:cubicBezTo>
                  <a:cubicBezTo>
                    <a:pt x="6174" y="2915"/>
                    <a:pt x="5879" y="2935"/>
                    <a:pt x="5589" y="2981"/>
                  </a:cubicBezTo>
                  <a:cubicBezTo>
                    <a:pt x="5123" y="3077"/>
                    <a:pt x="4672" y="3221"/>
                    <a:pt x="4253" y="3431"/>
                  </a:cubicBezTo>
                  <a:cubicBezTo>
                    <a:pt x="3963" y="3625"/>
                    <a:pt x="3688" y="3850"/>
                    <a:pt x="3399" y="4076"/>
                  </a:cubicBezTo>
                  <a:cubicBezTo>
                    <a:pt x="2739" y="4574"/>
                    <a:pt x="2110" y="5186"/>
                    <a:pt x="1772" y="5976"/>
                  </a:cubicBezTo>
                  <a:cubicBezTo>
                    <a:pt x="1418" y="6668"/>
                    <a:pt x="1193" y="7441"/>
                    <a:pt x="1257" y="8231"/>
                  </a:cubicBezTo>
                  <a:cubicBezTo>
                    <a:pt x="1289" y="8682"/>
                    <a:pt x="1450" y="9116"/>
                    <a:pt x="1579" y="9535"/>
                  </a:cubicBezTo>
                  <a:cubicBezTo>
                    <a:pt x="1756" y="10147"/>
                    <a:pt x="1933" y="10744"/>
                    <a:pt x="2174" y="11324"/>
                  </a:cubicBezTo>
                  <a:cubicBezTo>
                    <a:pt x="2449" y="11919"/>
                    <a:pt x="2851" y="12419"/>
                    <a:pt x="3254" y="12934"/>
                  </a:cubicBezTo>
                  <a:cubicBezTo>
                    <a:pt x="3834" y="13707"/>
                    <a:pt x="4639" y="14287"/>
                    <a:pt x="5525" y="14674"/>
                  </a:cubicBezTo>
                  <a:cubicBezTo>
                    <a:pt x="6153" y="14867"/>
                    <a:pt x="6813" y="14979"/>
                    <a:pt x="7457" y="15043"/>
                  </a:cubicBezTo>
                  <a:cubicBezTo>
                    <a:pt x="7737" y="15049"/>
                    <a:pt x="8017" y="15055"/>
                    <a:pt x="8295" y="15055"/>
                  </a:cubicBezTo>
                  <a:cubicBezTo>
                    <a:pt x="8804" y="15055"/>
                    <a:pt x="9310" y="15036"/>
                    <a:pt x="9809" y="14964"/>
                  </a:cubicBezTo>
                  <a:cubicBezTo>
                    <a:pt x="11065" y="14706"/>
                    <a:pt x="12289" y="14190"/>
                    <a:pt x="13369" y="13482"/>
                  </a:cubicBezTo>
                  <a:cubicBezTo>
                    <a:pt x="14593" y="12660"/>
                    <a:pt x="15302" y="11758"/>
                    <a:pt x="15431" y="10228"/>
                  </a:cubicBezTo>
                  <a:cubicBezTo>
                    <a:pt x="15656" y="8521"/>
                    <a:pt x="15833" y="6717"/>
                    <a:pt x="15205" y="5074"/>
                  </a:cubicBezTo>
                  <a:cubicBezTo>
                    <a:pt x="15044" y="4494"/>
                    <a:pt x="14883" y="3898"/>
                    <a:pt x="14561" y="3399"/>
                  </a:cubicBezTo>
                  <a:cubicBezTo>
                    <a:pt x="14061" y="2609"/>
                    <a:pt x="13449" y="1869"/>
                    <a:pt x="12611" y="1482"/>
                  </a:cubicBezTo>
                  <a:cubicBezTo>
                    <a:pt x="11999" y="1192"/>
                    <a:pt x="11419" y="758"/>
                    <a:pt x="10728" y="693"/>
                  </a:cubicBezTo>
                  <a:cubicBezTo>
                    <a:pt x="10309" y="580"/>
                    <a:pt x="9793" y="483"/>
                    <a:pt x="9519" y="339"/>
                  </a:cubicBezTo>
                  <a:cubicBezTo>
                    <a:pt x="9052" y="178"/>
                    <a:pt x="8537" y="49"/>
                    <a:pt x="80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7"/>
            <p:cNvSpPr/>
            <p:nvPr/>
          </p:nvSpPr>
          <p:spPr>
            <a:xfrm>
              <a:off x="3485500" y="2085725"/>
              <a:ext cx="467925" cy="454225"/>
            </a:xfrm>
            <a:custGeom>
              <a:avLst/>
              <a:gdLst/>
              <a:ahLst/>
              <a:cxnLst/>
              <a:rect l="l" t="t" r="r" b="b"/>
              <a:pathLst>
                <a:path w="18717" h="18169" extrusionOk="0">
                  <a:moveTo>
                    <a:pt x="11002" y="0"/>
                  </a:moveTo>
                  <a:cubicBezTo>
                    <a:pt x="10534" y="0"/>
                    <a:pt x="10115" y="114"/>
                    <a:pt x="9584" y="161"/>
                  </a:cubicBezTo>
                  <a:cubicBezTo>
                    <a:pt x="8972" y="226"/>
                    <a:pt x="8376" y="404"/>
                    <a:pt x="7781" y="565"/>
                  </a:cubicBezTo>
                  <a:cubicBezTo>
                    <a:pt x="7394" y="677"/>
                    <a:pt x="6975" y="693"/>
                    <a:pt x="6589" y="855"/>
                  </a:cubicBezTo>
                  <a:cubicBezTo>
                    <a:pt x="6057" y="1080"/>
                    <a:pt x="5590" y="1338"/>
                    <a:pt x="5107" y="1531"/>
                  </a:cubicBezTo>
                  <a:cubicBezTo>
                    <a:pt x="4753" y="1692"/>
                    <a:pt x="4366" y="1772"/>
                    <a:pt x="4044" y="1982"/>
                  </a:cubicBezTo>
                  <a:cubicBezTo>
                    <a:pt x="3528" y="2287"/>
                    <a:pt x="3110" y="2723"/>
                    <a:pt x="2659" y="3142"/>
                  </a:cubicBezTo>
                  <a:cubicBezTo>
                    <a:pt x="2094" y="3672"/>
                    <a:pt x="1547" y="4252"/>
                    <a:pt x="1192" y="4945"/>
                  </a:cubicBezTo>
                  <a:cubicBezTo>
                    <a:pt x="1016" y="5283"/>
                    <a:pt x="951" y="5670"/>
                    <a:pt x="806" y="6024"/>
                  </a:cubicBezTo>
                  <a:cubicBezTo>
                    <a:pt x="677" y="6378"/>
                    <a:pt x="533" y="6668"/>
                    <a:pt x="372" y="7055"/>
                  </a:cubicBezTo>
                  <a:cubicBezTo>
                    <a:pt x="211" y="7458"/>
                    <a:pt x="194" y="8053"/>
                    <a:pt x="33" y="8360"/>
                  </a:cubicBezTo>
                  <a:cubicBezTo>
                    <a:pt x="1" y="8424"/>
                    <a:pt x="33" y="8504"/>
                    <a:pt x="97" y="8521"/>
                  </a:cubicBezTo>
                  <a:cubicBezTo>
                    <a:pt x="104" y="8522"/>
                    <a:pt x="111" y="8523"/>
                    <a:pt x="117" y="8523"/>
                  </a:cubicBezTo>
                  <a:cubicBezTo>
                    <a:pt x="184" y="8523"/>
                    <a:pt x="213" y="8451"/>
                    <a:pt x="243" y="8392"/>
                  </a:cubicBezTo>
                  <a:cubicBezTo>
                    <a:pt x="323" y="8231"/>
                    <a:pt x="355" y="8053"/>
                    <a:pt x="387" y="7877"/>
                  </a:cubicBezTo>
                  <a:cubicBezTo>
                    <a:pt x="468" y="7312"/>
                    <a:pt x="629" y="6910"/>
                    <a:pt x="887" y="6411"/>
                  </a:cubicBezTo>
                  <a:cubicBezTo>
                    <a:pt x="1064" y="6024"/>
                    <a:pt x="1177" y="5476"/>
                    <a:pt x="1306" y="5171"/>
                  </a:cubicBezTo>
                  <a:cubicBezTo>
                    <a:pt x="1740" y="4252"/>
                    <a:pt x="2498" y="3593"/>
                    <a:pt x="3239" y="2867"/>
                  </a:cubicBezTo>
                  <a:cubicBezTo>
                    <a:pt x="3576" y="2530"/>
                    <a:pt x="3898" y="2304"/>
                    <a:pt x="4349" y="2046"/>
                  </a:cubicBezTo>
                  <a:cubicBezTo>
                    <a:pt x="4639" y="1933"/>
                    <a:pt x="5155" y="1740"/>
                    <a:pt x="5541" y="1579"/>
                  </a:cubicBezTo>
                  <a:cubicBezTo>
                    <a:pt x="5992" y="1370"/>
                    <a:pt x="6443" y="1112"/>
                    <a:pt x="6846" y="983"/>
                  </a:cubicBezTo>
                  <a:cubicBezTo>
                    <a:pt x="7281" y="870"/>
                    <a:pt x="7732" y="806"/>
                    <a:pt x="8150" y="677"/>
                  </a:cubicBezTo>
                  <a:cubicBezTo>
                    <a:pt x="9101" y="387"/>
                    <a:pt x="10083" y="307"/>
                    <a:pt x="10970" y="210"/>
                  </a:cubicBezTo>
                  <a:cubicBezTo>
                    <a:pt x="11565" y="275"/>
                    <a:pt x="12580" y="677"/>
                    <a:pt x="13111" y="902"/>
                  </a:cubicBezTo>
                  <a:cubicBezTo>
                    <a:pt x="13933" y="1289"/>
                    <a:pt x="14754" y="1660"/>
                    <a:pt x="15334" y="2287"/>
                  </a:cubicBezTo>
                  <a:cubicBezTo>
                    <a:pt x="15866" y="2867"/>
                    <a:pt x="16203" y="3528"/>
                    <a:pt x="16687" y="4205"/>
                  </a:cubicBezTo>
                  <a:cubicBezTo>
                    <a:pt x="17170" y="4913"/>
                    <a:pt x="17670" y="5751"/>
                    <a:pt x="17960" y="6475"/>
                  </a:cubicBezTo>
                  <a:cubicBezTo>
                    <a:pt x="18185" y="7104"/>
                    <a:pt x="18282" y="7780"/>
                    <a:pt x="18394" y="8457"/>
                  </a:cubicBezTo>
                  <a:cubicBezTo>
                    <a:pt x="18555" y="9133"/>
                    <a:pt x="18491" y="9842"/>
                    <a:pt x="18411" y="10583"/>
                  </a:cubicBezTo>
                  <a:cubicBezTo>
                    <a:pt x="18314" y="11275"/>
                    <a:pt x="18265" y="11887"/>
                    <a:pt x="17992" y="12548"/>
                  </a:cubicBezTo>
                  <a:cubicBezTo>
                    <a:pt x="17863" y="12950"/>
                    <a:pt x="17638" y="13321"/>
                    <a:pt x="17460" y="13772"/>
                  </a:cubicBezTo>
                  <a:cubicBezTo>
                    <a:pt x="17299" y="14206"/>
                    <a:pt x="17251" y="14513"/>
                    <a:pt x="16897" y="14802"/>
                  </a:cubicBezTo>
                  <a:cubicBezTo>
                    <a:pt x="16622" y="15043"/>
                    <a:pt x="16381" y="15318"/>
                    <a:pt x="16107" y="15559"/>
                  </a:cubicBezTo>
                  <a:cubicBezTo>
                    <a:pt x="15946" y="15688"/>
                    <a:pt x="15656" y="15881"/>
                    <a:pt x="15430" y="16042"/>
                  </a:cubicBezTo>
                  <a:cubicBezTo>
                    <a:pt x="15044" y="16381"/>
                    <a:pt x="14754" y="16606"/>
                    <a:pt x="14271" y="16735"/>
                  </a:cubicBezTo>
                  <a:cubicBezTo>
                    <a:pt x="13837" y="16993"/>
                    <a:pt x="13465" y="17137"/>
                    <a:pt x="12982" y="17283"/>
                  </a:cubicBezTo>
                  <a:cubicBezTo>
                    <a:pt x="12402" y="17492"/>
                    <a:pt x="11904" y="17702"/>
                    <a:pt x="11339" y="17717"/>
                  </a:cubicBezTo>
                  <a:cubicBezTo>
                    <a:pt x="10970" y="17782"/>
                    <a:pt x="10744" y="17830"/>
                    <a:pt x="10373" y="17846"/>
                  </a:cubicBezTo>
                  <a:cubicBezTo>
                    <a:pt x="10067" y="17923"/>
                    <a:pt x="9831" y="17969"/>
                    <a:pt x="9538" y="17969"/>
                  </a:cubicBezTo>
                  <a:cubicBezTo>
                    <a:pt x="9462" y="17969"/>
                    <a:pt x="9381" y="17966"/>
                    <a:pt x="9295" y="17959"/>
                  </a:cubicBezTo>
                  <a:cubicBezTo>
                    <a:pt x="8666" y="17910"/>
                    <a:pt x="8118" y="17814"/>
                    <a:pt x="7458" y="17637"/>
                  </a:cubicBezTo>
                  <a:cubicBezTo>
                    <a:pt x="6926" y="17556"/>
                    <a:pt x="6218" y="17363"/>
                    <a:pt x="5799" y="17186"/>
                  </a:cubicBezTo>
                  <a:cubicBezTo>
                    <a:pt x="5251" y="16961"/>
                    <a:pt x="4753" y="16622"/>
                    <a:pt x="4366" y="16252"/>
                  </a:cubicBezTo>
                  <a:cubicBezTo>
                    <a:pt x="3915" y="15769"/>
                    <a:pt x="3480" y="15269"/>
                    <a:pt x="3029" y="14770"/>
                  </a:cubicBezTo>
                  <a:cubicBezTo>
                    <a:pt x="2755" y="14416"/>
                    <a:pt x="2498" y="14158"/>
                    <a:pt x="2304" y="13755"/>
                  </a:cubicBezTo>
                  <a:cubicBezTo>
                    <a:pt x="2111" y="13401"/>
                    <a:pt x="2014" y="12950"/>
                    <a:pt x="1933" y="12499"/>
                  </a:cubicBezTo>
                  <a:cubicBezTo>
                    <a:pt x="1676" y="11242"/>
                    <a:pt x="1482" y="10035"/>
                    <a:pt x="1338" y="8811"/>
                  </a:cubicBezTo>
                  <a:cubicBezTo>
                    <a:pt x="1306" y="8472"/>
                    <a:pt x="1274" y="8150"/>
                    <a:pt x="1225" y="7828"/>
                  </a:cubicBezTo>
                  <a:cubicBezTo>
                    <a:pt x="1218" y="7793"/>
                    <a:pt x="1187" y="7777"/>
                    <a:pt x="1154" y="7777"/>
                  </a:cubicBezTo>
                  <a:cubicBezTo>
                    <a:pt x="1110" y="7777"/>
                    <a:pt x="1064" y="7805"/>
                    <a:pt x="1064" y="7860"/>
                  </a:cubicBezTo>
                  <a:cubicBezTo>
                    <a:pt x="1209" y="9230"/>
                    <a:pt x="1386" y="10598"/>
                    <a:pt x="1643" y="11968"/>
                  </a:cubicBezTo>
                  <a:cubicBezTo>
                    <a:pt x="1804" y="12692"/>
                    <a:pt x="1886" y="13482"/>
                    <a:pt x="2304" y="14109"/>
                  </a:cubicBezTo>
                  <a:cubicBezTo>
                    <a:pt x="2674" y="14674"/>
                    <a:pt x="3142" y="15157"/>
                    <a:pt x="3576" y="15655"/>
                  </a:cubicBezTo>
                  <a:cubicBezTo>
                    <a:pt x="4205" y="16429"/>
                    <a:pt x="4929" y="17073"/>
                    <a:pt x="5863" y="17412"/>
                  </a:cubicBezTo>
                  <a:cubicBezTo>
                    <a:pt x="6395" y="17620"/>
                    <a:pt x="6958" y="17734"/>
                    <a:pt x="7506" y="17846"/>
                  </a:cubicBezTo>
                  <a:cubicBezTo>
                    <a:pt x="8167" y="18024"/>
                    <a:pt x="8844" y="18136"/>
                    <a:pt x="9535" y="18168"/>
                  </a:cubicBezTo>
                  <a:cubicBezTo>
                    <a:pt x="9825" y="18168"/>
                    <a:pt x="10115" y="18104"/>
                    <a:pt x="10405" y="18039"/>
                  </a:cubicBezTo>
                  <a:cubicBezTo>
                    <a:pt x="10551" y="18007"/>
                    <a:pt x="10856" y="18024"/>
                    <a:pt x="11082" y="17959"/>
                  </a:cubicBezTo>
                  <a:cubicBezTo>
                    <a:pt x="11372" y="17878"/>
                    <a:pt x="11597" y="17895"/>
                    <a:pt x="11936" y="17830"/>
                  </a:cubicBezTo>
                  <a:cubicBezTo>
                    <a:pt x="12306" y="17749"/>
                    <a:pt x="12660" y="17588"/>
                    <a:pt x="13031" y="17459"/>
                  </a:cubicBezTo>
                  <a:cubicBezTo>
                    <a:pt x="13337" y="17363"/>
                    <a:pt x="13659" y="17266"/>
                    <a:pt x="13965" y="17122"/>
                  </a:cubicBezTo>
                  <a:cubicBezTo>
                    <a:pt x="14174" y="16993"/>
                    <a:pt x="14287" y="16912"/>
                    <a:pt x="14496" y="16847"/>
                  </a:cubicBezTo>
                  <a:cubicBezTo>
                    <a:pt x="15044" y="16703"/>
                    <a:pt x="15366" y="16300"/>
                    <a:pt x="15801" y="16010"/>
                  </a:cubicBezTo>
                  <a:cubicBezTo>
                    <a:pt x="16203" y="15769"/>
                    <a:pt x="16526" y="15415"/>
                    <a:pt x="16864" y="15076"/>
                  </a:cubicBezTo>
                  <a:cubicBezTo>
                    <a:pt x="17026" y="14931"/>
                    <a:pt x="17202" y="14802"/>
                    <a:pt x="17315" y="14625"/>
                  </a:cubicBezTo>
                  <a:cubicBezTo>
                    <a:pt x="17460" y="14384"/>
                    <a:pt x="17556" y="14126"/>
                    <a:pt x="17638" y="13868"/>
                  </a:cubicBezTo>
                  <a:cubicBezTo>
                    <a:pt x="17863" y="13321"/>
                    <a:pt x="18217" y="12644"/>
                    <a:pt x="18394" y="11983"/>
                  </a:cubicBezTo>
                  <a:cubicBezTo>
                    <a:pt x="18572" y="11066"/>
                    <a:pt x="18684" y="10196"/>
                    <a:pt x="18716" y="9230"/>
                  </a:cubicBezTo>
                  <a:cubicBezTo>
                    <a:pt x="18587" y="8328"/>
                    <a:pt x="18475" y="7441"/>
                    <a:pt x="18217" y="6572"/>
                  </a:cubicBezTo>
                  <a:cubicBezTo>
                    <a:pt x="17960" y="5831"/>
                    <a:pt x="17556" y="5154"/>
                    <a:pt x="17138" y="4510"/>
                  </a:cubicBezTo>
                  <a:cubicBezTo>
                    <a:pt x="16542" y="3689"/>
                    <a:pt x="16107" y="2787"/>
                    <a:pt x="15415" y="2062"/>
                  </a:cubicBezTo>
                  <a:cubicBezTo>
                    <a:pt x="14947" y="1579"/>
                    <a:pt x="14335" y="1289"/>
                    <a:pt x="13772" y="967"/>
                  </a:cubicBezTo>
                  <a:cubicBezTo>
                    <a:pt x="12886" y="548"/>
                    <a:pt x="11968" y="161"/>
                    <a:pt x="11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0" name="Google Shape;1470;p47"/>
          <p:cNvGrpSpPr/>
          <p:nvPr/>
        </p:nvGrpSpPr>
        <p:grpSpPr>
          <a:xfrm>
            <a:off x="6483370" y="1552310"/>
            <a:ext cx="1300446" cy="1233337"/>
            <a:chOff x="5717177" y="1094750"/>
            <a:chExt cx="1772690" cy="1681671"/>
          </a:xfrm>
        </p:grpSpPr>
        <p:sp>
          <p:nvSpPr>
            <p:cNvPr id="1471" name="Google Shape;1471;p47"/>
            <p:cNvSpPr/>
            <p:nvPr/>
          </p:nvSpPr>
          <p:spPr>
            <a:xfrm>
              <a:off x="5717177" y="1094750"/>
              <a:ext cx="1772690" cy="1681671"/>
            </a:xfrm>
            <a:custGeom>
              <a:avLst/>
              <a:gdLst/>
              <a:ahLst/>
              <a:cxnLst/>
              <a:rect l="l" t="t" r="r" b="b"/>
              <a:pathLst>
                <a:path w="220896" h="209554" extrusionOk="0">
                  <a:moveTo>
                    <a:pt x="104480" y="0"/>
                  </a:moveTo>
                  <a:cubicBezTo>
                    <a:pt x="66730" y="0"/>
                    <a:pt x="36446" y="17292"/>
                    <a:pt x="19193" y="48690"/>
                  </a:cubicBezTo>
                  <a:cubicBezTo>
                    <a:pt x="0" y="83637"/>
                    <a:pt x="1075" y="129121"/>
                    <a:pt x="21898" y="161900"/>
                  </a:cubicBezTo>
                  <a:cubicBezTo>
                    <a:pt x="40573" y="191283"/>
                    <a:pt x="74982" y="209553"/>
                    <a:pt x="111676" y="209553"/>
                  </a:cubicBezTo>
                  <a:cubicBezTo>
                    <a:pt x="148160" y="209553"/>
                    <a:pt x="180113" y="191935"/>
                    <a:pt x="199343" y="161229"/>
                  </a:cubicBezTo>
                  <a:cubicBezTo>
                    <a:pt x="219686" y="128737"/>
                    <a:pt x="220895" y="87917"/>
                    <a:pt x="202510" y="54696"/>
                  </a:cubicBezTo>
                  <a:cubicBezTo>
                    <a:pt x="183260" y="19941"/>
                    <a:pt x="147526" y="0"/>
                    <a:pt x="104480" y="0"/>
                  </a:cubicBezTo>
                  <a:close/>
                </a:path>
              </a:pathLst>
            </a:custGeom>
            <a:solidFill>
              <a:srgbClr val="544139">
                <a:alpha val="212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7"/>
            <p:cNvSpPr/>
            <p:nvPr/>
          </p:nvSpPr>
          <p:spPr>
            <a:xfrm>
              <a:off x="5717177" y="1094750"/>
              <a:ext cx="1772690" cy="1681671"/>
            </a:xfrm>
            <a:custGeom>
              <a:avLst/>
              <a:gdLst/>
              <a:ahLst/>
              <a:cxnLst/>
              <a:rect l="l" t="t" r="r" b="b"/>
              <a:pathLst>
                <a:path w="220896" h="209554" extrusionOk="0">
                  <a:moveTo>
                    <a:pt x="104480" y="0"/>
                  </a:moveTo>
                  <a:cubicBezTo>
                    <a:pt x="66730" y="0"/>
                    <a:pt x="36446" y="17292"/>
                    <a:pt x="19193" y="48690"/>
                  </a:cubicBezTo>
                  <a:cubicBezTo>
                    <a:pt x="0" y="83637"/>
                    <a:pt x="1075" y="129121"/>
                    <a:pt x="21898" y="161900"/>
                  </a:cubicBezTo>
                  <a:cubicBezTo>
                    <a:pt x="40573" y="191283"/>
                    <a:pt x="74982" y="209553"/>
                    <a:pt x="111676" y="209553"/>
                  </a:cubicBezTo>
                  <a:cubicBezTo>
                    <a:pt x="148160" y="209553"/>
                    <a:pt x="180113" y="191935"/>
                    <a:pt x="199343" y="161229"/>
                  </a:cubicBezTo>
                  <a:cubicBezTo>
                    <a:pt x="219686" y="128737"/>
                    <a:pt x="220895" y="87917"/>
                    <a:pt x="202510" y="54696"/>
                  </a:cubicBezTo>
                  <a:cubicBezTo>
                    <a:pt x="183260" y="19941"/>
                    <a:pt x="147526" y="0"/>
                    <a:pt x="1044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7"/>
            <p:cNvSpPr/>
            <p:nvPr/>
          </p:nvSpPr>
          <p:spPr>
            <a:xfrm>
              <a:off x="7205550" y="1518751"/>
              <a:ext cx="88869" cy="72538"/>
            </a:xfrm>
            <a:custGeom>
              <a:avLst/>
              <a:gdLst/>
              <a:ahLst/>
              <a:cxnLst/>
              <a:rect l="l" t="t" r="r" b="b"/>
              <a:pathLst>
                <a:path w="11074" h="9039" extrusionOk="0">
                  <a:moveTo>
                    <a:pt x="2726" y="0"/>
                  </a:moveTo>
                  <a:cubicBezTo>
                    <a:pt x="1363" y="0"/>
                    <a:pt x="769" y="576"/>
                    <a:pt x="500" y="1075"/>
                  </a:cubicBezTo>
                  <a:cubicBezTo>
                    <a:pt x="1" y="1958"/>
                    <a:pt x="135" y="3127"/>
                    <a:pt x="884" y="4394"/>
                  </a:cubicBezTo>
                  <a:cubicBezTo>
                    <a:pt x="2169" y="6602"/>
                    <a:pt x="5355" y="9038"/>
                    <a:pt x="7850" y="9038"/>
                  </a:cubicBezTo>
                  <a:cubicBezTo>
                    <a:pt x="8676" y="9038"/>
                    <a:pt x="9346" y="8770"/>
                    <a:pt x="9865" y="8271"/>
                  </a:cubicBezTo>
                  <a:cubicBezTo>
                    <a:pt x="10843" y="7293"/>
                    <a:pt x="11074" y="6121"/>
                    <a:pt x="10556" y="4855"/>
                  </a:cubicBezTo>
                  <a:cubicBezTo>
                    <a:pt x="9482" y="2245"/>
                    <a:pt x="5336" y="0"/>
                    <a:pt x="2726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7"/>
            <p:cNvSpPr/>
            <p:nvPr/>
          </p:nvSpPr>
          <p:spPr>
            <a:xfrm>
              <a:off x="6737050" y="1819993"/>
              <a:ext cx="88556" cy="66688"/>
            </a:xfrm>
            <a:custGeom>
              <a:avLst/>
              <a:gdLst/>
              <a:ahLst/>
              <a:cxnLst/>
              <a:rect l="l" t="t" r="r" b="b"/>
              <a:pathLst>
                <a:path w="11035" h="8310" extrusionOk="0">
                  <a:moveTo>
                    <a:pt x="5643" y="1"/>
                  </a:moveTo>
                  <a:cubicBezTo>
                    <a:pt x="3685" y="1"/>
                    <a:pt x="1861" y="653"/>
                    <a:pt x="883" y="1708"/>
                  </a:cubicBezTo>
                  <a:cubicBezTo>
                    <a:pt x="288" y="2360"/>
                    <a:pt x="1" y="3128"/>
                    <a:pt x="77" y="3954"/>
                  </a:cubicBezTo>
                  <a:cubicBezTo>
                    <a:pt x="288" y="6775"/>
                    <a:pt x="3282" y="8310"/>
                    <a:pt x="6007" y="8310"/>
                  </a:cubicBezTo>
                  <a:cubicBezTo>
                    <a:pt x="8867" y="8310"/>
                    <a:pt x="10805" y="6718"/>
                    <a:pt x="10958" y="4280"/>
                  </a:cubicBezTo>
                  <a:cubicBezTo>
                    <a:pt x="11035" y="3225"/>
                    <a:pt x="10709" y="2284"/>
                    <a:pt x="10037" y="1574"/>
                  </a:cubicBezTo>
                  <a:cubicBezTo>
                    <a:pt x="9097" y="576"/>
                    <a:pt x="7504" y="1"/>
                    <a:pt x="5643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7"/>
            <p:cNvSpPr/>
            <p:nvPr/>
          </p:nvSpPr>
          <p:spPr>
            <a:xfrm>
              <a:off x="6651873" y="1260626"/>
              <a:ext cx="99502" cy="70540"/>
            </a:xfrm>
            <a:custGeom>
              <a:avLst/>
              <a:gdLst/>
              <a:ahLst/>
              <a:cxnLst/>
              <a:rect l="l" t="t" r="r" b="b"/>
              <a:pathLst>
                <a:path w="12399" h="8790" extrusionOk="0">
                  <a:moveTo>
                    <a:pt x="6680" y="0"/>
                  </a:moveTo>
                  <a:cubicBezTo>
                    <a:pt x="3667" y="0"/>
                    <a:pt x="308" y="1707"/>
                    <a:pt x="59" y="4875"/>
                  </a:cubicBezTo>
                  <a:cubicBezTo>
                    <a:pt x="1" y="5642"/>
                    <a:pt x="270" y="6352"/>
                    <a:pt x="827" y="6947"/>
                  </a:cubicBezTo>
                  <a:cubicBezTo>
                    <a:pt x="1882" y="8079"/>
                    <a:pt x="3974" y="8790"/>
                    <a:pt x="6296" y="8790"/>
                  </a:cubicBezTo>
                  <a:cubicBezTo>
                    <a:pt x="8542" y="8790"/>
                    <a:pt x="10423" y="8137"/>
                    <a:pt x="11439" y="6986"/>
                  </a:cubicBezTo>
                  <a:cubicBezTo>
                    <a:pt x="12112" y="6218"/>
                    <a:pt x="12399" y="5259"/>
                    <a:pt x="12283" y="4202"/>
                  </a:cubicBezTo>
                  <a:cubicBezTo>
                    <a:pt x="11976" y="1651"/>
                    <a:pt x="9789" y="0"/>
                    <a:pt x="6680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7"/>
            <p:cNvSpPr/>
            <p:nvPr/>
          </p:nvSpPr>
          <p:spPr>
            <a:xfrm>
              <a:off x="6530366" y="1854797"/>
              <a:ext cx="201460" cy="143391"/>
            </a:xfrm>
            <a:custGeom>
              <a:avLst/>
              <a:gdLst/>
              <a:ahLst/>
              <a:cxnLst/>
              <a:rect l="l" t="t" r="r" b="b"/>
              <a:pathLst>
                <a:path w="25104" h="17868" extrusionOk="0">
                  <a:moveTo>
                    <a:pt x="12762" y="1"/>
                  </a:moveTo>
                  <a:cubicBezTo>
                    <a:pt x="7888" y="1"/>
                    <a:pt x="1690" y="2381"/>
                    <a:pt x="288" y="9116"/>
                  </a:cubicBezTo>
                  <a:cubicBezTo>
                    <a:pt x="1" y="10441"/>
                    <a:pt x="365" y="11803"/>
                    <a:pt x="1363" y="13013"/>
                  </a:cubicBezTo>
                  <a:cubicBezTo>
                    <a:pt x="3647" y="15833"/>
                    <a:pt x="9193" y="17868"/>
                    <a:pt x="14586" y="17868"/>
                  </a:cubicBezTo>
                  <a:cubicBezTo>
                    <a:pt x="17503" y="17868"/>
                    <a:pt x="20017" y="17273"/>
                    <a:pt x="21841" y="16122"/>
                  </a:cubicBezTo>
                  <a:cubicBezTo>
                    <a:pt x="23970" y="14797"/>
                    <a:pt x="25103" y="12744"/>
                    <a:pt x="25103" y="10191"/>
                  </a:cubicBezTo>
                  <a:cubicBezTo>
                    <a:pt x="25103" y="3494"/>
                    <a:pt x="18903" y="1"/>
                    <a:pt x="12762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7"/>
            <p:cNvSpPr/>
            <p:nvPr/>
          </p:nvSpPr>
          <p:spPr>
            <a:xfrm>
              <a:off x="6478621" y="1320220"/>
              <a:ext cx="150782" cy="95185"/>
            </a:xfrm>
            <a:custGeom>
              <a:avLst/>
              <a:gdLst/>
              <a:ahLst/>
              <a:cxnLst/>
              <a:rect l="l" t="t" r="r" b="b"/>
              <a:pathLst>
                <a:path w="18789" h="11861" extrusionOk="0">
                  <a:moveTo>
                    <a:pt x="11247" y="0"/>
                  </a:moveTo>
                  <a:cubicBezTo>
                    <a:pt x="7120" y="0"/>
                    <a:pt x="2726" y="1863"/>
                    <a:pt x="998" y="4338"/>
                  </a:cubicBezTo>
                  <a:cubicBezTo>
                    <a:pt x="192" y="5489"/>
                    <a:pt x="0" y="6737"/>
                    <a:pt x="441" y="7946"/>
                  </a:cubicBezTo>
                  <a:cubicBezTo>
                    <a:pt x="1344" y="10402"/>
                    <a:pt x="4261" y="11861"/>
                    <a:pt x="8214" y="11861"/>
                  </a:cubicBezTo>
                  <a:cubicBezTo>
                    <a:pt x="12071" y="11861"/>
                    <a:pt x="15814" y="10499"/>
                    <a:pt x="17560" y="8465"/>
                  </a:cubicBezTo>
                  <a:cubicBezTo>
                    <a:pt x="18424" y="7428"/>
                    <a:pt x="18788" y="6257"/>
                    <a:pt x="18596" y="5049"/>
                  </a:cubicBezTo>
                  <a:cubicBezTo>
                    <a:pt x="18097" y="1843"/>
                    <a:pt x="15410" y="0"/>
                    <a:pt x="11247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7"/>
            <p:cNvSpPr/>
            <p:nvPr/>
          </p:nvSpPr>
          <p:spPr>
            <a:xfrm>
              <a:off x="6219261" y="1184846"/>
              <a:ext cx="144932" cy="95498"/>
            </a:xfrm>
            <a:custGeom>
              <a:avLst/>
              <a:gdLst/>
              <a:ahLst/>
              <a:cxnLst/>
              <a:rect l="l" t="t" r="r" b="b"/>
              <a:pathLst>
                <a:path w="18060" h="11900" extrusionOk="0">
                  <a:moveTo>
                    <a:pt x="13281" y="1"/>
                  </a:moveTo>
                  <a:cubicBezTo>
                    <a:pt x="8829" y="1"/>
                    <a:pt x="2629" y="3243"/>
                    <a:pt x="749" y="6544"/>
                  </a:cubicBezTo>
                  <a:cubicBezTo>
                    <a:pt x="58" y="7773"/>
                    <a:pt x="1" y="8962"/>
                    <a:pt x="595" y="9960"/>
                  </a:cubicBezTo>
                  <a:cubicBezTo>
                    <a:pt x="1363" y="11227"/>
                    <a:pt x="2841" y="11900"/>
                    <a:pt x="4876" y="11900"/>
                  </a:cubicBezTo>
                  <a:lnTo>
                    <a:pt x="4894" y="11900"/>
                  </a:lnTo>
                  <a:cubicBezTo>
                    <a:pt x="8983" y="11900"/>
                    <a:pt x="14720" y="9116"/>
                    <a:pt x="16928" y="6084"/>
                  </a:cubicBezTo>
                  <a:cubicBezTo>
                    <a:pt x="17791" y="4875"/>
                    <a:pt x="18059" y="3666"/>
                    <a:pt x="17714" y="2591"/>
                  </a:cubicBezTo>
                  <a:cubicBezTo>
                    <a:pt x="17138" y="902"/>
                    <a:pt x="15603" y="1"/>
                    <a:pt x="13281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7"/>
            <p:cNvSpPr/>
            <p:nvPr/>
          </p:nvSpPr>
          <p:spPr>
            <a:xfrm>
              <a:off x="5888141" y="2268173"/>
              <a:ext cx="60685" cy="79167"/>
            </a:xfrm>
            <a:custGeom>
              <a:avLst/>
              <a:gdLst/>
              <a:ahLst/>
              <a:cxnLst/>
              <a:rect l="l" t="t" r="r" b="b"/>
              <a:pathLst>
                <a:path w="7562" h="9865" extrusionOk="0">
                  <a:moveTo>
                    <a:pt x="2572" y="0"/>
                  </a:moveTo>
                  <a:cubicBezTo>
                    <a:pt x="2398" y="0"/>
                    <a:pt x="2207" y="18"/>
                    <a:pt x="2035" y="38"/>
                  </a:cubicBezTo>
                  <a:cubicBezTo>
                    <a:pt x="671" y="287"/>
                    <a:pt x="0" y="1515"/>
                    <a:pt x="172" y="3416"/>
                  </a:cubicBezTo>
                  <a:cubicBezTo>
                    <a:pt x="403" y="6026"/>
                    <a:pt x="2360" y="9864"/>
                    <a:pt x="4586" y="9864"/>
                  </a:cubicBezTo>
                  <a:cubicBezTo>
                    <a:pt x="4990" y="9864"/>
                    <a:pt x="5354" y="9749"/>
                    <a:pt x="5681" y="9519"/>
                  </a:cubicBezTo>
                  <a:cubicBezTo>
                    <a:pt x="7101" y="8578"/>
                    <a:pt x="7562" y="6467"/>
                    <a:pt x="6871" y="4164"/>
                  </a:cubicBezTo>
                  <a:cubicBezTo>
                    <a:pt x="6237" y="2091"/>
                    <a:pt x="4663" y="0"/>
                    <a:pt x="2572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7"/>
            <p:cNvSpPr/>
            <p:nvPr/>
          </p:nvSpPr>
          <p:spPr>
            <a:xfrm>
              <a:off x="5864115" y="2130793"/>
              <a:ext cx="103506" cy="117671"/>
            </a:xfrm>
            <a:custGeom>
              <a:avLst/>
              <a:gdLst/>
              <a:ahLst/>
              <a:cxnLst/>
              <a:rect l="l" t="t" r="r" b="b"/>
              <a:pathLst>
                <a:path w="12898" h="14663" extrusionOk="0">
                  <a:moveTo>
                    <a:pt x="4760" y="0"/>
                  </a:moveTo>
                  <a:cubicBezTo>
                    <a:pt x="4031" y="0"/>
                    <a:pt x="3340" y="230"/>
                    <a:pt x="2706" y="671"/>
                  </a:cubicBezTo>
                  <a:cubicBezTo>
                    <a:pt x="653" y="2111"/>
                    <a:pt x="0" y="4932"/>
                    <a:pt x="978" y="8061"/>
                  </a:cubicBezTo>
                  <a:cubicBezTo>
                    <a:pt x="2015" y="11342"/>
                    <a:pt x="4894" y="14663"/>
                    <a:pt x="8386" y="14663"/>
                  </a:cubicBezTo>
                  <a:cubicBezTo>
                    <a:pt x="9136" y="14663"/>
                    <a:pt x="9865" y="14509"/>
                    <a:pt x="10574" y="14220"/>
                  </a:cubicBezTo>
                  <a:cubicBezTo>
                    <a:pt x="12245" y="13549"/>
                    <a:pt x="12897" y="11649"/>
                    <a:pt x="12378" y="9020"/>
                  </a:cubicBezTo>
                  <a:cubicBezTo>
                    <a:pt x="11572" y="4855"/>
                    <a:pt x="8061" y="0"/>
                    <a:pt x="4760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7"/>
            <p:cNvSpPr/>
            <p:nvPr/>
          </p:nvSpPr>
          <p:spPr>
            <a:xfrm>
              <a:off x="5898919" y="1560023"/>
              <a:ext cx="99037" cy="65925"/>
            </a:xfrm>
            <a:custGeom>
              <a:avLst/>
              <a:gdLst/>
              <a:ahLst/>
              <a:cxnLst/>
              <a:rect l="l" t="t" r="r" b="b"/>
              <a:pathLst>
                <a:path w="12341" h="8215" extrusionOk="0">
                  <a:moveTo>
                    <a:pt x="8348" y="0"/>
                  </a:moveTo>
                  <a:cubicBezTo>
                    <a:pt x="5470" y="0"/>
                    <a:pt x="1843" y="1669"/>
                    <a:pt x="615" y="3588"/>
                  </a:cubicBezTo>
                  <a:cubicBezTo>
                    <a:pt x="96" y="4394"/>
                    <a:pt x="1" y="5220"/>
                    <a:pt x="346" y="5968"/>
                  </a:cubicBezTo>
                  <a:cubicBezTo>
                    <a:pt x="979" y="7370"/>
                    <a:pt x="2744" y="8214"/>
                    <a:pt x="5047" y="8214"/>
                  </a:cubicBezTo>
                  <a:cubicBezTo>
                    <a:pt x="7524" y="8214"/>
                    <a:pt x="9942" y="7273"/>
                    <a:pt x="11209" y="5835"/>
                  </a:cubicBezTo>
                  <a:cubicBezTo>
                    <a:pt x="11995" y="4932"/>
                    <a:pt x="12340" y="3857"/>
                    <a:pt x="12187" y="2726"/>
                  </a:cubicBezTo>
                  <a:cubicBezTo>
                    <a:pt x="11956" y="998"/>
                    <a:pt x="10556" y="0"/>
                    <a:pt x="8348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7"/>
            <p:cNvSpPr/>
            <p:nvPr/>
          </p:nvSpPr>
          <p:spPr>
            <a:xfrm>
              <a:off x="6070494" y="1775478"/>
              <a:ext cx="145228" cy="111058"/>
            </a:xfrm>
            <a:custGeom>
              <a:avLst/>
              <a:gdLst/>
              <a:ahLst/>
              <a:cxnLst/>
              <a:rect l="l" t="t" r="r" b="b"/>
              <a:pathLst>
                <a:path w="18097" h="13839" extrusionOk="0">
                  <a:moveTo>
                    <a:pt x="10248" y="1"/>
                  </a:moveTo>
                  <a:cubicBezTo>
                    <a:pt x="7062" y="1"/>
                    <a:pt x="3915" y="1287"/>
                    <a:pt x="1996" y="3340"/>
                  </a:cubicBezTo>
                  <a:cubicBezTo>
                    <a:pt x="653" y="4818"/>
                    <a:pt x="0" y="6602"/>
                    <a:pt x="154" y="8503"/>
                  </a:cubicBezTo>
                  <a:cubicBezTo>
                    <a:pt x="422" y="11804"/>
                    <a:pt x="3263" y="13838"/>
                    <a:pt x="7580" y="13838"/>
                  </a:cubicBezTo>
                  <a:cubicBezTo>
                    <a:pt x="11208" y="13838"/>
                    <a:pt x="14719" y="12380"/>
                    <a:pt x="16523" y="10095"/>
                  </a:cubicBezTo>
                  <a:cubicBezTo>
                    <a:pt x="17713" y="8637"/>
                    <a:pt x="18097" y="6871"/>
                    <a:pt x="17675" y="5049"/>
                  </a:cubicBezTo>
                  <a:cubicBezTo>
                    <a:pt x="16945" y="1881"/>
                    <a:pt x="14182" y="1"/>
                    <a:pt x="10248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7"/>
            <p:cNvSpPr/>
            <p:nvPr/>
          </p:nvSpPr>
          <p:spPr>
            <a:xfrm>
              <a:off x="6206782" y="1551236"/>
              <a:ext cx="304493" cy="206852"/>
            </a:xfrm>
            <a:custGeom>
              <a:avLst/>
              <a:gdLst/>
              <a:ahLst/>
              <a:cxnLst/>
              <a:rect l="l" t="t" r="r" b="b"/>
              <a:pathLst>
                <a:path w="37943" h="25776" extrusionOk="0">
                  <a:moveTo>
                    <a:pt x="23184" y="1"/>
                  </a:moveTo>
                  <a:cubicBezTo>
                    <a:pt x="15124" y="1"/>
                    <a:pt x="6469" y="3839"/>
                    <a:pt x="2631" y="9156"/>
                  </a:cubicBezTo>
                  <a:cubicBezTo>
                    <a:pt x="558" y="12015"/>
                    <a:pt x="1" y="15162"/>
                    <a:pt x="1019" y="18233"/>
                  </a:cubicBezTo>
                  <a:cubicBezTo>
                    <a:pt x="2592" y="23031"/>
                    <a:pt x="7600" y="25776"/>
                    <a:pt x="14760" y="25776"/>
                  </a:cubicBezTo>
                  <a:cubicBezTo>
                    <a:pt x="23319" y="25776"/>
                    <a:pt x="32127" y="21917"/>
                    <a:pt x="35678" y="16602"/>
                  </a:cubicBezTo>
                  <a:cubicBezTo>
                    <a:pt x="37616" y="13723"/>
                    <a:pt x="37943" y="10518"/>
                    <a:pt x="36638" y="7352"/>
                  </a:cubicBezTo>
                  <a:cubicBezTo>
                    <a:pt x="34699" y="2669"/>
                    <a:pt x="29806" y="1"/>
                    <a:pt x="23184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7"/>
            <p:cNvSpPr/>
            <p:nvPr/>
          </p:nvSpPr>
          <p:spPr>
            <a:xfrm>
              <a:off x="6310746" y="2592664"/>
              <a:ext cx="147861" cy="81799"/>
            </a:xfrm>
            <a:custGeom>
              <a:avLst/>
              <a:gdLst/>
              <a:ahLst/>
              <a:cxnLst/>
              <a:rect l="l" t="t" r="r" b="b"/>
              <a:pathLst>
                <a:path w="18425" h="10193" extrusionOk="0">
                  <a:moveTo>
                    <a:pt x="8522" y="1"/>
                  </a:moveTo>
                  <a:cubicBezTo>
                    <a:pt x="4990" y="1"/>
                    <a:pt x="2112" y="827"/>
                    <a:pt x="864" y="2247"/>
                  </a:cubicBezTo>
                  <a:cubicBezTo>
                    <a:pt x="249" y="2918"/>
                    <a:pt x="1" y="3706"/>
                    <a:pt x="96" y="4588"/>
                  </a:cubicBezTo>
                  <a:cubicBezTo>
                    <a:pt x="500" y="8235"/>
                    <a:pt x="5413" y="10192"/>
                    <a:pt x="9845" y="10192"/>
                  </a:cubicBezTo>
                  <a:cubicBezTo>
                    <a:pt x="13453" y="10192"/>
                    <a:pt x="17580" y="8810"/>
                    <a:pt x="18271" y="4952"/>
                  </a:cubicBezTo>
                  <a:cubicBezTo>
                    <a:pt x="18424" y="4185"/>
                    <a:pt x="18213" y="3417"/>
                    <a:pt x="17657" y="2746"/>
                  </a:cubicBezTo>
                  <a:cubicBezTo>
                    <a:pt x="16063" y="845"/>
                    <a:pt x="11918" y="1"/>
                    <a:pt x="8522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7"/>
            <p:cNvSpPr/>
            <p:nvPr/>
          </p:nvSpPr>
          <p:spPr>
            <a:xfrm>
              <a:off x="6476775" y="2365035"/>
              <a:ext cx="381027" cy="215784"/>
            </a:xfrm>
            <a:custGeom>
              <a:avLst/>
              <a:gdLst/>
              <a:ahLst/>
              <a:cxnLst/>
              <a:rect l="l" t="t" r="r" b="b"/>
              <a:pathLst>
                <a:path w="47480" h="26889" extrusionOk="0">
                  <a:moveTo>
                    <a:pt x="22377" y="1"/>
                  </a:moveTo>
                  <a:cubicBezTo>
                    <a:pt x="13012" y="1"/>
                    <a:pt x="1612" y="2956"/>
                    <a:pt x="307" y="11267"/>
                  </a:cubicBezTo>
                  <a:cubicBezTo>
                    <a:pt x="0" y="13340"/>
                    <a:pt x="709" y="15412"/>
                    <a:pt x="2457" y="17465"/>
                  </a:cubicBezTo>
                  <a:cubicBezTo>
                    <a:pt x="7063" y="22839"/>
                    <a:pt x="18020" y="26889"/>
                    <a:pt x="27961" y="26889"/>
                  </a:cubicBezTo>
                  <a:cubicBezTo>
                    <a:pt x="37500" y="26889"/>
                    <a:pt x="44025" y="23299"/>
                    <a:pt x="46347" y="16813"/>
                  </a:cubicBezTo>
                  <a:cubicBezTo>
                    <a:pt x="47480" y="13647"/>
                    <a:pt x="47134" y="10768"/>
                    <a:pt x="45349" y="8215"/>
                  </a:cubicBezTo>
                  <a:cubicBezTo>
                    <a:pt x="41817" y="3225"/>
                    <a:pt x="32817" y="1"/>
                    <a:pt x="22377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7"/>
            <p:cNvSpPr/>
            <p:nvPr/>
          </p:nvSpPr>
          <p:spPr>
            <a:xfrm>
              <a:off x="6994556" y="2465612"/>
              <a:ext cx="90257" cy="80242"/>
            </a:xfrm>
            <a:custGeom>
              <a:avLst/>
              <a:gdLst/>
              <a:ahLst/>
              <a:cxnLst/>
              <a:rect l="l" t="t" r="r" b="b"/>
              <a:pathLst>
                <a:path w="11247" h="9999" extrusionOk="0">
                  <a:moveTo>
                    <a:pt x="7888" y="1"/>
                  </a:moveTo>
                  <a:cubicBezTo>
                    <a:pt x="5086" y="1"/>
                    <a:pt x="1651" y="3013"/>
                    <a:pt x="595" y="5585"/>
                  </a:cubicBezTo>
                  <a:cubicBezTo>
                    <a:pt x="1" y="7005"/>
                    <a:pt x="134" y="8253"/>
                    <a:pt x="979" y="9097"/>
                  </a:cubicBezTo>
                  <a:cubicBezTo>
                    <a:pt x="1574" y="9692"/>
                    <a:pt x="2399" y="9999"/>
                    <a:pt x="3378" y="9999"/>
                  </a:cubicBezTo>
                  <a:cubicBezTo>
                    <a:pt x="5968" y="9999"/>
                    <a:pt x="9231" y="7869"/>
                    <a:pt x="10498" y="5316"/>
                  </a:cubicBezTo>
                  <a:cubicBezTo>
                    <a:pt x="11247" y="3819"/>
                    <a:pt x="11189" y="2342"/>
                    <a:pt x="10306" y="1170"/>
                  </a:cubicBezTo>
                  <a:cubicBezTo>
                    <a:pt x="9730" y="403"/>
                    <a:pt x="8906" y="1"/>
                    <a:pt x="7888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7"/>
            <p:cNvSpPr/>
            <p:nvPr/>
          </p:nvSpPr>
          <p:spPr>
            <a:xfrm>
              <a:off x="7000719" y="2142333"/>
              <a:ext cx="109814" cy="79480"/>
            </a:xfrm>
            <a:custGeom>
              <a:avLst/>
              <a:gdLst/>
              <a:ahLst/>
              <a:cxnLst/>
              <a:rect l="l" t="t" r="r" b="b"/>
              <a:pathLst>
                <a:path w="13684" h="9904" extrusionOk="0">
                  <a:moveTo>
                    <a:pt x="6697" y="1"/>
                  </a:moveTo>
                  <a:cubicBezTo>
                    <a:pt x="3647" y="1"/>
                    <a:pt x="249" y="1518"/>
                    <a:pt x="77" y="4875"/>
                  </a:cubicBezTo>
                  <a:cubicBezTo>
                    <a:pt x="0" y="6009"/>
                    <a:pt x="384" y="7025"/>
                    <a:pt x="1170" y="7851"/>
                  </a:cubicBezTo>
                  <a:cubicBezTo>
                    <a:pt x="2380" y="9136"/>
                    <a:pt x="4548" y="9904"/>
                    <a:pt x="6986" y="9904"/>
                  </a:cubicBezTo>
                  <a:cubicBezTo>
                    <a:pt x="9366" y="9904"/>
                    <a:pt x="11457" y="9156"/>
                    <a:pt x="12608" y="7946"/>
                  </a:cubicBezTo>
                  <a:cubicBezTo>
                    <a:pt x="13338" y="7178"/>
                    <a:pt x="13683" y="6239"/>
                    <a:pt x="13626" y="5202"/>
                  </a:cubicBezTo>
                  <a:cubicBezTo>
                    <a:pt x="13414" y="1633"/>
                    <a:pt x="9883" y="1"/>
                    <a:pt x="6697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7"/>
            <p:cNvSpPr/>
            <p:nvPr/>
          </p:nvSpPr>
          <p:spPr>
            <a:xfrm>
              <a:off x="6974847" y="1575568"/>
              <a:ext cx="197905" cy="134162"/>
            </a:xfrm>
            <a:custGeom>
              <a:avLst/>
              <a:gdLst/>
              <a:ahLst/>
              <a:cxnLst/>
              <a:rect l="l" t="t" r="r" b="b"/>
              <a:pathLst>
                <a:path w="24661" h="16718" extrusionOk="0">
                  <a:moveTo>
                    <a:pt x="7350" y="1"/>
                  </a:moveTo>
                  <a:cubicBezTo>
                    <a:pt x="3224" y="1"/>
                    <a:pt x="729" y="1690"/>
                    <a:pt x="307" y="4780"/>
                  </a:cubicBezTo>
                  <a:cubicBezTo>
                    <a:pt x="0" y="7063"/>
                    <a:pt x="768" y="9348"/>
                    <a:pt x="2514" y="11344"/>
                  </a:cubicBezTo>
                  <a:cubicBezTo>
                    <a:pt x="5335" y="14548"/>
                    <a:pt x="10420" y="16718"/>
                    <a:pt x="15180" y="16718"/>
                  </a:cubicBezTo>
                  <a:cubicBezTo>
                    <a:pt x="19517" y="16718"/>
                    <a:pt x="22780" y="14875"/>
                    <a:pt x="24105" y="11651"/>
                  </a:cubicBezTo>
                  <a:cubicBezTo>
                    <a:pt x="24660" y="10308"/>
                    <a:pt x="24430" y="8811"/>
                    <a:pt x="23452" y="7332"/>
                  </a:cubicBezTo>
                  <a:cubicBezTo>
                    <a:pt x="20881" y="3494"/>
                    <a:pt x="13204" y="1"/>
                    <a:pt x="7350" y="1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7"/>
            <p:cNvSpPr/>
            <p:nvPr/>
          </p:nvSpPr>
          <p:spPr>
            <a:xfrm>
              <a:off x="7159968" y="2040689"/>
              <a:ext cx="140301" cy="112904"/>
            </a:xfrm>
            <a:custGeom>
              <a:avLst/>
              <a:gdLst/>
              <a:ahLst/>
              <a:cxnLst/>
              <a:rect l="l" t="t" r="r" b="b"/>
              <a:pathLst>
                <a:path w="17483" h="14069" extrusionOk="0">
                  <a:moveTo>
                    <a:pt x="7503" y="0"/>
                  </a:moveTo>
                  <a:cubicBezTo>
                    <a:pt x="4241" y="0"/>
                    <a:pt x="614" y="1728"/>
                    <a:pt x="134" y="6564"/>
                  </a:cubicBezTo>
                  <a:cubicBezTo>
                    <a:pt x="0" y="8081"/>
                    <a:pt x="518" y="9519"/>
                    <a:pt x="1631" y="10748"/>
                  </a:cubicBezTo>
                  <a:cubicBezTo>
                    <a:pt x="3455" y="12764"/>
                    <a:pt x="6794" y="14069"/>
                    <a:pt x="10113" y="14069"/>
                  </a:cubicBezTo>
                  <a:cubicBezTo>
                    <a:pt x="14297" y="14069"/>
                    <a:pt x="17061" y="11996"/>
                    <a:pt x="17329" y="8637"/>
                  </a:cubicBezTo>
                  <a:cubicBezTo>
                    <a:pt x="17483" y="6717"/>
                    <a:pt x="16830" y="4895"/>
                    <a:pt x="15410" y="3360"/>
                  </a:cubicBezTo>
                  <a:cubicBezTo>
                    <a:pt x="13491" y="1287"/>
                    <a:pt x="10459" y="0"/>
                    <a:pt x="7503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7"/>
            <p:cNvSpPr/>
            <p:nvPr/>
          </p:nvSpPr>
          <p:spPr>
            <a:xfrm>
              <a:off x="7298728" y="1645345"/>
              <a:ext cx="54682" cy="70235"/>
            </a:xfrm>
            <a:custGeom>
              <a:avLst/>
              <a:gdLst/>
              <a:ahLst/>
              <a:cxnLst/>
              <a:rect l="l" t="t" r="r" b="b"/>
              <a:pathLst>
                <a:path w="6814" h="8752" extrusionOk="0">
                  <a:moveTo>
                    <a:pt x="3014" y="0"/>
                  </a:moveTo>
                  <a:cubicBezTo>
                    <a:pt x="2630" y="0"/>
                    <a:pt x="2265" y="154"/>
                    <a:pt x="1939" y="441"/>
                  </a:cubicBezTo>
                  <a:cubicBezTo>
                    <a:pt x="442" y="1708"/>
                    <a:pt x="0" y="3550"/>
                    <a:pt x="711" y="5469"/>
                  </a:cubicBezTo>
                  <a:cubicBezTo>
                    <a:pt x="1402" y="7350"/>
                    <a:pt x="3014" y="8752"/>
                    <a:pt x="4452" y="8752"/>
                  </a:cubicBezTo>
                  <a:cubicBezTo>
                    <a:pt x="4818" y="8752"/>
                    <a:pt x="5143" y="8675"/>
                    <a:pt x="5450" y="8502"/>
                  </a:cubicBezTo>
                  <a:cubicBezTo>
                    <a:pt x="6525" y="7887"/>
                    <a:pt x="6814" y="6237"/>
                    <a:pt x="6256" y="4069"/>
                  </a:cubicBezTo>
                  <a:cubicBezTo>
                    <a:pt x="5719" y="2112"/>
                    <a:pt x="4491" y="0"/>
                    <a:pt x="3014" y="0"/>
                  </a:cubicBezTo>
                  <a:close/>
                </a:path>
              </a:pathLst>
            </a:custGeom>
            <a:solidFill>
              <a:srgbClr val="FFFFFF">
                <a:alpha val="59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1" name="Google Shape;1491;p47"/>
          <p:cNvSpPr/>
          <p:nvPr/>
        </p:nvSpPr>
        <p:spPr>
          <a:xfrm flipH="1">
            <a:off x="7214641" y="4377144"/>
            <a:ext cx="1104703" cy="221625"/>
          </a:xfrm>
          <a:custGeom>
            <a:avLst/>
            <a:gdLst/>
            <a:ahLst/>
            <a:cxnLst/>
            <a:rect l="l" t="t" r="r" b="b"/>
            <a:pathLst>
              <a:path w="22937" h="5838" extrusionOk="0">
                <a:moveTo>
                  <a:pt x="12989" y="0"/>
                </a:moveTo>
                <a:cubicBezTo>
                  <a:pt x="12585" y="0"/>
                  <a:pt x="12181" y="33"/>
                  <a:pt x="11777" y="94"/>
                </a:cubicBezTo>
                <a:cubicBezTo>
                  <a:pt x="10803" y="180"/>
                  <a:pt x="9714" y="108"/>
                  <a:pt x="8639" y="480"/>
                </a:cubicBezTo>
                <a:cubicBezTo>
                  <a:pt x="8367" y="581"/>
                  <a:pt x="8138" y="738"/>
                  <a:pt x="7909" y="896"/>
                </a:cubicBezTo>
                <a:cubicBezTo>
                  <a:pt x="7607" y="1082"/>
                  <a:pt x="7321" y="1326"/>
                  <a:pt x="7164" y="1655"/>
                </a:cubicBezTo>
                <a:cubicBezTo>
                  <a:pt x="7049" y="1928"/>
                  <a:pt x="6948" y="2357"/>
                  <a:pt x="6877" y="2429"/>
                </a:cubicBezTo>
                <a:lnTo>
                  <a:pt x="6849" y="2429"/>
                </a:lnTo>
                <a:cubicBezTo>
                  <a:pt x="6920" y="2429"/>
                  <a:pt x="6677" y="2415"/>
                  <a:pt x="6633" y="2386"/>
                </a:cubicBezTo>
                <a:cubicBezTo>
                  <a:pt x="6375" y="2329"/>
                  <a:pt x="6132" y="2285"/>
                  <a:pt x="5888" y="2285"/>
                </a:cubicBezTo>
                <a:cubicBezTo>
                  <a:pt x="5799" y="2282"/>
                  <a:pt x="5713" y="2280"/>
                  <a:pt x="5627" y="2280"/>
                </a:cubicBezTo>
                <a:cubicBezTo>
                  <a:pt x="5024" y="2280"/>
                  <a:pt x="4503" y="2380"/>
                  <a:pt x="4026" y="2744"/>
                </a:cubicBezTo>
                <a:cubicBezTo>
                  <a:pt x="3697" y="2988"/>
                  <a:pt x="3596" y="3202"/>
                  <a:pt x="3296" y="3460"/>
                </a:cubicBezTo>
                <a:cubicBezTo>
                  <a:pt x="3038" y="3747"/>
                  <a:pt x="2894" y="3718"/>
                  <a:pt x="2436" y="3775"/>
                </a:cubicBezTo>
                <a:cubicBezTo>
                  <a:pt x="1834" y="3861"/>
                  <a:pt x="1218" y="3890"/>
                  <a:pt x="673" y="4176"/>
                </a:cubicBezTo>
                <a:cubicBezTo>
                  <a:pt x="415" y="4306"/>
                  <a:pt x="186" y="4520"/>
                  <a:pt x="58" y="4778"/>
                </a:cubicBezTo>
                <a:cubicBezTo>
                  <a:pt x="0" y="4979"/>
                  <a:pt x="71" y="5208"/>
                  <a:pt x="230" y="5337"/>
                </a:cubicBezTo>
                <a:cubicBezTo>
                  <a:pt x="573" y="5595"/>
                  <a:pt x="988" y="5666"/>
                  <a:pt x="1404" y="5681"/>
                </a:cubicBezTo>
                <a:cubicBezTo>
                  <a:pt x="1673" y="5713"/>
                  <a:pt x="1889" y="5722"/>
                  <a:pt x="2099" y="5722"/>
                </a:cubicBezTo>
                <a:cubicBezTo>
                  <a:pt x="2269" y="5722"/>
                  <a:pt x="2435" y="5716"/>
                  <a:pt x="2622" y="5710"/>
                </a:cubicBezTo>
                <a:cubicBezTo>
                  <a:pt x="3403" y="5688"/>
                  <a:pt x="4184" y="5674"/>
                  <a:pt x="4982" y="5674"/>
                </a:cubicBezTo>
                <a:cubicBezTo>
                  <a:pt x="5781" y="5674"/>
                  <a:pt x="6598" y="5688"/>
                  <a:pt x="7450" y="5724"/>
                </a:cubicBezTo>
                <a:cubicBezTo>
                  <a:pt x="7649" y="5717"/>
                  <a:pt x="7847" y="5714"/>
                  <a:pt x="8047" y="5714"/>
                </a:cubicBezTo>
                <a:cubicBezTo>
                  <a:pt x="8655" y="5714"/>
                  <a:pt x="9275" y="5739"/>
                  <a:pt x="9943" y="5739"/>
                </a:cubicBezTo>
                <a:cubicBezTo>
                  <a:pt x="10477" y="5739"/>
                  <a:pt x="11012" y="5757"/>
                  <a:pt x="11539" y="5757"/>
                </a:cubicBezTo>
                <a:cubicBezTo>
                  <a:pt x="11676" y="5757"/>
                  <a:pt x="11813" y="5755"/>
                  <a:pt x="11949" y="5752"/>
                </a:cubicBezTo>
                <a:cubicBezTo>
                  <a:pt x="12069" y="5741"/>
                  <a:pt x="12191" y="5737"/>
                  <a:pt x="12315" y="5737"/>
                </a:cubicBezTo>
                <a:cubicBezTo>
                  <a:pt x="12666" y="5737"/>
                  <a:pt x="13037" y="5771"/>
                  <a:pt x="13439" y="5781"/>
                </a:cubicBezTo>
                <a:cubicBezTo>
                  <a:pt x="13567" y="5782"/>
                  <a:pt x="13694" y="5783"/>
                  <a:pt x="13820" y="5783"/>
                </a:cubicBezTo>
                <a:cubicBezTo>
                  <a:pt x="14532" y="5783"/>
                  <a:pt x="15212" y="5763"/>
                  <a:pt x="15911" y="5763"/>
                </a:cubicBezTo>
                <a:cubicBezTo>
                  <a:pt x="16346" y="5763"/>
                  <a:pt x="16789" y="5771"/>
                  <a:pt x="17250" y="5796"/>
                </a:cubicBezTo>
                <a:cubicBezTo>
                  <a:pt x="17707" y="5805"/>
                  <a:pt x="18159" y="5837"/>
                  <a:pt x="18612" y="5837"/>
                </a:cubicBezTo>
                <a:cubicBezTo>
                  <a:pt x="18869" y="5837"/>
                  <a:pt x="19125" y="5827"/>
                  <a:pt x="19384" y="5796"/>
                </a:cubicBezTo>
                <a:cubicBezTo>
                  <a:pt x="19407" y="5795"/>
                  <a:pt x="19432" y="5794"/>
                  <a:pt x="19459" y="5794"/>
                </a:cubicBezTo>
                <a:cubicBezTo>
                  <a:pt x="19655" y="5794"/>
                  <a:pt x="19916" y="5824"/>
                  <a:pt x="20167" y="5824"/>
                </a:cubicBezTo>
                <a:cubicBezTo>
                  <a:pt x="20289" y="5824"/>
                  <a:pt x="20408" y="5817"/>
                  <a:pt x="20516" y="5796"/>
                </a:cubicBezTo>
                <a:cubicBezTo>
                  <a:pt x="20640" y="5773"/>
                  <a:pt x="20758" y="5767"/>
                  <a:pt x="20873" y="5767"/>
                </a:cubicBezTo>
                <a:cubicBezTo>
                  <a:pt x="21049" y="5767"/>
                  <a:pt x="21218" y="5783"/>
                  <a:pt x="21392" y="5783"/>
                </a:cubicBezTo>
                <a:cubicBezTo>
                  <a:pt x="21614" y="5783"/>
                  <a:pt x="21844" y="5757"/>
                  <a:pt x="22106" y="5638"/>
                </a:cubicBezTo>
                <a:cubicBezTo>
                  <a:pt x="22937" y="5223"/>
                  <a:pt x="22551" y="4449"/>
                  <a:pt x="21949" y="3976"/>
                </a:cubicBezTo>
                <a:cubicBezTo>
                  <a:pt x="21433" y="3590"/>
                  <a:pt x="20788" y="3475"/>
                  <a:pt x="20186" y="3303"/>
                </a:cubicBezTo>
                <a:cubicBezTo>
                  <a:pt x="19756" y="3217"/>
                  <a:pt x="19155" y="3030"/>
                  <a:pt x="18839" y="2959"/>
                </a:cubicBezTo>
                <a:cubicBezTo>
                  <a:pt x="18782" y="2959"/>
                  <a:pt x="18667" y="2902"/>
                  <a:pt x="18553" y="2845"/>
                </a:cubicBezTo>
                <a:cubicBezTo>
                  <a:pt x="18610" y="2801"/>
                  <a:pt x="18654" y="2759"/>
                  <a:pt x="18682" y="2744"/>
                </a:cubicBezTo>
                <a:cubicBezTo>
                  <a:pt x="19055" y="2457"/>
                  <a:pt x="18797" y="2014"/>
                  <a:pt x="18581" y="1698"/>
                </a:cubicBezTo>
                <a:cubicBezTo>
                  <a:pt x="18295" y="1311"/>
                  <a:pt x="17851" y="1039"/>
                  <a:pt x="17393" y="939"/>
                </a:cubicBezTo>
                <a:cubicBezTo>
                  <a:pt x="17276" y="922"/>
                  <a:pt x="17165" y="915"/>
                  <a:pt x="17055" y="915"/>
                </a:cubicBezTo>
                <a:cubicBezTo>
                  <a:pt x="16976" y="915"/>
                  <a:pt x="16898" y="919"/>
                  <a:pt x="16820" y="925"/>
                </a:cubicBezTo>
                <a:cubicBezTo>
                  <a:pt x="15932" y="552"/>
                  <a:pt x="15000" y="266"/>
                  <a:pt x="14054" y="79"/>
                </a:cubicBezTo>
                <a:cubicBezTo>
                  <a:pt x="13699" y="25"/>
                  <a:pt x="13344" y="0"/>
                  <a:pt x="129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47"/>
          <p:cNvSpPr/>
          <p:nvPr/>
        </p:nvSpPr>
        <p:spPr>
          <a:xfrm>
            <a:off x="4026350" y="2126750"/>
            <a:ext cx="774325" cy="387075"/>
          </a:xfrm>
          <a:custGeom>
            <a:avLst/>
            <a:gdLst/>
            <a:ahLst/>
            <a:cxnLst/>
            <a:rect l="l" t="t" r="r" b="b"/>
            <a:pathLst>
              <a:path w="30973" h="15483" extrusionOk="0">
                <a:moveTo>
                  <a:pt x="9259" y="0"/>
                </a:moveTo>
                <a:cubicBezTo>
                  <a:pt x="9166" y="0"/>
                  <a:pt x="9075" y="7"/>
                  <a:pt x="8988" y="19"/>
                </a:cubicBezTo>
                <a:cubicBezTo>
                  <a:pt x="8537" y="100"/>
                  <a:pt x="8133" y="502"/>
                  <a:pt x="7779" y="856"/>
                </a:cubicBezTo>
                <a:cubicBezTo>
                  <a:pt x="7232" y="1421"/>
                  <a:pt x="6684" y="2016"/>
                  <a:pt x="6233" y="2742"/>
                </a:cubicBezTo>
                <a:cubicBezTo>
                  <a:pt x="5814" y="3418"/>
                  <a:pt x="5380" y="4045"/>
                  <a:pt x="4944" y="4706"/>
                </a:cubicBezTo>
                <a:cubicBezTo>
                  <a:pt x="4860" y="4580"/>
                  <a:pt x="4752" y="4490"/>
                  <a:pt x="4588" y="4490"/>
                </a:cubicBezTo>
                <a:cubicBezTo>
                  <a:pt x="4563" y="4490"/>
                  <a:pt x="4537" y="4492"/>
                  <a:pt x="4510" y="4496"/>
                </a:cubicBezTo>
                <a:cubicBezTo>
                  <a:pt x="3914" y="4642"/>
                  <a:pt x="3479" y="5302"/>
                  <a:pt x="2996" y="5785"/>
                </a:cubicBezTo>
                <a:cubicBezTo>
                  <a:pt x="2577" y="6365"/>
                  <a:pt x="2255" y="7041"/>
                  <a:pt x="1884" y="7686"/>
                </a:cubicBezTo>
                <a:cubicBezTo>
                  <a:pt x="1386" y="8555"/>
                  <a:pt x="935" y="9457"/>
                  <a:pt x="612" y="10473"/>
                </a:cubicBezTo>
                <a:cubicBezTo>
                  <a:pt x="338" y="11310"/>
                  <a:pt x="0" y="12260"/>
                  <a:pt x="274" y="13162"/>
                </a:cubicBezTo>
                <a:cubicBezTo>
                  <a:pt x="402" y="13662"/>
                  <a:pt x="757" y="13967"/>
                  <a:pt x="1079" y="14192"/>
                </a:cubicBezTo>
                <a:cubicBezTo>
                  <a:pt x="1530" y="14467"/>
                  <a:pt x="1998" y="14531"/>
                  <a:pt x="2400" y="14660"/>
                </a:cubicBezTo>
                <a:cubicBezTo>
                  <a:pt x="2585" y="14691"/>
                  <a:pt x="3185" y="14870"/>
                  <a:pt x="3447" y="14870"/>
                </a:cubicBezTo>
                <a:cubicBezTo>
                  <a:pt x="3459" y="14870"/>
                  <a:pt x="3469" y="14870"/>
                  <a:pt x="3479" y="14869"/>
                </a:cubicBezTo>
                <a:cubicBezTo>
                  <a:pt x="3763" y="14943"/>
                  <a:pt x="4010" y="14998"/>
                  <a:pt x="4350" y="14998"/>
                </a:cubicBezTo>
                <a:cubicBezTo>
                  <a:pt x="4453" y="14998"/>
                  <a:pt x="4564" y="14993"/>
                  <a:pt x="4687" y="14982"/>
                </a:cubicBezTo>
                <a:cubicBezTo>
                  <a:pt x="5992" y="14869"/>
                  <a:pt x="7313" y="14853"/>
                  <a:pt x="8617" y="14837"/>
                </a:cubicBezTo>
                <a:cubicBezTo>
                  <a:pt x="9330" y="14786"/>
                  <a:pt x="10101" y="14755"/>
                  <a:pt x="10885" y="14755"/>
                </a:cubicBezTo>
                <a:cubicBezTo>
                  <a:pt x="11341" y="14755"/>
                  <a:pt x="11801" y="14765"/>
                  <a:pt x="12257" y="14789"/>
                </a:cubicBezTo>
                <a:cubicBezTo>
                  <a:pt x="12869" y="14817"/>
                  <a:pt x="13480" y="15009"/>
                  <a:pt x="14092" y="15009"/>
                </a:cubicBezTo>
                <a:cubicBezTo>
                  <a:pt x="14173" y="15009"/>
                  <a:pt x="14254" y="15005"/>
                  <a:pt x="14335" y="14998"/>
                </a:cubicBezTo>
                <a:cubicBezTo>
                  <a:pt x="14654" y="14935"/>
                  <a:pt x="15001" y="14911"/>
                  <a:pt x="15364" y="14911"/>
                </a:cubicBezTo>
                <a:cubicBezTo>
                  <a:pt x="16117" y="14911"/>
                  <a:pt x="16934" y="15014"/>
                  <a:pt x="17685" y="15079"/>
                </a:cubicBezTo>
                <a:cubicBezTo>
                  <a:pt x="17754" y="15077"/>
                  <a:pt x="17823" y="15076"/>
                  <a:pt x="17892" y="15076"/>
                </a:cubicBezTo>
                <a:cubicBezTo>
                  <a:pt x="19078" y="15076"/>
                  <a:pt x="20249" y="15327"/>
                  <a:pt x="21422" y="15449"/>
                </a:cubicBezTo>
                <a:cubicBezTo>
                  <a:pt x="21730" y="15472"/>
                  <a:pt x="22038" y="15482"/>
                  <a:pt x="22345" y="15482"/>
                </a:cubicBezTo>
                <a:cubicBezTo>
                  <a:pt x="22906" y="15482"/>
                  <a:pt x="23463" y="15447"/>
                  <a:pt x="24014" y="15384"/>
                </a:cubicBezTo>
                <a:cubicBezTo>
                  <a:pt x="24933" y="15320"/>
                  <a:pt x="25867" y="15240"/>
                  <a:pt x="26785" y="15159"/>
                </a:cubicBezTo>
                <a:cubicBezTo>
                  <a:pt x="27574" y="15127"/>
                  <a:pt x="28380" y="14901"/>
                  <a:pt x="29088" y="14338"/>
                </a:cubicBezTo>
                <a:cubicBezTo>
                  <a:pt x="29668" y="13919"/>
                  <a:pt x="30151" y="13290"/>
                  <a:pt x="30506" y="12534"/>
                </a:cubicBezTo>
                <a:cubicBezTo>
                  <a:pt x="30747" y="12051"/>
                  <a:pt x="30972" y="11454"/>
                  <a:pt x="30925" y="10859"/>
                </a:cubicBezTo>
                <a:cubicBezTo>
                  <a:pt x="30689" y="9945"/>
                  <a:pt x="29940" y="9544"/>
                  <a:pt x="29271" y="9544"/>
                </a:cubicBezTo>
                <a:cubicBezTo>
                  <a:pt x="29209" y="9544"/>
                  <a:pt x="29148" y="9547"/>
                  <a:pt x="29088" y="9554"/>
                </a:cubicBezTo>
                <a:cubicBezTo>
                  <a:pt x="28331" y="9618"/>
                  <a:pt x="27590" y="9876"/>
                  <a:pt x="26881" y="10247"/>
                </a:cubicBezTo>
                <a:cubicBezTo>
                  <a:pt x="26447" y="10488"/>
                  <a:pt x="26011" y="10875"/>
                  <a:pt x="25642" y="11068"/>
                </a:cubicBezTo>
                <a:cubicBezTo>
                  <a:pt x="25818" y="10601"/>
                  <a:pt x="25996" y="10134"/>
                  <a:pt x="26173" y="9683"/>
                </a:cubicBezTo>
                <a:cubicBezTo>
                  <a:pt x="26447" y="8942"/>
                  <a:pt x="26623" y="8136"/>
                  <a:pt x="26785" y="7348"/>
                </a:cubicBezTo>
                <a:cubicBezTo>
                  <a:pt x="26881" y="6751"/>
                  <a:pt x="26995" y="6043"/>
                  <a:pt x="26769" y="5512"/>
                </a:cubicBezTo>
                <a:cubicBezTo>
                  <a:pt x="26469" y="5083"/>
                  <a:pt x="26080" y="4933"/>
                  <a:pt x="25668" y="4933"/>
                </a:cubicBezTo>
                <a:cubicBezTo>
                  <a:pt x="25152" y="4933"/>
                  <a:pt x="24600" y="5168"/>
                  <a:pt x="24143" y="5383"/>
                </a:cubicBezTo>
                <a:cubicBezTo>
                  <a:pt x="22936" y="5946"/>
                  <a:pt x="21905" y="6977"/>
                  <a:pt x="20842" y="7943"/>
                </a:cubicBezTo>
                <a:cubicBezTo>
                  <a:pt x="20971" y="7524"/>
                  <a:pt x="21067" y="7106"/>
                  <a:pt x="21100" y="6655"/>
                </a:cubicBezTo>
                <a:cubicBezTo>
                  <a:pt x="21276" y="5334"/>
                  <a:pt x="20778" y="4191"/>
                  <a:pt x="19827" y="3933"/>
                </a:cubicBezTo>
                <a:cubicBezTo>
                  <a:pt x="19722" y="3904"/>
                  <a:pt x="19616" y="3891"/>
                  <a:pt x="19508" y="3891"/>
                </a:cubicBezTo>
                <a:cubicBezTo>
                  <a:pt x="18791" y="3891"/>
                  <a:pt x="18034" y="4496"/>
                  <a:pt x="17460" y="5029"/>
                </a:cubicBezTo>
                <a:cubicBezTo>
                  <a:pt x="16865" y="5558"/>
                  <a:pt x="16255" y="6007"/>
                  <a:pt x="15677" y="6569"/>
                </a:cubicBezTo>
                <a:lnTo>
                  <a:pt x="15677" y="6569"/>
                </a:lnTo>
                <a:cubicBezTo>
                  <a:pt x="15640" y="6597"/>
                  <a:pt x="15532" y="6681"/>
                  <a:pt x="15510" y="6704"/>
                </a:cubicBezTo>
                <a:cubicBezTo>
                  <a:pt x="15495" y="6704"/>
                  <a:pt x="15478" y="6719"/>
                  <a:pt x="15462" y="6719"/>
                </a:cubicBezTo>
                <a:cubicBezTo>
                  <a:pt x="15510" y="6526"/>
                  <a:pt x="15591" y="5978"/>
                  <a:pt x="15671" y="5576"/>
                </a:cubicBezTo>
                <a:cubicBezTo>
                  <a:pt x="16039" y="3557"/>
                  <a:pt x="15655" y="2912"/>
                  <a:pt x="14982" y="2912"/>
                </a:cubicBezTo>
                <a:cubicBezTo>
                  <a:pt x="14210" y="2912"/>
                  <a:pt x="13059" y="3758"/>
                  <a:pt x="12224" y="4352"/>
                </a:cubicBezTo>
                <a:cubicBezTo>
                  <a:pt x="11533" y="5029"/>
                  <a:pt x="11000" y="5576"/>
                  <a:pt x="10324" y="6188"/>
                </a:cubicBezTo>
                <a:cubicBezTo>
                  <a:pt x="10051" y="6446"/>
                  <a:pt x="9600" y="6865"/>
                  <a:pt x="9454" y="6897"/>
                </a:cubicBezTo>
                <a:cubicBezTo>
                  <a:pt x="9503" y="6382"/>
                  <a:pt x="9761" y="5495"/>
                  <a:pt x="9873" y="5061"/>
                </a:cubicBezTo>
                <a:cubicBezTo>
                  <a:pt x="10276" y="3966"/>
                  <a:pt x="10872" y="2870"/>
                  <a:pt x="10921" y="1614"/>
                </a:cubicBezTo>
                <a:cubicBezTo>
                  <a:pt x="10921" y="424"/>
                  <a:pt x="10015" y="0"/>
                  <a:pt x="925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47"/>
          <p:cNvSpPr/>
          <p:nvPr/>
        </p:nvSpPr>
        <p:spPr>
          <a:xfrm>
            <a:off x="583825" y="768000"/>
            <a:ext cx="1209802" cy="613096"/>
          </a:xfrm>
          <a:custGeom>
            <a:avLst/>
            <a:gdLst/>
            <a:ahLst/>
            <a:cxnLst/>
            <a:rect l="l" t="t" r="r" b="b"/>
            <a:pathLst>
              <a:path w="66803" h="33854" extrusionOk="0">
                <a:moveTo>
                  <a:pt x="14000" y="12739"/>
                </a:moveTo>
                <a:lnTo>
                  <a:pt x="14000" y="12739"/>
                </a:lnTo>
                <a:cubicBezTo>
                  <a:pt x="13947" y="12871"/>
                  <a:pt x="13894" y="12976"/>
                  <a:pt x="13868" y="13108"/>
                </a:cubicBezTo>
                <a:cubicBezTo>
                  <a:pt x="13736" y="13373"/>
                  <a:pt x="13630" y="13637"/>
                  <a:pt x="13525" y="13927"/>
                </a:cubicBezTo>
                <a:lnTo>
                  <a:pt x="13472" y="14007"/>
                </a:lnTo>
                <a:cubicBezTo>
                  <a:pt x="13657" y="13584"/>
                  <a:pt x="13815" y="13161"/>
                  <a:pt x="14000" y="12739"/>
                </a:cubicBezTo>
                <a:close/>
                <a:moveTo>
                  <a:pt x="2378" y="24678"/>
                </a:moveTo>
                <a:lnTo>
                  <a:pt x="2336" y="24741"/>
                </a:lnTo>
                <a:lnTo>
                  <a:pt x="2336" y="24741"/>
                </a:lnTo>
                <a:cubicBezTo>
                  <a:pt x="2352" y="24721"/>
                  <a:pt x="2367" y="24699"/>
                  <a:pt x="2378" y="24678"/>
                </a:cubicBezTo>
                <a:close/>
                <a:moveTo>
                  <a:pt x="24507" y="0"/>
                </a:moveTo>
                <a:cubicBezTo>
                  <a:pt x="23981" y="0"/>
                  <a:pt x="23455" y="89"/>
                  <a:pt x="22955" y="271"/>
                </a:cubicBezTo>
                <a:cubicBezTo>
                  <a:pt x="22585" y="377"/>
                  <a:pt x="22241" y="535"/>
                  <a:pt x="21898" y="720"/>
                </a:cubicBezTo>
                <a:cubicBezTo>
                  <a:pt x="21766" y="799"/>
                  <a:pt x="21634" y="879"/>
                  <a:pt x="21502" y="984"/>
                </a:cubicBezTo>
                <a:lnTo>
                  <a:pt x="21475" y="1011"/>
                </a:lnTo>
                <a:lnTo>
                  <a:pt x="21502" y="1011"/>
                </a:lnTo>
                <a:cubicBezTo>
                  <a:pt x="21449" y="1064"/>
                  <a:pt x="21370" y="1116"/>
                  <a:pt x="21317" y="1169"/>
                </a:cubicBezTo>
                <a:cubicBezTo>
                  <a:pt x="21343" y="1143"/>
                  <a:pt x="21370" y="1116"/>
                  <a:pt x="21396" y="1090"/>
                </a:cubicBezTo>
                <a:lnTo>
                  <a:pt x="21396" y="1090"/>
                </a:lnTo>
                <a:cubicBezTo>
                  <a:pt x="20973" y="1380"/>
                  <a:pt x="20604" y="1697"/>
                  <a:pt x="20260" y="2094"/>
                </a:cubicBezTo>
                <a:cubicBezTo>
                  <a:pt x="19864" y="2463"/>
                  <a:pt x="19468" y="2860"/>
                  <a:pt x="19124" y="3282"/>
                </a:cubicBezTo>
                <a:cubicBezTo>
                  <a:pt x="18702" y="3705"/>
                  <a:pt x="18358" y="4154"/>
                  <a:pt x="18068" y="4656"/>
                </a:cubicBezTo>
                <a:cubicBezTo>
                  <a:pt x="17830" y="4920"/>
                  <a:pt x="17645" y="5184"/>
                  <a:pt x="17460" y="5475"/>
                </a:cubicBezTo>
                <a:cubicBezTo>
                  <a:pt x="17196" y="5924"/>
                  <a:pt x="16932" y="6373"/>
                  <a:pt x="16694" y="6848"/>
                </a:cubicBezTo>
                <a:cubicBezTo>
                  <a:pt x="14898" y="9780"/>
                  <a:pt x="13445" y="12950"/>
                  <a:pt x="12362" y="16225"/>
                </a:cubicBezTo>
                <a:cubicBezTo>
                  <a:pt x="12310" y="15908"/>
                  <a:pt x="12257" y="15565"/>
                  <a:pt x="12151" y="15274"/>
                </a:cubicBezTo>
                <a:cubicBezTo>
                  <a:pt x="12072" y="14799"/>
                  <a:pt x="11861" y="14403"/>
                  <a:pt x="11544" y="14086"/>
                </a:cubicBezTo>
                <a:cubicBezTo>
                  <a:pt x="11227" y="13848"/>
                  <a:pt x="10883" y="13663"/>
                  <a:pt x="10513" y="13584"/>
                </a:cubicBezTo>
                <a:cubicBezTo>
                  <a:pt x="10461" y="13557"/>
                  <a:pt x="10381" y="13531"/>
                  <a:pt x="10302" y="13531"/>
                </a:cubicBezTo>
                <a:cubicBezTo>
                  <a:pt x="10038" y="13531"/>
                  <a:pt x="9747" y="13584"/>
                  <a:pt x="9536" y="13742"/>
                </a:cubicBezTo>
                <a:cubicBezTo>
                  <a:pt x="9034" y="13980"/>
                  <a:pt x="8638" y="14376"/>
                  <a:pt x="8400" y="14878"/>
                </a:cubicBezTo>
                <a:cubicBezTo>
                  <a:pt x="8163" y="15301"/>
                  <a:pt x="7951" y="15750"/>
                  <a:pt x="7793" y="16225"/>
                </a:cubicBezTo>
                <a:cubicBezTo>
                  <a:pt x="7291" y="17308"/>
                  <a:pt x="6947" y="18497"/>
                  <a:pt x="6842" y="19686"/>
                </a:cubicBezTo>
                <a:cubicBezTo>
                  <a:pt x="6763" y="20267"/>
                  <a:pt x="6763" y="20874"/>
                  <a:pt x="6842" y="21482"/>
                </a:cubicBezTo>
                <a:cubicBezTo>
                  <a:pt x="6419" y="21640"/>
                  <a:pt x="5759" y="21931"/>
                  <a:pt x="5363" y="22116"/>
                </a:cubicBezTo>
                <a:cubicBezTo>
                  <a:pt x="4755" y="22459"/>
                  <a:pt x="4174" y="22908"/>
                  <a:pt x="3699" y="23436"/>
                </a:cubicBezTo>
                <a:cubicBezTo>
                  <a:pt x="3619" y="23516"/>
                  <a:pt x="3566" y="23621"/>
                  <a:pt x="3514" y="23701"/>
                </a:cubicBezTo>
                <a:cubicBezTo>
                  <a:pt x="3008" y="24029"/>
                  <a:pt x="2552" y="24430"/>
                  <a:pt x="2212" y="24926"/>
                </a:cubicBezTo>
                <a:lnTo>
                  <a:pt x="2212" y="24926"/>
                </a:lnTo>
                <a:lnTo>
                  <a:pt x="2336" y="24741"/>
                </a:lnTo>
                <a:lnTo>
                  <a:pt x="2336" y="24741"/>
                </a:lnTo>
                <a:cubicBezTo>
                  <a:pt x="2313" y="24769"/>
                  <a:pt x="2288" y="24794"/>
                  <a:pt x="2272" y="24810"/>
                </a:cubicBezTo>
                <a:cubicBezTo>
                  <a:pt x="1982" y="25206"/>
                  <a:pt x="1691" y="25629"/>
                  <a:pt x="1480" y="26051"/>
                </a:cubicBezTo>
                <a:cubicBezTo>
                  <a:pt x="1004" y="26712"/>
                  <a:pt x="634" y="27451"/>
                  <a:pt x="344" y="28217"/>
                </a:cubicBezTo>
                <a:cubicBezTo>
                  <a:pt x="159" y="28798"/>
                  <a:pt x="80" y="29406"/>
                  <a:pt x="106" y="30040"/>
                </a:cubicBezTo>
                <a:cubicBezTo>
                  <a:pt x="212" y="30463"/>
                  <a:pt x="1" y="30331"/>
                  <a:pt x="450" y="31466"/>
                </a:cubicBezTo>
                <a:cubicBezTo>
                  <a:pt x="819" y="32180"/>
                  <a:pt x="1480" y="32734"/>
                  <a:pt x="2246" y="33025"/>
                </a:cubicBezTo>
                <a:cubicBezTo>
                  <a:pt x="3012" y="33395"/>
                  <a:pt x="3857" y="33606"/>
                  <a:pt x="4702" y="33712"/>
                </a:cubicBezTo>
                <a:lnTo>
                  <a:pt x="5098" y="33764"/>
                </a:lnTo>
                <a:lnTo>
                  <a:pt x="5098" y="33764"/>
                </a:lnTo>
                <a:lnTo>
                  <a:pt x="4755" y="33712"/>
                </a:lnTo>
                <a:lnTo>
                  <a:pt x="4755" y="33712"/>
                </a:lnTo>
                <a:cubicBezTo>
                  <a:pt x="5548" y="33822"/>
                  <a:pt x="6340" y="33854"/>
                  <a:pt x="7130" y="33854"/>
                </a:cubicBezTo>
                <a:cubicBezTo>
                  <a:pt x="8237" y="33854"/>
                  <a:pt x="9340" y="33791"/>
                  <a:pt x="10434" y="33791"/>
                </a:cubicBezTo>
                <a:cubicBezTo>
                  <a:pt x="12706" y="33738"/>
                  <a:pt x="14977" y="33738"/>
                  <a:pt x="17249" y="33738"/>
                </a:cubicBezTo>
                <a:cubicBezTo>
                  <a:pt x="19181" y="33671"/>
                  <a:pt x="21132" y="33567"/>
                  <a:pt x="23086" y="33567"/>
                </a:cubicBezTo>
                <a:cubicBezTo>
                  <a:pt x="23456" y="33567"/>
                  <a:pt x="23826" y="33571"/>
                  <a:pt x="24196" y="33579"/>
                </a:cubicBezTo>
                <a:cubicBezTo>
                  <a:pt x="25543" y="33579"/>
                  <a:pt x="26890" y="33527"/>
                  <a:pt x="28237" y="33447"/>
                </a:cubicBezTo>
                <a:lnTo>
                  <a:pt x="28264" y="33447"/>
                </a:lnTo>
                <a:cubicBezTo>
                  <a:pt x="29505" y="33368"/>
                  <a:pt x="30800" y="33421"/>
                  <a:pt x="32041" y="33315"/>
                </a:cubicBezTo>
                <a:cubicBezTo>
                  <a:pt x="32583" y="33315"/>
                  <a:pt x="33124" y="33309"/>
                  <a:pt x="33662" y="33309"/>
                </a:cubicBezTo>
                <a:cubicBezTo>
                  <a:pt x="34200" y="33309"/>
                  <a:pt x="34735" y="33315"/>
                  <a:pt x="35264" y="33342"/>
                </a:cubicBezTo>
                <a:cubicBezTo>
                  <a:pt x="36003" y="33263"/>
                  <a:pt x="36743" y="33236"/>
                  <a:pt x="37482" y="33210"/>
                </a:cubicBezTo>
                <a:cubicBezTo>
                  <a:pt x="39913" y="33104"/>
                  <a:pt x="42316" y="32761"/>
                  <a:pt x="43848" y="32629"/>
                </a:cubicBezTo>
                <a:cubicBezTo>
                  <a:pt x="45116" y="32470"/>
                  <a:pt x="46384" y="32391"/>
                  <a:pt x="47652" y="32285"/>
                </a:cubicBezTo>
                <a:cubicBezTo>
                  <a:pt x="47837" y="32206"/>
                  <a:pt x="50346" y="31942"/>
                  <a:pt x="51641" y="31783"/>
                </a:cubicBezTo>
                <a:cubicBezTo>
                  <a:pt x="52723" y="31651"/>
                  <a:pt x="53886" y="31598"/>
                  <a:pt x="55814" y="31281"/>
                </a:cubicBezTo>
                <a:cubicBezTo>
                  <a:pt x="56474" y="31097"/>
                  <a:pt x="57135" y="30938"/>
                  <a:pt x="57795" y="30780"/>
                </a:cubicBezTo>
                <a:cubicBezTo>
                  <a:pt x="58561" y="30489"/>
                  <a:pt x="59327" y="30225"/>
                  <a:pt x="60093" y="29961"/>
                </a:cubicBezTo>
                <a:cubicBezTo>
                  <a:pt x="61150" y="29591"/>
                  <a:pt x="62153" y="29089"/>
                  <a:pt x="63104" y="28508"/>
                </a:cubicBezTo>
                <a:cubicBezTo>
                  <a:pt x="63844" y="27980"/>
                  <a:pt x="64584" y="27451"/>
                  <a:pt x="65350" y="27002"/>
                </a:cubicBezTo>
                <a:cubicBezTo>
                  <a:pt x="65931" y="26580"/>
                  <a:pt x="66512" y="26051"/>
                  <a:pt x="66670" y="25312"/>
                </a:cubicBezTo>
                <a:cubicBezTo>
                  <a:pt x="66802" y="24414"/>
                  <a:pt x="66723" y="23463"/>
                  <a:pt x="65957" y="22908"/>
                </a:cubicBezTo>
                <a:lnTo>
                  <a:pt x="65983" y="22908"/>
                </a:lnTo>
                <a:cubicBezTo>
                  <a:pt x="65640" y="22565"/>
                  <a:pt x="65244" y="22274"/>
                  <a:pt x="64821" y="22010"/>
                </a:cubicBezTo>
                <a:cubicBezTo>
                  <a:pt x="64557" y="21852"/>
                  <a:pt x="64267" y="21772"/>
                  <a:pt x="63976" y="21693"/>
                </a:cubicBezTo>
                <a:cubicBezTo>
                  <a:pt x="63870" y="21667"/>
                  <a:pt x="63791" y="21614"/>
                  <a:pt x="63685" y="21587"/>
                </a:cubicBezTo>
                <a:cubicBezTo>
                  <a:pt x="63185" y="21420"/>
                  <a:pt x="62667" y="21332"/>
                  <a:pt x="62146" y="21332"/>
                </a:cubicBezTo>
                <a:cubicBezTo>
                  <a:pt x="61760" y="21332"/>
                  <a:pt x="61373" y="21381"/>
                  <a:pt x="60991" y="21482"/>
                </a:cubicBezTo>
                <a:lnTo>
                  <a:pt x="60542" y="21614"/>
                </a:lnTo>
                <a:cubicBezTo>
                  <a:pt x="60806" y="20901"/>
                  <a:pt x="60991" y="20161"/>
                  <a:pt x="61070" y="19395"/>
                </a:cubicBezTo>
                <a:cubicBezTo>
                  <a:pt x="61070" y="18048"/>
                  <a:pt x="60146" y="17071"/>
                  <a:pt x="59063" y="16489"/>
                </a:cubicBezTo>
                <a:cubicBezTo>
                  <a:pt x="58587" y="16225"/>
                  <a:pt x="58086" y="16040"/>
                  <a:pt x="57557" y="15988"/>
                </a:cubicBezTo>
                <a:cubicBezTo>
                  <a:pt x="57360" y="15968"/>
                  <a:pt x="57163" y="15958"/>
                  <a:pt x="56966" y="15958"/>
                </a:cubicBezTo>
                <a:cubicBezTo>
                  <a:pt x="56108" y="15958"/>
                  <a:pt x="55257" y="16141"/>
                  <a:pt x="54440" y="16463"/>
                </a:cubicBezTo>
                <a:cubicBezTo>
                  <a:pt x="54256" y="16516"/>
                  <a:pt x="54071" y="16569"/>
                  <a:pt x="53912" y="16674"/>
                </a:cubicBezTo>
                <a:cubicBezTo>
                  <a:pt x="53252" y="16938"/>
                  <a:pt x="53833" y="16701"/>
                  <a:pt x="52803" y="17150"/>
                </a:cubicBezTo>
                <a:cubicBezTo>
                  <a:pt x="52565" y="17282"/>
                  <a:pt x="52354" y="17388"/>
                  <a:pt x="52142" y="17493"/>
                </a:cubicBezTo>
                <a:cubicBezTo>
                  <a:pt x="52142" y="17440"/>
                  <a:pt x="52169" y="17388"/>
                  <a:pt x="52195" y="17335"/>
                </a:cubicBezTo>
                <a:cubicBezTo>
                  <a:pt x="52274" y="17203"/>
                  <a:pt x="52301" y="17176"/>
                  <a:pt x="52274" y="17176"/>
                </a:cubicBezTo>
                <a:cubicBezTo>
                  <a:pt x="52486" y="16780"/>
                  <a:pt x="52671" y="16410"/>
                  <a:pt x="52829" y="16014"/>
                </a:cubicBezTo>
                <a:cubicBezTo>
                  <a:pt x="53199" y="15274"/>
                  <a:pt x="53490" y="14482"/>
                  <a:pt x="53674" y="13663"/>
                </a:cubicBezTo>
                <a:cubicBezTo>
                  <a:pt x="53727" y="13425"/>
                  <a:pt x="53806" y="13188"/>
                  <a:pt x="53859" y="12976"/>
                </a:cubicBezTo>
                <a:lnTo>
                  <a:pt x="53859" y="12976"/>
                </a:lnTo>
                <a:lnTo>
                  <a:pt x="53833" y="13003"/>
                </a:lnTo>
                <a:cubicBezTo>
                  <a:pt x="54071" y="12316"/>
                  <a:pt x="53965" y="11524"/>
                  <a:pt x="53859" y="10810"/>
                </a:cubicBezTo>
                <a:cubicBezTo>
                  <a:pt x="53622" y="9146"/>
                  <a:pt x="52512" y="7509"/>
                  <a:pt x="50954" y="7007"/>
                </a:cubicBezTo>
                <a:cubicBezTo>
                  <a:pt x="50715" y="6942"/>
                  <a:pt x="50475" y="6916"/>
                  <a:pt x="50233" y="6916"/>
                </a:cubicBezTo>
                <a:cubicBezTo>
                  <a:pt x="49592" y="6916"/>
                  <a:pt x="48945" y="7096"/>
                  <a:pt x="48312" y="7192"/>
                </a:cubicBezTo>
                <a:cubicBezTo>
                  <a:pt x="46543" y="7852"/>
                  <a:pt x="46226" y="8512"/>
                  <a:pt x="45301" y="9173"/>
                </a:cubicBezTo>
                <a:cubicBezTo>
                  <a:pt x="44535" y="9807"/>
                  <a:pt x="43980" y="10705"/>
                  <a:pt x="43267" y="11418"/>
                </a:cubicBezTo>
                <a:cubicBezTo>
                  <a:pt x="42554" y="12131"/>
                  <a:pt x="42026" y="12950"/>
                  <a:pt x="41286" y="13637"/>
                </a:cubicBezTo>
                <a:cubicBezTo>
                  <a:pt x="41392" y="13320"/>
                  <a:pt x="41497" y="13029"/>
                  <a:pt x="41629" y="12712"/>
                </a:cubicBezTo>
                <a:cubicBezTo>
                  <a:pt x="42422" y="10652"/>
                  <a:pt x="42343" y="9410"/>
                  <a:pt x="42528" y="7905"/>
                </a:cubicBezTo>
                <a:cubicBezTo>
                  <a:pt x="42528" y="7871"/>
                  <a:pt x="42528" y="7835"/>
                  <a:pt x="42528" y="7799"/>
                </a:cubicBezTo>
                <a:cubicBezTo>
                  <a:pt x="42528" y="7720"/>
                  <a:pt x="42528" y="7641"/>
                  <a:pt x="42554" y="7561"/>
                </a:cubicBezTo>
                <a:cubicBezTo>
                  <a:pt x="42554" y="7537"/>
                  <a:pt x="42554" y="7519"/>
                  <a:pt x="42554" y="7509"/>
                </a:cubicBezTo>
                <a:cubicBezTo>
                  <a:pt x="42554" y="7419"/>
                  <a:pt x="42573" y="7311"/>
                  <a:pt x="42579" y="7215"/>
                </a:cubicBezTo>
                <a:lnTo>
                  <a:pt x="42579" y="7215"/>
                </a:lnTo>
                <a:cubicBezTo>
                  <a:pt x="42615" y="6947"/>
                  <a:pt x="42672" y="6500"/>
                  <a:pt x="42686" y="6320"/>
                </a:cubicBezTo>
                <a:cubicBezTo>
                  <a:pt x="42712" y="5131"/>
                  <a:pt x="42316" y="3943"/>
                  <a:pt x="41603" y="2992"/>
                </a:cubicBezTo>
                <a:cubicBezTo>
                  <a:pt x="41063" y="2459"/>
                  <a:pt x="40464" y="2249"/>
                  <a:pt x="39851" y="2249"/>
                </a:cubicBezTo>
                <a:cubicBezTo>
                  <a:pt x="38394" y="2249"/>
                  <a:pt x="36851" y="3431"/>
                  <a:pt x="35792" y="4286"/>
                </a:cubicBezTo>
                <a:cubicBezTo>
                  <a:pt x="34920" y="4946"/>
                  <a:pt x="34101" y="5660"/>
                  <a:pt x="33335" y="6426"/>
                </a:cubicBezTo>
                <a:cubicBezTo>
                  <a:pt x="32966" y="6743"/>
                  <a:pt x="32675" y="7112"/>
                  <a:pt x="32332" y="7403"/>
                </a:cubicBezTo>
                <a:cubicBezTo>
                  <a:pt x="31988" y="7720"/>
                  <a:pt x="31671" y="8063"/>
                  <a:pt x="31381" y="8433"/>
                </a:cubicBezTo>
                <a:cubicBezTo>
                  <a:pt x="31434" y="8354"/>
                  <a:pt x="31513" y="8275"/>
                  <a:pt x="31566" y="8195"/>
                </a:cubicBezTo>
                <a:lnTo>
                  <a:pt x="31566" y="8195"/>
                </a:lnTo>
                <a:cubicBezTo>
                  <a:pt x="31301" y="8486"/>
                  <a:pt x="31037" y="8803"/>
                  <a:pt x="30826" y="9146"/>
                </a:cubicBezTo>
                <a:cubicBezTo>
                  <a:pt x="30562" y="9437"/>
                  <a:pt x="30324" y="9754"/>
                  <a:pt x="30086" y="10097"/>
                </a:cubicBezTo>
                <a:cubicBezTo>
                  <a:pt x="29690" y="10599"/>
                  <a:pt x="29320" y="11154"/>
                  <a:pt x="29003" y="11735"/>
                </a:cubicBezTo>
                <a:cubicBezTo>
                  <a:pt x="28581" y="12395"/>
                  <a:pt x="28211" y="13082"/>
                  <a:pt x="27788" y="13742"/>
                </a:cubicBezTo>
                <a:lnTo>
                  <a:pt x="27788" y="13425"/>
                </a:lnTo>
                <a:cubicBezTo>
                  <a:pt x="27973" y="11761"/>
                  <a:pt x="28079" y="10203"/>
                  <a:pt x="28105" y="8565"/>
                </a:cubicBezTo>
                <a:lnTo>
                  <a:pt x="28105" y="8037"/>
                </a:lnTo>
                <a:cubicBezTo>
                  <a:pt x="28105" y="7878"/>
                  <a:pt x="28158" y="7799"/>
                  <a:pt x="28158" y="7694"/>
                </a:cubicBezTo>
                <a:lnTo>
                  <a:pt x="28158" y="7641"/>
                </a:lnTo>
                <a:cubicBezTo>
                  <a:pt x="28343" y="6294"/>
                  <a:pt x="28317" y="6294"/>
                  <a:pt x="28422" y="5501"/>
                </a:cubicBezTo>
                <a:cubicBezTo>
                  <a:pt x="28422" y="4603"/>
                  <a:pt x="28502" y="3679"/>
                  <a:pt x="28317" y="2780"/>
                </a:cubicBezTo>
                <a:cubicBezTo>
                  <a:pt x="28105" y="1777"/>
                  <a:pt x="27524" y="694"/>
                  <a:pt x="26547" y="456"/>
                </a:cubicBezTo>
                <a:cubicBezTo>
                  <a:pt x="25900" y="155"/>
                  <a:pt x="25203" y="0"/>
                  <a:pt x="24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437;p47"/>
          <p:cNvSpPr txBox="1">
            <a:spLocks/>
          </p:cNvSpPr>
          <p:nvPr/>
        </p:nvSpPr>
        <p:spPr>
          <a:xfrm>
            <a:off x="1059371" y="1069454"/>
            <a:ext cx="2485062" cy="4221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2500" b="1" i="0" u="none" strike="noStrike" cap="none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id-ID" sz="2000" dirty="0" smtClean="0"/>
              <a:t>ALDEHID</a:t>
            </a:r>
            <a:endParaRPr lang="id-ID" sz="2000" dirty="0"/>
          </a:p>
        </p:txBody>
      </p:sp>
      <p:sp>
        <p:nvSpPr>
          <p:cNvPr id="62" name="Google Shape;1438;p47"/>
          <p:cNvSpPr txBox="1">
            <a:spLocks/>
          </p:cNvSpPr>
          <p:nvPr/>
        </p:nvSpPr>
        <p:spPr>
          <a:xfrm>
            <a:off x="5882301" y="1096836"/>
            <a:ext cx="2664680" cy="4104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2500" b="1" i="0" u="none" strike="noStrike" cap="none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Patrick Hand"/>
              <a:buNone/>
              <a:defRPr sz="3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pPr>
              <a:buClr>
                <a:schemeClr val="hlink"/>
              </a:buClr>
              <a:buSzPts val="1100"/>
              <a:buFont typeface="Arial"/>
              <a:buNone/>
            </a:pPr>
            <a:r>
              <a:rPr lang="id-ID" sz="2000" dirty="0" smtClean="0"/>
              <a:t>KETON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396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46"/>
          <p:cNvSpPr txBox="1">
            <a:spLocks noGrp="1"/>
          </p:cNvSpPr>
          <p:nvPr>
            <p:ph type="title"/>
          </p:nvPr>
        </p:nvSpPr>
        <p:spPr>
          <a:xfrm>
            <a:off x="1533101" y="367881"/>
            <a:ext cx="5891336" cy="52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smtClean="0"/>
              <a:t>PENAMAAN </a:t>
            </a:r>
            <a:r>
              <a:rPr lang="en-US" sz="2400" dirty="0" err="1" smtClean="0"/>
              <a:t>GULA:Notasi</a:t>
            </a:r>
            <a:r>
              <a:rPr lang="en-US" sz="2400" dirty="0" smtClean="0"/>
              <a:t> D </a:t>
            </a:r>
            <a:r>
              <a:rPr lang="en-US" sz="2400" dirty="0" err="1" smtClean="0"/>
              <a:t>vs</a:t>
            </a:r>
            <a:r>
              <a:rPr lang="en-US" sz="2400" dirty="0" smtClean="0"/>
              <a:t> L</a:t>
            </a:r>
            <a:endParaRPr sz="2400" dirty="0"/>
          </a:p>
        </p:txBody>
      </p:sp>
      <p:sp>
        <p:nvSpPr>
          <p:cNvPr id="1357" name="Google Shape;1357;p46"/>
          <p:cNvSpPr txBox="1">
            <a:spLocks noGrp="1"/>
          </p:cNvSpPr>
          <p:nvPr>
            <p:ph type="subTitle" idx="1"/>
          </p:nvPr>
        </p:nvSpPr>
        <p:spPr>
          <a:xfrm>
            <a:off x="2548582" y="662910"/>
            <a:ext cx="4158520" cy="17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/>
              <a:t>Notasi</a:t>
            </a:r>
            <a:r>
              <a:rPr lang="en-US" dirty="0"/>
              <a:t> D &amp; L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(OH) </a:t>
            </a:r>
            <a:r>
              <a:rPr lang="en-US" dirty="0" err="1"/>
              <a:t>pada</a:t>
            </a:r>
            <a:r>
              <a:rPr lang="en-US" dirty="0"/>
              <a:t> atom 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asimetris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L </a:t>
            </a:r>
            <a:r>
              <a:rPr lang="en-US" dirty="0" err="1"/>
              <a:t>dan</a:t>
            </a:r>
            <a:r>
              <a:rPr lang="en-US" dirty="0"/>
              <a:t> D </a:t>
            </a:r>
            <a:r>
              <a:rPr lang="en-US" dirty="0" err="1"/>
              <a:t>gliseraldehida</a:t>
            </a:r>
            <a:r>
              <a:rPr lang="en-US" dirty="0"/>
              <a:t>).</a:t>
            </a:r>
            <a:endParaRPr dirty="0"/>
          </a:p>
        </p:txBody>
      </p:sp>
      <p:grpSp>
        <p:nvGrpSpPr>
          <p:cNvPr id="1358" name="Google Shape;1358;p46"/>
          <p:cNvGrpSpPr/>
          <p:nvPr/>
        </p:nvGrpSpPr>
        <p:grpSpPr>
          <a:xfrm>
            <a:off x="7014325" y="2586100"/>
            <a:ext cx="1416576" cy="2028513"/>
            <a:chOff x="7623550" y="2053600"/>
            <a:chExt cx="1416576" cy="2028513"/>
          </a:xfrm>
        </p:grpSpPr>
        <p:sp>
          <p:nvSpPr>
            <p:cNvPr id="1359" name="Google Shape;1359;p46"/>
            <p:cNvSpPr/>
            <p:nvPr/>
          </p:nvSpPr>
          <p:spPr>
            <a:xfrm>
              <a:off x="8566674" y="4053680"/>
              <a:ext cx="790" cy="790"/>
            </a:xfrm>
            <a:custGeom>
              <a:avLst/>
              <a:gdLst/>
              <a:ahLst/>
              <a:cxnLst/>
              <a:rect l="l" t="t" r="r" b="b"/>
              <a:pathLst>
                <a:path w="18" h="18" extrusionOk="0">
                  <a:moveTo>
                    <a:pt x="1" y="1"/>
                  </a:moveTo>
                  <a:cubicBezTo>
                    <a:pt x="1" y="17"/>
                    <a:pt x="18" y="17"/>
                    <a:pt x="18" y="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6"/>
            <p:cNvSpPr/>
            <p:nvPr/>
          </p:nvSpPr>
          <p:spPr>
            <a:xfrm>
              <a:off x="8380909" y="3477304"/>
              <a:ext cx="266348" cy="582089"/>
            </a:xfrm>
            <a:custGeom>
              <a:avLst/>
              <a:gdLst/>
              <a:ahLst/>
              <a:cxnLst/>
              <a:rect l="l" t="t" r="r" b="b"/>
              <a:pathLst>
                <a:path w="6072" h="13270" extrusionOk="0">
                  <a:moveTo>
                    <a:pt x="1903" y="0"/>
                  </a:moveTo>
                  <a:cubicBezTo>
                    <a:pt x="1614" y="0"/>
                    <a:pt x="1317" y="35"/>
                    <a:pt x="1064" y="79"/>
                  </a:cubicBezTo>
                  <a:cubicBezTo>
                    <a:pt x="1040" y="81"/>
                    <a:pt x="1016" y="82"/>
                    <a:pt x="991" y="82"/>
                  </a:cubicBezTo>
                  <a:cubicBezTo>
                    <a:pt x="858" y="82"/>
                    <a:pt x="704" y="60"/>
                    <a:pt x="517" y="60"/>
                  </a:cubicBezTo>
                  <a:cubicBezTo>
                    <a:pt x="428" y="60"/>
                    <a:pt x="331" y="65"/>
                    <a:pt x="226" y="79"/>
                  </a:cubicBezTo>
                  <a:cubicBezTo>
                    <a:pt x="48" y="95"/>
                    <a:pt x="1" y="305"/>
                    <a:pt x="129" y="385"/>
                  </a:cubicBezTo>
                  <a:cubicBezTo>
                    <a:pt x="757" y="2253"/>
                    <a:pt x="1369" y="4025"/>
                    <a:pt x="1611" y="5942"/>
                  </a:cubicBezTo>
                  <a:cubicBezTo>
                    <a:pt x="1837" y="7520"/>
                    <a:pt x="1723" y="9211"/>
                    <a:pt x="1676" y="10628"/>
                  </a:cubicBezTo>
                  <a:cubicBezTo>
                    <a:pt x="1659" y="11015"/>
                    <a:pt x="1579" y="11386"/>
                    <a:pt x="1482" y="11756"/>
                  </a:cubicBezTo>
                  <a:cubicBezTo>
                    <a:pt x="1466" y="11949"/>
                    <a:pt x="1482" y="12030"/>
                    <a:pt x="1418" y="12271"/>
                  </a:cubicBezTo>
                  <a:cubicBezTo>
                    <a:pt x="1386" y="12464"/>
                    <a:pt x="1257" y="12915"/>
                    <a:pt x="1240" y="12947"/>
                  </a:cubicBezTo>
                  <a:cubicBezTo>
                    <a:pt x="1131" y="13180"/>
                    <a:pt x="1288" y="13262"/>
                    <a:pt x="1387" y="13262"/>
                  </a:cubicBezTo>
                  <a:cubicBezTo>
                    <a:pt x="1405" y="13262"/>
                    <a:pt x="1421" y="13259"/>
                    <a:pt x="1433" y="13254"/>
                  </a:cubicBezTo>
                  <a:cubicBezTo>
                    <a:pt x="1520" y="13239"/>
                    <a:pt x="1616" y="13235"/>
                    <a:pt x="1720" y="13235"/>
                  </a:cubicBezTo>
                  <a:cubicBezTo>
                    <a:pt x="1889" y="13235"/>
                    <a:pt x="2077" y="13247"/>
                    <a:pt x="2274" y="13247"/>
                  </a:cubicBezTo>
                  <a:cubicBezTo>
                    <a:pt x="2363" y="13247"/>
                    <a:pt x="2454" y="13244"/>
                    <a:pt x="2545" y="13237"/>
                  </a:cubicBezTo>
                  <a:cubicBezTo>
                    <a:pt x="2900" y="13190"/>
                    <a:pt x="3125" y="13222"/>
                    <a:pt x="3544" y="13141"/>
                  </a:cubicBezTo>
                  <a:cubicBezTo>
                    <a:pt x="3587" y="13141"/>
                    <a:pt x="3773" y="13155"/>
                    <a:pt x="3959" y="13155"/>
                  </a:cubicBezTo>
                  <a:cubicBezTo>
                    <a:pt x="4052" y="13155"/>
                    <a:pt x="4145" y="13151"/>
                    <a:pt x="4220" y="13141"/>
                  </a:cubicBezTo>
                  <a:lnTo>
                    <a:pt x="4236" y="13141"/>
                  </a:lnTo>
                  <a:cubicBezTo>
                    <a:pt x="4268" y="13141"/>
                    <a:pt x="4268" y="13141"/>
                    <a:pt x="4253" y="13157"/>
                  </a:cubicBezTo>
                  <a:cubicBezTo>
                    <a:pt x="4446" y="13157"/>
                    <a:pt x="4622" y="13205"/>
                    <a:pt x="4816" y="13222"/>
                  </a:cubicBezTo>
                  <a:cubicBezTo>
                    <a:pt x="4937" y="13222"/>
                    <a:pt x="5032" y="13220"/>
                    <a:pt x="5119" y="13220"/>
                  </a:cubicBezTo>
                  <a:cubicBezTo>
                    <a:pt x="5288" y="13220"/>
                    <a:pt x="5431" y="13227"/>
                    <a:pt x="5685" y="13270"/>
                  </a:cubicBezTo>
                  <a:cubicBezTo>
                    <a:pt x="6072" y="13270"/>
                    <a:pt x="5911" y="12835"/>
                    <a:pt x="5782" y="12642"/>
                  </a:cubicBezTo>
                  <a:cubicBezTo>
                    <a:pt x="5638" y="12384"/>
                    <a:pt x="5477" y="12110"/>
                    <a:pt x="5380" y="11837"/>
                  </a:cubicBezTo>
                  <a:cubicBezTo>
                    <a:pt x="5155" y="11289"/>
                    <a:pt x="5202" y="10548"/>
                    <a:pt x="5073" y="9872"/>
                  </a:cubicBezTo>
                  <a:cubicBezTo>
                    <a:pt x="4993" y="9356"/>
                    <a:pt x="4848" y="8873"/>
                    <a:pt x="4783" y="8358"/>
                  </a:cubicBezTo>
                  <a:cubicBezTo>
                    <a:pt x="4736" y="7617"/>
                    <a:pt x="4590" y="6891"/>
                    <a:pt x="4429" y="6167"/>
                  </a:cubicBezTo>
                  <a:cubicBezTo>
                    <a:pt x="4236" y="4798"/>
                    <a:pt x="3881" y="3590"/>
                    <a:pt x="3576" y="2350"/>
                  </a:cubicBezTo>
                  <a:cubicBezTo>
                    <a:pt x="3351" y="1738"/>
                    <a:pt x="3318" y="1029"/>
                    <a:pt x="2980" y="337"/>
                  </a:cubicBezTo>
                  <a:cubicBezTo>
                    <a:pt x="2775" y="83"/>
                    <a:pt x="2349" y="0"/>
                    <a:pt x="19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6"/>
            <p:cNvSpPr/>
            <p:nvPr/>
          </p:nvSpPr>
          <p:spPr>
            <a:xfrm>
              <a:off x="8455083" y="3920421"/>
              <a:ext cx="36101" cy="116637"/>
            </a:xfrm>
            <a:custGeom>
              <a:avLst/>
              <a:gdLst/>
              <a:ahLst/>
              <a:cxnLst/>
              <a:rect l="l" t="t" r="r" b="b"/>
              <a:pathLst>
                <a:path w="823" h="2659" extrusionOk="0">
                  <a:moveTo>
                    <a:pt x="472" y="1"/>
                  </a:moveTo>
                  <a:cubicBezTo>
                    <a:pt x="419" y="1"/>
                    <a:pt x="367" y="42"/>
                    <a:pt x="354" y="92"/>
                  </a:cubicBezTo>
                  <a:cubicBezTo>
                    <a:pt x="354" y="172"/>
                    <a:pt x="403" y="253"/>
                    <a:pt x="436" y="350"/>
                  </a:cubicBezTo>
                  <a:cubicBezTo>
                    <a:pt x="564" y="736"/>
                    <a:pt x="597" y="1203"/>
                    <a:pt x="436" y="1670"/>
                  </a:cubicBezTo>
                  <a:cubicBezTo>
                    <a:pt x="403" y="1767"/>
                    <a:pt x="210" y="2169"/>
                    <a:pt x="97" y="2362"/>
                  </a:cubicBezTo>
                  <a:cubicBezTo>
                    <a:pt x="81" y="2443"/>
                    <a:pt x="0" y="2523"/>
                    <a:pt x="17" y="2604"/>
                  </a:cubicBezTo>
                  <a:cubicBezTo>
                    <a:pt x="34" y="2638"/>
                    <a:pt x="78" y="2659"/>
                    <a:pt x="120" y="2659"/>
                  </a:cubicBezTo>
                  <a:cubicBezTo>
                    <a:pt x="158" y="2659"/>
                    <a:pt x="195" y="2642"/>
                    <a:pt x="210" y="2604"/>
                  </a:cubicBezTo>
                  <a:cubicBezTo>
                    <a:pt x="500" y="2072"/>
                    <a:pt x="822" y="1509"/>
                    <a:pt x="758" y="897"/>
                  </a:cubicBezTo>
                  <a:cubicBezTo>
                    <a:pt x="758" y="655"/>
                    <a:pt x="725" y="430"/>
                    <a:pt x="629" y="221"/>
                  </a:cubicBezTo>
                  <a:cubicBezTo>
                    <a:pt x="597" y="156"/>
                    <a:pt x="597" y="43"/>
                    <a:pt x="515" y="11"/>
                  </a:cubicBezTo>
                  <a:cubicBezTo>
                    <a:pt x="501" y="4"/>
                    <a:pt x="487" y="1"/>
                    <a:pt x="4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6"/>
            <p:cNvSpPr/>
            <p:nvPr/>
          </p:nvSpPr>
          <p:spPr>
            <a:xfrm>
              <a:off x="8417667" y="3512220"/>
              <a:ext cx="105978" cy="511641"/>
            </a:xfrm>
            <a:custGeom>
              <a:avLst/>
              <a:gdLst/>
              <a:ahLst/>
              <a:cxnLst/>
              <a:rect l="l" t="t" r="r" b="b"/>
              <a:pathLst>
                <a:path w="2416" h="11664" extrusionOk="0">
                  <a:moveTo>
                    <a:pt x="116" y="1"/>
                  </a:moveTo>
                  <a:cubicBezTo>
                    <a:pt x="66" y="1"/>
                    <a:pt x="11" y="33"/>
                    <a:pt x="0" y="89"/>
                  </a:cubicBezTo>
                  <a:cubicBezTo>
                    <a:pt x="32" y="233"/>
                    <a:pt x="64" y="282"/>
                    <a:pt x="80" y="426"/>
                  </a:cubicBezTo>
                  <a:cubicBezTo>
                    <a:pt x="177" y="862"/>
                    <a:pt x="387" y="1280"/>
                    <a:pt x="548" y="1682"/>
                  </a:cubicBezTo>
                  <a:cubicBezTo>
                    <a:pt x="789" y="2247"/>
                    <a:pt x="1031" y="2971"/>
                    <a:pt x="1143" y="3422"/>
                  </a:cubicBezTo>
                  <a:cubicBezTo>
                    <a:pt x="1192" y="3567"/>
                    <a:pt x="1192" y="3729"/>
                    <a:pt x="1175" y="3873"/>
                  </a:cubicBezTo>
                  <a:cubicBezTo>
                    <a:pt x="1192" y="4147"/>
                    <a:pt x="1240" y="4420"/>
                    <a:pt x="1256" y="4695"/>
                  </a:cubicBezTo>
                  <a:cubicBezTo>
                    <a:pt x="1256" y="5404"/>
                    <a:pt x="1224" y="6177"/>
                    <a:pt x="1385" y="6965"/>
                  </a:cubicBezTo>
                  <a:cubicBezTo>
                    <a:pt x="1450" y="7336"/>
                    <a:pt x="1658" y="7658"/>
                    <a:pt x="1819" y="8013"/>
                  </a:cubicBezTo>
                  <a:cubicBezTo>
                    <a:pt x="1916" y="8318"/>
                    <a:pt x="1948" y="8544"/>
                    <a:pt x="2029" y="8850"/>
                  </a:cubicBezTo>
                  <a:cubicBezTo>
                    <a:pt x="2126" y="9011"/>
                    <a:pt x="2126" y="9205"/>
                    <a:pt x="2126" y="9381"/>
                  </a:cubicBezTo>
                  <a:cubicBezTo>
                    <a:pt x="2142" y="9864"/>
                    <a:pt x="2158" y="10235"/>
                    <a:pt x="2077" y="10702"/>
                  </a:cubicBezTo>
                  <a:cubicBezTo>
                    <a:pt x="2029" y="11009"/>
                    <a:pt x="1868" y="11331"/>
                    <a:pt x="1884" y="11636"/>
                  </a:cubicBezTo>
                  <a:cubicBezTo>
                    <a:pt x="1902" y="11654"/>
                    <a:pt x="1929" y="11664"/>
                    <a:pt x="1957" y="11664"/>
                  </a:cubicBezTo>
                  <a:cubicBezTo>
                    <a:pt x="2004" y="11664"/>
                    <a:pt x="2051" y="11638"/>
                    <a:pt x="2062" y="11588"/>
                  </a:cubicBezTo>
                  <a:cubicBezTo>
                    <a:pt x="2303" y="10734"/>
                    <a:pt x="2416" y="9817"/>
                    <a:pt x="2270" y="8947"/>
                  </a:cubicBezTo>
                  <a:cubicBezTo>
                    <a:pt x="2142" y="8593"/>
                    <a:pt x="2109" y="8238"/>
                    <a:pt x="1997" y="7916"/>
                  </a:cubicBezTo>
                  <a:cubicBezTo>
                    <a:pt x="1901" y="7691"/>
                    <a:pt x="1787" y="7530"/>
                    <a:pt x="1707" y="7272"/>
                  </a:cubicBezTo>
                  <a:cubicBezTo>
                    <a:pt x="1514" y="6772"/>
                    <a:pt x="1482" y="6177"/>
                    <a:pt x="1450" y="5580"/>
                  </a:cubicBezTo>
                  <a:cubicBezTo>
                    <a:pt x="1465" y="5114"/>
                    <a:pt x="1450" y="4469"/>
                    <a:pt x="1385" y="3905"/>
                  </a:cubicBezTo>
                  <a:cubicBezTo>
                    <a:pt x="1417" y="3680"/>
                    <a:pt x="1353" y="3406"/>
                    <a:pt x="1304" y="3213"/>
                  </a:cubicBezTo>
                  <a:cubicBezTo>
                    <a:pt x="1160" y="2666"/>
                    <a:pt x="950" y="2118"/>
                    <a:pt x="741" y="1586"/>
                  </a:cubicBezTo>
                  <a:cubicBezTo>
                    <a:pt x="580" y="1184"/>
                    <a:pt x="370" y="765"/>
                    <a:pt x="290" y="394"/>
                  </a:cubicBezTo>
                  <a:cubicBezTo>
                    <a:pt x="273" y="265"/>
                    <a:pt x="258" y="153"/>
                    <a:pt x="177" y="24"/>
                  </a:cubicBezTo>
                  <a:cubicBezTo>
                    <a:pt x="161" y="8"/>
                    <a:pt x="139" y="1"/>
                    <a:pt x="1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6"/>
            <p:cNvSpPr/>
            <p:nvPr/>
          </p:nvSpPr>
          <p:spPr>
            <a:xfrm>
              <a:off x="8443328" y="3503666"/>
              <a:ext cx="47857" cy="126638"/>
            </a:xfrm>
            <a:custGeom>
              <a:avLst/>
              <a:gdLst/>
              <a:ahLst/>
              <a:cxnLst/>
              <a:rect l="l" t="t" r="r" b="b"/>
              <a:pathLst>
                <a:path w="1091" h="2887" extrusionOk="0">
                  <a:moveTo>
                    <a:pt x="124" y="1"/>
                  </a:moveTo>
                  <a:cubicBezTo>
                    <a:pt x="65" y="1"/>
                    <a:pt x="0" y="43"/>
                    <a:pt x="10" y="106"/>
                  </a:cubicBezTo>
                  <a:cubicBezTo>
                    <a:pt x="124" y="589"/>
                    <a:pt x="204" y="1089"/>
                    <a:pt x="397" y="1555"/>
                  </a:cubicBezTo>
                  <a:cubicBezTo>
                    <a:pt x="526" y="1942"/>
                    <a:pt x="800" y="2489"/>
                    <a:pt x="880" y="2764"/>
                  </a:cubicBezTo>
                  <a:cubicBezTo>
                    <a:pt x="880" y="2842"/>
                    <a:pt x="941" y="2887"/>
                    <a:pt x="997" y="2887"/>
                  </a:cubicBezTo>
                  <a:cubicBezTo>
                    <a:pt x="1045" y="2887"/>
                    <a:pt x="1090" y="2854"/>
                    <a:pt x="1090" y="2779"/>
                  </a:cubicBezTo>
                  <a:cubicBezTo>
                    <a:pt x="929" y="2216"/>
                    <a:pt x="622" y="1701"/>
                    <a:pt x="461" y="1137"/>
                  </a:cubicBezTo>
                  <a:cubicBezTo>
                    <a:pt x="381" y="831"/>
                    <a:pt x="285" y="412"/>
                    <a:pt x="204" y="41"/>
                  </a:cubicBezTo>
                  <a:cubicBezTo>
                    <a:pt x="187" y="13"/>
                    <a:pt x="156" y="1"/>
                    <a:pt x="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6"/>
            <p:cNvSpPr/>
            <p:nvPr/>
          </p:nvSpPr>
          <p:spPr>
            <a:xfrm>
              <a:off x="8494166" y="3689475"/>
              <a:ext cx="105057" cy="335787"/>
            </a:xfrm>
            <a:custGeom>
              <a:avLst/>
              <a:gdLst/>
              <a:ahLst/>
              <a:cxnLst/>
              <a:rect l="l" t="t" r="r" b="b"/>
              <a:pathLst>
                <a:path w="2395" h="7655" extrusionOk="0">
                  <a:moveTo>
                    <a:pt x="125" y="1"/>
                  </a:moveTo>
                  <a:cubicBezTo>
                    <a:pt x="65" y="1"/>
                    <a:pt x="1" y="44"/>
                    <a:pt x="11" y="106"/>
                  </a:cubicBezTo>
                  <a:cubicBezTo>
                    <a:pt x="75" y="1169"/>
                    <a:pt x="157" y="2168"/>
                    <a:pt x="543" y="3102"/>
                  </a:cubicBezTo>
                  <a:cubicBezTo>
                    <a:pt x="752" y="3521"/>
                    <a:pt x="1026" y="3907"/>
                    <a:pt x="1187" y="4358"/>
                  </a:cubicBezTo>
                  <a:cubicBezTo>
                    <a:pt x="1348" y="4664"/>
                    <a:pt x="1493" y="4874"/>
                    <a:pt x="1606" y="5228"/>
                  </a:cubicBezTo>
                  <a:cubicBezTo>
                    <a:pt x="1767" y="5695"/>
                    <a:pt x="1896" y="6162"/>
                    <a:pt x="1976" y="6596"/>
                  </a:cubicBezTo>
                  <a:cubicBezTo>
                    <a:pt x="2040" y="6854"/>
                    <a:pt x="2105" y="7032"/>
                    <a:pt x="2105" y="7305"/>
                  </a:cubicBezTo>
                  <a:cubicBezTo>
                    <a:pt x="2137" y="7419"/>
                    <a:pt x="2122" y="7580"/>
                    <a:pt x="2234" y="7644"/>
                  </a:cubicBezTo>
                  <a:cubicBezTo>
                    <a:pt x="2248" y="7651"/>
                    <a:pt x="2262" y="7654"/>
                    <a:pt x="2277" y="7654"/>
                  </a:cubicBezTo>
                  <a:cubicBezTo>
                    <a:pt x="2330" y="7654"/>
                    <a:pt x="2383" y="7613"/>
                    <a:pt x="2395" y="7563"/>
                  </a:cubicBezTo>
                  <a:cubicBezTo>
                    <a:pt x="2395" y="7483"/>
                    <a:pt x="2347" y="7419"/>
                    <a:pt x="2330" y="7337"/>
                  </a:cubicBezTo>
                  <a:cubicBezTo>
                    <a:pt x="2315" y="6951"/>
                    <a:pt x="2266" y="6839"/>
                    <a:pt x="2186" y="6500"/>
                  </a:cubicBezTo>
                  <a:cubicBezTo>
                    <a:pt x="2089" y="6033"/>
                    <a:pt x="1993" y="5598"/>
                    <a:pt x="1799" y="5115"/>
                  </a:cubicBezTo>
                  <a:cubicBezTo>
                    <a:pt x="1686" y="4745"/>
                    <a:pt x="1477" y="4519"/>
                    <a:pt x="1348" y="4197"/>
                  </a:cubicBezTo>
                  <a:cubicBezTo>
                    <a:pt x="1155" y="3697"/>
                    <a:pt x="816" y="3263"/>
                    <a:pt x="640" y="2748"/>
                  </a:cubicBezTo>
                  <a:cubicBezTo>
                    <a:pt x="494" y="2248"/>
                    <a:pt x="382" y="1910"/>
                    <a:pt x="333" y="1298"/>
                  </a:cubicBezTo>
                  <a:cubicBezTo>
                    <a:pt x="269" y="879"/>
                    <a:pt x="253" y="461"/>
                    <a:pt x="204" y="42"/>
                  </a:cubicBezTo>
                  <a:cubicBezTo>
                    <a:pt x="188" y="13"/>
                    <a:pt x="157" y="1"/>
                    <a:pt x="1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6"/>
            <p:cNvSpPr/>
            <p:nvPr/>
          </p:nvSpPr>
          <p:spPr>
            <a:xfrm>
              <a:off x="8542417" y="3927176"/>
              <a:ext cx="15660" cy="111461"/>
            </a:xfrm>
            <a:custGeom>
              <a:avLst/>
              <a:gdLst/>
              <a:ahLst/>
              <a:cxnLst/>
              <a:rect l="l" t="t" r="r" b="b"/>
              <a:pathLst>
                <a:path w="357" h="2541" extrusionOk="0">
                  <a:moveTo>
                    <a:pt x="143" y="1"/>
                  </a:moveTo>
                  <a:cubicBezTo>
                    <a:pt x="71" y="1"/>
                    <a:pt x="1" y="74"/>
                    <a:pt x="23" y="163"/>
                  </a:cubicBezTo>
                  <a:cubicBezTo>
                    <a:pt x="38" y="743"/>
                    <a:pt x="87" y="1516"/>
                    <a:pt x="103" y="2176"/>
                  </a:cubicBezTo>
                  <a:cubicBezTo>
                    <a:pt x="120" y="2289"/>
                    <a:pt x="71" y="2434"/>
                    <a:pt x="152" y="2515"/>
                  </a:cubicBezTo>
                  <a:cubicBezTo>
                    <a:pt x="174" y="2533"/>
                    <a:pt x="200" y="2541"/>
                    <a:pt x="226" y="2541"/>
                  </a:cubicBezTo>
                  <a:cubicBezTo>
                    <a:pt x="292" y="2541"/>
                    <a:pt x="356" y="2488"/>
                    <a:pt x="345" y="2418"/>
                  </a:cubicBezTo>
                  <a:cubicBezTo>
                    <a:pt x="296" y="1628"/>
                    <a:pt x="296" y="840"/>
                    <a:pt x="232" y="50"/>
                  </a:cubicBezTo>
                  <a:cubicBezTo>
                    <a:pt x="207" y="15"/>
                    <a:pt x="175" y="1"/>
                    <a:pt x="1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6"/>
            <p:cNvSpPr/>
            <p:nvPr/>
          </p:nvSpPr>
          <p:spPr>
            <a:xfrm>
              <a:off x="8537767" y="3671491"/>
              <a:ext cx="43251" cy="165283"/>
            </a:xfrm>
            <a:custGeom>
              <a:avLst/>
              <a:gdLst/>
              <a:ahLst/>
              <a:cxnLst/>
              <a:rect l="l" t="t" r="r" b="b"/>
              <a:pathLst>
                <a:path w="986" h="3768" extrusionOk="0">
                  <a:moveTo>
                    <a:pt x="140" y="0"/>
                  </a:moveTo>
                  <a:cubicBezTo>
                    <a:pt x="76" y="0"/>
                    <a:pt x="4" y="52"/>
                    <a:pt x="16" y="113"/>
                  </a:cubicBezTo>
                  <a:cubicBezTo>
                    <a:pt x="129" y="789"/>
                    <a:pt x="0" y="1498"/>
                    <a:pt x="177" y="2159"/>
                  </a:cubicBezTo>
                  <a:cubicBezTo>
                    <a:pt x="290" y="2707"/>
                    <a:pt x="516" y="3222"/>
                    <a:pt x="756" y="3738"/>
                  </a:cubicBezTo>
                  <a:cubicBezTo>
                    <a:pt x="778" y="3758"/>
                    <a:pt x="804" y="3767"/>
                    <a:pt x="831" y="3767"/>
                  </a:cubicBezTo>
                  <a:cubicBezTo>
                    <a:pt x="907" y="3767"/>
                    <a:pt x="986" y="3696"/>
                    <a:pt x="950" y="3624"/>
                  </a:cubicBezTo>
                  <a:cubicBezTo>
                    <a:pt x="644" y="2964"/>
                    <a:pt x="402" y="2352"/>
                    <a:pt x="322" y="1676"/>
                  </a:cubicBezTo>
                  <a:cubicBezTo>
                    <a:pt x="258" y="1193"/>
                    <a:pt x="322" y="693"/>
                    <a:pt x="258" y="210"/>
                  </a:cubicBezTo>
                  <a:cubicBezTo>
                    <a:pt x="241" y="145"/>
                    <a:pt x="258" y="65"/>
                    <a:pt x="193" y="16"/>
                  </a:cubicBezTo>
                  <a:cubicBezTo>
                    <a:pt x="178" y="5"/>
                    <a:pt x="159" y="0"/>
                    <a:pt x="1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6"/>
            <p:cNvSpPr/>
            <p:nvPr/>
          </p:nvSpPr>
          <p:spPr>
            <a:xfrm>
              <a:off x="8467102" y="3494762"/>
              <a:ext cx="60797" cy="192743"/>
            </a:xfrm>
            <a:custGeom>
              <a:avLst/>
              <a:gdLst/>
              <a:ahLst/>
              <a:cxnLst/>
              <a:rect l="l" t="t" r="r" b="b"/>
              <a:pathLst>
                <a:path w="1386" h="4394" extrusionOk="0">
                  <a:moveTo>
                    <a:pt x="131" y="1"/>
                  </a:moveTo>
                  <a:cubicBezTo>
                    <a:pt x="89" y="1"/>
                    <a:pt x="48" y="22"/>
                    <a:pt x="33" y="68"/>
                  </a:cubicBezTo>
                  <a:cubicBezTo>
                    <a:pt x="0" y="164"/>
                    <a:pt x="80" y="261"/>
                    <a:pt x="113" y="358"/>
                  </a:cubicBezTo>
                  <a:cubicBezTo>
                    <a:pt x="177" y="487"/>
                    <a:pt x="241" y="599"/>
                    <a:pt x="323" y="712"/>
                  </a:cubicBezTo>
                  <a:cubicBezTo>
                    <a:pt x="403" y="873"/>
                    <a:pt x="484" y="1050"/>
                    <a:pt x="580" y="1211"/>
                  </a:cubicBezTo>
                  <a:cubicBezTo>
                    <a:pt x="709" y="1468"/>
                    <a:pt x="838" y="1678"/>
                    <a:pt x="870" y="1904"/>
                  </a:cubicBezTo>
                  <a:cubicBezTo>
                    <a:pt x="950" y="2145"/>
                    <a:pt x="1015" y="2338"/>
                    <a:pt x="1015" y="2613"/>
                  </a:cubicBezTo>
                  <a:cubicBezTo>
                    <a:pt x="982" y="2999"/>
                    <a:pt x="1015" y="3562"/>
                    <a:pt x="1111" y="4045"/>
                  </a:cubicBezTo>
                  <a:cubicBezTo>
                    <a:pt x="1143" y="4159"/>
                    <a:pt x="1128" y="4288"/>
                    <a:pt x="1208" y="4367"/>
                  </a:cubicBezTo>
                  <a:cubicBezTo>
                    <a:pt x="1226" y="4386"/>
                    <a:pt x="1249" y="4394"/>
                    <a:pt x="1271" y="4394"/>
                  </a:cubicBezTo>
                  <a:cubicBezTo>
                    <a:pt x="1328" y="4394"/>
                    <a:pt x="1386" y="4345"/>
                    <a:pt x="1386" y="4288"/>
                  </a:cubicBezTo>
                  <a:cubicBezTo>
                    <a:pt x="1304" y="3852"/>
                    <a:pt x="1208" y="3433"/>
                    <a:pt x="1225" y="2999"/>
                  </a:cubicBezTo>
                  <a:cubicBezTo>
                    <a:pt x="1225" y="2853"/>
                    <a:pt x="1257" y="2484"/>
                    <a:pt x="1192" y="2209"/>
                  </a:cubicBezTo>
                  <a:cubicBezTo>
                    <a:pt x="1096" y="1872"/>
                    <a:pt x="1047" y="1582"/>
                    <a:pt x="853" y="1227"/>
                  </a:cubicBezTo>
                  <a:cubicBezTo>
                    <a:pt x="725" y="1017"/>
                    <a:pt x="645" y="809"/>
                    <a:pt x="531" y="599"/>
                  </a:cubicBezTo>
                  <a:cubicBezTo>
                    <a:pt x="403" y="405"/>
                    <a:pt x="338" y="309"/>
                    <a:pt x="241" y="68"/>
                  </a:cubicBezTo>
                  <a:cubicBezTo>
                    <a:pt x="225" y="25"/>
                    <a:pt x="177" y="1"/>
                    <a:pt x="1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6"/>
            <p:cNvSpPr/>
            <p:nvPr/>
          </p:nvSpPr>
          <p:spPr>
            <a:xfrm>
              <a:off x="8370294" y="3768562"/>
              <a:ext cx="101109" cy="112163"/>
            </a:xfrm>
            <a:custGeom>
              <a:avLst/>
              <a:gdLst/>
              <a:ahLst/>
              <a:cxnLst/>
              <a:rect l="l" t="t" r="r" b="b"/>
              <a:pathLst>
                <a:path w="2305" h="2557" extrusionOk="0">
                  <a:moveTo>
                    <a:pt x="240" y="0"/>
                  </a:moveTo>
                  <a:cubicBezTo>
                    <a:pt x="220" y="0"/>
                    <a:pt x="199" y="3"/>
                    <a:pt x="178" y="11"/>
                  </a:cubicBezTo>
                  <a:cubicBezTo>
                    <a:pt x="65" y="58"/>
                    <a:pt x="17" y="187"/>
                    <a:pt x="0" y="284"/>
                  </a:cubicBezTo>
                  <a:cubicBezTo>
                    <a:pt x="17" y="365"/>
                    <a:pt x="114" y="429"/>
                    <a:pt x="178" y="494"/>
                  </a:cubicBezTo>
                  <a:cubicBezTo>
                    <a:pt x="322" y="623"/>
                    <a:pt x="419" y="735"/>
                    <a:pt x="565" y="896"/>
                  </a:cubicBezTo>
                  <a:cubicBezTo>
                    <a:pt x="758" y="1074"/>
                    <a:pt x="919" y="1250"/>
                    <a:pt x="1096" y="1460"/>
                  </a:cubicBezTo>
                  <a:cubicBezTo>
                    <a:pt x="1402" y="1814"/>
                    <a:pt x="1708" y="2184"/>
                    <a:pt x="2030" y="2539"/>
                  </a:cubicBezTo>
                  <a:cubicBezTo>
                    <a:pt x="2048" y="2551"/>
                    <a:pt x="2067" y="2556"/>
                    <a:pt x="2086" y="2556"/>
                  </a:cubicBezTo>
                  <a:cubicBezTo>
                    <a:pt x="2168" y="2556"/>
                    <a:pt x="2240" y="2459"/>
                    <a:pt x="2175" y="2394"/>
                  </a:cubicBezTo>
                  <a:cubicBezTo>
                    <a:pt x="2175" y="2378"/>
                    <a:pt x="2159" y="2378"/>
                    <a:pt x="2143" y="2362"/>
                  </a:cubicBezTo>
                  <a:cubicBezTo>
                    <a:pt x="2240" y="2313"/>
                    <a:pt x="2191" y="2169"/>
                    <a:pt x="2207" y="2137"/>
                  </a:cubicBezTo>
                  <a:cubicBezTo>
                    <a:pt x="2207" y="2088"/>
                    <a:pt x="2223" y="2055"/>
                    <a:pt x="2240" y="2008"/>
                  </a:cubicBezTo>
                  <a:cubicBezTo>
                    <a:pt x="2287" y="1976"/>
                    <a:pt x="2304" y="1911"/>
                    <a:pt x="2255" y="1847"/>
                  </a:cubicBezTo>
                  <a:lnTo>
                    <a:pt x="2255" y="1782"/>
                  </a:lnTo>
                  <a:cubicBezTo>
                    <a:pt x="2223" y="1718"/>
                    <a:pt x="2191" y="1653"/>
                    <a:pt x="2126" y="1604"/>
                  </a:cubicBezTo>
                  <a:cubicBezTo>
                    <a:pt x="1933" y="1460"/>
                    <a:pt x="1772" y="1299"/>
                    <a:pt x="1563" y="1138"/>
                  </a:cubicBezTo>
                  <a:cubicBezTo>
                    <a:pt x="1499" y="1074"/>
                    <a:pt x="1418" y="1009"/>
                    <a:pt x="1353" y="945"/>
                  </a:cubicBezTo>
                  <a:cubicBezTo>
                    <a:pt x="1257" y="848"/>
                    <a:pt x="1144" y="719"/>
                    <a:pt x="1016" y="623"/>
                  </a:cubicBezTo>
                  <a:cubicBezTo>
                    <a:pt x="838" y="477"/>
                    <a:pt x="645" y="251"/>
                    <a:pt x="419" y="90"/>
                  </a:cubicBezTo>
                  <a:cubicBezTo>
                    <a:pt x="369" y="40"/>
                    <a:pt x="309" y="0"/>
                    <a:pt x="2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6"/>
            <p:cNvSpPr/>
            <p:nvPr/>
          </p:nvSpPr>
          <p:spPr>
            <a:xfrm>
              <a:off x="8561761" y="3663551"/>
              <a:ext cx="59393" cy="110452"/>
            </a:xfrm>
            <a:custGeom>
              <a:avLst/>
              <a:gdLst/>
              <a:ahLst/>
              <a:cxnLst/>
              <a:rect l="l" t="t" r="r" b="b"/>
              <a:pathLst>
                <a:path w="1354" h="2518" extrusionOk="0">
                  <a:moveTo>
                    <a:pt x="1187" y="0"/>
                  </a:moveTo>
                  <a:cubicBezTo>
                    <a:pt x="1136" y="0"/>
                    <a:pt x="1083" y="10"/>
                    <a:pt x="1042" y="10"/>
                  </a:cubicBezTo>
                  <a:cubicBezTo>
                    <a:pt x="1025" y="10"/>
                    <a:pt x="1011" y="9"/>
                    <a:pt x="999" y="4"/>
                  </a:cubicBezTo>
                  <a:cubicBezTo>
                    <a:pt x="854" y="36"/>
                    <a:pt x="854" y="230"/>
                    <a:pt x="789" y="343"/>
                  </a:cubicBezTo>
                  <a:cubicBezTo>
                    <a:pt x="725" y="519"/>
                    <a:pt x="613" y="681"/>
                    <a:pt x="564" y="874"/>
                  </a:cubicBezTo>
                  <a:cubicBezTo>
                    <a:pt x="484" y="1052"/>
                    <a:pt x="387" y="1228"/>
                    <a:pt x="291" y="1406"/>
                  </a:cubicBezTo>
                  <a:lnTo>
                    <a:pt x="145" y="1696"/>
                  </a:lnTo>
                  <a:cubicBezTo>
                    <a:pt x="97" y="1808"/>
                    <a:pt x="48" y="1905"/>
                    <a:pt x="1" y="2018"/>
                  </a:cubicBezTo>
                  <a:cubicBezTo>
                    <a:pt x="1" y="2033"/>
                    <a:pt x="1" y="2066"/>
                    <a:pt x="16" y="2082"/>
                  </a:cubicBezTo>
                  <a:lnTo>
                    <a:pt x="16" y="2130"/>
                  </a:lnTo>
                  <a:cubicBezTo>
                    <a:pt x="16" y="2276"/>
                    <a:pt x="177" y="2469"/>
                    <a:pt x="306" y="2517"/>
                  </a:cubicBezTo>
                  <a:cubicBezTo>
                    <a:pt x="311" y="2517"/>
                    <a:pt x="316" y="2517"/>
                    <a:pt x="321" y="2517"/>
                  </a:cubicBezTo>
                  <a:cubicBezTo>
                    <a:pt x="501" y="2517"/>
                    <a:pt x="533" y="2223"/>
                    <a:pt x="581" y="2098"/>
                  </a:cubicBezTo>
                  <a:cubicBezTo>
                    <a:pt x="645" y="1905"/>
                    <a:pt x="918" y="1245"/>
                    <a:pt x="1047" y="874"/>
                  </a:cubicBezTo>
                  <a:cubicBezTo>
                    <a:pt x="1128" y="601"/>
                    <a:pt x="1321" y="326"/>
                    <a:pt x="1354" y="117"/>
                  </a:cubicBezTo>
                  <a:cubicBezTo>
                    <a:pt x="1329" y="20"/>
                    <a:pt x="1260" y="0"/>
                    <a:pt x="11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6"/>
            <p:cNvSpPr/>
            <p:nvPr/>
          </p:nvSpPr>
          <p:spPr>
            <a:xfrm>
              <a:off x="7623550" y="2053600"/>
              <a:ext cx="1416576" cy="1635419"/>
            </a:xfrm>
            <a:custGeom>
              <a:avLst/>
              <a:gdLst/>
              <a:ahLst/>
              <a:cxnLst/>
              <a:rect l="l" t="t" r="r" b="b"/>
              <a:pathLst>
                <a:path w="32294" h="37283" extrusionOk="0">
                  <a:moveTo>
                    <a:pt x="17982" y="1"/>
                  </a:moveTo>
                  <a:cubicBezTo>
                    <a:pt x="17412" y="1"/>
                    <a:pt x="16856" y="184"/>
                    <a:pt x="16300" y="324"/>
                  </a:cubicBezTo>
                  <a:cubicBezTo>
                    <a:pt x="14963" y="710"/>
                    <a:pt x="13626" y="1080"/>
                    <a:pt x="12321" y="1580"/>
                  </a:cubicBezTo>
                  <a:cubicBezTo>
                    <a:pt x="11790" y="1806"/>
                    <a:pt x="11243" y="1967"/>
                    <a:pt x="10760" y="2289"/>
                  </a:cubicBezTo>
                  <a:cubicBezTo>
                    <a:pt x="9873" y="2869"/>
                    <a:pt x="9068" y="3593"/>
                    <a:pt x="8359" y="4383"/>
                  </a:cubicBezTo>
                  <a:cubicBezTo>
                    <a:pt x="7893" y="4913"/>
                    <a:pt x="7635" y="5413"/>
                    <a:pt x="7328" y="5961"/>
                  </a:cubicBezTo>
                  <a:cubicBezTo>
                    <a:pt x="7038" y="6363"/>
                    <a:pt x="6604" y="7217"/>
                    <a:pt x="6394" y="7861"/>
                  </a:cubicBezTo>
                  <a:cubicBezTo>
                    <a:pt x="5670" y="9745"/>
                    <a:pt x="5073" y="11742"/>
                    <a:pt x="5138" y="13821"/>
                  </a:cubicBezTo>
                  <a:cubicBezTo>
                    <a:pt x="5170" y="14352"/>
                    <a:pt x="5170" y="14899"/>
                    <a:pt x="5283" y="15431"/>
                  </a:cubicBezTo>
                  <a:cubicBezTo>
                    <a:pt x="5363" y="15737"/>
                    <a:pt x="5460" y="16027"/>
                    <a:pt x="5573" y="16317"/>
                  </a:cubicBezTo>
                  <a:cubicBezTo>
                    <a:pt x="5026" y="16720"/>
                    <a:pt x="4494" y="17171"/>
                    <a:pt x="3995" y="17637"/>
                  </a:cubicBezTo>
                  <a:cubicBezTo>
                    <a:pt x="3029" y="18475"/>
                    <a:pt x="1998" y="19312"/>
                    <a:pt x="1386" y="20489"/>
                  </a:cubicBezTo>
                  <a:cubicBezTo>
                    <a:pt x="1143" y="20955"/>
                    <a:pt x="870" y="21342"/>
                    <a:pt x="596" y="21874"/>
                  </a:cubicBezTo>
                  <a:cubicBezTo>
                    <a:pt x="355" y="22486"/>
                    <a:pt x="145" y="23130"/>
                    <a:pt x="80" y="23790"/>
                  </a:cubicBezTo>
                  <a:cubicBezTo>
                    <a:pt x="1" y="24434"/>
                    <a:pt x="209" y="25063"/>
                    <a:pt x="290" y="25690"/>
                  </a:cubicBezTo>
                  <a:cubicBezTo>
                    <a:pt x="403" y="26850"/>
                    <a:pt x="1064" y="27930"/>
                    <a:pt x="1901" y="28654"/>
                  </a:cubicBezTo>
                  <a:cubicBezTo>
                    <a:pt x="2384" y="29008"/>
                    <a:pt x="2964" y="29186"/>
                    <a:pt x="3512" y="29363"/>
                  </a:cubicBezTo>
                  <a:cubicBezTo>
                    <a:pt x="3651" y="29391"/>
                    <a:pt x="3789" y="29402"/>
                    <a:pt x="3927" y="29402"/>
                  </a:cubicBezTo>
                  <a:cubicBezTo>
                    <a:pt x="4508" y="29402"/>
                    <a:pt x="5081" y="29202"/>
                    <a:pt x="5653" y="29202"/>
                  </a:cubicBezTo>
                  <a:cubicBezTo>
                    <a:pt x="5701" y="29199"/>
                    <a:pt x="5748" y="29197"/>
                    <a:pt x="5796" y="29197"/>
                  </a:cubicBezTo>
                  <a:cubicBezTo>
                    <a:pt x="6284" y="29197"/>
                    <a:pt x="6783" y="29351"/>
                    <a:pt x="7135" y="29717"/>
                  </a:cubicBezTo>
                  <a:cubicBezTo>
                    <a:pt x="7152" y="29734"/>
                    <a:pt x="7184" y="29781"/>
                    <a:pt x="7199" y="29814"/>
                  </a:cubicBezTo>
                  <a:cubicBezTo>
                    <a:pt x="7296" y="29991"/>
                    <a:pt x="7345" y="30265"/>
                    <a:pt x="7361" y="30329"/>
                  </a:cubicBezTo>
                  <a:cubicBezTo>
                    <a:pt x="7442" y="30732"/>
                    <a:pt x="7248" y="31167"/>
                    <a:pt x="7023" y="31521"/>
                  </a:cubicBezTo>
                  <a:cubicBezTo>
                    <a:pt x="6716" y="31924"/>
                    <a:pt x="6282" y="32246"/>
                    <a:pt x="5847" y="32665"/>
                  </a:cubicBezTo>
                  <a:cubicBezTo>
                    <a:pt x="5524" y="32938"/>
                    <a:pt x="5348" y="33260"/>
                    <a:pt x="5187" y="33550"/>
                  </a:cubicBezTo>
                  <a:cubicBezTo>
                    <a:pt x="5026" y="33872"/>
                    <a:pt x="4848" y="34211"/>
                    <a:pt x="4848" y="34581"/>
                  </a:cubicBezTo>
                  <a:cubicBezTo>
                    <a:pt x="4816" y="36273"/>
                    <a:pt x="6330" y="36949"/>
                    <a:pt x="7667" y="37255"/>
                  </a:cubicBezTo>
                  <a:cubicBezTo>
                    <a:pt x="7778" y="37274"/>
                    <a:pt x="7889" y="37282"/>
                    <a:pt x="7998" y="37282"/>
                  </a:cubicBezTo>
                  <a:cubicBezTo>
                    <a:pt x="8542" y="37282"/>
                    <a:pt x="9071" y="37072"/>
                    <a:pt x="9568" y="36885"/>
                  </a:cubicBezTo>
                  <a:cubicBezTo>
                    <a:pt x="10646" y="36482"/>
                    <a:pt x="11726" y="36047"/>
                    <a:pt x="12708" y="35419"/>
                  </a:cubicBezTo>
                  <a:cubicBezTo>
                    <a:pt x="13288" y="35017"/>
                    <a:pt x="13659" y="34678"/>
                    <a:pt x="14271" y="34420"/>
                  </a:cubicBezTo>
                  <a:cubicBezTo>
                    <a:pt x="14995" y="34115"/>
                    <a:pt x="15575" y="34050"/>
                    <a:pt x="16365" y="33954"/>
                  </a:cubicBezTo>
                  <a:cubicBezTo>
                    <a:pt x="16556" y="33932"/>
                    <a:pt x="16755" y="33921"/>
                    <a:pt x="16958" y="33921"/>
                  </a:cubicBezTo>
                  <a:cubicBezTo>
                    <a:pt x="18098" y="33921"/>
                    <a:pt x="19372" y="34245"/>
                    <a:pt x="20342" y="34613"/>
                  </a:cubicBezTo>
                  <a:cubicBezTo>
                    <a:pt x="21115" y="34742"/>
                    <a:pt x="21905" y="34742"/>
                    <a:pt x="22678" y="34774"/>
                  </a:cubicBezTo>
                  <a:cubicBezTo>
                    <a:pt x="22701" y="34775"/>
                    <a:pt x="22724" y="34775"/>
                    <a:pt x="22747" y="34775"/>
                  </a:cubicBezTo>
                  <a:cubicBezTo>
                    <a:pt x="23896" y="34775"/>
                    <a:pt x="24970" y="34365"/>
                    <a:pt x="26044" y="34018"/>
                  </a:cubicBezTo>
                  <a:cubicBezTo>
                    <a:pt x="27010" y="33760"/>
                    <a:pt x="27977" y="33535"/>
                    <a:pt x="28879" y="33067"/>
                  </a:cubicBezTo>
                  <a:cubicBezTo>
                    <a:pt x="29507" y="32809"/>
                    <a:pt x="30070" y="32407"/>
                    <a:pt x="30506" y="31843"/>
                  </a:cubicBezTo>
                  <a:cubicBezTo>
                    <a:pt x="31408" y="30539"/>
                    <a:pt x="31762" y="28879"/>
                    <a:pt x="31874" y="27286"/>
                  </a:cubicBezTo>
                  <a:cubicBezTo>
                    <a:pt x="32293" y="23983"/>
                    <a:pt x="30152" y="21036"/>
                    <a:pt x="27719" y="19200"/>
                  </a:cubicBezTo>
                  <a:cubicBezTo>
                    <a:pt x="27139" y="18781"/>
                    <a:pt x="26624" y="18282"/>
                    <a:pt x="26108" y="17783"/>
                  </a:cubicBezTo>
                  <a:cubicBezTo>
                    <a:pt x="25481" y="17171"/>
                    <a:pt x="24852" y="16398"/>
                    <a:pt x="25013" y="15560"/>
                  </a:cubicBezTo>
                  <a:cubicBezTo>
                    <a:pt x="25094" y="15060"/>
                    <a:pt x="25449" y="14416"/>
                    <a:pt x="25803" y="14126"/>
                  </a:cubicBezTo>
                  <a:cubicBezTo>
                    <a:pt x="26286" y="13660"/>
                    <a:pt x="26866" y="13321"/>
                    <a:pt x="27365" y="12870"/>
                  </a:cubicBezTo>
                  <a:cubicBezTo>
                    <a:pt x="28541" y="11791"/>
                    <a:pt x="29153" y="10228"/>
                    <a:pt x="28187" y="8714"/>
                  </a:cubicBezTo>
                  <a:cubicBezTo>
                    <a:pt x="27848" y="8167"/>
                    <a:pt x="27365" y="7700"/>
                    <a:pt x="26834" y="7378"/>
                  </a:cubicBezTo>
                  <a:cubicBezTo>
                    <a:pt x="26495" y="7217"/>
                    <a:pt x="26140" y="7121"/>
                    <a:pt x="25803" y="6992"/>
                  </a:cubicBezTo>
                  <a:cubicBezTo>
                    <a:pt x="24949" y="6685"/>
                    <a:pt x="24079" y="6460"/>
                    <a:pt x="23194" y="6347"/>
                  </a:cubicBezTo>
                  <a:cubicBezTo>
                    <a:pt x="22919" y="6299"/>
                    <a:pt x="22629" y="6234"/>
                    <a:pt x="22356" y="6154"/>
                  </a:cubicBezTo>
                  <a:cubicBezTo>
                    <a:pt x="22307" y="6137"/>
                    <a:pt x="22243" y="6122"/>
                    <a:pt x="22178" y="6105"/>
                  </a:cubicBezTo>
                  <a:cubicBezTo>
                    <a:pt x="22098" y="5493"/>
                    <a:pt x="22726" y="4189"/>
                    <a:pt x="22661" y="3287"/>
                  </a:cubicBezTo>
                  <a:cubicBezTo>
                    <a:pt x="22710" y="2594"/>
                    <a:pt x="22372" y="1967"/>
                    <a:pt x="21856" y="1563"/>
                  </a:cubicBezTo>
                  <a:cubicBezTo>
                    <a:pt x="21358" y="1016"/>
                    <a:pt x="20697" y="758"/>
                    <a:pt x="20037" y="549"/>
                  </a:cubicBezTo>
                  <a:cubicBezTo>
                    <a:pt x="19376" y="339"/>
                    <a:pt x="18732" y="49"/>
                    <a:pt x="18055" y="2"/>
                  </a:cubicBezTo>
                  <a:cubicBezTo>
                    <a:pt x="18031" y="1"/>
                    <a:pt x="18006" y="1"/>
                    <a:pt x="179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6"/>
            <p:cNvSpPr/>
            <p:nvPr/>
          </p:nvSpPr>
          <p:spPr>
            <a:xfrm>
              <a:off x="7963673" y="3465197"/>
              <a:ext cx="358640" cy="112075"/>
            </a:xfrm>
            <a:custGeom>
              <a:avLst/>
              <a:gdLst/>
              <a:ahLst/>
              <a:cxnLst/>
              <a:rect l="l" t="t" r="r" b="b"/>
              <a:pathLst>
                <a:path w="8176" h="2555" extrusionOk="0">
                  <a:moveTo>
                    <a:pt x="5744" y="1"/>
                  </a:moveTo>
                  <a:cubicBezTo>
                    <a:pt x="5422" y="1"/>
                    <a:pt x="5099" y="113"/>
                    <a:pt x="4825" y="274"/>
                  </a:cubicBezTo>
                  <a:cubicBezTo>
                    <a:pt x="4535" y="435"/>
                    <a:pt x="4359" y="710"/>
                    <a:pt x="4148" y="950"/>
                  </a:cubicBezTo>
                  <a:cubicBezTo>
                    <a:pt x="3923" y="1225"/>
                    <a:pt x="3665" y="1450"/>
                    <a:pt x="3440" y="1708"/>
                  </a:cubicBezTo>
                  <a:cubicBezTo>
                    <a:pt x="3060" y="2128"/>
                    <a:pt x="2443" y="2356"/>
                    <a:pt x="1836" y="2356"/>
                  </a:cubicBezTo>
                  <a:cubicBezTo>
                    <a:pt x="1698" y="2356"/>
                    <a:pt x="1561" y="2344"/>
                    <a:pt x="1427" y="2320"/>
                  </a:cubicBezTo>
                  <a:cubicBezTo>
                    <a:pt x="992" y="2127"/>
                    <a:pt x="670" y="1724"/>
                    <a:pt x="412" y="1354"/>
                  </a:cubicBezTo>
                  <a:cubicBezTo>
                    <a:pt x="332" y="1240"/>
                    <a:pt x="300" y="1079"/>
                    <a:pt x="154" y="1032"/>
                  </a:cubicBezTo>
                  <a:cubicBezTo>
                    <a:pt x="144" y="1028"/>
                    <a:pt x="135" y="1026"/>
                    <a:pt x="125" y="1026"/>
                  </a:cubicBezTo>
                  <a:cubicBezTo>
                    <a:pt x="57" y="1026"/>
                    <a:pt x="1" y="1119"/>
                    <a:pt x="57" y="1176"/>
                  </a:cubicBezTo>
                  <a:cubicBezTo>
                    <a:pt x="396" y="1691"/>
                    <a:pt x="766" y="2288"/>
                    <a:pt x="1378" y="2513"/>
                  </a:cubicBezTo>
                  <a:cubicBezTo>
                    <a:pt x="1532" y="2541"/>
                    <a:pt x="1687" y="2554"/>
                    <a:pt x="1842" y="2554"/>
                  </a:cubicBezTo>
                  <a:cubicBezTo>
                    <a:pt x="2420" y="2554"/>
                    <a:pt x="2992" y="2366"/>
                    <a:pt x="3424" y="1998"/>
                  </a:cubicBezTo>
                  <a:cubicBezTo>
                    <a:pt x="3762" y="1676"/>
                    <a:pt x="4101" y="1337"/>
                    <a:pt x="4406" y="983"/>
                  </a:cubicBezTo>
                  <a:cubicBezTo>
                    <a:pt x="4567" y="774"/>
                    <a:pt x="4728" y="564"/>
                    <a:pt x="4971" y="435"/>
                  </a:cubicBezTo>
                  <a:cubicBezTo>
                    <a:pt x="5232" y="305"/>
                    <a:pt x="5481" y="240"/>
                    <a:pt x="5705" y="240"/>
                  </a:cubicBezTo>
                  <a:cubicBezTo>
                    <a:pt x="5729" y="240"/>
                    <a:pt x="5752" y="240"/>
                    <a:pt x="5776" y="242"/>
                  </a:cubicBezTo>
                  <a:cubicBezTo>
                    <a:pt x="6049" y="323"/>
                    <a:pt x="6436" y="500"/>
                    <a:pt x="6854" y="532"/>
                  </a:cubicBezTo>
                  <a:cubicBezTo>
                    <a:pt x="7258" y="516"/>
                    <a:pt x="7709" y="548"/>
                    <a:pt x="8046" y="355"/>
                  </a:cubicBezTo>
                  <a:cubicBezTo>
                    <a:pt x="8175" y="323"/>
                    <a:pt x="8160" y="130"/>
                    <a:pt x="8031" y="113"/>
                  </a:cubicBezTo>
                  <a:cubicBezTo>
                    <a:pt x="7885" y="130"/>
                    <a:pt x="7805" y="226"/>
                    <a:pt x="7741" y="226"/>
                  </a:cubicBezTo>
                  <a:cubicBezTo>
                    <a:pt x="7476" y="258"/>
                    <a:pt x="7251" y="286"/>
                    <a:pt x="7028" y="286"/>
                  </a:cubicBezTo>
                  <a:cubicBezTo>
                    <a:pt x="6804" y="286"/>
                    <a:pt x="6582" y="258"/>
                    <a:pt x="6323" y="177"/>
                  </a:cubicBezTo>
                  <a:cubicBezTo>
                    <a:pt x="6323" y="178"/>
                    <a:pt x="6321" y="179"/>
                    <a:pt x="6319" y="179"/>
                  </a:cubicBezTo>
                  <a:cubicBezTo>
                    <a:pt x="6277" y="179"/>
                    <a:pt x="5959" y="16"/>
                    <a:pt x="57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6"/>
            <p:cNvSpPr/>
            <p:nvPr/>
          </p:nvSpPr>
          <p:spPr>
            <a:xfrm>
              <a:off x="7776855" y="3026379"/>
              <a:ext cx="296396" cy="194497"/>
            </a:xfrm>
            <a:custGeom>
              <a:avLst/>
              <a:gdLst/>
              <a:ahLst/>
              <a:cxnLst/>
              <a:rect l="l" t="t" r="r" b="b"/>
              <a:pathLst>
                <a:path w="6757" h="4434" extrusionOk="0">
                  <a:moveTo>
                    <a:pt x="166" y="0"/>
                  </a:moveTo>
                  <a:cubicBezTo>
                    <a:pt x="114" y="0"/>
                    <a:pt x="59" y="32"/>
                    <a:pt x="49" y="83"/>
                  </a:cubicBezTo>
                  <a:cubicBezTo>
                    <a:pt x="0" y="921"/>
                    <a:pt x="0" y="1952"/>
                    <a:pt x="676" y="2579"/>
                  </a:cubicBezTo>
                  <a:cubicBezTo>
                    <a:pt x="1144" y="2918"/>
                    <a:pt x="1675" y="3272"/>
                    <a:pt x="2287" y="3320"/>
                  </a:cubicBezTo>
                  <a:cubicBezTo>
                    <a:pt x="2577" y="3305"/>
                    <a:pt x="2802" y="3111"/>
                    <a:pt x="3028" y="2966"/>
                  </a:cubicBezTo>
                  <a:cubicBezTo>
                    <a:pt x="3157" y="2886"/>
                    <a:pt x="3302" y="2789"/>
                    <a:pt x="3415" y="2740"/>
                  </a:cubicBezTo>
                  <a:cubicBezTo>
                    <a:pt x="3657" y="2918"/>
                    <a:pt x="3930" y="3191"/>
                    <a:pt x="4155" y="3401"/>
                  </a:cubicBezTo>
                  <a:cubicBezTo>
                    <a:pt x="4671" y="3756"/>
                    <a:pt x="5203" y="4125"/>
                    <a:pt x="5798" y="4319"/>
                  </a:cubicBezTo>
                  <a:cubicBezTo>
                    <a:pt x="5992" y="4368"/>
                    <a:pt x="6185" y="4383"/>
                    <a:pt x="6363" y="4415"/>
                  </a:cubicBezTo>
                  <a:cubicBezTo>
                    <a:pt x="6421" y="4415"/>
                    <a:pt x="6479" y="4433"/>
                    <a:pt x="6534" y="4433"/>
                  </a:cubicBezTo>
                  <a:cubicBezTo>
                    <a:pt x="6570" y="4433"/>
                    <a:pt x="6604" y="4425"/>
                    <a:pt x="6636" y="4400"/>
                  </a:cubicBezTo>
                  <a:cubicBezTo>
                    <a:pt x="6757" y="4293"/>
                    <a:pt x="6637" y="4173"/>
                    <a:pt x="6501" y="4173"/>
                  </a:cubicBezTo>
                  <a:cubicBezTo>
                    <a:pt x="6492" y="4173"/>
                    <a:pt x="6483" y="4173"/>
                    <a:pt x="6475" y="4174"/>
                  </a:cubicBezTo>
                  <a:cubicBezTo>
                    <a:pt x="5944" y="4125"/>
                    <a:pt x="5590" y="4029"/>
                    <a:pt x="5139" y="3756"/>
                  </a:cubicBezTo>
                  <a:cubicBezTo>
                    <a:pt x="4961" y="3659"/>
                    <a:pt x="4430" y="3337"/>
                    <a:pt x="4220" y="3144"/>
                  </a:cubicBezTo>
                  <a:cubicBezTo>
                    <a:pt x="4091" y="2998"/>
                    <a:pt x="3850" y="2805"/>
                    <a:pt x="3672" y="2660"/>
                  </a:cubicBezTo>
                  <a:cubicBezTo>
                    <a:pt x="3608" y="2596"/>
                    <a:pt x="3543" y="2532"/>
                    <a:pt x="3447" y="2515"/>
                  </a:cubicBezTo>
                  <a:cubicBezTo>
                    <a:pt x="3438" y="2514"/>
                    <a:pt x="3429" y="2513"/>
                    <a:pt x="3420" y="2513"/>
                  </a:cubicBezTo>
                  <a:cubicBezTo>
                    <a:pt x="3288" y="2513"/>
                    <a:pt x="3182" y="2616"/>
                    <a:pt x="3077" y="2676"/>
                  </a:cubicBezTo>
                  <a:cubicBezTo>
                    <a:pt x="2795" y="2817"/>
                    <a:pt x="2558" y="3095"/>
                    <a:pt x="2265" y="3095"/>
                  </a:cubicBezTo>
                  <a:cubicBezTo>
                    <a:pt x="2256" y="3095"/>
                    <a:pt x="2248" y="3095"/>
                    <a:pt x="2239" y="3095"/>
                  </a:cubicBezTo>
                  <a:cubicBezTo>
                    <a:pt x="1707" y="3030"/>
                    <a:pt x="1160" y="2708"/>
                    <a:pt x="758" y="2371"/>
                  </a:cubicBezTo>
                  <a:cubicBezTo>
                    <a:pt x="322" y="1920"/>
                    <a:pt x="274" y="1259"/>
                    <a:pt x="242" y="663"/>
                  </a:cubicBezTo>
                  <a:cubicBezTo>
                    <a:pt x="210" y="453"/>
                    <a:pt x="290" y="244"/>
                    <a:pt x="242" y="34"/>
                  </a:cubicBezTo>
                  <a:cubicBezTo>
                    <a:pt x="224" y="11"/>
                    <a:pt x="196" y="0"/>
                    <a:pt x="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6"/>
            <p:cNvSpPr/>
            <p:nvPr/>
          </p:nvSpPr>
          <p:spPr>
            <a:xfrm>
              <a:off x="7996571" y="2821488"/>
              <a:ext cx="147693" cy="126068"/>
            </a:xfrm>
            <a:custGeom>
              <a:avLst/>
              <a:gdLst/>
              <a:ahLst/>
              <a:cxnLst/>
              <a:rect l="l" t="t" r="r" b="b"/>
              <a:pathLst>
                <a:path w="3367" h="2874" extrusionOk="0">
                  <a:moveTo>
                    <a:pt x="490" y="0"/>
                  </a:moveTo>
                  <a:cubicBezTo>
                    <a:pt x="419" y="0"/>
                    <a:pt x="336" y="58"/>
                    <a:pt x="291" y="131"/>
                  </a:cubicBezTo>
                  <a:cubicBezTo>
                    <a:pt x="1" y="357"/>
                    <a:pt x="177" y="760"/>
                    <a:pt x="194" y="1065"/>
                  </a:cubicBezTo>
                  <a:cubicBezTo>
                    <a:pt x="274" y="1484"/>
                    <a:pt x="484" y="1871"/>
                    <a:pt x="789" y="2210"/>
                  </a:cubicBezTo>
                  <a:cubicBezTo>
                    <a:pt x="1128" y="2532"/>
                    <a:pt x="1611" y="2676"/>
                    <a:pt x="2078" y="2757"/>
                  </a:cubicBezTo>
                  <a:cubicBezTo>
                    <a:pt x="2357" y="2795"/>
                    <a:pt x="2716" y="2873"/>
                    <a:pt x="3029" y="2873"/>
                  </a:cubicBezTo>
                  <a:cubicBezTo>
                    <a:pt x="3114" y="2873"/>
                    <a:pt x="3195" y="2868"/>
                    <a:pt x="3270" y="2854"/>
                  </a:cubicBezTo>
                  <a:cubicBezTo>
                    <a:pt x="3366" y="2789"/>
                    <a:pt x="3319" y="2628"/>
                    <a:pt x="3205" y="2612"/>
                  </a:cubicBezTo>
                  <a:cubicBezTo>
                    <a:pt x="1305" y="2532"/>
                    <a:pt x="499" y="2113"/>
                    <a:pt x="403" y="453"/>
                  </a:cubicBezTo>
                  <a:cubicBezTo>
                    <a:pt x="419" y="357"/>
                    <a:pt x="403" y="406"/>
                    <a:pt x="532" y="260"/>
                  </a:cubicBezTo>
                  <a:cubicBezTo>
                    <a:pt x="581" y="228"/>
                    <a:pt x="628" y="180"/>
                    <a:pt x="613" y="116"/>
                  </a:cubicBezTo>
                  <a:cubicBezTo>
                    <a:pt x="592" y="33"/>
                    <a:pt x="544" y="0"/>
                    <a:pt x="4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6"/>
            <p:cNvSpPr/>
            <p:nvPr/>
          </p:nvSpPr>
          <p:spPr>
            <a:xfrm>
              <a:off x="8580140" y="2493076"/>
              <a:ext cx="82686" cy="175943"/>
            </a:xfrm>
            <a:custGeom>
              <a:avLst/>
              <a:gdLst/>
              <a:ahLst/>
              <a:cxnLst/>
              <a:rect l="l" t="t" r="r" b="b"/>
              <a:pathLst>
                <a:path w="1885" h="4011" extrusionOk="0">
                  <a:moveTo>
                    <a:pt x="177" y="1"/>
                  </a:moveTo>
                  <a:cubicBezTo>
                    <a:pt x="65" y="1"/>
                    <a:pt x="0" y="145"/>
                    <a:pt x="80" y="226"/>
                  </a:cubicBezTo>
                  <a:cubicBezTo>
                    <a:pt x="1514" y="1482"/>
                    <a:pt x="1884" y="2320"/>
                    <a:pt x="935" y="3673"/>
                  </a:cubicBezTo>
                  <a:cubicBezTo>
                    <a:pt x="853" y="3737"/>
                    <a:pt x="902" y="3705"/>
                    <a:pt x="709" y="3737"/>
                  </a:cubicBezTo>
                  <a:cubicBezTo>
                    <a:pt x="660" y="3737"/>
                    <a:pt x="580" y="3753"/>
                    <a:pt x="548" y="3802"/>
                  </a:cubicBezTo>
                  <a:cubicBezTo>
                    <a:pt x="484" y="3941"/>
                    <a:pt x="590" y="4010"/>
                    <a:pt x="717" y="4010"/>
                  </a:cubicBezTo>
                  <a:cubicBezTo>
                    <a:pt x="751" y="4010"/>
                    <a:pt x="787" y="4005"/>
                    <a:pt x="821" y="3995"/>
                  </a:cubicBezTo>
                  <a:cubicBezTo>
                    <a:pt x="1192" y="3995"/>
                    <a:pt x="1304" y="3576"/>
                    <a:pt x="1466" y="3319"/>
                  </a:cubicBezTo>
                  <a:cubicBezTo>
                    <a:pt x="1676" y="2932"/>
                    <a:pt x="1755" y="2497"/>
                    <a:pt x="1723" y="2062"/>
                  </a:cubicBezTo>
                  <a:cubicBezTo>
                    <a:pt x="1659" y="1595"/>
                    <a:pt x="1369" y="1176"/>
                    <a:pt x="1064" y="821"/>
                  </a:cubicBezTo>
                  <a:cubicBezTo>
                    <a:pt x="806" y="564"/>
                    <a:pt x="499" y="177"/>
                    <a:pt x="1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6"/>
            <p:cNvSpPr/>
            <p:nvPr/>
          </p:nvSpPr>
          <p:spPr>
            <a:xfrm>
              <a:off x="8522897" y="3128670"/>
              <a:ext cx="154800" cy="114751"/>
            </a:xfrm>
            <a:custGeom>
              <a:avLst/>
              <a:gdLst/>
              <a:ahLst/>
              <a:cxnLst/>
              <a:rect l="l" t="t" r="r" b="b"/>
              <a:pathLst>
                <a:path w="3529" h="2616" extrusionOk="0">
                  <a:moveTo>
                    <a:pt x="3395" y="0"/>
                  </a:moveTo>
                  <a:cubicBezTo>
                    <a:pt x="3347" y="0"/>
                    <a:pt x="3301" y="24"/>
                    <a:pt x="3286" y="71"/>
                  </a:cubicBezTo>
                  <a:cubicBezTo>
                    <a:pt x="2813" y="1600"/>
                    <a:pt x="2293" y="2322"/>
                    <a:pt x="1174" y="2322"/>
                  </a:cubicBezTo>
                  <a:cubicBezTo>
                    <a:pt x="961" y="2322"/>
                    <a:pt x="727" y="2296"/>
                    <a:pt x="468" y="2244"/>
                  </a:cubicBezTo>
                  <a:cubicBezTo>
                    <a:pt x="387" y="2197"/>
                    <a:pt x="436" y="2229"/>
                    <a:pt x="322" y="2068"/>
                  </a:cubicBezTo>
                  <a:cubicBezTo>
                    <a:pt x="290" y="2019"/>
                    <a:pt x="258" y="1955"/>
                    <a:pt x="194" y="1939"/>
                  </a:cubicBezTo>
                  <a:cubicBezTo>
                    <a:pt x="0" y="1939"/>
                    <a:pt x="32" y="2148"/>
                    <a:pt x="129" y="2261"/>
                  </a:cubicBezTo>
                  <a:cubicBezTo>
                    <a:pt x="275" y="2616"/>
                    <a:pt x="709" y="2534"/>
                    <a:pt x="1016" y="2599"/>
                  </a:cubicBezTo>
                  <a:cubicBezTo>
                    <a:pt x="1048" y="2600"/>
                    <a:pt x="1080" y="2601"/>
                    <a:pt x="1112" y="2601"/>
                  </a:cubicBezTo>
                  <a:cubicBezTo>
                    <a:pt x="1511" y="2601"/>
                    <a:pt x="1897" y="2503"/>
                    <a:pt x="2255" y="2309"/>
                  </a:cubicBezTo>
                  <a:cubicBezTo>
                    <a:pt x="2658" y="2068"/>
                    <a:pt x="2932" y="1649"/>
                    <a:pt x="3125" y="1214"/>
                  </a:cubicBezTo>
                  <a:cubicBezTo>
                    <a:pt x="3254" y="876"/>
                    <a:pt x="3496" y="441"/>
                    <a:pt x="3528" y="86"/>
                  </a:cubicBezTo>
                  <a:cubicBezTo>
                    <a:pt x="3503" y="28"/>
                    <a:pt x="3447" y="0"/>
                    <a:pt x="33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6"/>
            <p:cNvSpPr/>
            <p:nvPr/>
          </p:nvSpPr>
          <p:spPr>
            <a:xfrm>
              <a:off x="7997975" y="2409120"/>
              <a:ext cx="83870" cy="238275"/>
            </a:xfrm>
            <a:custGeom>
              <a:avLst/>
              <a:gdLst/>
              <a:ahLst/>
              <a:cxnLst/>
              <a:rect l="l" t="t" r="r" b="b"/>
              <a:pathLst>
                <a:path w="1912" h="5432" extrusionOk="0">
                  <a:moveTo>
                    <a:pt x="1177" y="0"/>
                  </a:moveTo>
                  <a:cubicBezTo>
                    <a:pt x="1099" y="0"/>
                    <a:pt x="1028" y="75"/>
                    <a:pt x="1064" y="158"/>
                  </a:cubicBezTo>
                  <a:cubicBezTo>
                    <a:pt x="1112" y="369"/>
                    <a:pt x="1176" y="465"/>
                    <a:pt x="1032" y="626"/>
                  </a:cubicBezTo>
                  <a:cubicBezTo>
                    <a:pt x="693" y="964"/>
                    <a:pt x="306" y="1350"/>
                    <a:pt x="194" y="1834"/>
                  </a:cubicBezTo>
                  <a:cubicBezTo>
                    <a:pt x="1" y="2542"/>
                    <a:pt x="130" y="3315"/>
                    <a:pt x="403" y="3992"/>
                  </a:cubicBezTo>
                  <a:cubicBezTo>
                    <a:pt x="710" y="4556"/>
                    <a:pt x="1225" y="4975"/>
                    <a:pt x="1691" y="5409"/>
                  </a:cubicBezTo>
                  <a:cubicBezTo>
                    <a:pt x="1713" y="5425"/>
                    <a:pt x="1736" y="5431"/>
                    <a:pt x="1757" y="5431"/>
                  </a:cubicBezTo>
                  <a:cubicBezTo>
                    <a:pt x="1845" y="5431"/>
                    <a:pt x="1912" y="5314"/>
                    <a:pt x="1820" y="5248"/>
                  </a:cubicBezTo>
                  <a:cubicBezTo>
                    <a:pt x="1369" y="4846"/>
                    <a:pt x="918" y="4459"/>
                    <a:pt x="628" y="3960"/>
                  </a:cubicBezTo>
                  <a:cubicBezTo>
                    <a:pt x="355" y="3348"/>
                    <a:pt x="226" y="2639"/>
                    <a:pt x="387" y="1995"/>
                  </a:cubicBezTo>
                  <a:cubicBezTo>
                    <a:pt x="484" y="1399"/>
                    <a:pt x="951" y="1093"/>
                    <a:pt x="1305" y="642"/>
                  </a:cubicBezTo>
                  <a:cubicBezTo>
                    <a:pt x="1386" y="497"/>
                    <a:pt x="1369" y="336"/>
                    <a:pt x="1322" y="191"/>
                  </a:cubicBezTo>
                  <a:cubicBezTo>
                    <a:pt x="1305" y="158"/>
                    <a:pt x="1337" y="111"/>
                    <a:pt x="1257" y="30"/>
                  </a:cubicBezTo>
                  <a:cubicBezTo>
                    <a:pt x="1232" y="9"/>
                    <a:pt x="1204" y="0"/>
                    <a:pt x="11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6"/>
            <p:cNvSpPr/>
            <p:nvPr/>
          </p:nvSpPr>
          <p:spPr>
            <a:xfrm>
              <a:off x="8335685" y="2370081"/>
              <a:ext cx="59920" cy="128744"/>
            </a:xfrm>
            <a:custGeom>
              <a:avLst/>
              <a:gdLst/>
              <a:ahLst/>
              <a:cxnLst/>
              <a:rect l="l" t="t" r="r" b="b"/>
              <a:pathLst>
                <a:path w="1366" h="2935" extrusionOk="0">
                  <a:moveTo>
                    <a:pt x="1130" y="1"/>
                  </a:moveTo>
                  <a:cubicBezTo>
                    <a:pt x="1124" y="1"/>
                    <a:pt x="1118" y="1"/>
                    <a:pt x="1111" y="2"/>
                  </a:cubicBezTo>
                  <a:cubicBezTo>
                    <a:pt x="1092" y="2"/>
                    <a:pt x="1079" y="8"/>
                    <a:pt x="1068" y="12"/>
                  </a:cubicBezTo>
                  <a:lnTo>
                    <a:pt x="1068" y="12"/>
                  </a:lnTo>
                  <a:cubicBezTo>
                    <a:pt x="1068" y="11"/>
                    <a:pt x="1067" y="11"/>
                    <a:pt x="1066" y="11"/>
                  </a:cubicBezTo>
                  <a:cubicBezTo>
                    <a:pt x="1061" y="11"/>
                    <a:pt x="1047" y="18"/>
                    <a:pt x="1047" y="18"/>
                  </a:cubicBezTo>
                  <a:cubicBezTo>
                    <a:pt x="1054" y="18"/>
                    <a:pt x="1060" y="15"/>
                    <a:pt x="1068" y="12"/>
                  </a:cubicBezTo>
                  <a:lnTo>
                    <a:pt x="1068" y="12"/>
                  </a:lnTo>
                  <a:cubicBezTo>
                    <a:pt x="1068" y="13"/>
                    <a:pt x="1066" y="15"/>
                    <a:pt x="1064" y="18"/>
                  </a:cubicBezTo>
                  <a:cubicBezTo>
                    <a:pt x="596" y="34"/>
                    <a:pt x="113" y="646"/>
                    <a:pt x="1" y="1113"/>
                  </a:cubicBezTo>
                  <a:cubicBezTo>
                    <a:pt x="48" y="1725"/>
                    <a:pt x="516" y="2208"/>
                    <a:pt x="903" y="2676"/>
                  </a:cubicBezTo>
                  <a:cubicBezTo>
                    <a:pt x="999" y="2756"/>
                    <a:pt x="1047" y="2869"/>
                    <a:pt x="1193" y="2934"/>
                  </a:cubicBezTo>
                  <a:cubicBezTo>
                    <a:pt x="1199" y="2935"/>
                    <a:pt x="1205" y="2935"/>
                    <a:pt x="1211" y="2935"/>
                  </a:cubicBezTo>
                  <a:cubicBezTo>
                    <a:pt x="1299" y="2935"/>
                    <a:pt x="1365" y="2833"/>
                    <a:pt x="1305" y="2772"/>
                  </a:cubicBezTo>
                  <a:cubicBezTo>
                    <a:pt x="854" y="2322"/>
                    <a:pt x="194" y="1516"/>
                    <a:pt x="242" y="1081"/>
                  </a:cubicBezTo>
                  <a:cubicBezTo>
                    <a:pt x="387" y="726"/>
                    <a:pt x="613" y="421"/>
                    <a:pt x="935" y="275"/>
                  </a:cubicBezTo>
                  <a:cubicBezTo>
                    <a:pt x="1015" y="228"/>
                    <a:pt x="1111" y="292"/>
                    <a:pt x="1225" y="179"/>
                  </a:cubicBezTo>
                  <a:cubicBezTo>
                    <a:pt x="1269" y="104"/>
                    <a:pt x="1216" y="1"/>
                    <a:pt x="11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6"/>
            <p:cNvSpPr/>
            <p:nvPr/>
          </p:nvSpPr>
          <p:spPr>
            <a:xfrm>
              <a:off x="8198653" y="2211775"/>
              <a:ext cx="165854" cy="61718"/>
            </a:xfrm>
            <a:custGeom>
              <a:avLst/>
              <a:gdLst/>
              <a:ahLst/>
              <a:cxnLst/>
              <a:rect l="l" t="t" r="r" b="b"/>
              <a:pathLst>
                <a:path w="3781" h="1407" extrusionOk="0">
                  <a:moveTo>
                    <a:pt x="3645" y="1"/>
                  </a:moveTo>
                  <a:cubicBezTo>
                    <a:pt x="3621" y="1"/>
                    <a:pt x="3597" y="6"/>
                    <a:pt x="3576" y="19"/>
                  </a:cubicBezTo>
                  <a:cubicBezTo>
                    <a:pt x="3447" y="229"/>
                    <a:pt x="3140" y="519"/>
                    <a:pt x="2915" y="615"/>
                  </a:cubicBezTo>
                  <a:cubicBezTo>
                    <a:pt x="2781" y="654"/>
                    <a:pt x="2635" y="677"/>
                    <a:pt x="2484" y="677"/>
                  </a:cubicBezTo>
                  <a:cubicBezTo>
                    <a:pt x="2253" y="677"/>
                    <a:pt x="2012" y="623"/>
                    <a:pt x="1787" y="487"/>
                  </a:cubicBezTo>
                  <a:cubicBezTo>
                    <a:pt x="1562" y="390"/>
                    <a:pt x="1304" y="3"/>
                    <a:pt x="966" y="3"/>
                  </a:cubicBezTo>
                  <a:cubicBezTo>
                    <a:pt x="531" y="83"/>
                    <a:pt x="354" y="534"/>
                    <a:pt x="177" y="873"/>
                  </a:cubicBezTo>
                  <a:cubicBezTo>
                    <a:pt x="129" y="1034"/>
                    <a:pt x="0" y="1179"/>
                    <a:pt x="0" y="1340"/>
                  </a:cubicBezTo>
                  <a:cubicBezTo>
                    <a:pt x="17" y="1382"/>
                    <a:pt x="64" y="1406"/>
                    <a:pt x="110" y="1406"/>
                  </a:cubicBezTo>
                  <a:cubicBezTo>
                    <a:pt x="152" y="1406"/>
                    <a:pt x="193" y="1386"/>
                    <a:pt x="209" y="1340"/>
                  </a:cubicBezTo>
                  <a:cubicBezTo>
                    <a:pt x="379" y="942"/>
                    <a:pt x="675" y="219"/>
                    <a:pt x="996" y="219"/>
                  </a:cubicBezTo>
                  <a:cubicBezTo>
                    <a:pt x="1040" y="219"/>
                    <a:pt x="1084" y="232"/>
                    <a:pt x="1128" y="261"/>
                  </a:cubicBezTo>
                  <a:cubicBezTo>
                    <a:pt x="1385" y="470"/>
                    <a:pt x="1626" y="695"/>
                    <a:pt x="1948" y="809"/>
                  </a:cubicBezTo>
                  <a:cubicBezTo>
                    <a:pt x="2123" y="872"/>
                    <a:pt x="2309" y="904"/>
                    <a:pt x="2494" y="904"/>
                  </a:cubicBezTo>
                  <a:cubicBezTo>
                    <a:pt x="2875" y="904"/>
                    <a:pt x="3251" y="768"/>
                    <a:pt x="3511" y="487"/>
                  </a:cubicBezTo>
                  <a:cubicBezTo>
                    <a:pt x="3623" y="373"/>
                    <a:pt x="3737" y="261"/>
                    <a:pt x="3769" y="132"/>
                  </a:cubicBezTo>
                  <a:cubicBezTo>
                    <a:pt x="3780" y="48"/>
                    <a:pt x="3713" y="1"/>
                    <a:pt x="36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6"/>
            <p:cNvSpPr/>
            <p:nvPr/>
          </p:nvSpPr>
          <p:spPr>
            <a:xfrm>
              <a:off x="8750377" y="3270220"/>
              <a:ext cx="166117" cy="61937"/>
            </a:xfrm>
            <a:custGeom>
              <a:avLst/>
              <a:gdLst/>
              <a:ahLst/>
              <a:cxnLst/>
              <a:rect l="l" t="t" r="r" b="b"/>
              <a:pathLst>
                <a:path w="3787" h="1412" extrusionOk="0">
                  <a:moveTo>
                    <a:pt x="984" y="1"/>
                  </a:moveTo>
                  <a:cubicBezTo>
                    <a:pt x="548" y="80"/>
                    <a:pt x="355" y="548"/>
                    <a:pt x="178" y="870"/>
                  </a:cubicBezTo>
                  <a:cubicBezTo>
                    <a:pt x="129" y="1031"/>
                    <a:pt x="0" y="1176"/>
                    <a:pt x="17" y="1337"/>
                  </a:cubicBezTo>
                  <a:cubicBezTo>
                    <a:pt x="34" y="1387"/>
                    <a:pt x="82" y="1411"/>
                    <a:pt x="128" y="1411"/>
                  </a:cubicBezTo>
                  <a:cubicBezTo>
                    <a:pt x="170" y="1411"/>
                    <a:pt x="211" y="1392"/>
                    <a:pt x="226" y="1353"/>
                  </a:cubicBezTo>
                  <a:cubicBezTo>
                    <a:pt x="395" y="944"/>
                    <a:pt x="688" y="227"/>
                    <a:pt x="1007" y="227"/>
                  </a:cubicBezTo>
                  <a:cubicBezTo>
                    <a:pt x="1052" y="227"/>
                    <a:pt x="1098" y="242"/>
                    <a:pt x="1145" y="274"/>
                  </a:cubicBezTo>
                  <a:cubicBezTo>
                    <a:pt x="1402" y="467"/>
                    <a:pt x="1643" y="709"/>
                    <a:pt x="1950" y="821"/>
                  </a:cubicBezTo>
                  <a:cubicBezTo>
                    <a:pt x="2123" y="877"/>
                    <a:pt x="2303" y="906"/>
                    <a:pt x="2482" y="906"/>
                  </a:cubicBezTo>
                  <a:cubicBezTo>
                    <a:pt x="2871" y="906"/>
                    <a:pt x="3252" y="770"/>
                    <a:pt x="3528" y="484"/>
                  </a:cubicBezTo>
                  <a:cubicBezTo>
                    <a:pt x="3625" y="387"/>
                    <a:pt x="3737" y="258"/>
                    <a:pt x="3786" y="129"/>
                  </a:cubicBezTo>
                  <a:cubicBezTo>
                    <a:pt x="3786" y="60"/>
                    <a:pt x="3719" y="7"/>
                    <a:pt x="3651" y="7"/>
                  </a:cubicBezTo>
                  <a:cubicBezTo>
                    <a:pt x="3625" y="7"/>
                    <a:pt x="3599" y="15"/>
                    <a:pt x="3576" y="33"/>
                  </a:cubicBezTo>
                  <a:cubicBezTo>
                    <a:pt x="3464" y="226"/>
                    <a:pt x="3157" y="531"/>
                    <a:pt x="2916" y="613"/>
                  </a:cubicBezTo>
                  <a:cubicBezTo>
                    <a:pt x="2779" y="652"/>
                    <a:pt x="2632" y="675"/>
                    <a:pt x="2481" y="675"/>
                  </a:cubicBezTo>
                  <a:cubicBezTo>
                    <a:pt x="2258" y="675"/>
                    <a:pt x="2025" y="624"/>
                    <a:pt x="1804" y="499"/>
                  </a:cubicBezTo>
                  <a:cubicBezTo>
                    <a:pt x="1579" y="403"/>
                    <a:pt x="1306" y="1"/>
                    <a:pt x="9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6"/>
            <p:cNvSpPr/>
            <p:nvPr/>
          </p:nvSpPr>
          <p:spPr>
            <a:xfrm>
              <a:off x="8206023" y="3174464"/>
              <a:ext cx="76720" cy="124577"/>
            </a:xfrm>
            <a:custGeom>
              <a:avLst/>
              <a:gdLst/>
              <a:ahLst/>
              <a:cxnLst/>
              <a:rect l="l" t="t" r="r" b="b"/>
              <a:pathLst>
                <a:path w="1749" h="2840" extrusionOk="0">
                  <a:moveTo>
                    <a:pt x="120" y="0"/>
                  </a:moveTo>
                  <a:cubicBezTo>
                    <a:pt x="60" y="0"/>
                    <a:pt x="0" y="37"/>
                    <a:pt x="9" y="105"/>
                  </a:cubicBezTo>
                  <a:cubicBezTo>
                    <a:pt x="25" y="702"/>
                    <a:pt x="25" y="1346"/>
                    <a:pt x="331" y="1877"/>
                  </a:cubicBezTo>
                  <a:cubicBezTo>
                    <a:pt x="588" y="2280"/>
                    <a:pt x="975" y="2618"/>
                    <a:pt x="1426" y="2828"/>
                  </a:cubicBezTo>
                  <a:cubicBezTo>
                    <a:pt x="1434" y="2836"/>
                    <a:pt x="1447" y="2839"/>
                    <a:pt x="1461" y="2839"/>
                  </a:cubicBezTo>
                  <a:cubicBezTo>
                    <a:pt x="1475" y="2839"/>
                    <a:pt x="1491" y="2836"/>
                    <a:pt x="1507" y="2828"/>
                  </a:cubicBezTo>
                  <a:cubicBezTo>
                    <a:pt x="1748" y="2699"/>
                    <a:pt x="1346" y="2553"/>
                    <a:pt x="1297" y="2521"/>
                  </a:cubicBezTo>
                  <a:cubicBezTo>
                    <a:pt x="846" y="2216"/>
                    <a:pt x="492" y="1861"/>
                    <a:pt x="363" y="1361"/>
                  </a:cubicBezTo>
                  <a:cubicBezTo>
                    <a:pt x="266" y="1024"/>
                    <a:pt x="219" y="492"/>
                    <a:pt x="234" y="90"/>
                  </a:cubicBezTo>
                  <a:cubicBezTo>
                    <a:pt x="227" y="29"/>
                    <a:pt x="173" y="0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6"/>
            <p:cNvSpPr/>
            <p:nvPr/>
          </p:nvSpPr>
          <p:spPr>
            <a:xfrm>
              <a:off x="8350511" y="2839780"/>
              <a:ext cx="116900" cy="85449"/>
            </a:xfrm>
            <a:custGeom>
              <a:avLst/>
              <a:gdLst/>
              <a:ahLst/>
              <a:cxnLst/>
              <a:rect l="l" t="t" r="r" b="b"/>
              <a:pathLst>
                <a:path w="2665" h="1948" extrusionOk="0">
                  <a:moveTo>
                    <a:pt x="2507" y="1"/>
                  </a:moveTo>
                  <a:cubicBezTo>
                    <a:pt x="2499" y="1"/>
                    <a:pt x="2490" y="2"/>
                    <a:pt x="2481" y="4"/>
                  </a:cubicBezTo>
                  <a:cubicBezTo>
                    <a:pt x="1901" y="101"/>
                    <a:pt x="1257" y="197"/>
                    <a:pt x="790" y="584"/>
                  </a:cubicBezTo>
                  <a:cubicBezTo>
                    <a:pt x="419" y="906"/>
                    <a:pt x="161" y="1325"/>
                    <a:pt x="0" y="1808"/>
                  </a:cubicBezTo>
                  <a:cubicBezTo>
                    <a:pt x="0" y="1825"/>
                    <a:pt x="0" y="1857"/>
                    <a:pt x="17" y="1889"/>
                  </a:cubicBezTo>
                  <a:cubicBezTo>
                    <a:pt x="52" y="1930"/>
                    <a:pt x="83" y="1947"/>
                    <a:pt x="111" y="1947"/>
                  </a:cubicBezTo>
                  <a:cubicBezTo>
                    <a:pt x="223" y="1947"/>
                    <a:pt x="278" y="1670"/>
                    <a:pt x="290" y="1632"/>
                  </a:cubicBezTo>
                  <a:cubicBezTo>
                    <a:pt x="516" y="1148"/>
                    <a:pt x="822" y="730"/>
                    <a:pt x="1306" y="536"/>
                  </a:cubicBezTo>
                  <a:cubicBezTo>
                    <a:pt x="1628" y="391"/>
                    <a:pt x="2126" y="279"/>
                    <a:pt x="2545" y="214"/>
                  </a:cubicBezTo>
                  <a:cubicBezTo>
                    <a:pt x="2665" y="184"/>
                    <a:pt x="2618" y="1"/>
                    <a:pt x="2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6"/>
            <p:cNvSpPr/>
            <p:nvPr/>
          </p:nvSpPr>
          <p:spPr>
            <a:xfrm>
              <a:off x="8520792" y="3430456"/>
              <a:ext cx="170723" cy="31056"/>
            </a:xfrm>
            <a:custGeom>
              <a:avLst/>
              <a:gdLst/>
              <a:ahLst/>
              <a:cxnLst/>
              <a:rect l="l" t="t" r="r" b="b"/>
              <a:pathLst>
                <a:path w="3892" h="708" extrusionOk="0">
                  <a:moveTo>
                    <a:pt x="3730" y="0"/>
                  </a:moveTo>
                  <a:cubicBezTo>
                    <a:pt x="3682" y="0"/>
                    <a:pt x="3631" y="13"/>
                    <a:pt x="3592" y="35"/>
                  </a:cubicBezTo>
                  <a:cubicBezTo>
                    <a:pt x="3157" y="213"/>
                    <a:pt x="2561" y="406"/>
                    <a:pt x="2206" y="486"/>
                  </a:cubicBezTo>
                  <a:cubicBezTo>
                    <a:pt x="2154" y="488"/>
                    <a:pt x="2098" y="489"/>
                    <a:pt x="2041" y="489"/>
                  </a:cubicBezTo>
                  <a:cubicBezTo>
                    <a:pt x="1536" y="489"/>
                    <a:pt x="864" y="422"/>
                    <a:pt x="387" y="277"/>
                  </a:cubicBezTo>
                  <a:cubicBezTo>
                    <a:pt x="314" y="249"/>
                    <a:pt x="229" y="194"/>
                    <a:pt x="143" y="194"/>
                  </a:cubicBezTo>
                  <a:cubicBezTo>
                    <a:pt x="133" y="194"/>
                    <a:pt x="123" y="195"/>
                    <a:pt x="113" y="196"/>
                  </a:cubicBezTo>
                  <a:cubicBezTo>
                    <a:pt x="16" y="229"/>
                    <a:pt x="1" y="374"/>
                    <a:pt x="97" y="406"/>
                  </a:cubicBezTo>
                  <a:cubicBezTo>
                    <a:pt x="642" y="605"/>
                    <a:pt x="1245" y="707"/>
                    <a:pt x="1831" y="707"/>
                  </a:cubicBezTo>
                  <a:cubicBezTo>
                    <a:pt x="2007" y="707"/>
                    <a:pt x="2181" y="698"/>
                    <a:pt x="2352" y="679"/>
                  </a:cubicBezTo>
                  <a:cubicBezTo>
                    <a:pt x="2819" y="535"/>
                    <a:pt x="3463" y="406"/>
                    <a:pt x="3849" y="149"/>
                  </a:cubicBezTo>
                  <a:cubicBezTo>
                    <a:pt x="3891" y="44"/>
                    <a:pt x="3818" y="0"/>
                    <a:pt x="37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6"/>
            <p:cNvSpPr/>
            <p:nvPr/>
          </p:nvSpPr>
          <p:spPr>
            <a:xfrm>
              <a:off x="8268529" y="4046758"/>
              <a:ext cx="521467" cy="35355"/>
            </a:xfrm>
            <a:custGeom>
              <a:avLst/>
              <a:gdLst/>
              <a:ahLst/>
              <a:cxnLst/>
              <a:rect l="l" t="t" r="r" b="b"/>
              <a:pathLst>
                <a:path w="11888" h="806" extrusionOk="0">
                  <a:moveTo>
                    <a:pt x="5735" y="1"/>
                  </a:moveTo>
                  <a:cubicBezTo>
                    <a:pt x="5252" y="1"/>
                    <a:pt x="4785" y="16"/>
                    <a:pt x="4317" y="33"/>
                  </a:cubicBezTo>
                  <a:cubicBezTo>
                    <a:pt x="3915" y="48"/>
                    <a:pt x="3529" y="65"/>
                    <a:pt x="3142" y="97"/>
                  </a:cubicBezTo>
                  <a:cubicBezTo>
                    <a:pt x="2836" y="129"/>
                    <a:pt x="2514" y="162"/>
                    <a:pt x="2208" y="194"/>
                  </a:cubicBezTo>
                  <a:cubicBezTo>
                    <a:pt x="1950" y="226"/>
                    <a:pt x="1693" y="274"/>
                    <a:pt x="1435" y="306"/>
                  </a:cubicBezTo>
                  <a:cubicBezTo>
                    <a:pt x="1257" y="338"/>
                    <a:pt x="1064" y="370"/>
                    <a:pt x="871" y="419"/>
                  </a:cubicBezTo>
                  <a:cubicBezTo>
                    <a:pt x="742" y="435"/>
                    <a:pt x="598" y="467"/>
                    <a:pt x="469" y="499"/>
                  </a:cubicBezTo>
                  <a:cubicBezTo>
                    <a:pt x="420" y="499"/>
                    <a:pt x="355" y="516"/>
                    <a:pt x="308" y="531"/>
                  </a:cubicBezTo>
                  <a:lnTo>
                    <a:pt x="211" y="531"/>
                  </a:lnTo>
                  <a:cubicBezTo>
                    <a:pt x="194" y="531"/>
                    <a:pt x="179" y="548"/>
                    <a:pt x="162" y="548"/>
                  </a:cubicBezTo>
                  <a:cubicBezTo>
                    <a:pt x="1" y="548"/>
                    <a:pt x="1" y="806"/>
                    <a:pt x="162" y="806"/>
                  </a:cubicBezTo>
                  <a:lnTo>
                    <a:pt x="452" y="757"/>
                  </a:lnTo>
                  <a:cubicBezTo>
                    <a:pt x="581" y="742"/>
                    <a:pt x="694" y="709"/>
                    <a:pt x="823" y="693"/>
                  </a:cubicBezTo>
                  <a:cubicBezTo>
                    <a:pt x="1000" y="645"/>
                    <a:pt x="1161" y="613"/>
                    <a:pt x="1338" y="580"/>
                  </a:cubicBezTo>
                  <a:cubicBezTo>
                    <a:pt x="1564" y="548"/>
                    <a:pt x="1805" y="516"/>
                    <a:pt x="2030" y="484"/>
                  </a:cubicBezTo>
                  <a:cubicBezTo>
                    <a:pt x="2047" y="467"/>
                    <a:pt x="2063" y="467"/>
                    <a:pt x="2079" y="467"/>
                  </a:cubicBezTo>
                  <a:lnTo>
                    <a:pt x="2112" y="467"/>
                  </a:lnTo>
                  <a:cubicBezTo>
                    <a:pt x="2144" y="467"/>
                    <a:pt x="2176" y="452"/>
                    <a:pt x="2208" y="452"/>
                  </a:cubicBezTo>
                  <a:cubicBezTo>
                    <a:pt x="2273" y="452"/>
                    <a:pt x="2352" y="435"/>
                    <a:pt x="2417" y="435"/>
                  </a:cubicBezTo>
                  <a:cubicBezTo>
                    <a:pt x="2578" y="403"/>
                    <a:pt x="2739" y="387"/>
                    <a:pt x="2885" y="387"/>
                  </a:cubicBezTo>
                  <a:cubicBezTo>
                    <a:pt x="3254" y="338"/>
                    <a:pt x="3626" y="323"/>
                    <a:pt x="4012" y="306"/>
                  </a:cubicBezTo>
                  <a:cubicBezTo>
                    <a:pt x="4446" y="274"/>
                    <a:pt x="4897" y="274"/>
                    <a:pt x="5365" y="258"/>
                  </a:cubicBezTo>
                  <a:cubicBezTo>
                    <a:pt x="5896" y="258"/>
                    <a:pt x="6443" y="258"/>
                    <a:pt x="6991" y="274"/>
                  </a:cubicBezTo>
                  <a:cubicBezTo>
                    <a:pt x="7635" y="306"/>
                    <a:pt x="8264" y="338"/>
                    <a:pt x="8908" y="370"/>
                  </a:cubicBezTo>
                  <a:cubicBezTo>
                    <a:pt x="9665" y="419"/>
                    <a:pt x="10406" y="484"/>
                    <a:pt x="11163" y="548"/>
                  </a:cubicBezTo>
                  <a:cubicBezTo>
                    <a:pt x="11357" y="564"/>
                    <a:pt x="11565" y="596"/>
                    <a:pt x="11759" y="613"/>
                  </a:cubicBezTo>
                  <a:cubicBezTo>
                    <a:pt x="11823" y="613"/>
                    <a:pt x="11887" y="548"/>
                    <a:pt x="11887" y="484"/>
                  </a:cubicBezTo>
                  <a:cubicBezTo>
                    <a:pt x="11887" y="403"/>
                    <a:pt x="11840" y="355"/>
                    <a:pt x="11759" y="355"/>
                  </a:cubicBezTo>
                  <a:cubicBezTo>
                    <a:pt x="10985" y="274"/>
                    <a:pt x="10212" y="209"/>
                    <a:pt x="9424" y="145"/>
                  </a:cubicBezTo>
                  <a:cubicBezTo>
                    <a:pt x="8763" y="97"/>
                    <a:pt x="8103" y="65"/>
                    <a:pt x="7427" y="33"/>
                  </a:cubicBezTo>
                  <a:cubicBezTo>
                    <a:pt x="6862" y="16"/>
                    <a:pt x="6299" y="1"/>
                    <a:pt x="5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4" name="Google Shape;1384;p46"/>
          <p:cNvSpPr/>
          <p:nvPr/>
        </p:nvSpPr>
        <p:spPr>
          <a:xfrm>
            <a:off x="1923738" y="534158"/>
            <a:ext cx="774325" cy="387075"/>
          </a:xfrm>
          <a:custGeom>
            <a:avLst/>
            <a:gdLst/>
            <a:ahLst/>
            <a:cxnLst/>
            <a:rect l="l" t="t" r="r" b="b"/>
            <a:pathLst>
              <a:path w="30973" h="15483" extrusionOk="0">
                <a:moveTo>
                  <a:pt x="9259" y="0"/>
                </a:moveTo>
                <a:cubicBezTo>
                  <a:pt x="9166" y="0"/>
                  <a:pt x="9075" y="7"/>
                  <a:pt x="8988" y="19"/>
                </a:cubicBezTo>
                <a:cubicBezTo>
                  <a:pt x="8537" y="100"/>
                  <a:pt x="8133" y="502"/>
                  <a:pt x="7779" y="856"/>
                </a:cubicBezTo>
                <a:cubicBezTo>
                  <a:pt x="7232" y="1421"/>
                  <a:pt x="6684" y="2016"/>
                  <a:pt x="6233" y="2742"/>
                </a:cubicBezTo>
                <a:cubicBezTo>
                  <a:pt x="5814" y="3418"/>
                  <a:pt x="5380" y="4045"/>
                  <a:pt x="4944" y="4706"/>
                </a:cubicBezTo>
                <a:cubicBezTo>
                  <a:pt x="4860" y="4580"/>
                  <a:pt x="4752" y="4490"/>
                  <a:pt x="4588" y="4490"/>
                </a:cubicBezTo>
                <a:cubicBezTo>
                  <a:pt x="4563" y="4490"/>
                  <a:pt x="4537" y="4492"/>
                  <a:pt x="4510" y="4496"/>
                </a:cubicBezTo>
                <a:cubicBezTo>
                  <a:pt x="3914" y="4642"/>
                  <a:pt x="3479" y="5302"/>
                  <a:pt x="2996" y="5785"/>
                </a:cubicBezTo>
                <a:cubicBezTo>
                  <a:pt x="2577" y="6365"/>
                  <a:pt x="2255" y="7041"/>
                  <a:pt x="1884" y="7686"/>
                </a:cubicBezTo>
                <a:cubicBezTo>
                  <a:pt x="1386" y="8555"/>
                  <a:pt x="935" y="9457"/>
                  <a:pt x="612" y="10473"/>
                </a:cubicBezTo>
                <a:cubicBezTo>
                  <a:pt x="338" y="11310"/>
                  <a:pt x="0" y="12260"/>
                  <a:pt x="274" y="13162"/>
                </a:cubicBezTo>
                <a:cubicBezTo>
                  <a:pt x="402" y="13662"/>
                  <a:pt x="757" y="13967"/>
                  <a:pt x="1079" y="14192"/>
                </a:cubicBezTo>
                <a:cubicBezTo>
                  <a:pt x="1530" y="14467"/>
                  <a:pt x="1998" y="14531"/>
                  <a:pt x="2400" y="14660"/>
                </a:cubicBezTo>
                <a:cubicBezTo>
                  <a:pt x="2585" y="14691"/>
                  <a:pt x="3185" y="14870"/>
                  <a:pt x="3447" y="14870"/>
                </a:cubicBezTo>
                <a:cubicBezTo>
                  <a:pt x="3459" y="14870"/>
                  <a:pt x="3469" y="14870"/>
                  <a:pt x="3479" y="14869"/>
                </a:cubicBezTo>
                <a:cubicBezTo>
                  <a:pt x="3763" y="14943"/>
                  <a:pt x="4010" y="14998"/>
                  <a:pt x="4350" y="14998"/>
                </a:cubicBezTo>
                <a:cubicBezTo>
                  <a:pt x="4453" y="14998"/>
                  <a:pt x="4564" y="14993"/>
                  <a:pt x="4687" y="14982"/>
                </a:cubicBezTo>
                <a:cubicBezTo>
                  <a:pt x="5992" y="14869"/>
                  <a:pt x="7313" y="14853"/>
                  <a:pt x="8617" y="14837"/>
                </a:cubicBezTo>
                <a:cubicBezTo>
                  <a:pt x="9330" y="14786"/>
                  <a:pt x="10101" y="14755"/>
                  <a:pt x="10885" y="14755"/>
                </a:cubicBezTo>
                <a:cubicBezTo>
                  <a:pt x="11341" y="14755"/>
                  <a:pt x="11801" y="14765"/>
                  <a:pt x="12257" y="14789"/>
                </a:cubicBezTo>
                <a:cubicBezTo>
                  <a:pt x="12869" y="14817"/>
                  <a:pt x="13480" y="15009"/>
                  <a:pt x="14092" y="15009"/>
                </a:cubicBezTo>
                <a:cubicBezTo>
                  <a:pt x="14173" y="15009"/>
                  <a:pt x="14254" y="15005"/>
                  <a:pt x="14335" y="14998"/>
                </a:cubicBezTo>
                <a:cubicBezTo>
                  <a:pt x="14654" y="14935"/>
                  <a:pt x="15001" y="14911"/>
                  <a:pt x="15364" y="14911"/>
                </a:cubicBezTo>
                <a:cubicBezTo>
                  <a:pt x="16117" y="14911"/>
                  <a:pt x="16934" y="15014"/>
                  <a:pt x="17685" y="15079"/>
                </a:cubicBezTo>
                <a:cubicBezTo>
                  <a:pt x="17754" y="15077"/>
                  <a:pt x="17823" y="15076"/>
                  <a:pt x="17892" y="15076"/>
                </a:cubicBezTo>
                <a:cubicBezTo>
                  <a:pt x="19078" y="15076"/>
                  <a:pt x="20249" y="15327"/>
                  <a:pt x="21422" y="15449"/>
                </a:cubicBezTo>
                <a:cubicBezTo>
                  <a:pt x="21730" y="15472"/>
                  <a:pt x="22038" y="15482"/>
                  <a:pt x="22345" y="15482"/>
                </a:cubicBezTo>
                <a:cubicBezTo>
                  <a:pt x="22906" y="15482"/>
                  <a:pt x="23463" y="15447"/>
                  <a:pt x="24014" y="15384"/>
                </a:cubicBezTo>
                <a:cubicBezTo>
                  <a:pt x="24933" y="15320"/>
                  <a:pt x="25867" y="15240"/>
                  <a:pt x="26785" y="15159"/>
                </a:cubicBezTo>
                <a:cubicBezTo>
                  <a:pt x="27574" y="15127"/>
                  <a:pt x="28380" y="14901"/>
                  <a:pt x="29088" y="14338"/>
                </a:cubicBezTo>
                <a:cubicBezTo>
                  <a:pt x="29668" y="13919"/>
                  <a:pt x="30151" y="13290"/>
                  <a:pt x="30506" y="12534"/>
                </a:cubicBezTo>
                <a:cubicBezTo>
                  <a:pt x="30747" y="12051"/>
                  <a:pt x="30972" y="11454"/>
                  <a:pt x="30925" y="10859"/>
                </a:cubicBezTo>
                <a:cubicBezTo>
                  <a:pt x="30689" y="9945"/>
                  <a:pt x="29940" y="9544"/>
                  <a:pt x="29271" y="9544"/>
                </a:cubicBezTo>
                <a:cubicBezTo>
                  <a:pt x="29209" y="9544"/>
                  <a:pt x="29148" y="9547"/>
                  <a:pt x="29088" y="9554"/>
                </a:cubicBezTo>
                <a:cubicBezTo>
                  <a:pt x="28331" y="9618"/>
                  <a:pt x="27590" y="9876"/>
                  <a:pt x="26881" y="10247"/>
                </a:cubicBezTo>
                <a:cubicBezTo>
                  <a:pt x="26447" y="10488"/>
                  <a:pt x="26011" y="10875"/>
                  <a:pt x="25642" y="11068"/>
                </a:cubicBezTo>
                <a:cubicBezTo>
                  <a:pt x="25818" y="10601"/>
                  <a:pt x="25996" y="10134"/>
                  <a:pt x="26173" y="9683"/>
                </a:cubicBezTo>
                <a:cubicBezTo>
                  <a:pt x="26447" y="8942"/>
                  <a:pt x="26623" y="8136"/>
                  <a:pt x="26785" y="7348"/>
                </a:cubicBezTo>
                <a:cubicBezTo>
                  <a:pt x="26881" y="6751"/>
                  <a:pt x="26995" y="6043"/>
                  <a:pt x="26769" y="5512"/>
                </a:cubicBezTo>
                <a:cubicBezTo>
                  <a:pt x="26469" y="5083"/>
                  <a:pt x="26080" y="4933"/>
                  <a:pt x="25668" y="4933"/>
                </a:cubicBezTo>
                <a:cubicBezTo>
                  <a:pt x="25152" y="4933"/>
                  <a:pt x="24600" y="5168"/>
                  <a:pt x="24143" y="5383"/>
                </a:cubicBezTo>
                <a:cubicBezTo>
                  <a:pt x="22936" y="5946"/>
                  <a:pt x="21905" y="6977"/>
                  <a:pt x="20842" y="7943"/>
                </a:cubicBezTo>
                <a:cubicBezTo>
                  <a:pt x="20971" y="7524"/>
                  <a:pt x="21067" y="7106"/>
                  <a:pt x="21100" y="6655"/>
                </a:cubicBezTo>
                <a:cubicBezTo>
                  <a:pt x="21276" y="5334"/>
                  <a:pt x="20778" y="4191"/>
                  <a:pt x="19827" y="3933"/>
                </a:cubicBezTo>
                <a:cubicBezTo>
                  <a:pt x="19722" y="3904"/>
                  <a:pt x="19616" y="3891"/>
                  <a:pt x="19508" y="3891"/>
                </a:cubicBezTo>
                <a:cubicBezTo>
                  <a:pt x="18791" y="3891"/>
                  <a:pt x="18034" y="4496"/>
                  <a:pt x="17460" y="5029"/>
                </a:cubicBezTo>
                <a:cubicBezTo>
                  <a:pt x="16865" y="5558"/>
                  <a:pt x="16255" y="6007"/>
                  <a:pt x="15677" y="6569"/>
                </a:cubicBezTo>
                <a:lnTo>
                  <a:pt x="15677" y="6569"/>
                </a:lnTo>
                <a:cubicBezTo>
                  <a:pt x="15640" y="6597"/>
                  <a:pt x="15532" y="6681"/>
                  <a:pt x="15510" y="6704"/>
                </a:cubicBezTo>
                <a:cubicBezTo>
                  <a:pt x="15495" y="6704"/>
                  <a:pt x="15478" y="6719"/>
                  <a:pt x="15462" y="6719"/>
                </a:cubicBezTo>
                <a:cubicBezTo>
                  <a:pt x="15510" y="6526"/>
                  <a:pt x="15591" y="5978"/>
                  <a:pt x="15671" y="5576"/>
                </a:cubicBezTo>
                <a:cubicBezTo>
                  <a:pt x="16039" y="3557"/>
                  <a:pt x="15655" y="2912"/>
                  <a:pt x="14982" y="2912"/>
                </a:cubicBezTo>
                <a:cubicBezTo>
                  <a:pt x="14210" y="2912"/>
                  <a:pt x="13059" y="3758"/>
                  <a:pt x="12224" y="4352"/>
                </a:cubicBezTo>
                <a:cubicBezTo>
                  <a:pt x="11533" y="5029"/>
                  <a:pt x="11000" y="5576"/>
                  <a:pt x="10324" y="6188"/>
                </a:cubicBezTo>
                <a:cubicBezTo>
                  <a:pt x="10051" y="6446"/>
                  <a:pt x="9600" y="6865"/>
                  <a:pt x="9454" y="6897"/>
                </a:cubicBezTo>
                <a:cubicBezTo>
                  <a:pt x="9503" y="6382"/>
                  <a:pt x="9761" y="5495"/>
                  <a:pt x="9873" y="5061"/>
                </a:cubicBezTo>
                <a:cubicBezTo>
                  <a:pt x="10276" y="3966"/>
                  <a:pt x="10872" y="2870"/>
                  <a:pt x="10921" y="1614"/>
                </a:cubicBezTo>
                <a:cubicBezTo>
                  <a:pt x="10921" y="424"/>
                  <a:pt x="10015" y="0"/>
                  <a:pt x="925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5" name="Google Shape;1385;p46"/>
          <p:cNvSpPr/>
          <p:nvPr/>
        </p:nvSpPr>
        <p:spPr>
          <a:xfrm>
            <a:off x="466250" y="1678032"/>
            <a:ext cx="774352" cy="464959"/>
          </a:xfrm>
          <a:custGeom>
            <a:avLst/>
            <a:gdLst/>
            <a:ahLst/>
            <a:cxnLst/>
            <a:rect l="l" t="t" r="r" b="b"/>
            <a:pathLst>
              <a:path w="26247" h="15760" extrusionOk="0">
                <a:moveTo>
                  <a:pt x="17778" y="0"/>
                </a:moveTo>
                <a:cubicBezTo>
                  <a:pt x="17469" y="0"/>
                  <a:pt x="17169" y="123"/>
                  <a:pt x="16877" y="247"/>
                </a:cubicBezTo>
                <a:cubicBezTo>
                  <a:pt x="16778" y="276"/>
                  <a:pt x="16663" y="333"/>
                  <a:pt x="16577" y="390"/>
                </a:cubicBezTo>
                <a:cubicBezTo>
                  <a:pt x="16533" y="333"/>
                  <a:pt x="16476" y="289"/>
                  <a:pt x="16419" y="289"/>
                </a:cubicBezTo>
                <a:cubicBezTo>
                  <a:pt x="16322" y="284"/>
                  <a:pt x="16225" y="281"/>
                  <a:pt x="16128" y="281"/>
                </a:cubicBezTo>
                <a:cubicBezTo>
                  <a:pt x="15018" y="281"/>
                  <a:pt x="13897" y="654"/>
                  <a:pt x="13066" y="1378"/>
                </a:cubicBezTo>
                <a:cubicBezTo>
                  <a:pt x="12766" y="1636"/>
                  <a:pt x="12579" y="1980"/>
                  <a:pt x="12422" y="2324"/>
                </a:cubicBezTo>
                <a:cubicBezTo>
                  <a:pt x="12321" y="2511"/>
                  <a:pt x="12207" y="2696"/>
                  <a:pt x="12178" y="2912"/>
                </a:cubicBezTo>
                <a:cubicBezTo>
                  <a:pt x="11917" y="2762"/>
                  <a:pt x="11587" y="2700"/>
                  <a:pt x="11237" y="2700"/>
                </a:cubicBezTo>
                <a:cubicBezTo>
                  <a:pt x="10551" y="2700"/>
                  <a:pt x="9787" y="2937"/>
                  <a:pt x="9313" y="3212"/>
                </a:cubicBezTo>
                <a:cubicBezTo>
                  <a:pt x="8898" y="3485"/>
                  <a:pt x="8597" y="3886"/>
                  <a:pt x="8281" y="4258"/>
                </a:cubicBezTo>
                <a:cubicBezTo>
                  <a:pt x="7995" y="4616"/>
                  <a:pt x="7809" y="5017"/>
                  <a:pt x="7594" y="5418"/>
                </a:cubicBezTo>
                <a:cubicBezTo>
                  <a:pt x="7494" y="5619"/>
                  <a:pt x="7422" y="5834"/>
                  <a:pt x="7408" y="6064"/>
                </a:cubicBezTo>
                <a:cubicBezTo>
                  <a:pt x="7236" y="6006"/>
                  <a:pt x="7064" y="5978"/>
                  <a:pt x="6877" y="5963"/>
                </a:cubicBezTo>
                <a:cubicBezTo>
                  <a:pt x="6827" y="5960"/>
                  <a:pt x="6778" y="5958"/>
                  <a:pt x="6728" y="5958"/>
                </a:cubicBezTo>
                <a:cubicBezTo>
                  <a:pt x="6093" y="5958"/>
                  <a:pt x="5474" y="6203"/>
                  <a:pt x="4929" y="6522"/>
                </a:cubicBezTo>
                <a:cubicBezTo>
                  <a:pt x="4227" y="6866"/>
                  <a:pt x="3640" y="7424"/>
                  <a:pt x="3267" y="8112"/>
                </a:cubicBezTo>
                <a:cubicBezTo>
                  <a:pt x="2995" y="8513"/>
                  <a:pt x="2738" y="9158"/>
                  <a:pt x="2866" y="9659"/>
                </a:cubicBezTo>
                <a:cubicBezTo>
                  <a:pt x="2709" y="9674"/>
                  <a:pt x="2566" y="9745"/>
                  <a:pt x="2436" y="9831"/>
                </a:cubicBezTo>
                <a:cubicBezTo>
                  <a:pt x="1863" y="10161"/>
                  <a:pt x="1233" y="10763"/>
                  <a:pt x="990" y="11149"/>
                </a:cubicBezTo>
                <a:cubicBezTo>
                  <a:pt x="674" y="11521"/>
                  <a:pt x="445" y="11951"/>
                  <a:pt x="331" y="12425"/>
                </a:cubicBezTo>
                <a:cubicBezTo>
                  <a:pt x="1" y="13370"/>
                  <a:pt x="316" y="14344"/>
                  <a:pt x="1175" y="14903"/>
                </a:cubicBezTo>
                <a:cubicBezTo>
                  <a:pt x="1766" y="15349"/>
                  <a:pt x="2476" y="15759"/>
                  <a:pt x="3241" y="15759"/>
                </a:cubicBezTo>
                <a:cubicBezTo>
                  <a:pt x="3312" y="15759"/>
                  <a:pt x="3383" y="15756"/>
                  <a:pt x="3454" y="15748"/>
                </a:cubicBezTo>
                <a:cubicBezTo>
                  <a:pt x="3479" y="15749"/>
                  <a:pt x="3504" y="15750"/>
                  <a:pt x="3529" y="15750"/>
                </a:cubicBezTo>
                <a:cubicBezTo>
                  <a:pt x="4358" y="15750"/>
                  <a:pt x="5109" y="15293"/>
                  <a:pt x="5832" y="14931"/>
                </a:cubicBezTo>
                <a:cubicBezTo>
                  <a:pt x="6462" y="14587"/>
                  <a:pt x="6950" y="14459"/>
                  <a:pt x="7651" y="14087"/>
                </a:cubicBezTo>
                <a:cubicBezTo>
                  <a:pt x="7894" y="13993"/>
                  <a:pt x="7924" y="13948"/>
                  <a:pt x="7987" y="13948"/>
                </a:cubicBezTo>
                <a:cubicBezTo>
                  <a:pt x="8020" y="13948"/>
                  <a:pt x="8063" y="13961"/>
                  <a:pt x="8153" y="13986"/>
                </a:cubicBezTo>
                <a:lnTo>
                  <a:pt x="8182" y="14014"/>
                </a:lnTo>
                <a:cubicBezTo>
                  <a:pt x="8440" y="14444"/>
                  <a:pt x="8654" y="14946"/>
                  <a:pt x="9099" y="15233"/>
                </a:cubicBezTo>
                <a:cubicBezTo>
                  <a:pt x="9385" y="15376"/>
                  <a:pt x="9672" y="15519"/>
                  <a:pt x="9987" y="15562"/>
                </a:cubicBezTo>
                <a:cubicBezTo>
                  <a:pt x="10019" y="15563"/>
                  <a:pt x="10052" y="15563"/>
                  <a:pt x="10084" y="15563"/>
                </a:cubicBezTo>
                <a:cubicBezTo>
                  <a:pt x="10480" y="15563"/>
                  <a:pt x="10862" y="15482"/>
                  <a:pt x="11233" y="15376"/>
                </a:cubicBezTo>
                <a:cubicBezTo>
                  <a:pt x="12436" y="15032"/>
                  <a:pt x="14184" y="14215"/>
                  <a:pt x="14743" y="14215"/>
                </a:cubicBezTo>
                <a:cubicBezTo>
                  <a:pt x="14757" y="14215"/>
                  <a:pt x="14786" y="14215"/>
                  <a:pt x="14801" y="14230"/>
                </a:cubicBezTo>
                <a:cubicBezTo>
                  <a:pt x="14814" y="14230"/>
                  <a:pt x="14814" y="14244"/>
                  <a:pt x="14829" y="14244"/>
                </a:cubicBezTo>
                <a:cubicBezTo>
                  <a:pt x="14843" y="14272"/>
                  <a:pt x="14900" y="14301"/>
                  <a:pt x="14915" y="14316"/>
                </a:cubicBezTo>
                <a:cubicBezTo>
                  <a:pt x="15215" y="14587"/>
                  <a:pt x="15559" y="14803"/>
                  <a:pt x="15932" y="14960"/>
                </a:cubicBezTo>
                <a:cubicBezTo>
                  <a:pt x="16141" y="15042"/>
                  <a:pt x="16365" y="15066"/>
                  <a:pt x="16593" y="15066"/>
                </a:cubicBezTo>
                <a:cubicBezTo>
                  <a:pt x="16802" y="15066"/>
                  <a:pt x="17015" y="15046"/>
                  <a:pt x="17221" y="15032"/>
                </a:cubicBezTo>
                <a:cubicBezTo>
                  <a:pt x="18281" y="14946"/>
                  <a:pt x="19227" y="14415"/>
                  <a:pt x="20086" y="13829"/>
                </a:cubicBezTo>
                <a:cubicBezTo>
                  <a:pt x="20144" y="13785"/>
                  <a:pt x="20187" y="13756"/>
                  <a:pt x="20245" y="13714"/>
                </a:cubicBezTo>
                <a:cubicBezTo>
                  <a:pt x="20503" y="13986"/>
                  <a:pt x="20789" y="14258"/>
                  <a:pt x="21133" y="14415"/>
                </a:cubicBezTo>
                <a:cubicBezTo>
                  <a:pt x="21620" y="14602"/>
                  <a:pt x="22136" y="14774"/>
                  <a:pt x="22652" y="14774"/>
                </a:cubicBezTo>
                <a:cubicBezTo>
                  <a:pt x="23311" y="14774"/>
                  <a:pt x="23884" y="14444"/>
                  <a:pt x="24457" y="14173"/>
                </a:cubicBezTo>
                <a:cubicBezTo>
                  <a:pt x="25158" y="13857"/>
                  <a:pt x="25631" y="13212"/>
                  <a:pt x="25932" y="12524"/>
                </a:cubicBezTo>
                <a:cubicBezTo>
                  <a:pt x="26104" y="12167"/>
                  <a:pt x="26247" y="11966"/>
                  <a:pt x="26104" y="11493"/>
                </a:cubicBezTo>
                <a:cubicBezTo>
                  <a:pt x="25918" y="10948"/>
                  <a:pt x="25588" y="10448"/>
                  <a:pt x="25101" y="10161"/>
                </a:cubicBezTo>
                <a:cubicBezTo>
                  <a:pt x="25316" y="10018"/>
                  <a:pt x="25517" y="9817"/>
                  <a:pt x="25674" y="9602"/>
                </a:cubicBezTo>
                <a:cubicBezTo>
                  <a:pt x="25803" y="9416"/>
                  <a:pt x="25947" y="9201"/>
                  <a:pt x="25960" y="8958"/>
                </a:cubicBezTo>
                <a:cubicBezTo>
                  <a:pt x="25960" y="8312"/>
                  <a:pt x="25832" y="7653"/>
                  <a:pt x="25574" y="7066"/>
                </a:cubicBezTo>
                <a:cubicBezTo>
                  <a:pt x="25230" y="6551"/>
                  <a:pt x="24686" y="6135"/>
                  <a:pt x="24127" y="5877"/>
                </a:cubicBezTo>
                <a:cubicBezTo>
                  <a:pt x="23682" y="5685"/>
                  <a:pt x="23197" y="5644"/>
                  <a:pt x="22714" y="5644"/>
                </a:cubicBezTo>
                <a:cubicBezTo>
                  <a:pt x="22621" y="5644"/>
                  <a:pt x="22528" y="5645"/>
                  <a:pt x="22436" y="5648"/>
                </a:cubicBezTo>
                <a:cubicBezTo>
                  <a:pt x="22308" y="5648"/>
                  <a:pt x="22164" y="5662"/>
                  <a:pt x="22035" y="5676"/>
                </a:cubicBezTo>
                <a:lnTo>
                  <a:pt x="22064" y="5619"/>
                </a:lnTo>
                <a:cubicBezTo>
                  <a:pt x="22264" y="5290"/>
                  <a:pt x="22451" y="4975"/>
                  <a:pt x="22608" y="4631"/>
                </a:cubicBezTo>
                <a:cubicBezTo>
                  <a:pt x="22723" y="4387"/>
                  <a:pt x="22652" y="4100"/>
                  <a:pt x="22551" y="3857"/>
                </a:cubicBezTo>
                <a:cubicBezTo>
                  <a:pt x="22336" y="3370"/>
                  <a:pt x="21920" y="2998"/>
                  <a:pt x="21477" y="2711"/>
                </a:cubicBezTo>
                <a:cubicBezTo>
                  <a:pt x="21076" y="2511"/>
                  <a:pt x="20617" y="2467"/>
                  <a:pt x="20172" y="2453"/>
                </a:cubicBezTo>
                <a:cubicBezTo>
                  <a:pt x="20001" y="2467"/>
                  <a:pt x="19844" y="2524"/>
                  <a:pt x="19672" y="2582"/>
                </a:cubicBezTo>
                <a:cubicBezTo>
                  <a:pt x="19786" y="2324"/>
                  <a:pt x="19857" y="2052"/>
                  <a:pt x="19872" y="1766"/>
                </a:cubicBezTo>
                <a:cubicBezTo>
                  <a:pt x="19943" y="791"/>
                  <a:pt x="18812" y="289"/>
                  <a:pt x="18038" y="31"/>
                </a:cubicBezTo>
                <a:cubicBezTo>
                  <a:pt x="17951" y="10"/>
                  <a:pt x="17864" y="0"/>
                  <a:pt x="1777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46"/>
          <p:cNvSpPr/>
          <p:nvPr/>
        </p:nvSpPr>
        <p:spPr>
          <a:xfrm>
            <a:off x="7580238" y="539400"/>
            <a:ext cx="1243458" cy="1172353"/>
          </a:xfrm>
          <a:custGeom>
            <a:avLst/>
            <a:gdLst/>
            <a:ahLst/>
            <a:cxnLst/>
            <a:rect l="l" t="t" r="r" b="b"/>
            <a:pathLst>
              <a:path w="33139" h="31244" extrusionOk="0">
                <a:moveTo>
                  <a:pt x="17422" y="9"/>
                </a:moveTo>
                <a:cubicBezTo>
                  <a:pt x="16634" y="9"/>
                  <a:pt x="15847" y="68"/>
                  <a:pt x="15059" y="188"/>
                </a:cubicBezTo>
                <a:cubicBezTo>
                  <a:pt x="12480" y="675"/>
                  <a:pt x="10144" y="2050"/>
                  <a:pt x="7995" y="3640"/>
                </a:cubicBezTo>
                <a:cubicBezTo>
                  <a:pt x="1" y="9529"/>
                  <a:pt x="316" y="15173"/>
                  <a:pt x="1563" y="20775"/>
                </a:cubicBezTo>
                <a:cubicBezTo>
                  <a:pt x="4600" y="28469"/>
                  <a:pt x="7938" y="29643"/>
                  <a:pt x="12522" y="30589"/>
                </a:cubicBezTo>
                <a:cubicBezTo>
                  <a:pt x="14113" y="30918"/>
                  <a:pt x="15731" y="31133"/>
                  <a:pt x="17351" y="31191"/>
                </a:cubicBezTo>
                <a:cubicBezTo>
                  <a:pt x="17511" y="31191"/>
                  <a:pt x="18090" y="31243"/>
                  <a:pt x="18825" y="31243"/>
                </a:cubicBezTo>
                <a:cubicBezTo>
                  <a:pt x="19669" y="31243"/>
                  <a:pt x="20719" y="31174"/>
                  <a:pt x="21577" y="30875"/>
                </a:cubicBezTo>
                <a:cubicBezTo>
                  <a:pt x="23697" y="30316"/>
                  <a:pt x="27737" y="29371"/>
                  <a:pt x="30058" y="26247"/>
                </a:cubicBezTo>
                <a:cubicBezTo>
                  <a:pt x="30818" y="25244"/>
                  <a:pt x="31605" y="24199"/>
                  <a:pt x="32035" y="22967"/>
                </a:cubicBezTo>
                <a:cubicBezTo>
                  <a:pt x="32279" y="22236"/>
                  <a:pt x="32379" y="21477"/>
                  <a:pt x="32465" y="20703"/>
                </a:cubicBezTo>
                <a:cubicBezTo>
                  <a:pt x="32579" y="20102"/>
                  <a:pt x="32680" y="19485"/>
                  <a:pt x="32680" y="18855"/>
                </a:cubicBezTo>
                <a:cubicBezTo>
                  <a:pt x="32680" y="17523"/>
                  <a:pt x="33139" y="14671"/>
                  <a:pt x="32594" y="12121"/>
                </a:cubicBezTo>
                <a:cubicBezTo>
                  <a:pt x="32193" y="10173"/>
                  <a:pt x="31519" y="8310"/>
                  <a:pt x="30688" y="6549"/>
                </a:cubicBezTo>
                <a:cubicBezTo>
                  <a:pt x="30688" y="6534"/>
                  <a:pt x="30675" y="6534"/>
                  <a:pt x="30675" y="6520"/>
                </a:cubicBezTo>
                <a:cubicBezTo>
                  <a:pt x="30187" y="5546"/>
                  <a:pt x="29685" y="4572"/>
                  <a:pt x="28969" y="3783"/>
                </a:cubicBezTo>
                <a:cubicBezTo>
                  <a:pt x="27695" y="2379"/>
                  <a:pt x="26132" y="1176"/>
                  <a:pt x="24342" y="660"/>
                </a:cubicBezTo>
                <a:cubicBezTo>
                  <a:pt x="22050" y="1"/>
                  <a:pt x="19758" y="73"/>
                  <a:pt x="17895" y="16"/>
                </a:cubicBezTo>
                <a:cubicBezTo>
                  <a:pt x="17738" y="11"/>
                  <a:pt x="17580" y="9"/>
                  <a:pt x="17422" y="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7" name="Google Shape;1387;p46"/>
          <p:cNvSpPr/>
          <p:nvPr/>
        </p:nvSpPr>
        <p:spPr>
          <a:xfrm>
            <a:off x="6591895" y="534158"/>
            <a:ext cx="1403971" cy="669554"/>
          </a:xfrm>
          <a:custGeom>
            <a:avLst/>
            <a:gdLst/>
            <a:ahLst/>
            <a:cxnLst/>
            <a:rect l="l" t="t" r="r" b="b"/>
            <a:pathLst>
              <a:path w="34741" h="16568" extrusionOk="0">
                <a:moveTo>
                  <a:pt x="21709" y="0"/>
                </a:moveTo>
                <a:cubicBezTo>
                  <a:pt x="21608" y="0"/>
                  <a:pt x="21506" y="4"/>
                  <a:pt x="21405" y="11"/>
                </a:cubicBezTo>
                <a:cubicBezTo>
                  <a:pt x="20954" y="108"/>
                  <a:pt x="20503" y="316"/>
                  <a:pt x="20084" y="527"/>
                </a:cubicBezTo>
                <a:cubicBezTo>
                  <a:pt x="19311" y="1025"/>
                  <a:pt x="18538" y="1508"/>
                  <a:pt x="17846" y="2120"/>
                </a:cubicBezTo>
                <a:cubicBezTo>
                  <a:pt x="17185" y="2700"/>
                  <a:pt x="16541" y="3506"/>
                  <a:pt x="16057" y="3973"/>
                </a:cubicBezTo>
                <a:cubicBezTo>
                  <a:pt x="16025" y="4021"/>
                  <a:pt x="16010" y="4038"/>
                  <a:pt x="15978" y="4070"/>
                </a:cubicBezTo>
                <a:cubicBezTo>
                  <a:pt x="15978" y="4005"/>
                  <a:pt x="15993" y="3924"/>
                  <a:pt x="16010" y="3828"/>
                </a:cubicBezTo>
                <a:cubicBezTo>
                  <a:pt x="16090" y="3119"/>
                  <a:pt x="16364" y="2378"/>
                  <a:pt x="16186" y="1669"/>
                </a:cubicBezTo>
                <a:cubicBezTo>
                  <a:pt x="15994" y="845"/>
                  <a:pt x="15298" y="67"/>
                  <a:pt x="14457" y="67"/>
                </a:cubicBezTo>
                <a:cubicBezTo>
                  <a:pt x="14313" y="67"/>
                  <a:pt x="14164" y="90"/>
                  <a:pt x="14013" y="140"/>
                </a:cubicBezTo>
                <a:cubicBezTo>
                  <a:pt x="13272" y="301"/>
                  <a:pt x="12660" y="800"/>
                  <a:pt x="12063" y="1251"/>
                </a:cubicBezTo>
                <a:cubicBezTo>
                  <a:pt x="10968" y="2056"/>
                  <a:pt x="10163" y="3151"/>
                  <a:pt x="9406" y="4279"/>
                </a:cubicBezTo>
                <a:cubicBezTo>
                  <a:pt x="9406" y="4167"/>
                  <a:pt x="9406" y="4021"/>
                  <a:pt x="9422" y="3924"/>
                </a:cubicBezTo>
                <a:cubicBezTo>
                  <a:pt x="9503" y="3151"/>
                  <a:pt x="9679" y="2185"/>
                  <a:pt x="8987" y="1637"/>
                </a:cubicBezTo>
                <a:cubicBezTo>
                  <a:pt x="8750" y="1484"/>
                  <a:pt x="8484" y="1430"/>
                  <a:pt x="8214" y="1430"/>
                </a:cubicBezTo>
                <a:cubicBezTo>
                  <a:pt x="7914" y="1430"/>
                  <a:pt x="7608" y="1497"/>
                  <a:pt x="7328" y="1573"/>
                </a:cubicBezTo>
                <a:cubicBezTo>
                  <a:pt x="6974" y="1718"/>
                  <a:pt x="6572" y="1830"/>
                  <a:pt x="6249" y="2073"/>
                </a:cubicBezTo>
                <a:cubicBezTo>
                  <a:pt x="5444" y="2861"/>
                  <a:pt x="5170" y="4038"/>
                  <a:pt x="4735" y="5052"/>
                </a:cubicBezTo>
                <a:cubicBezTo>
                  <a:pt x="4590" y="5391"/>
                  <a:pt x="4558" y="5760"/>
                  <a:pt x="4574" y="6115"/>
                </a:cubicBezTo>
                <a:cubicBezTo>
                  <a:pt x="4542" y="6099"/>
                  <a:pt x="4525" y="6067"/>
                  <a:pt x="4493" y="6050"/>
                </a:cubicBezTo>
                <a:cubicBezTo>
                  <a:pt x="4211" y="5804"/>
                  <a:pt x="3843" y="5577"/>
                  <a:pt x="3463" y="5577"/>
                </a:cubicBezTo>
                <a:cubicBezTo>
                  <a:pt x="3345" y="5577"/>
                  <a:pt x="3226" y="5599"/>
                  <a:pt x="3108" y="5648"/>
                </a:cubicBezTo>
                <a:cubicBezTo>
                  <a:pt x="1820" y="6164"/>
                  <a:pt x="1948" y="7388"/>
                  <a:pt x="2609" y="8305"/>
                </a:cubicBezTo>
                <a:cubicBezTo>
                  <a:pt x="2255" y="8386"/>
                  <a:pt x="1916" y="8483"/>
                  <a:pt x="1611" y="8660"/>
                </a:cubicBezTo>
                <a:cubicBezTo>
                  <a:pt x="982" y="9046"/>
                  <a:pt x="306" y="9514"/>
                  <a:pt x="80" y="10255"/>
                </a:cubicBezTo>
                <a:cubicBezTo>
                  <a:pt x="0" y="10706"/>
                  <a:pt x="129" y="11221"/>
                  <a:pt x="467" y="11526"/>
                </a:cubicBezTo>
                <a:cubicBezTo>
                  <a:pt x="967" y="12010"/>
                  <a:pt x="1643" y="12187"/>
                  <a:pt x="2238" y="12461"/>
                </a:cubicBezTo>
                <a:cubicBezTo>
                  <a:pt x="3093" y="12879"/>
                  <a:pt x="4027" y="12815"/>
                  <a:pt x="4944" y="12896"/>
                </a:cubicBezTo>
                <a:cubicBezTo>
                  <a:pt x="4969" y="12897"/>
                  <a:pt x="4994" y="12897"/>
                  <a:pt x="5019" y="12897"/>
                </a:cubicBezTo>
                <a:cubicBezTo>
                  <a:pt x="5860" y="12897"/>
                  <a:pt x="6885" y="12652"/>
                  <a:pt x="7667" y="12574"/>
                </a:cubicBezTo>
                <a:lnTo>
                  <a:pt x="7667" y="12574"/>
                </a:lnTo>
                <a:cubicBezTo>
                  <a:pt x="7570" y="12671"/>
                  <a:pt x="7489" y="12783"/>
                  <a:pt x="7457" y="12864"/>
                </a:cubicBezTo>
                <a:cubicBezTo>
                  <a:pt x="6941" y="13766"/>
                  <a:pt x="6748" y="14748"/>
                  <a:pt x="7731" y="15409"/>
                </a:cubicBezTo>
                <a:cubicBezTo>
                  <a:pt x="8110" y="15605"/>
                  <a:pt x="8520" y="15670"/>
                  <a:pt x="8937" y="15670"/>
                </a:cubicBezTo>
                <a:cubicBezTo>
                  <a:pt x="9478" y="15670"/>
                  <a:pt x="10031" y="15561"/>
                  <a:pt x="10549" y="15489"/>
                </a:cubicBezTo>
                <a:cubicBezTo>
                  <a:pt x="11741" y="15327"/>
                  <a:pt x="12917" y="15022"/>
                  <a:pt x="14060" y="14651"/>
                </a:cubicBezTo>
                <a:cubicBezTo>
                  <a:pt x="14350" y="14587"/>
                  <a:pt x="14640" y="14474"/>
                  <a:pt x="14866" y="14426"/>
                </a:cubicBezTo>
                <a:lnTo>
                  <a:pt x="14866" y="14554"/>
                </a:lnTo>
                <a:cubicBezTo>
                  <a:pt x="14676" y="16125"/>
                  <a:pt x="15621" y="16567"/>
                  <a:pt x="16762" y="16567"/>
                </a:cubicBezTo>
                <a:cubicBezTo>
                  <a:pt x="17564" y="16567"/>
                  <a:pt x="18463" y="16349"/>
                  <a:pt x="19134" y="16150"/>
                </a:cubicBezTo>
                <a:cubicBezTo>
                  <a:pt x="19875" y="15924"/>
                  <a:pt x="20584" y="15585"/>
                  <a:pt x="21308" y="15312"/>
                </a:cubicBezTo>
                <a:cubicBezTo>
                  <a:pt x="21615" y="15151"/>
                  <a:pt x="22001" y="15087"/>
                  <a:pt x="22291" y="14893"/>
                </a:cubicBezTo>
                <a:cubicBezTo>
                  <a:pt x="22291" y="15166"/>
                  <a:pt x="22307" y="15424"/>
                  <a:pt x="22403" y="15682"/>
                </a:cubicBezTo>
                <a:cubicBezTo>
                  <a:pt x="22678" y="16197"/>
                  <a:pt x="23273" y="16455"/>
                  <a:pt x="23837" y="16504"/>
                </a:cubicBezTo>
                <a:cubicBezTo>
                  <a:pt x="23862" y="16505"/>
                  <a:pt x="23887" y="16505"/>
                  <a:pt x="23911" y="16505"/>
                </a:cubicBezTo>
                <a:cubicBezTo>
                  <a:pt x="24434" y="16505"/>
                  <a:pt x="24957" y="16352"/>
                  <a:pt x="25464" y="16229"/>
                </a:cubicBezTo>
                <a:cubicBezTo>
                  <a:pt x="26527" y="15940"/>
                  <a:pt x="27493" y="15360"/>
                  <a:pt x="28186" y="14490"/>
                </a:cubicBezTo>
                <a:cubicBezTo>
                  <a:pt x="28202" y="14458"/>
                  <a:pt x="28234" y="14426"/>
                  <a:pt x="28266" y="14410"/>
                </a:cubicBezTo>
                <a:cubicBezTo>
                  <a:pt x="28597" y="14999"/>
                  <a:pt x="29233" y="15283"/>
                  <a:pt x="29881" y="15283"/>
                </a:cubicBezTo>
                <a:cubicBezTo>
                  <a:pt x="30242" y="15283"/>
                  <a:pt x="30607" y="15195"/>
                  <a:pt x="30924" y="15022"/>
                </a:cubicBezTo>
                <a:cubicBezTo>
                  <a:pt x="31713" y="14636"/>
                  <a:pt x="32389" y="14071"/>
                  <a:pt x="33018" y="13476"/>
                </a:cubicBezTo>
                <a:cubicBezTo>
                  <a:pt x="33566" y="12961"/>
                  <a:pt x="34081" y="12364"/>
                  <a:pt x="34307" y="11640"/>
                </a:cubicBezTo>
                <a:cubicBezTo>
                  <a:pt x="34709" y="10545"/>
                  <a:pt x="34741" y="9192"/>
                  <a:pt x="33710" y="8434"/>
                </a:cubicBezTo>
                <a:cubicBezTo>
                  <a:pt x="33316" y="8112"/>
                  <a:pt x="32845" y="7999"/>
                  <a:pt x="32360" y="7999"/>
                </a:cubicBezTo>
                <a:cubicBezTo>
                  <a:pt x="31875" y="7999"/>
                  <a:pt x="31375" y="8112"/>
                  <a:pt x="30924" y="8241"/>
                </a:cubicBezTo>
                <a:cubicBezTo>
                  <a:pt x="30907" y="8241"/>
                  <a:pt x="30892" y="8257"/>
                  <a:pt x="30875" y="8257"/>
                </a:cubicBezTo>
                <a:cubicBezTo>
                  <a:pt x="30924" y="8193"/>
                  <a:pt x="30989" y="8144"/>
                  <a:pt x="31036" y="8080"/>
                </a:cubicBezTo>
                <a:cubicBezTo>
                  <a:pt x="32884" y="5882"/>
                  <a:pt x="33188" y="2393"/>
                  <a:pt x="29568" y="2393"/>
                </a:cubicBezTo>
                <a:cubicBezTo>
                  <a:pt x="29527" y="2393"/>
                  <a:pt x="29485" y="2394"/>
                  <a:pt x="29442" y="2395"/>
                </a:cubicBezTo>
                <a:cubicBezTo>
                  <a:pt x="28122" y="2443"/>
                  <a:pt x="26898" y="2958"/>
                  <a:pt x="25786" y="3651"/>
                </a:cubicBezTo>
                <a:cubicBezTo>
                  <a:pt x="24997" y="4085"/>
                  <a:pt x="24256" y="4585"/>
                  <a:pt x="23548" y="5133"/>
                </a:cubicBezTo>
                <a:cubicBezTo>
                  <a:pt x="23612" y="4972"/>
                  <a:pt x="23676" y="4826"/>
                  <a:pt x="23724" y="4665"/>
                </a:cubicBezTo>
                <a:cubicBezTo>
                  <a:pt x="24063" y="3828"/>
                  <a:pt x="24385" y="2958"/>
                  <a:pt x="24272" y="2040"/>
                </a:cubicBezTo>
                <a:cubicBezTo>
                  <a:pt x="24182" y="578"/>
                  <a:pt x="22986" y="0"/>
                  <a:pt x="2170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8" name="Google Shape;1388;p46"/>
          <p:cNvGrpSpPr/>
          <p:nvPr/>
        </p:nvGrpSpPr>
        <p:grpSpPr>
          <a:xfrm rot="-530">
            <a:off x="7729018" y="1747110"/>
            <a:ext cx="426290" cy="682613"/>
            <a:chOff x="7734052" y="1174159"/>
            <a:chExt cx="657449" cy="712316"/>
          </a:xfrm>
        </p:grpSpPr>
        <p:grpSp>
          <p:nvGrpSpPr>
            <p:cNvPr id="1389" name="Google Shape;1389;p46"/>
            <p:cNvGrpSpPr/>
            <p:nvPr/>
          </p:nvGrpSpPr>
          <p:grpSpPr>
            <a:xfrm>
              <a:off x="7734052" y="1174159"/>
              <a:ext cx="657449" cy="657282"/>
              <a:chOff x="6971958" y="789872"/>
              <a:chExt cx="593312" cy="593161"/>
            </a:xfrm>
          </p:grpSpPr>
          <p:sp>
            <p:nvSpPr>
              <p:cNvPr id="1390" name="Google Shape;1390;p46"/>
              <p:cNvSpPr/>
              <p:nvPr/>
            </p:nvSpPr>
            <p:spPr>
              <a:xfrm rot="1327811">
                <a:off x="7065344" y="794592"/>
                <a:ext cx="126871" cy="520608"/>
              </a:xfrm>
              <a:custGeom>
                <a:avLst/>
                <a:gdLst/>
                <a:ahLst/>
                <a:cxnLst/>
                <a:rect l="l" t="t" r="r" b="b"/>
                <a:pathLst>
                  <a:path w="5075" h="20825" extrusionOk="0">
                    <a:moveTo>
                      <a:pt x="2385" y="1"/>
                    </a:moveTo>
                    <a:cubicBezTo>
                      <a:pt x="2190" y="1"/>
                      <a:pt x="1996" y="76"/>
                      <a:pt x="1886" y="252"/>
                    </a:cubicBezTo>
                    <a:cubicBezTo>
                      <a:pt x="1128" y="1701"/>
                      <a:pt x="0" y="3344"/>
                      <a:pt x="613" y="4970"/>
                    </a:cubicBezTo>
                    <a:cubicBezTo>
                      <a:pt x="1112" y="6018"/>
                      <a:pt x="2240" y="6855"/>
                      <a:pt x="2755" y="7418"/>
                    </a:cubicBezTo>
                    <a:cubicBezTo>
                      <a:pt x="3834" y="8385"/>
                      <a:pt x="3898" y="9899"/>
                      <a:pt x="3077" y="11107"/>
                    </a:cubicBezTo>
                    <a:cubicBezTo>
                      <a:pt x="2481" y="12267"/>
                      <a:pt x="1241" y="13700"/>
                      <a:pt x="1225" y="14505"/>
                    </a:cubicBezTo>
                    <a:cubicBezTo>
                      <a:pt x="1160" y="15246"/>
                      <a:pt x="1611" y="16680"/>
                      <a:pt x="1789" y="16857"/>
                    </a:cubicBezTo>
                    <a:cubicBezTo>
                      <a:pt x="2255" y="17711"/>
                      <a:pt x="2932" y="18452"/>
                      <a:pt x="2884" y="18774"/>
                    </a:cubicBezTo>
                    <a:cubicBezTo>
                      <a:pt x="2835" y="19386"/>
                      <a:pt x="2884" y="19450"/>
                      <a:pt x="2755" y="19805"/>
                    </a:cubicBezTo>
                    <a:cubicBezTo>
                      <a:pt x="2674" y="20046"/>
                      <a:pt x="2545" y="20303"/>
                      <a:pt x="2723" y="20529"/>
                    </a:cubicBezTo>
                    <a:cubicBezTo>
                      <a:pt x="2910" y="20737"/>
                      <a:pt x="3114" y="20825"/>
                      <a:pt x="3306" y="20825"/>
                    </a:cubicBezTo>
                    <a:cubicBezTo>
                      <a:pt x="3696" y="20825"/>
                      <a:pt x="4038" y="20466"/>
                      <a:pt x="4091" y="20013"/>
                    </a:cubicBezTo>
                    <a:cubicBezTo>
                      <a:pt x="4220" y="19450"/>
                      <a:pt x="4301" y="18838"/>
                      <a:pt x="4140" y="18274"/>
                    </a:cubicBezTo>
                    <a:cubicBezTo>
                      <a:pt x="3930" y="17646"/>
                      <a:pt x="3447" y="17146"/>
                      <a:pt x="3110" y="16583"/>
                    </a:cubicBezTo>
                    <a:cubicBezTo>
                      <a:pt x="2659" y="15907"/>
                      <a:pt x="2498" y="14908"/>
                      <a:pt x="2562" y="14361"/>
                    </a:cubicBezTo>
                    <a:lnTo>
                      <a:pt x="2562" y="14344"/>
                    </a:lnTo>
                    <a:cubicBezTo>
                      <a:pt x="3271" y="13169"/>
                      <a:pt x="4059" y="12025"/>
                      <a:pt x="4639" y="10801"/>
                    </a:cubicBezTo>
                    <a:cubicBezTo>
                      <a:pt x="5075" y="9738"/>
                      <a:pt x="5042" y="8514"/>
                      <a:pt x="4381" y="7532"/>
                    </a:cubicBezTo>
                    <a:cubicBezTo>
                      <a:pt x="3157" y="5792"/>
                      <a:pt x="1192" y="5099"/>
                      <a:pt x="1692" y="3521"/>
                    </a:cubicBezTo>
                    <a:cubicBezTo>
                      <a:pt x="1998" y="2249"/>
                      <a:pt x="2465" y="1749"/>
                      <a:pt x="2996" y="574"/>
                    </a:cubicBezTo>
                    <a:cubicBezTo>
                      <a:pt x="3078" y="235"/>
                      <a:pt x="2729" y="1"/>
                      <a:pt x="23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6"/>
              <p:cNvSpPr/>
              <p:nvPr/>
            </p:nvSpPr>
            <p:spPr>
              <a:xfrm rot="1327811">
                <a:off x="7219240" y="835643"/>
                <a:ext cx="121196" cy="529333"/>
              </a:xfrm>
              <a:custGeom>
                <a:avLst/>
                <a:gdLst/>
                <a:ahLst/>
                <a:cxnLst/>
                <a:rect l="l" t="t" r="r" b="b"/>
                <a:pathLst>
                  <a:path w="4848" h="21174" extrusionOk="0">
                    <a:moveTo>
                      <a:pt x="2915" y="0"/>
                    </a:moveTo>
                    <a:cubicBezTo>
                      <a:pt x="2718" y="0"/>
                      <a:pt x="2525" y="74"/>
                      <a:pt x="2416" y="247"/>
                    </a:cubicBezTo>
                    <a:cubicBezTo>
                      <a:pt x="1562" y="1422"/>
                      <a:pt x="918" y="2710"/>
                      <a:pt x="660" y="4063"/>
                    </a:cubicBezTo>
                    <a:cubicBezTo>
                      <a:pt x="516" y="4724"/>
                      <a:pt x="548" y="5401"/>
                      <a:pt x="934" y="5980"/>
                    </a:cubicBezTo>
                    <a:cubicBezTo>
                      <a:pt x="1450" y="6930"/>
                      <a:pt x="2432" y="7542"/>
                      <a:pt x="2932" y="8315"/>
                    </a:cubicBezTo>
                    <a:cubicBezTo>
                      <a:pt x="4107" y="9894"/>
                      <a:pt x="3222" y="11392"/>
                      <a:pt x="1901" y="12938"/>
                    </a:cubicBezTo>
                    <a:cubicBezTo>
                      <a:pt x="709" y="14484"/>
                      <a:pt x="0" y="15741"/>
                      <a:pt x="1224" y="16933"/>
                    </a:cubicBezTo>
                    <a:cubicBezTo>
                      <a:pt x="1820" y="17625"/>
                      <a:pt x="1901" y="17577"/>
                      <a:pt x="2191" y="18543"/>
                    </a:cubicBezTo>
                    <a:cubicBezTo>
                      <a:pt x="2287" y="18945"/>
                      <a:pt x="2238" y="19284"/>
                      <a:pt x="2062" y="19815"/>
                    </a:cubicBezTo>
                    <a:cubicBezTo>
                      <a:pt x="1981" y="20008"/>
                      <a:pt x="2030" y="19864"/>
                      <a:pt x="1787" y="20283"/>
                    </a:cubicBezTo>
                    <a:cubicBezTo>
                      <a:pt x="1562" y="20605"/>
                      <a:pt x="1772" y="21056"/>
                      <a:pt x="2206" y="21152"/>
                    </a:cubicBezTo>
                    <a:cubicBezTo>
                      <a:pt x="2274" y="21167"/>
                      <a:pt x="2337" y="21174"/>
                      <a:pt x="2396" y="21174"/>
                    </a:cubicBezTo>
                    <a:cubicBezTo>
                      <a:pt x="2931" y="21174"/>
                      <a:pt x="3146" y="20627"/>
                      <a:pt x="3334" y="20251"/>
                    </a:cubicBezTo>
                    <a:cubicBezTo>
                      <a:pt x="3640" y="19413"/>
                      <a:pt x="3720" y="18930"/>
                      <a:pt x="3398" y="17882"/>
                    </a:cubicBezTo>
                    <a:cubicBezTo>
                      <a:pt x="3140" y="17045"/>
                      <a:pt x="2657" y="16626"/>
                      <a:pt x="2271" y="16192"/>
                    </a:cubicBezTo>
                    <a:cubicBezTo>
                      <a:pt x="2238" y="16143"/>
                      <a:pt x="2045" y="15917"/>
                      <a:pt x="2013" y="15821"/>
                    </a:cubicBezTo>
                    <a:cubicBezTo>
                      <a:pt x="1997" y="15805"/>
                      <a:pt x="1997" y="15788"/>
                      <a:pt x="1981" y="15756"/>
                    </a:cubicBezTo>
                    <a:cubicBezTo>
                      <a:pt x="1965" y="15724"/>
                      <a:pt x="1965" y="15709"/>
                      <a:pt x="1949" y="15676"/>
                    </a:cubicBezTo>
                    <a:cubicBezTo>
                      <a:pt x="1949" y="15547"/>
                      <a:pt x="1949" y="15402"/>
                      <a:pt x="1965" y="15273"/>
                    </a:cubicBezTo>
                    <a:cubicBezTo>
                      <a:pt x="2496" y="13840"/>
                      <a:pt x="4639" y="12213"/>
                      <a:pt x="4719" y="10007"/>
                    </a:cubicBezTo>
                    <a:cubicBezTo>
                      <a:pt x="4848" y="8444"/>
                      <a:pt x="3544" y="7204"/>
                      <a:pt x="2416" y="6092"/>
                    </a:cubicBezTo>
                    <a:cubicBezTo>
                      <a:pt x="1804" y="5368"/>
                      <a:pt x="1579" y="4627"/>
                      <a:pt x="2142" y="3258"/>
                    </a:cubicBezTo>
                    <a:cubicBezTo>
                      <a:pt x="2496" y="2163"/>
                      <a:pt x="2932" y="1696"/>
                      <a:pt x="3559" y="584"/>
                    </a:cubicBezTo>
                    <a:cubicBezTo>
                      <a:pt x="3642" y="242"/>
                      <a:pt x="3271" y="0"/>
                      <a:pt x="29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6"/>
              <p:cNvSpPr/>
              <p:nvPr/>
            </p:nvSpPr>
            <p:spPr>
              <a:xfrm rot="1327811">
                <a:off x="7361062" y="888146"/>
                <a:ext cx="115971" cy="491134"/>
              </a:xfrm>
              <a:custGeom>
                <a:avLst/>
                <a:gdLst/>
                <a:ahLst/>
                <a:cxnLst/>
                <a:rect l="l" t="t" r="r" b="b"/>
                <a:pathLst>
                  <a:path w="4639" h="19646" extrusionOk="0">
                    <a:moveTo>
                      <a:pt x="3043" y="1"/>
                    </a:moveTo>
                    <a:cubicBezTo>
                      <a:pt x="2866" y="1"/>
                      <a:pt x="2691" y="72"/>
                      <a:pt x="2577" y="246"/>
                    </a:cubicBezTo>
                    <a:cubicBezTo>
                      <a:pt x="1626" y="1631"/>
                      <a:pt x="145" y="3209"/>
                      <a:pt x="0" y="4852"/>
                    </a:cubicBezTo>
                    <a:cubicBezTo>
                      <a:pt x="97" y="6109"/>
                      <a:pt x="982" y="7204"/>
                      <a:pt x="1530" y="8347"/>
                    </a:cubicBezTo>
                    <a:cubicBezTo>
                      <a:pt x="1852" y="8830"/>
                      <a:pt x="2159" y="9023"/>
                      <a:pt x="2545" y="9652"/>
                    </a:cubicBezTo>
                    <a:cubicBezTo>
                      <a:pt x="3028" y="10247"/>
                      <a:pt x="3140" y="11278"/>
                      <a:pt x="2996" y="11697"/>
                    </a:cubicBezTo>
                    <a:cubicBezTo>
                      <a:pt x="2867" y="12197"/>
                      <a:pt x="2416" y="12889"/>
                      <a:pt x="2110" y="13146"/>
                    </a:cubicBezTo>
                    <a:cubicBezTo>
                      <a:pt x="1014" y="13952"/>
                      <a:pt x="194" y="15064"/>
                      <a:pt x="129" y="16320"/>
                    </a:cubicBezTo>
                    <a:cubicBezTo>
                      <a:pt x="129" y="17190"/>
                      <a:pt x="419" y="18027"/>
                      <a:pt x="806" y="18816"/>
                    </a:cubicBezTo>
                    <a:cubicBezTo>
                      <a:pt x="1096" y="19235"/>
                      <a:pt x="821" y="19170"/>
                      <a:pt x="1337" y="19557"/>
                    </a:cubicBezTo>
                    <a:cubicBezTo>
                      <a:pt x="1450" y="19618"/>
                      <a:pt x="1572" y="19646"/>
                      <a:pt x="1692" y="19646"/>
                    </a:cubicBezTo>
                    <a:cubicBezTo>
                      <a:pt x="2135" y="19646"/>
                      <a:pt x="2552" y="19270"/>
                      <a:pt x="2400" y="18865"/>
                    </a:cubicBezTo>
                    <a:cubicBezTo>
                      <a:pt x="2335" y="18719"/>
                      <a:pt x="2255" y="18575"/>
                      <a:pt x="2174" y="18446"/>
                    </a:cubicBezTo>
                    <a:lnTo>
                      <a:pt x="2174" y="18446"/>
                    </a:lnTo>
                    <a:cubicBezTo>
                      <a:pt x="2181" y="18453"/>
                      <a:pt x="2184" y="18456"/>
                      <a:pt x="2186" y="18456"/>
                    </a:cubicBezTo>
                    <a:cubicBezTo>
                      <a:pt x="2192" y="18456"/>
                      <a:pt x="2161" y="18406"/>
                      <a:pt x="2110" y="18317"/>
                    </a:cubicBezTo>
                    <a:lnTo>
                      <a:pt x="2110" y="18317"/>
                    </a:lnTo>
                    <a:lnTo>
                      <a:pt x="2126" y="18333"/>
                    </a:lnTo>
                    <a:cubicBezTo>
                      <a:pt x="2126" y="18317"/>
                      <a:pt x="2110" y="18300"/>
                      <a:pt x="2110" y="18285"/>
                    </a:cubicBezTo>
                    <a:cubicBezTo>
                      <a:pt x="1224" y="16658"/>
                      <a:pt x="1514" y="15498"/>
                      <a:pt x="2335" y="14628"/>
                    </a:cubicBezTo>
                    <a:cubicBezTo>
                      <a:pt x="3286" y="13840"/>
                      <a:pt x="4156" y="12905"/>
                      <a:pt x="4300" y="11746"/>
                    </a:cubicBezTo>
                    <a:cubicBezTo>
                      <a:pt x="4639" y="10408"/>
                      <a:pt x="3495" y="8814"/>
                      <a:pt x="2706" y="8041"/>
                    </a:cubicBezTo>
                    <a:cubicBezTo>
                      <a:pt x="2045" y="6882"/>
                      <a:pt x="1594" y="6317"/>
                      <a:pt x="1224" y="5142"/>
                    </a:cubicBezTo>
                    <a:cubicBezTo>
                      <a:pt x="886" y="4256"/>
                      <a:pt x="2528" y="2211"/>
                      <a:pt x="3576" y="729"/>
                    </a:cubicBezTo>
                    <a:cubicBezTo>
                      <a:pt x="3843" y="361"/>
                      <a:pt x="3440" y="1"/>
                      <a:pt x="30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3" name="Google Shape;1393;p46"/>
            <p:cNvSpPr/>
            <p:nvPr/>
          </p:nvSpPr>
          <p:spPr>
            <a:xfrm rot="-9838318">
              <a:off x="7773166" y="1694317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6"/>
            <p:cNvSpPr/>
            <p:nvPr/>
          </p:nvSpPr>
          <p:spPr>
            <a:xfrm rot="-9838318">
              <a:off x="7916016" y="1741542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6"/>
            <p:cNvSpPr/>
            <p:nvPr/>
          </p:nvSpPr>
          <p:spPr>
            <a:xfrm rot="-9838318">
              <a:off x="8063646" y="1758221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6" name="Google Shape;1396;p46"/>
          <p:cNvSpPr/>
          <p:nvPr/>
        </p:nvSpPr>
        <p:spPr>
          <a:xfrm rot="-8487778">
            <a:off x="6700000" y="2966687"/>
            <a:ext cx="412543" cy="121415"/>
          </a:xfrm>
          <a:custGeom>
            <a:avLst/>
            <a:gdLst/>
            <a:ahLst/>
            <a:cxnLst/>
            <a:rect l="l" t="t" r="r" b="b"/>
            <a:pathLst>
              <a:path w="25728" h="7572" extrusionOk="0">
                <a:moveTo>
                  <a:pt x="4227" y="3799"/>
                </a:moveTo>
                <a:lnTo>
                  <a:pt x="4570" y="3931"/>
                </a:lnTo>
                <a:cubicBezTo>
                  <a:pt x="4597" y="3984"/>
                  <a:pt x="4623" y="4036"/>
                  <a:pt x="4676" y="4089"/>
                </a:cubicBezTo>
                <a:cubicBezTo>
                  <a:pt x="4623" y="4116"/>
                  <a:pt x="4597" y="4142"/>
                  <a:pt x="4570" y="4195"/>
                </a:cubicBezTo>
                <a:lnTo>
                  <a:pt x="4544" y="4195"/>
                </a:lnTo>
                <a:cubicBezTo>
                  <a:pt x="4464" y="4063"/>
                  <a:pt x="4359" y="3904"/>
                  <a:pt x="4227" y="3799"/>
                </a:cubicBezTo>
                <a:close/>
                <a:moveTo>
                  <a:pt x="8242" y="4591"/>
                </a:moveTo>
                <a:lnTo>
                  <a:pt x="7898" y="4670"/>
                </a:lnTo>
                <a:lnTo>
                  <a:pt x="7661" y="4723"/>
                </a:lnTo>
                <a:cubicBezTo>
                  <a:pt x="7687" y="4670"/>
                  <a:pt x="7713" y="4618"/>
                  <a:pt x="7713" y="4591"/>
                </a:cubicBezTo>
                <a:close/>
                <a:moveTo>
                  <a:pt x="13732" y="1"/>
                </a:moveTo>
                <a:cubicBezTo>
                  <a:pt x="13614" y="1"/>
                  <a:pt x="13498" y="33"/>
                  <a:pt x="13366" y="180"/>
                </a:cubicBezTo>
                <a:cubicBezTo>
                  <a:pt x="13102" y="814"/>
                  <a:pt x="14634" y="1184"/>
                  <a:pt x="14872" y="1369"/>
                </a:cubicBezTo>
                <a:cubicBezTo>
                  <a:pt x="15374" y="1606"/>
                  <a:pt x="15875" y="1844"/>
                  <a:pt x="16377" y="2082"/>
                </a:cubicBezTo>
                <a:cubicBezTo>
                  <a:pt x="14291" y="2293"/>
                  <a:pt x="11702" y="2478"/>
                  <a:pt x="9272" y="2531"/>
                </a:cubicBezTo>
                <a:lnTo>
                  <a:pt x="8030" y="2452"/>
                </a:lnTo>
                <a:cubicBezTo>
                  <a:pt x="7951" y="2399"/>
                  <a:pt x="7846" y="2346"/>
                  <a:pt x="7766" y="2346"/>
                </a:cubicBezTo>
                <a:cubicBezTo>
                  <a:pt x="5785" y="2082"/>
                  <a:pt x="3831" y="1791"/>
                  <a:pt x="1876" y="1501"/>
                </a:cubicBezTo>
                <a:cubicBezTo>
                  <a:pt x="1480" y="1448"/>
                  <a:pt x="1110" y="1395"/>
                  <a:pt x="714" y="1316"/>
                </a:cubicBezTo>
                <a:cubicBezTo>
                  <a:pt x="637" y="1306"/>
                  <a:pt x="564" y="1300"/>
                  <a:pt x="495" y="1300"/>
                </a:cubicBezTo>
                <a:cubicBezTo>
                  <a:pt x="207" y="1300"/>
                  <a:pt x="0" y="1393"/>
                  <a:pt x="0" y="1606"/>
                </a:cubicBezTo>
                <a:cubicBezTo>
                  <a:pt x="0" y="2055"/>
                  <a:pt x="582" y="2531"/>
                  <a:pt x="1057" y="2848"/>
                </a:cubicBezTo>
                <a:cubicBezTo>
                  <a:pt x="1717" y="3244"/>
                  <a:pt x="3117" y="3746"/>
                  <a:pt x="3038" y="3772"/>
                </a:cubicBezTo>
                <a:cubicBezTo>
                  <a:pt x="3276" y="3957"/>
                  <a:pt x="3487" y="4169"/>
                  <a:pt x="3646" y="4406"/>
                </a:cubicBezTo>
                <a:lnTo>
                  <a:pt x="3646" y="4433"/>
                </a:lnTo>
                <a:cubicBezTo>
                  <a:pt x="3646" y="4459"/>
                  <a:pt x="3646" y="4459"/>
                  <a:pt x="3646" y="4486"/>
                </a:cubicBezTo>
                <a:cubicBezTo>
                  <a:pt x="3619" y="4591"/>
                  <a:pt x="3593" y="4670"/>
                  <a:pt x="3566" y="4750"/>
                </a:cubicBezTo>
                <a:cubicBezTo>
                  <a:pt x="3408" y="5014"/>
                  <a:pt x="3223" y="5278"/>
                  <a:pt x="3038" y="5516"/>
                </a:cubicBezTo>
                <a:lnTo>
                  <a:pt x="2985" y="5569"/>
                </a:lnTo>
                <a:cubicBezTo>
                  <a:pt x="2457" y="5991"/>
                  <a:pt x="2008" y="6176"/>
                  <a:pt x="1691" y="6519"/>
                </a:cubicBezTo>
                <a:cubicBezTo>
                  <a:pt x="1453" y="6810"/>
                  <a:pt x="1665" y="7312"/>
                  <a:pt x="2193" y="7470"/>
                </a:cubicBezTo>
                <a:cubicBezTo>
                  <a:pt x="2463" y="7541"/>
                  <a:pt x="2749" y="7571"/>
                  <a:pt x="3044" y="7571"/>
                </a:cubicBezTo>
                <a:cubicBezTo>
                  <a:pt x="3963" y="7571"/>
                  <a:pt x="4978" y="7281"/>
                  <a:pt x="5917" y="7021"/>
                </a:cubicBezTo>
                <a:cubicBezTo>
                  <a:pt x="6129" y="6995"/>
                  <a:pt x="6340" y="6942"/>
                  <a:pt x="6498" y="6916"/>
                </a:cubicBezTo>
                <a:cubicBezTo>
                  <a:pt x="6710" y="6836"/>
                  <a:pt x="8215" y="6572"/>
                  <a:pt x="8902" y="6414"/>
                </a:cubicBezTo>
                <a:cubicBezTo>
                  <a:pt x="11649" y="5885"/>
                  <a:pt x="14476" y="5463"/>
                  <a:pt x="17143" y="4776"/>
                </a:cubicBezTo>
                <a:cubicBezTo>
                  <a:pt x="17407" y="4723"/>
                  <a:pt x="17777" y="4618"/>
                  <a:pt x="18174" y="4538"/>
                </a:cubicBezTo>
                <a:lnTo>
                  <a:pt x="18174" y="4538"/>
                </a:lnTo>
                <a:cubicBezTo>
                  <a:pt x="18121" y="4618"/>
                  <a:pt x="18094" y="4723"/>
                  <a:pt x="18068" y="4802"/>
                </a:cubicBezTo>
                <a:cubicBezTo>
                  <a:pt x="17883" y="5093"/>
                  <a:pt x="17724" y="5384"/>
                  <a:pt x="17592" y="5674"/>
                </a:cubicBezTo>
                <a:cubicBezTo>
                  <a:pt x="17381" y="5965"/>
                  <a:pt x="17540" y="6387"/>
                  <a:pt x="18094" y="6493"/>
                </a:cubicBezTo>
                <a:cubicBezTo>
                  <a:pt x="18702" y="6493"/>
                  <a:pt x="19283" y="6335"/>
                  <a:pt x="19811" y="6070"/>
                </a:cubicBezTo>
                <a:cubicBezTo>
                  <a:pt x="20683" y="5674"/>
                  <a:pt x="21211" y="5014"/>
                  <a:pt x="21819" y="4433"/>
                </a:cubicBezTo>
                <a:cubicBezTo>
                  <a:pt x="22585" y="3984"/>
                  <a:pt x="23773" y="2795"/>
                  <a:pt x="24724" y="1844"/>
                </a:cubicBezTo>
                <a:cubicBezTo>
                  <a:pt x="24936" y="1633"/>
                  <a:pt x="25147" y="1421"/>
                  <a:pt x="25358" y="1184"/>
                </a:cubicBezTo>
                <a:cubicBezTo>
                  <a:pt x="25437" y="1104"/>
                  <a:pt x="25437" y="1184"/>
                  <a:pt x="25570" y="972"/>
                </a:cubicBezTo>
                <a:cubicBezTo>
                  <a:pt x="25728" y="761"/>
                  <a:pt x="25358" y="418"/>
                  <a:pt x="25015" y="365"/>
                </a:cubicBezTo>
                <a:lnTo>
                  <a:pt x="24645" y="365"/>
                </a:lnTo>
                <a:cubicBezTo>
                  <a:pt x="24513" y="259"/>
                  <a:pt x="24328" y="206"/>
                  <a:pt x="24170" y="206"/>
                </a:cubicBezTo>
                <a:cubicBezTo>
                  <a:pt x="23062" y="311"/>
                  <a:pt x="21946" y="349"/>
                  <a:pt x="20856" y="349"/>
                </a:cubicBezTo>
                <a:cubicBezTo>
                  <a:pt x="19191" y="349"/>
                  <a:pt x="17587" y="260"/>
                  <a:pt x="16166" y="180"/>
                </a:cubicBezTo>
                <a:cubicBezTo>
                  <a:pt x="15743" y="180"/>
                  <a:pt x="14819" y="22"/>
                  <a:pt x="14026" y="22"/>
                </a:cubicBezTo>
                <a:cubicBezTo>
                  <a:pt x="13921" y="22"/>
                  <a:pt x="13826" y="1"/>
                  <a:pt x="137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97" name="Google Shape;1397;p46"/>
          <p:cNvGrpSpPr/>
          <p:nvPr/>
        </p:nvGrpSpPr>
        <p:grpSpPr>
          <a:xfrm rot="-328707">
            <a:off x="1321070" y="1728299"/>
            <a:ext cx="426265" cy="682661"/>
            <a:chOff x="7734052" y="1174159"/>
            <a:chExt cx="657449" cy="712316"/>
          </a:xfrm>
        </p:grpSpPr>
        <p:grpSp>
          <p:nvGrpSpPr>
            <p:cNvPr id="1398" name="Google Shape;1398;p46"/>
            <p:cNvGrpSpPr/>
            <p:nvPr/>
          </p:nvGrpSpPr>
          <p:grpSpPr>
            <a:xfrm>
              <a:off x="7734052" y="1174159"/>
              <a:ext cx="657449" cy="657282"/>
              <a:chOff x="6971958" y="789872"/>
              <a:chExt cx="593312" cy="593161"/>
            </a:xfrm>
          </p:grpSpPr>
          <p:sp>
            <p:nvSpPr>
              <p:cNvPr id="1399" name="Google Shape;1399;p46"/>
              <p:cNvSpPr/>
              <p:nvPr/>
            </p:nvSpPr>
            <p:spPr>
              <a:xfrm rot="1327811">
                <a:off x="7065344" y="794592"/>
                <a:ext cx="126871" cy="520608"/>
              </a:xfrm>
              <a:custGeom>
                <a:avLst/>
                <a:gdLst/>
                <a:ahLst/>
                <a:cxnLst/>
                <a:rect l="l" t="t" r="r" b="b"/>
                <a:pathLst>
                  <a:path w="5075" h="20825" extrusionOk="0">
                    <a:moveTo>
                      <a:pt x="2385" y="1"/>
                    </a:moveTo>
                    <a:cubicBezTo>
                      <a:pt x="2190" y="1"/>
                      <a:pt x="1996" y="76"/>
                      <a:pt x="1886" y="252"/>
                    </a:cubicBezTo>
                    <a:cubicBezTo>
                      <a:pt x="1128" y="1701"/>
                      <a:pt x="0" y="3344"/>
                      <a:pt x="613" y="4970"/>
                    </a:cubicBezTo>
                    <a:cubicBezTo>
                      <a:pt x="1112" y="6018"/>
                      <a:pt x="2240" y="6855"/>
                      <a:pt x="2755" y="7418"/>
                    </a:cubicBezTo>
                    <a:cubicBezTo>
                      <a:pt x="3834" y="8385"/>
                      <a:pt x="3898" y="9899"/>
                      <a:pt x="3077" y="11107"/>
                    </a:cubicBezTo>
                    <a:cubicBezTo>
                      <a:pt x="2481" y="12267"/>
                      <a:pt x="1241" y="13700"/>
                      <a:pt x="1225" y="14505"/>
                    </a:cubicBezTo>
                    <a:cubicBezTo>
                      <a:pt x="1160" y="15246"/>
                      <a:pt x="1611" y="16680"/>
                      <a:pt x="1789" y="16857"/>
                    </a:cubicBezTo>
                    <a:cubicBezTo>
                      <a:pt x="2255" y="17711"/>
                      <a:pt x="2932" y="18452"/>
                      <a:pt x="2884" y="18774"/>
                    </a:cubicBezTo>
                    <a:cubicBezTo>
                      <a:pt x="2835" y="19386"/>
                      <a:pt x="2884" y="19450"/>
                      <a:pt x="2755" y="19805"/>
                    </a:cubicBezTo>
                    <a:cubicBezTo>
                      <a:pt x="2674" y="20046"/>
                      <a:pt x="2545" y="20303"/>
                      <a:pt x="2723" y="20529"/>
                    </a:cubicBezTo>
                    <a:cubicBezTo>
                      <a:pt x="2910" y="20737"/>
                      <a:pt x="3114" y="20825"/>
                      <a:pt x="3306" y="20825"/>
                    </a:cubicBezTo>
                    <a:cubicBezTo>
                      <a:pt x="3696" y="20825"/>
                      <a:pt x="4038" y="20466"/>
                      <a:pt x="4091" y="20013"/>
                    </a:cubicBezTo>
                    <a:cubicBezTo>
                      <a:pt x="4220" y="19450"/>
                      <a:pt x="4301" y="18838"/>
                      <a:pt x="4140" y="18274"/>
                    </a:cubicBezTo>
                    <a:cubicBezTo>
                      <a:pt x="3930" y="17646"/>
                      <a:pt x="3447" y="17146"/>
                      <a:pt x="3110" y="16583"/>
                    </a:cubicBezTo>
                    <a:cubicBezTo>
                      <a:pt x="2659" y="15907"/>
                      <a:pt x="2498" y="14908"/>
                      <a:pt x="2562" y="14361"/>
                    </a:cubicBezTo>
                    <a:lnTo>
                      <a:pt x="2562" y="14344"/>
                    </a:lnTo>
                    <a:cubicBezTo>
                      <a:pt x="3271" y="13169"/>
                      <a:pt x="4059" y="12025"/>
                      <a:pt x="4639" y="10801"/>
                    </a:cubicBezTo>
                    <a:cubicBezTo>
                      <a:pt x="5075" y="9738"/>
                      <a:pt x="5042" y="8514"/>
                      <a:pt x="4381" y="7532"/>
                    </a:cubicBezTo>
                    <a:cubicBezTo>
                      <a:pt x="3157" y="5792"/>
                      <a:pt x="1192" y="5099"/>
                      <a:pt x="1692" y="3521"/>
                    </a:cubicBezTo>
                    <a:cubicBezTo>
                      <a:pt x="1998" y="2249"/>
                      <a:pt x="2465" y="1749"/>
                      <a:pt x="2996" y="574"/>
                    </a:cubicBezTo>
                    <a:cubicBezTo>
                      <a:pt x="3078" y="235"/>
                      <a:pt x="2729" y="1"/>
                      <a:pt x="23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46"/>
              <p:cNvSpPr/>
              <p:nvPr/>
            </p:nvSpPr>
            <p:spPr>
              <a:xfrm rot="1327811">
                <a:off x="7219240" y="835643"/>
                <a:ext cx="121196" cy="529333"/>
              </a:xfrm>
              <a:custGeom>
                <a:avLst/>
                <a:gdLst/>
                <a:ahLst/>
                <a:cxnLst/>
                <a:rect l="l" t="t" r="r" b="b"/>
                <a:pathLst>
                  <a:path w="4848" h="21174" extrusionOk="0">
                    <a:moveTo>
                      <a:pt x="2915" y="0"/>
                    </a:moveTo>
                    <a:cubicBezTo>
                      <a:pt x="2718" y="0"/>
                      <a:pt x="2525" y="74"/>
                      <a:pt x="2416" y="247"/>
                    </a:cubicBezTo>
                    <a:cubicBezTo>
                      <a:pt x="1562" y="1422"/>
                      <a:pt x="918" y="2710"/>
                      <a:pt x="660" y="4063"/>
                    </a:cubicBezTo>
                    <a:cubicBezTo>
                      <a:pt x="516" y="4724"/>
                      <a:pt x="548" y="5401"/>
                      <a:pt x="934" y="5980"/>
                    </a:cubicBezTo>
                    <a:cubicBezTo>
                      <a:pt x="1450" y="6930"/>
                      <a:pt x="2432" y="7542"/>
                      <a:pt x="2932" y="8315"/>
                    </a:cubicBezTo>
                    <a:cubicBezTo>
                      <a:pt x="4107" y="9894"/>
                      <a:pt x="3222" y="11392"/>
                      <a:pt x="1901" y="12938"/>
                    </a:cubicBezTo>
                    <a:cubicBezTo>
                      <a:pt x="709" y="14484"/>
                      <a:pt x="0" y="15741"/>
                      <a:pt x="1224" y="16933"/>
                    </a:cubicBezTo>
                    <a:cubicBezTo>
                      <a:pt x="1820" y="17625"/>
                      <a:pt x="1901" y="17577"/>
                      <a:pt x="2191" y="18543"/>
                    </a:cubicBezTo>
                    <a:cubicBezTo>
                      <a:pt x="2287" y="18945"/>
                      <a:pt x="2238" y="19284"/>
                      <a:pt x="2062" y="19815"/>
                    </a:cubicBezTo>
                    <a:cubicBezTo>
                      <a:pt x="1981" y="20008"/>
                      <a:pt x="2030" y="19864"/>
                      <a:pt x="1787" y="20283"/>
                    </a:cubicBezTo>
                    <a:cubicBezTo>
                      <a:pt x="1562" y="20605"/>
                      <a:pt x="1772" y="21056"/>
                      <a:pt x="2206" y="21152"/>
                    </a:cubicBezTo>
                    <a:cubicBezTo>
                      <a:pt x="2274" y="21167"/>
                      <a:pt x="2337" y="21174"/>
                      <a:pt x="2396" y="21174"/>
                    </a:cubicBezTo>
                    <a:cubicBezTo>
                      <a:pt x="2931" y="21174"/>
                      <a:pt x="3146" y="20627"/>
                      <a:pt x="3334" y="20251"/>
                    </a:cubicBezTo>
                    <a:cubicBezTo>
                      <a:pt x="3640" y="19413"/>
                      <a:pt x="3720" y="18930"/>
                      <a:pt x="3398" y="17882"/>
                    </a:cubicBezTo>
                    <a:cubicBezTo>
                      <a:pt x="3140" y="17045"/>
                      <a:pt x="2657" y="16626"/>
                      <a:pt x="2271" y="16192"/>
                    </a:cubicBezTo>
                    <a:cubicBezTo>
                      <a:pt x="2238" y="16143"/>
                      <a:pt x="2045" y="15917"/>
                      <a:pt x="2013" y="15821"/>
                    </a:cubicBezTo>
                    <a:cubicBezTo>
                      <a:pt x="1997" y="15805"/>
                      <a:pt x="1997" y="15788"/>
                      <a:pt x="1981" y="15756"/>
                    </a:cubicBezTo>
                    <a:cubicBezTo>
                      <a:pt x="1965" y="15724"/>
                      <a:pt x="1965" y="15709"/>
                      <a:pt x="1949" y="15676"/>
                    </a:cubicBezTo>
                    <a:cubicBezTo>
                      <a:pt x="1949" y="15547"/>
                      <a:pt x="1949" y="15402"/>
                      <a:pt x="1965" y="15273"/>
                    </a:cubicBezTo>
                    <a:cubicBezTo>
                      <a:pt x="2496" y="13840"/>
                      <a:pt x="4639" y="12213"/>
                      <a:pt x="4719" y="10007"/>
                    </a:cubicBezTo>
                    <a:cubicBezTo>
                      <a:pt x="4848" y="8444"/>
                      <a:pt x="3544" y="7204"/>
                      <a:pt x="2416" y="6092"/>
                    </a:cubicBezTo>
                    <a:cubicBezTo>
                      <a:pt x="1804" y="5368"/>
                      <a:pt x="1579" y="4627"/>
                      <a:pt x="2142" y="3258"/>
                    </a:cubicBezTo>
                    <a:cubicBezTo>
                      <a:pt x="2496" y="2163"/>
                      <a:pt x="2932" y="1696"/>
                      <a:pt x="3559" y="584"/>
                    </a:cubicBezTo>
                    <a:cubicBezTo>
                      <a:pt x="3642" y="242"/>
                      <a:pt x="3271" y="0"/>
                      <a:pt x="29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46"/>
              <p:cNvSpPr/>
              <p:nvPr/>
            </p:nvSpPr>
            <p:spPr>
              <a:xfrm rot="1327811">
                <a:off x="7361062" y="888146"/>
                <a:ext cx="115971" cy="491134"/>
              </a:xfrm>
              <a:custGeom>
                <a:avLst/>
                <a:gdLst/>
                <a:ahLst/>
                <a:cxnLst/>
                <a:rect l="l" t="t" r="r" b="b"/>
                <a:pathLst>
                  <a:path w="4639" h="19646" extrusionOk="0">
                    <a:moveTo>
                      <a:pt x="3043" y="1"/>
                    </a:moveTo>
                    <a:cubicBezTo>
                      <a:pt x="2866" y="1"/>
                      <a:pt x="2691" y="72"/>
                      <a:pt x="2577" y="246"/>
                    </a:cubicBezTo>
                    <a:cubicBezTo>
                      <a:pt x="1626" y="1631"/>
                      <a:pt x="145" y="3209"/>
                      <a:pt x="0" y="4852"/>
                    </a:cubicBezTo>
                    <a:cubicBezTo>
                      <a:pt x="97" y="6109"/>
                      <a:pt x="982" y="7204"/>
                      <a:pt x="1530" y="8347"/>
                    </a:cubicBezTo>
                    <a:cubicBezTo>
                      <a:pt x="1852" y="8830"/>
                      <a:pt x="2159" y="9023"/>
                      <a:pt x="2545" y="9652"/>
                    </a:cubicBezTo>
                    <a:cubicBezTo>
                      <a:pt x="3028" y="10247"/>
                      <a:pt x="3140" y="11278"/>
                      <a:pt x="2996" y="11697"/>
                    </a:cubicBezTo>
                    <a:cubicBezTo>
                      <a:pt x="2867" y="12197"/>
                      <a:pt x="2416" y="12889"/>
                      <a:pt x="2110" y="13146"/>
                    </a:cubicBezTo>
                    <a:cubicBezTo>
                      <a:pt x="1014" y="13952"/>
                      <a:pt x="194" y="15064"/>
                      <a:pt x="129" y="16320"/>
                    </a:cubicBezTo>
                    <a:cubicBezTo>
                      <a:pt x="129" y="17190"/>
                      <a:pt x="419" y="18027"/>
                      <a:pt x="806" y="18816"/>
                    </a:cubicBezTo>
                    <a:cubicBezTo>
                      <a:pt x="1096" y="19235"/>
                      <a:pt x="821" y="19170"/>
                      <a:pt x="1337" y="19557"/>
                    </a:cubicBezTo>
                    <a:cubicBezTo>
                      <a:pt x="1450" y="19618"/>
                      <a:pt x="1572" y="19646"/>
                      <a:pt x="1692" y="19646"/>
                    </a:cubicBezTo>
                    <a:cubicBezTo>
                      <a:pt x="2135" y="19646"/>
                      <a:pt x="2552" y="19270"/>
                      <a:pt x="2400" y="18865"/>
                    </a:cubicBezTo>
                    <a:cubicBezTo>
                      <a:pt x="2335" y="18719"/>
                      <a:pt x="2255" y="18575"/>
                      <a:pt x="2174" y="18446"/>
                    </a:cubicBezTo>
                    <a:lnTo>
                      <a:pt x="2174" y="18446"/>
                    </a:lnTo>
                    <a:cubicBezTo>
                      <a:pt x="2181" y="18453"/>
                      <a:pt x="2184" y="18456"/>
                      <a:pt x="2186" y="18456"/>
                    </a:cubicBezTo>
                    <a:cubicBezTo>
                      <a:pt x="2192" y="18456"/>
                      <a:pt x="2161" y="18406"/>
                      <a:pt x="2110" y="18317"/>
                    </a:cubicBezTo>
                    <a:lnTo>
                      <a:pt x="2110" y="18317"/>
                    </a:lnTo>
                    <a:lnTo>
                      <a:pt x="2126" y="18333"/>
                    </a:lnTo>
                    <a:cubicBezTo>
                      <a:pt x="2126" y="18317"/>
                      <a:pt x="2110" y="18300"/>
                      <a:pt x="2110" y="18285"/>
                    </a:cubicBezTo>
                    <a:cubicBezTo>
                      <a:pt x="1224" y="16658"/>
                      <a:pt x="1514" y="15498"/>
                      <a:pt x="2335" y="14628"/>
                    </a:cubicBezTo>
                    <a:cubicBezTo>
                      <a:pt x="3286" y="13840"/>
                      <a:pt x="4156" y="12905"/>
                      <a:pt x="4300" y="11746"/>
                    </a:cubicBezTo>
                    <a:cubicBezTo>
                      <a:pt x="4639" y="10408"/>
                      <a:pt x="3495" y="8814"/>
                      <a:pt x="2706" y="8041"/>
                    </a:cubicBezTo>
                    <a:cubicBezTo>
                      <a:pt x="2045" y="6882"/>
                      <a:pt x="1594" y="6317"/>
                      <a:pt x="1224" y="5142"/>
                    </a:cubicBezTo>
                    <a:cubicBezTo>
                      <a:pt x="886" y="4256"/>
                      <a:pt x="2528" y="2211"/>
                      <a:pt x="3576" y="729"/>
                    </a:cubicBezTo>
                    <a:cubicBezTo>
                      <a:pt x="3843" y="361"/>
                      <a:pt x="3440" y="1"/>
                      <a:pt x="30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02" name="Google Shape;1402;p46"/>
            <p:cNvSpPr/>
            <p:nvPr/>
          </p:nvSpPr>
          <p:spPr>
            <a:xfrm rot="-9838318">
              <a:off x="7773166" y="1694317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6"/>
            <p:cNvSpPr/>
            <p:nvPr/>
          </p:nvSpPr>
          <p:spPr>
            <a:xfrm rot="-9838318">
              <a:off x="7916016" y="1741542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6"/>
            <p:cNvSpPr/>
            <p:nvPr/>
          </p:nvSpPr>
          <p:spPr>
            <a:xfrm rot="-9838318">
              <a:off x="8063646" y="1758221"/>
              <a:ext cx="89848" cy="118147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5" name="Google Shape;1405;p46"/>
          <p:cNvSpPr/>
          <p:nvPr/>
        </p:nvSpPr>
        <p:spPr>
          <a:xfrm rot="1197796">
            <a:off x="2127673" y="3762741"/>
            <a:ext cx="412576" cy="121425"/>
          </a:xfrm>
          <a:custGeom>
            <a:avLst/>
            <a:gdLst/>
            <a:ahLst/>
            <a:cxnLst/>
            <a:rect l="l" t="t" r="r" b="b"/>
            <a:pathLst>
              <a:path w="25728" h="7572" extrusionOk="0">
                <a:moveTo>
                  <a:pt x="4227" y="3799"/>
                </a:moveTo>
                <a:lnTo>
                  <a:pt x="4570" y="3931"/>
                </a:lnTo>
                <a:cubicBezTo>
                  <a:pt x="4597" y="3984"/>
                  <a:pt x="4623" y="4036"/>
                  <a:pt x="4676" y="4089"/>
                </a:cubicBezTo>
                <a:cubicBezTo>
                  <a:pt x="4623" y="4116"/>
                  <a:pt x="4597" y="4142"/>
                  <a:pt x="4570" y="4195"/>
                </a:cubicBezTo>
                <a:lnTo>
                  <a:pt x="4544" y="4195"/>
                </a:lnTo>
                <a:cubicBezTo>
                  <a:pt x="4464" y="4063"/>
                  <a:pt x="4359" y="3904"/>
                  <a:pt x="4227" y="3799"/>
                </a:cubicBezTo>
                <a:close/>
                <a:moveTo>
                  <a:pt x="8242" y="4591"/>
                </a:moveTo>
                <a:lnTo>
                  <a:pt x="7898" y="4670"/>
                </a:lnTo>
                <a:lnTo>
                  <a:pt x="7661" y="4723"/>
                </a:lnTo>
                <a:cubicBezTo>
                  <a:pt x="7687" y="4670"/>
                  <a:pt x="7713" y="4618"/>
                  <a:pt x="7713" y="4591"/>
                </a:cubicBezTo>
                <a:close/>
                <a:moveTo>
                  <a:pt x="13732" y="1"/>
                </a:moveTo>
                <a:cubicBezTo>
                  <a:pt x="13614" y="1"/>
                  <a:pt x="13498" y="33"/>
                  <a:pt x="13366" y="180"/>
                </a:cubicBezTo>
                <a:cubicBezTo>
                  <a:pt x="13102" y="814"/>
                  <a:pt x="14634" y="1184"/>
                  <a:pt x="14872" y="1369"/>
                </a:cubicBezTo>
                <a:cubicBezTo>
                  <a:pt x="15374" y="1606"/>
                  <a:pt x="15875" y="1844"/>
                  <a:pt x="16377" y="2082"/>
                </a:cubicBezTo>
                <a:cubicBezTo>
                  <a:pt x="14291" y="2293"/>
                  <a:pt x="11702" y="2478"/>
                  <a:pt x="9272" y="2531"/>
                </a:cubicBezTo>
                <a:lnTo>
                  <a:pt x="8030" y="2452"/>
                </a:lnTo>
                <a:cubicBezTo>
                  <a:pt x="7951" y="2399"/>
                  <a:pt x="7846" y="2346"/>
                  <a:pt x="7766" y="2346"/>
                </a:cubicBezTo>
                <a:cubicBezTo>
                  <a:pt x="5785" y="2082"/>
                  <a:pt x="3831" y="1791"/>
                  <a:pt x="1876" y="1501"/>
                </a:cubicBezTo>
                <a:cubicBezTo>
                  <a:pt x="1480" y="1448"/>
                  <a:pt x="1110" y="1395"/>
                  <a:pt x="714" y="1316"/>
                </a:cubicBezTo>
                <a:cubicBezTo>
                  <a:pt x="637" y="1306"/>
                  <a:pt x="564" y="1300"/>
                  <a:pt x="495" y="1300"/>
                </a:cubicBezTo>
                <a:cubicBezTo>
                  <a:pt x="207" y="1300"/>
                  <a:pt x="0" y="1393"/>
                  <a:pt x="0" y="1606"/>
                </a:cubicBezTo>
                <a:cubicBezTo>
                  <a:pt x="0" y="2055"/>
                  <a:pt x="582" y="2531"/>
                  <a:pt x="1057" y="2848"/>
                </a:cubicBezTo>
                <a:cubicBezTo>
                  <a:pt x="1717" y="3244"/>
                  <a:pt x="3117" y="3746"/>
                  <a:pt x="3038" y="3772"/>
                </a:cubicBezTo>
                <a:cubicBezTo>
                  <a:pt x="3276" y="3957"/>
                  <a:pt x="3487" y="4169"/>
                  <a:pt x="3646" y="4406"/>
                </a:cubicBezTo>
                <a:lnTo>
                  <a:pt x="3646" y="4433"/>
                </a:lnTo>
                <a:cubicBezTo>
                  <a:pt x="3646" y="4459"/>
                  <a:pt x="3646" y="4459"/>
                  <a:pt x="3646" y="4486"/>
                </a:cubicBezTo>
                <a:cubicBezTo>
                  <a:pt x="3619" y="4591"/>
                  <a:pt x="3593" y="4670"/>
                  <a:pt x="3566" y="4750"/>
                </a:cubicBezTo>
                <a:cubicBezTo>
                  <a:pt x="3408" y="5014"/>
                  <a:pt x="3223" y="5278"/>
                  <a:pt x="3038" y="5516"/>
                </a:cubicBezTo>
                <a:lnTo>
                  <a:pt x="2985" y="5569"/>
                </a:lnTo>
                <a:cubicBezTo>
                  <a:pt x="2457" y="5991"/>
                  <a:pt x="2008" y="6176"/>
                  <a:pt x="1691" y="6519"/>
                </a:cubicBezTo>
                <a:cubicBezTo>
                  <a:pt x="1453" y="6810"/>
                  <a:pt x="1665" y="7312"/>
                  <a:pt x="2193" y="7470"/>
                </a:cubicBezTo>
                <a:cubicBezTo>
                  <a:pt x="2463" y="7541"/>
                  <a:pt x="2749" y="7571"/>
                  <a:pt x="3044" y="7571"/>
                </a:cubicBezTo>
                <a:cubicBezTo>
                  <a:pt x="3963" y="7571"/>
                  <a:pt x="4978" y="7281"/>
                  <a:pt x="5917" y="7021"/>
                </a:cubicBezTo>
                <a:cubicBezTo>
                  <a:pt x="6129" y="6995"/>
                  <a:pt x="6340" y="6942"/>
                  <a:pt x="6498" y="6916"/>
                </a:cubicBezTo>
                <a:cubicBezTo>
                  <a:pt x="6710" y="6836"/>
                  <a:pt x="8215" y="6572"/>
                  <a:pt x="8902" y="6414"/>
                </a:cubicBezTo>
                <a:cubicBezTo>
                  <a:pt x="11649" y="5885"/>
                  <a:pt x="14476" y="5463"/>
                  <a:pt x="17143" y="4776"/>
                </a:cubicBezTo>
                <a:cubicBezTo>
                  <a:pt x="17407" y="4723"/>
                  <a:pt x="17777" y="4618"/>
                  <a:pt x="18174" y="4538"/>
                </a:cubicBezTo>
                <a:lnTo>
                  <a:pt x="18174" y="4538"/>
                </a:lnTo>
                <a:cubicBezTo>
                  <a:pt x="18121" y="4618"/>
                  <a:pt x="18094" y="4723"/>
                  <a:pt x="18068" y="4802"/>
                </a:cubicBezTo>
                <a:cubicBezTo>
                  <a:pt x="17883" y="5093"/>
                  <a:pt x="17724" y="5384"/>
                  <a:pt x="17592" y="5674"/>
                </a:cubicBezTo>
                <a:cubicBezTo>
                  <a:pt x="17381" y="5965"/>
                  <a:pt x="17540" y="6387"/>
                  <a:pt x="18094" y="6493"/>
                </a:cubicBezTo>
                <a:cubicBezTo>
                  <a:pt x="18702" y="6493"/>
                  <a:pt x="19283" y="6335"/>
                  <a:pt x="19811" y="6070"/>
                </a:cubicBezTo>
                <a:cubicBezTo>
                  <a:pt x="20683" y="5674"/>
                  <a:pt x="21211" y="5014"/>
                  <a:pt x="21819" y="4433"/>
                </a:cubicBezTo>
                <a:cubicBezTo>
                  <a:pt x="22585" y="3984"/>
                  <a:pt x="23773" y="2795"/>
                  <a:pt x="24724" y="1844"/>
                </a:cubicBezTo>
                <a:cubicBezTo>
                  <a:pt x="24936" y="1633"/>
                  <a:pt x="25147" y="1421"/>
                  <a:pt x="25358" y="1184"/>
                </a:cubicBezTo>
                <a:cubicBezTo>
                  <a:pt x="25437" y="1104"/>
                  <a:pt x="25437" y="1184"/>
                  <a:pt x="25570" y="972"/>
                </a:cubicBezTo>
                <a:cubicBezTo>
                  <a:pt x="25728" y="761"/>
                  <a:pt x="25358" y="418"/>
                  <a:pt x="25015" y="365"/>
                </a:cubicBezTo>
                <a:lnTo>
                  <a:pt x="24645" y="365"/>
                </a:lnTo>
                <a:cubicBezTo>
                  <a:pt x="24513" y="259"/>
                  <a:pt x="24328" y="206"/>
                  <a:pt x="24170" y="206"/>
                </a:cubicBezTo>
                <a:cubicBezTo>
                  <a:pt x="23062" y="311"/>
                  <a:pt x="21946" y="349"/>
                  <a:pt x="20856" y="349"/>
                </a:cubicBezTo>
                <a:cubicBezTo>
                  <a:pt x="19191" y="349"/>
                  <a:pt x="17587" y="260"/>
                  <a:pt x="16166" y="180"/>
                </a:cubicBezTo>
                <a:cubicBezTo>
                  <a:pt x="15743" y="180"/>
                  <a:pt x="14819" y="22"/>
                  <a:pt x="14026" y="22"/>
                </a:cubicBezTo>
                <a:cubicBezTo>
                  <a:pt x="13921" y="22"/>
                  <a:pt x="13826" y="1"/>
                  <a:pt x="137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6" name="Google Shape;1406;p46"/>
          <p:cNvGrpSpPr/>
          <p:nvPr/>
        </p:nvGrpSpPr>
        <p:grpSpPr>
          <a:xfrm>
            <a:off x="466250" y="2596748"/>
            <a:ext cx="1769761" cy="2007217"/>
            <a:chOff x="1056627" y="2596825"/>
            <a:chExt cx="1735910" cy="1968825"/>
          </a:xfrm>
        </p:grpSpPr>
        <p:sp>
          <p:nvSpPr>
            <p:cNvPr id="1407" name="Google Shape;1407;p46"/>
            <p:cNvSpPr/>
            <p:nvPr/>
          </p:nvSpPr>
          <p:spPr>
            <a:xfrm>
              <a:off x="1857209" y="3733548"/>
              <a:ext cx="345182" cy="820513"/>
            </a:xfrm>
            <a:custGeom>
              <a:avLst/>
              <a:gdLst/>
              <a:ahLst/>
              <a:cxnLst/>
              <a:rect l="l" t="t" r="r" b="b"/>
              <a:pathLst>
                <a:path w="8007" h="19033" extrusionOk="0">
                  <a:moveTo>
                    <a:pt x="5248" y="1"/>
                  </a:moveTo>
                  <a:cubicBezTo>
                    <a:pt x="4991" y="1"/>
                    <a:pt x="4640" y="137"/>
                    <a:pt x="4446" y="156"/>
                  </a:cubicBezTo>
                  <a:cubicBezTo>
                    <a:pt x="3995" y="236"/>
                    <a:pt x="3529" y="317"/>
                    <a:pt x="3061" y="446"/>
                  </a:cubicBezTo>
                  <a:cubicBezTo>
                    <a:pt x="2659" y="575"/>
                    <a:pt x="2417" y="639"/>
                    <a:pt x="2095" y="719"/>
                  </a:cubicBezTo>
                  <a:cubicBezTo>
                    <a:pt x="1918" y="784"/>
                    <a:pt x="1934" y="719"/>
                    <a:pt x="1821" y="833"/>
                  </a:cubicBezTo>
                  <a:cubicBezTo>
                    <a:pt x="1757" y="897"/>
                    <a:pt x="1757" y="994"/>
                    <a:pt x="1821" y="1058"/>
                  </a:cubicBezTo>
                  <a:cubicBezTo>
                    <a:pt x="2111" y="2185"/>
                    <a:pt x="2352" y="3457"/>
                    <a:pt x="2481" y="4714"/>
                  </a:cubicBezTo>
                  <a:cubicBezTo>
                    <a:pt x="2530" y="5922"/>
                    <a:pt x="2466" y="6968"/>
                    <a:pt x="2449" y="8145"/>
                  </a:cubicBezTo>
                  <a:cubicBezTo>
                    <a:pt x="2434" y="9111"/>
                    <a:pt x="2434" y="10045"/>
                    <a:pt x="2401" y="10979"/>
                  </a:cubicBezTo>
                  <a:cubicBezTo>
                    <a:pt x="1998" y="10432"/>
                    <a:pt x="1403" y="9771"/>
                    <a:pt x="999" y="9417"/>
                  </a:cubicBezTo>
                  <a:cubicBezTo>
                    <a:pt x="838" y="9240"/>
                    <a:pt x="677" y="9062"/>
                    <a:pt x="501" y="8886"/>
                  </a:cubicBezTo>
                  <a:cubicBezTo>
                    <a:pt x="442" y="8839"/>
                    <a:pt x="351" y="8767"/>
                    <a:pt x="268" y="8767"/>
                  </a:cubicBezTo>
                  <a:cubicBezTo>
                    <a:pt x="236" y="8767"/>
                    <a:pt x="205" y="8778"/>
                    <a:pt x="179" y="8804"/>
                  </a:cubicBezTo>
                  <a:cubicBezTo>
                    <a:pt x="130" y="8901"/>
                    <a:pt x="1" y="9047"/>
                    <a:pt x="82" y="9143"/>
                  </a:cubicBezTo>
                  <a:cubicBezTo>
                    <a:pt x="97" y="9176"/>
                    <a:pt x="130" y="9191"/>
                    <a:pt x="146" y="9208"/>
                  </a:cubicBezTo>
                  <a:cubicBezTo>
                    <a:pt x="114" y="9240"/>
                    <a:pt x="97" y="9304"/>
                    <a:pt x="130" y="9352"/>
                  </a:cubicBezTo>
                  <a:cubicBezTo>
                    <a:pt x="162" y="9433"/>
                    <a:pt x="259" y="9498"/>
                    <a:pt x="291" y="9530"/>
                  </a:cubicBezTo>
                  <a:cubicBezTo>
                    <a:pt x="469" y="9739"/>
                    <a:pt x="613" y="9884"/>
                    <a:pt x="774" y="10110"/>
                  </a:cubicBezTo>
                  <a:cubicBezTo>
                    <a:pt x="855" y="10190"/>
                    <a:pt x="887" y="10206"/>
                    <a:pt x="920" y="10254"/>
                  </a:cubicBezTo>
                  <a:cubicBezTo>
                    <a:pt x="999" y="10367"/>
                    <a:pt x="1081" y="10464"/>
                    <a:pt x="1160" y="10576"/>
                  </a:cubicBezTo>
                  <a:cubicBezTo>
                    <a:pt x="1467" y="10979"/>
                    <a:pt x="1757" y="11478"/>
                    <a:pt x="1950" y="11800"/>
                  </a:cubicBezTo>
                  <a:cubicBezTo>
                    <a:pt x="2095" y="12042"/>
                    <a:pt x="2208" y="12283"/>
                    <a:pt x="2337" y="12526"/>
                  </a:cubicBezTo>
                  <a:cubicBezTo>
                    <a:pt x="2305" y="13041"/>
                    <a:pt x="2240" y="13556"/>
                    <a:pt x="2176" y="14087"/>
                  </a:cubicBezTo>
                  <a:cubicBezTo>
                    <a:pt x="2079" y="14845"/>
                    <a:pt x="2030" y="15618"/>
                    <a:pt x="1886" y="16391"/>
                  </a:cubicBezTo>
                  <a:cubicBezTo>
                    <a:pt x="1708" y="17229"/>
                    <a:pt x="1418" y="18339"/>
                    <a:pt x="1257" y="19033"/>
                  </a:cubicBezTo>
                  <a:cubicBezTo>
                    <a:pt x="1483" y="19016"/>
                    <a:pt x="1725" y="19000"/>
                    <a:pt x="1966" y="18984"/>
                  </a:cubicBezTo>
                  <a:cubicBezTo>
                    <a:pt x="2369" y="18968"/>
                    <a:pt x="2771" y="18951"/>
                    <a:pt x="3190" y="18951"/>
                  </a:cubicBezTo>
                  <a:cubicBezTo>
                    <a:pt x="3819" y="18872"/>
                    <a:pt x="4463" y="18855"/>
                    <a:pt x="5090" y="18855"/>
                  </a:cubicBezTo>
                  <a:cubicBezTo>
                    <a:pt x="5426" y="18833"/>
                    <a:pt x="5761" y="18821"/>
                    <a:pt x="6095" y="18821"/>
                  </a:cubicBezTo>
                  <a:cubicBezTo>
                    <a:pt x="6482" y="18821"/>
                    <a:pt x="6868" y="18837"/>
                    <a:pt x="7249" y="18872"/>
                  </a:cubicBezTo>
                  <a:cubicBezTo>
                    <a:pt x="7506" y="18872"/>
                    <a:pt x="7764" y="18872"/>
                    <a:pt x="8006" y="18887"/>
                  </a:cubicBezTo>
                  <a:cubicBezTo>
                    <a:pt x="8006" y="18839"/>
                    <a:pt x="7990" y="18790"/>
                    <a:pt x="7974" y="18758"/>
                  </a:cubicBezTo>
                  <a:cubicBezTo>
                    <a:pt x="7345" y="18131"/>
                    <a:pt x="7088" y="17437"/>
                    <a:pt x="6911" y="16713"/>
                  </a:cubicBezTo>
                  <a:cubicBezTo>
                    <a:pt x="6621" y="15618"/>
                    <a:pt x="6508" y="14491"/>
                    <a:pt x="6396" y="13346"/>
                  </a:cubicBezTo>
                  <a:cubicBezTo>
                    <a:pt x="6202" y="11817"/>
                    <a:pt x="6121" y="10286"/>
                    <a:pt x="6041" y="8757"/>
                  </a:cubicBezTo>
                  <a:cubicBezTo>
                    <a:pt x="6009" y="7935"/>
                    <a:pt x="5848" y="7114"/>
                    <a:pt x="5848" y="6292"/>
                  </a:cubicBezTo>
                  <a:cubicBezTo>
                    <a:pt x="5848" y="4827"/>
                    <a:pt x="5702" y="3377"/>
                    <a:pt x="5590" y="1928"/>
                  </a:cubicBezTo>
                  <a:cubicBezTo>
                    <a:pt x="5655" y="1589"/>
                    <a:pt x="5606" y="575"/>
                    <a:pt x="5558" y="253"/>
                  </a:cubicBezTo>
                  <a:cubicBezTo>
                    <a:pt x="5545" y="60"/>
                    <a:pt x="5417" y="1"/>
                    <a:pt x="5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6"/>
            <p:cNvSpPr/>
            <p:nvPr/>
          </p:nvSpPr>
          <p:spPr>
            <a:xfrm>
              <a:off x="1932956" y="4231832"/>
              <a:ext cx="66691" cy="316255"/>
            </a:xfrm>
            <a:custGeom>
              <a:avLst/>
              <a:gdLst/>
              <a:ahLst/>
              <a:cxnLst/>
              <a:rect l="l" t="t" r="r" b="b"/>
              <a:pathLst>
                <a:path w="1547" h="7336" extrusionOk="0">
                  <a:moveTo>
                    <a:pt x="1277" y="0"/>
                  </a:moveTo>
                  <a:cubicBezTo>
                    <a:pt x="1237" y="0"/>
                    <a:pt x="1196" y="18"/>
                    <a:pt x="1175" y="49"/>
                  </a:cubicBezTo>
                  <a:cubicBezTo>
                    <a:pt x="1160" y="113"/>
                    <a:pt x="1192" y="195"/>
                    <a:pt x="1207" y="259"/>
                  </a:cubicBezTo>
                  <a:cubicBezTo>
                    <a:pt x="1207" y="356"/>
                    <a:pt x="1207" y="468"/>
                    <a:pt x="1240" y="564"/>
                  </a:cubicBezTo>
                  <a:cubicBezTo>
                    <a:pt x="1256" y="774"/>
                    <a:pt x="1289" y="1000"/>
                    <a:pt x="1289" y="1209"/>
                  </a:cubicBezTo>
                  <a:cubicBezTo>
                    <a:pt x="1272" y="1419"/>
                    <a:pt x="1304" y="1627"/>
                    <a:pt x="1336" y="1853"/>
                  </a:cubicBezTo>
                  <a:cubicBezTo>
                    <a:pt x="1353" y="1982"/>
                    <a:pt x="1304" y="2160"/>
                    <a:pt x="1289" y="2353"/>
                  </a:cubicBezTo>
                  <a:cubicBezTo>
                    <a:pt x="1304" y="2643"/>
                    <a:pt x="1289" y="2933"/>
                    <a:pt x="1224" y="3223"/>
                  </a:cubicBezTo>
                  <a:cubicBezTo>
                    <a:pt x="1160" y="3947"/>
                    <a:pt x="1079" y="4801"/>
                    <a:pt x="838" y="5413"/>
                  </a:cubicBezTo>
                  <a:cubicBezTo>
                    <a:pt x="773" y="5542"/>
                    <a:pt x="756" y="5703"/>
                    <a:pt x="709" y="5847"/>
                  </a:cubicBezTo>
                  <a:cubicBezTo>
                    <a:pt x="660" y="5928"/>
                    <a:pt x="515" y="6298"/>
                    <a:pt x="419" y="6491"/>
                  </a:cubicBezTo>
                  <a:cubicBezTo>
                    <a:pt x="305" y="6749"/>
                    <a:pt x="64" y="7024"/>
                    <a:pt x="0" y="7281"/>
                  </a:cubicBezTo>
                  <a:cubicBezTo>
                    <a:pt x="17" y="7315"/>
                    <a:pt x="61" y="7336"/>
                    <a:pt x="103" y="7336"/>
                  </a:cubicBezTo>
                  <a:cubicBezTo>
                    <a:pt x="141" y="7336"/>
                    <a:pt x="178" y="7319"/>
                    <a:pt x="193" y="7281"/>
                  </a:cubicBezTo>
                  <a:cubicBezTo>
                    <a:pt x="950" y="6105"/>
                    <a:pt x="1304" y="4752"/>
                    <a:pt x="1401" y="3416"/>
                  </a:cubicBezTo>
                  <a:cubicBezTo>
                    <a:pt x="1450" y="3045"/>
                    <a:pt x="1497" y="2690"/>
                    <a:pt x="1482" y="2336"/>
                  </a:cubicBezTo>
                  <a:cubicBezTo>
                    <a:pt x="1497" y="2256"/>
                    <a:pt x="1546" y="1950"/>
                    <a:pt x="1514" y="1788"/>
                  </a:cubicBezTo>
                  <a:cubicBezTo>
                    <a:pt x="1465" y="1547"/>
                    <a:pt x="1482" y="1305"/>
                    <a:pt x="1482" y="1048"/>
                  </a:cubicBezTo>
                  <a:cubicBezTo>
                    <a:pt x="1450" y="807"/>
                    <a:pt x="1433" y="581"/>
                    <a:pt x="1401" y="356"/>
                  </a:cubicBezTo>
                  <a:cubicBezTo>
                    <a:pt x="1385" y="242"/>
                    <a:pt x="1401" y="98"/>
                    <a:pt x="1336" y="17"/>
                  </a:cubicBezTo>
                  <a:cubicBezTo>
                    <a:pt x="1319" y="5"/>
                    <a:pt x="1299" y="0"/>
                    <a:pt x="1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6"/>
            <p:cNvSpPr/>
            <p:nvPr/>
          </p:nvSpPr>
          <p:spPr>
            <a:xfrm>
              <a:off x="1941277" y="4333101"/>
              <a:ext cx="34014" cy="127950"/>
            </a:xfrm>
            <a:custGeom>
              <a:avLst/>
              <a:gdLst/>
              <a:ahLst/>
              <a:cxnLst/>
              <a:rect l="l" t="t" r="r" b="b"/>
              <a:pathLst>
                <a:path w="789" h="2968" extrusionOk="0">
                  <a:moveTo>
                    <a:pt x="665" y="0"/>
                  </a:moveTo>
                  <a:cubicBezTo>
                    <a:pt x="593" y="0"/>
                    <a:pt x="538" y="82"/>
                    <a:pt x="563" y="133"/>
                  </a:cubicBezTo>
                  <a:cubicBezTo>
                    <a:pt x="548" y="341"/>
                    <a:pt x="484" y="599"/>
                    <a:pt x="451" y="825"/>
                  </a:cubicBezTo>
                  <a:cubicBezTo>
                    <a:pt x="451" y="1050"/>
                    <a:pt x="355" y="1292"/>
                    <a:pt x="306" y="1550"/>
                  </a:cubicBezTo>
                  <a:cubicBezTo>
                    <a:pt x="209" y="2001"/>
                    <a:pt x="80" y="2452"/>
                    <a:pt x="0" y="2903"/>
                  </a:cubicBezTo>
                  <a:cubicBezTo>
                    <a:pt x="7" y="2947"/>
                    <a:pt x="45" y="2968"/>
                    <a:pt x="85" y="2968"/>
                  </a:cubicBezTo>
                  <a:cubicBezTo>
                    <a:pt x="133" y="2968"/>
                    <a:pt x="184" y="2939"/>
                    <a:pt x="194" y="2886"/>
                  </a:cubicBezTo>
                  <a:cubicBezTo>
                    <a:pt x="338" y="2194"/>
                    <a:pt x="596" y="1421"/>
                    <a:pt x="660" y="760"/>
                  </a:cubicBezTo>
                  <a:cubicBezTo>
                    <a:pt x="709" y="567"/>
                    <a:pt x="741" y="374"/>
                    <a:pt x="757" y="180"/>
                  </a:cubicBezTo>
                  <a:cubicBezTo>
                    <a:pt x="773" y="133"/>
                    <a:pt x="789" y="68"/>
                    <a:pt x="724" y="19"/>
                  </a:cubicBezTo>
                  <a:cubicBezTo>
                    <a:pt x="704" y="6"/>
                    <a:pt x="684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6"/>
            <p:cNvSpPr/>
            <p:nvPr/>
          </p:nvSpPr>
          <p:spPr>
            <a:xfrm>
              <a:off x="1995425" y="4049427"/>
              <a:ext cx="43110" cy="305779"/>
            </a:xfrm>
            <a:custGeom>
              <a:avLst/>
              <a:gdLst/>
              <a:ahLst/>
              <a:cxnLst/>
              <a:rect l="l" t="t" r="r" b="b"/>
              <a:pathLst>
                <a:path w="1000" h="7093" extrusionOk="0">
                  <a:moveTo>
                    <a:pt x="152" y="1"/>
                  </a:moveTo>
                  <a:cubicBezTo>
                    <a:pt x="125" y="1"/>
                    <a:pt x="96" y="14"/>
                    <a:pt x="65" y="45"/>
                  </a:cubicBezTo>
                  <a:cubicBezTo>
                    <a:pt x="1" y="157"/>
                    <a:pt x="80" y="302"/>
                    <a:pt x="97" y="414"/>
                  </a:cubicBezTo>
                  <a:cubicBezTo>
                    <a:pt x="113" y="625"/>
                    <a:pt x="145" y="833"/>
                    <a:pt x="194" y="1027"/>
                  </a:cubicBezTo>
                  <a:cubicBezTo>
                    <a:pt x="226" y="1316"/>
                    <a:pt x="242" y="1606"/>
                    <a:pt x="323" y="1881"/>
                  </a:cubicBezTo>
                  <a:cubicBezTo>
                    <a:pt x="370" y="2186"/>
                    <a:pt x="387" y="2508"/>
                    <a:pt x="452" y="2830"/>
                  </a:cubicBezTo>
                  <a:cubicBezTo>
                    <a:pt x="516" y="3153"/>
                    <a:pt x="596" y="3588"/>
                    <a:pt x="677" y="3829"/>
                  </a:cubicBezTo>
                  <a:cubicBezTo>
                    <a:pt x="725" y="4071"/>
                    <a:pt x="693" y="4297"/>
                    <a:pt x="725" y="4538"/>
                  </a:cubicBezTo>
                  <a:cubicBezTo>
                    <a:pt x="757" y="4973"/>
                    <a:pt x="774" y="5375"/>
                    <a:pt x="709" y="5811"/>
                  </a:cubicBezTo>
                  <a:cubicBezTo>
                    <a:pt x="660" y="6213"/>
                    <a:pt x="596" y="6616"/>
                    <a:pt x="548" y="7035"/>
                  </a:cubicBezTo>
                  <a:cubicBezTo>
                    <a:pt x="556" y="7073"/>
                    <a:pt x="596" y="7093"/>
                    <a:pt x="638" y="7093"/>
                  </a:cubicBezTo>
                  <a:cubicBezTo>
                    <a:pt x="684" y="7093"/>
                    <a:pt x="733" y="7069"/>
                    <a:pt x="741" y="7018"/>
                  </a:cubicBezTo>
                  <a:cubicBezTo>
                    <a:pt x="854" y="6213"/>
                    <a:pt x="999" y="5424"/>
                    <a:pt x="935" y="4619"/>
                  </a:cubicBezTo>
                  <a:cubicBezTo>
                    <a:pt x="886" y="4280"/>
                    <a:pt x="950" y="3942"/>
                    <a:pt x="838" y="3604"/>
                  </a:cubicBezTo>
                  <a:cubicBezTo>
                    <a:pt x="693" y="3088"/>
                    <a:pt x="596" y="2540"/>
                    <a:pt x="548" y="1993"/>
                  </a:cubicBezTo>
                  <a:cubicBezTo>
                    <a:pt x="435" y="1398"/>
                    <a:pt x="387" y="769"/>
                    <a:pt x="258" y="174"/>
                  </a:cubicBezTo>
                  <a:cubicBezTo>
                    <a:pt x="270" y="91"/>
                    <a:pt x="222" y="1"/>
                    <a:pt x="1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6"/>
            <p:cNvSpPr/>
            <p:nvPr/>
          </p:nvSpPr>
          <p:spPr>
            <a:xfrm>
              <a:off x="1978999" y="4117414"/>
              <a:ext cx="33798" cy="112086"/>
            </a:xfrm>
            <a:custGeom>
              <a:avLst/>
              <a:gdLst/>
              <a:ahLst/>
              <a:cxnLst/>
              <a:rect l="l" t="t" r="r" b="b"/>
              <a:pathLst>
                <a:path w="784" h="2600" extrusionOk="0">
                  <a:moveTo>
                    <a:pt x="117" y="1"/>
                  </a:moveTo>
                  <a:cubicBezTo>
                    <a:pt x="60" y="1"/>
                    <a:pt x="1" y="40"/>
                    <a:pt x="11" y="111"/>
                  </a:cubicBezTo>
                  <a:cubicBezTo>
                    <a:pt x="139" y="963"/>
                    <a:pt x="365" y="1801"/>
                    <a:pt x="575" y="2559"/>
                  </a:cubicBezTo>
                  <a:cubicBezTo>
                    <a:pt x="589" y="2587"/>
                    <a:pt x="621" y="2599"/>
                    <a:pt x="656" y="2599"/>
                  </a:cubicBezTo>
                  <a:cubicBezTo>
                    <a:pt x="701" y="2599"/>
                    <a:pt x="750" y="2578"/>
                    <a:pt x="768" y="2542"/>
                  </a:cubicBezTo>
                  <a:cubicBezTo>
                    <a:pt x="784" y="2494"/>
                    <a:pt x="751" y="2430"/>
                    <a:pt x="736" y="2365"/>
                  </a:cubicBezTo>
                  <a:cubicBezTo>
                    <a:pt x="607" y="1898"/>
                    <a:pt x="478" y="1447"/>
                    <a:pt x="365" y="899"/>
                  </a:cubicBezTo>
                  <a:cubicBezTo>
                    <a:pt x="300" y="626"/>
                    <a:pt x="253" y="336"/>
                    <a:pt x="204" y="46"/>
                  </a:cubicBezTo>
                  <a:cubicBezTo>
                    <a:pt x="186" y="15"/>
                    <a:pt x="151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6"/>
            <p:cNvSpPr/>
            <p:nvPr/>
          </p:nvSpPr>
          <p:spPr>
            <a:xfrm>
              <a:off x="1965807" y="3818995"/>
              <a:ext cx="104671" cy="585606"/>
            </a:xfrm>
            <a:custGeom>
              <a:avLst/>
              <a:gdLst/>
              <a:ahLst/>
              <a:cxnLst/>
              <a:rect l="l" t="t" r="r" b="b"/>
              <a:pathLst>
                <a:path w="2428" h="13584" extrusionOk="0">
                  <a:moveTo>
                    <a:pt x="110" y="1"/>
                  </a:moveTo>
                  <a:cubicBezTo>
                    <a:pt x="56" y="1"/>
                    <a:pt x="0" y="39"/>
                    <a:pt x="11" y="90"/>
                  </a:cubicBezTo>
                  <a:cubicBezTo>
                    <a:pt x="140" y="848"/>
                    <a:pt x="220" y="1604"/>
                    <a:pt x="333" y="2362"/>
                  </a:cubicBezTo>
                  <a:cubicBezTo>
                    <a:pt x="381" y="2748"/>
                    <a:pt x="413" y="3135"/>
                    <a:pt x="542" y="3505"/>
                  </a:cubicBezTo>
                  <a:cubicBezTo>
                    <a:pt x="720" y="4133"/>
                    <a:pt x="1057" y="4939"/>
                    <a:pt x="1332" y="5631"/>
                  </a:cubicBezTo>
                  <a:cubicBezTo>
                    <a:pt x="1428" y="6017"/>
                    <a:pt x="1590" y="6500"/>
                    <a:pt x="1686" y="6839"/>
                  </a:cubicBezTo>
                  <a:cubicBezTo>
                    <a:pt x="1895" y="7677"/>
                    <a:pt x="2041" y="8530"/>
                    <a:pt x="2073" y="9384"/>
                  </a:cubicBezTo>
                  <a:cubicBezTo>
                    <a:pt x="2120" y="9964"/>
                    <a:pt x="2185" y="10608"/>
                    <a:pt x="2153" y="11107"/>
                  </a:cubicBezTo>
                  <a:cubicBezTo>
                    <a:pt x="2120" y="11493"/>
                    <a:pt x="2120" y="11848"/>
                    <a:pt x="2088" y="12138"/>
                  </a:cubicBezTo>
                  <a:cubicBezTo>
                    <a:pt x="2024" y="12541"/>
                    <a:pt x="1976" y="12734"/>
                    <a:pt x="1976" y="13104"/>
                  </a:cubicBezTo>
                  <a:cubicBezTo>
                    <a:pt x="1976" y="13250"/>
                    <a:pt x="1912" y="13394"/>
                    <a:pt x="1959" y="13523"/>
                  </a:cubicBezTo>
                  <a:cubicBezTo>
                    <a:pt x="1984" y="13563"/>
                    <a:pt x="2028" y="13584"/>
                    <a:pt x="2071" y="13584"/>
                  </a:cubicBezTo>
                  <a:cubicBezTo>
                    <a:pt x="2113" y="13584"/>
                    <a:pt x="2153" y="13563"/>
                    <a:pt x="2169" y="13523"/>
                  </a:cubicBezTo>
                  <a:cubicBezTo>
                    <a:pt x="2202" y="13394"/>
                    <a:pt x="2153" y="13394"/>
                    <a:pt x="2185" y="13282"/>
                  </a:cubicBezTo>
                  <a:cubicBezTo>
                    <a:pt x="2217" y="12911"/>
                    <a:pt x="2202" y="12653"/>
                    <a:pt x="2298" y="12283"/>
                  </a:cubicBezTo>
                  <a:cubicBezTo>
                    <a:pt x="2330" y="11961"/>
                    <a:pt x="2330" y="11687"/>
                    <a:pt x="2346" y="11381"/>
                  </a:cubicBezTo>
                  <a:cubicBezTo>
                    <a:pt x="2427" y="10430"/>
                    <a:pt x="2281" y="9464"/>
                    <a:pt x="2217" y="8514"/>
                  </a:cubicBezTo>
                  <a:cubicBezTo>
                    <a:pt x="2088" y="7853"/>
                    <a:pt x="2024" y="7194"/>
                    <a:pt x="1815" y="6565"/>
                  </a:cubicBezTo>
                  <a:cubicBezTo>
                    <a:pt x="1525" y="5615"/>
                    <a:pt x="1267" y="4890"/>
                    <a:pt x="881" y="3923"/>
                  </a:cubicBezTo>
                  <a:cubicBezTo>
                    <a:pt x="574" y="3231"/>
                    <a:pt x="559" y="2394"/>
                    <a:pt x="413" y="1604"/>
                  </a:cubicBezTo>
                  <a:cubicBezTo>
                    <a:pt x="349" y="1073"/>
                    <a:pt x="284" y="558"/>
                    <a:pt x="188" y="42"/>
                  </a:cubicBezTo>
                  <a:cubicBezTo>
                    <a:pt x="170" y="13"/>
                    <a:pt x="140" y="1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6"/>
            <p:cNvSpPr/>
            <p:nvPr/>
          </p:nvSpPr>
          <p:spPr>
            <a:xfrm>
              <a:off x="1994692" y="4421394"/>
              <a:ext cx="36902" cy="126787"/>
            </a:xfrm>
            <a:custGeom>
              <a:avLst/>
              <a:gdLst/>
              <a:ahLst/>
              <a:cxnLst/>
              <a:rect l="l" t="t" r="r" b="b"/>
              <a:pathLst>
                <a:path w="856" h="2941" extrusionOk="0">
                  <a:moveTo>
                    <a:pt x="726" y="1"/>
                  </a:moveTo>
                  <a:cubicBezTo>
                    <a:pt x="694" y="1"/>
                    <a:pt x="645" y="33"/>
                    <a:pt x="645" y="82"/>
                  </a:cubicBezTo>
                  <a:cubicBezTo>
                    <a:pt x="548" y="613"/>
                    <a:pt x="387" y="1145"/>
                    <a:pt x="275" y="1660"/>
                  </a:cubicBezTo>
                  <a:cubicBezTo>
                    <a:pt x="194" y="2062"/>
                    <a:pt x="65" y="2466"/>
                    <a:pt x="1" y="2868"/>
                  </a:cubicBezTo>
                  <a:cubicBezTo>
                    <a:pt x="9" y="2916"/>
                    <a:pt x="54" y="2940"/>
                    <a:pt x="98" y="2940"/>
                  </a:cubicBezTo>
                  <a:cubicBezTo>
                    <a:pt x="142" y="2940"/>
                    <a:pt x="186" y="2916"/>
                    <a:pt x="194" y="2868"/>
                  </a:cubicBezTo>
                  <a:cubicBezTo>
                    <a:pt x="404" y="1982"/>
                    <a:pt x="630" y="1080"/>
                    <a:pt x="823" y="194"/>
                  </a:cubicBezTo>
                  <a:cubicBezTo>
                    <a:pt x="838" y="114"/>
                    <a:pt x="855" y="1"/>
                    <a:pt x="7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6"/>
            <p:cNvSpPr/>
            <p:nvPr/>
          </p:nvSpPr>
          <p:spPr>
            <a:xfrm>
              <a:off x="2044701" y="4353924"/>
              <a:ext cx="58371" cy="192486"/>
            </a:xfrm>
            <a:custGeom>
              <a:avLst/>
              <a:gdLst/>
              <a:ahLst/>
              <a:cxnLst/>
              <a:rect l="l" t="t" r="r" b="b"/>
              <a:pathLst>
                <a:path w="1354" h="4465" extrusionOk="0">
                  <a:moveTo>
                    <a:pt x="1250" y="0"/>
                  </a:moveTo>
                  <a:cubicBezTo>
                    <a:pt x="1230" y="0"/>
                    <a:pt x="1210" y="6"/>
                    <a:pt x="1192" y="19"/>
                  </a:cubicBezTo>
                  <a:cubicBezTo>
                    <a:pt x="887" y="503"/>
                    <a:pt x="565" y="1003"/>
                    <a:pt x="484" y="1550"/>
                  </a:cubicBezTo>
                  <a:cubicBezTo>
                    <a:pt x="275" y="2339"/>
                    <a:pt x="129" y="3112"/>
                    <a:pt x="49" y="3917"/>
                  </a:cubicBezTo>
                  <a:cubicBezTo>
                    <a:pt x="17" y="4095"/>
                    <a:pt x="1" y="4288"/>
                    <a:pt x="1" y="4465"/>
                  </a:cubicBezTo>
                  <a:lnTo>
                    <a:pt x="211" y="4465"/>
                  </a:lnTo>
                  <a:cubicBezTo>
                    <a:pt x="275" y="3386"/>
                    <a:pt x="500" y="2339"/>
                    <a:pt x="758" y="1276"/>
                  </a:cubicBezTo>
                  <a:cubicBezTo>
                    <a:pt x="838" y="938"/>
                    <a:pt x="1064" y="631"/>
                    <a:pt x="1257" y="294"/>
                  </a:cubicBezTo>
                  <a:cubicBezTo>
                    <a:pt x="1274" y="229"/>
                    <a:pt x="1338" y="165"/>
                    <a:pt x="1353" y="101"/>
                  </a:cubicBezTo>
                  <a:cubicBezTo>
                    <a:pt x="1353" y="42"/>
                    <a:pt x="1303" y="0"/>
                    <a:pt x="1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6"/>
            <p:cNvSpPr/>
            <p:nvPr/>
          </p:nvSpPr>
          <p:spPr>
            <a:xfrm>
              <a:off x="2094021" y="4407814"/>
              <a:ext cx="29142" cy="131399"/>
            </a:xfrm>
            <a:custGeom>
              <a:avLst/>
              <a:gdLst/>
              <a:ahLst/>
              <a:cxnLst/>
              <a:rect l="l" t="t" r="r" b="b"/>
              <a:pathLst>
                <a:path w="676" h="3048" extrusionOk="0">
                  <a:moveTo>
                    <a:pt x="521" y="0"/>
                  </a:moveTo>
                  <a:cubicBezTo>
                    <a:pt x="477" y="0"/>
                    <a:pt x="432" y="18"/>
                    <a:pt x="403" y="58"/>
                  </a:cubicBezTo>
                  <a:cubicBezTo>
                    <a:pt x="1" y="767"/>
                    <a:pt x="162" y="1604"/>
                    <a:pt x="81" y="2362"/>
                  </a:cubicBezTo>
                  <a:cubicBezTo>
                    <a:pt x="113" y="2555"/>
                    <a:pt x="16" y="2860"/>
                    <a:pt x="130" y="3021"/>
                  </a:cubicBezTo>
                  <a:cubicBezTo>
                    <a:pt x="151" y="3039"/>
                    <a:pt x="178" y="3047"/>
                    <a:pt x="205" y="3047"/>
                  </a:cubicBezTo>
                  <a:cubicBezTo>
                    <a:pt x="277" y="3047"/>
                    <a:pt x="350" y="2991"/>
                    <a:pt x="338" y="2909"/>
                  </a:cubicBezTo>
                  <a:cubicBezTo>
                    <a:pt x="338" y="2345"/>
                    <a:pt x="370" y="1862"/>
                    <a:pt x="387" y="1250"/>
                  </a:cubicBezTo>
                  <a:cubicBezTo>
                    <a:pt x="403" y="831"/>
                    <a:pt x="467" y="397"/>
                    <a:pt x="645" y="139"/>
                  </a:cubicBezTo>
                  <a:cubicBezTo>
                    <a:pt x="676" y="56"/>
                    <a:pt x="601" y="0"/>
                    <a:pt x="5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6"/>
            <p:cNvSpPr/>
            <p:nvPr/>
          </p:nvSpPr>
          <p:spPr>
            <a:xfrm>
              <a:off x="2129415" y="4417859"/>
              <a:ext cx="18106" cy="124847"/>
            </a:xfrm>
            <a:custGeom>
              <a:avLst/>
              <a:gdLst/>
              <a:ahLst/>
              <a:cxnLst/>
              <a:rect l="l" t="t" r="r" b="b"/>
              <a:pathLst>
                <a:path w="420" h="2896" extrusionOk="0">
                  <a:moveTo>
                    <a:pt x="274" y="1"/>
                  </a:moveTo>
                  <a:cubicBezTo>
                    <a:pt x="218" y="1"/>
                    <a:pt x="156" y="32"/>
                    <a:pt x="146" y="83"/>
                  </a:cubicBezTo>
                  <a:cubicBezTo>
                    <a:pt x="0" y="824"/>
                    <a:pt x="65" y="1564"/>
                    <a:pt x="114" y="2305"/>
                  </a:cubicBezTo>
                  <a:cubicBezTo>
                    <a:pt x="146" y="2483"/>
                    <a:pt x="114" y="2709"/>
                    <a:pt x="211" y="2870"/>
                  </a:cubicBezTo>
                  <a:cubicBezTo>
                    <a:pt x="233" y="2888"/>
                    <a:pt x="259" y="2896"/>
                    <a:pt x="285" y="2896"/>
                  </a:cubicBezTo>
                  <a:cubicBezTo>
                    <a:pt x="351" y="2896"/>
                    <a:pt x="415" y="2843"/>
                    <a:pt x="404" y="2773"/>
                  </a:cubicBezTo>
                  <a:cubicBezTo>
                    <a:pt x="307" y="2161"/>
                    <a:pt x="290" y="1307"/>
                    <a:pt x="290" y="808"/>
                  </a:cubicBezTo>
                  <a:cubicBezTo>
                    <a:pt x="290" y="583"/>
                    <a:pt x="419" y="212"/>
                    <a:pt x="355" y="35"/>
                  </a:cubicBezTo>
                  <a:cubicBezTo>
                    <a:pt x="337" y="11"/>
                    <a:pt x="307" y="1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6"/>
            <p:cNvSpPr/>
            <p:nvPr/>
          </p:nvSpPr>
          <p:spPr>
            <a:xfrm>
              <a:off x="1993312" y="3795025"/>
              <a:ext cx="111138" cy="480159"/>
            </a:xfrm>
            <a:custGeom>
              <a:avLst/>
              <a:gdLst/>
              <a:ahLst/>
              <a:cxnLst/>
              <a:rect l="l" t="t" r="r" b="b"/>
              <a:pathLst>
                <a:path w="2578" h="11138" extrusionOk="0">
                  <a:moveTo>
                    <a:pt x="146" y="0"/>
                  </a:moveTo>
                  <a:cubicBezTo>
                    <a:pt x="112" y="0"/>
                    <a:pt x="80" y="12"/>
                    <a:pt x="65" y="34"/>
                  </a:cubicBezTo>
                  <a:cubicBezTo>
                    <a:pt x="1" y="147"/>
                    <a:pt x="50" y="292"/>
                    <a:pt x="33" y="421"/>
                  </a:cubicBezTo>
                  <a:cubicBezTo>
                    <a:pt x="33" y="2096"/>
                    <a:pt x="565" y="3594"/>
                    <a:pt x="1145" y="5156"/>
                  </a:cubicBezTo>
                  <a:cubicBezTo>
                    <a:pt x="1321" y="5639"/>
                    <a:pt x="1579" y="6107"/>
                    <a:pt x="1805" y="6573"/>
                  </a:cubicBezTo>
                  <a:cubicBezTo>
                    <a:pt x="1901" y="6880"/>
                    <a:pt x="1966" y="7217"/>
                    <a:pt x="2062" y="7540"/>
                  </a:cubicBezTo>
                  <a:cubicBezTo>
                    <a:pt x="2288" y="8184"/>
                    <a:pt x="2304" y="9360"/>
                    <a:pt x="2304" y="10052"/>
                  </a:cubicBezTo>
                  <a:cubicBezTo>
                    <a:pt x="2304" y="10391"/>
                    <a:pt x="2256" y="10729"/>
                    <a:pt x="2223" y="11067"/>
                  </a:cubicBezTo>
                  <a:cubicBezTo>
                    <a:pt x="2231" y="11114"/>
                    <a:pt x="2273" y="11138"/>
                    <a:pt x="2315" y="11138"/>
                  </a:cubicBezTo>
                  <a:cubicBezTo>
                    <a:pt x="2361" y="11138"/>
                    <a:pt x="2409" y="11110"/>
                    <a:pt x="2417" y="11051"/>
                  </a:cubicBezTo>
                  <a:cubicBezTo>
                    <a:pt x="2578" y="10037"/>
                    <a:pt x="2513" y="8989"/>
                    <a:pt x="2401" y="7958"/>
                  </a:cubicBezTo>
                  <a:cubicBezTo>
                    <a:pt x="2272" y="7460"/>
                    <a:pt x="2159" y="7105"/>
                    <a:pt x="2047" y="6590"/>
                  </a:cubicBezTo>
                  <a:cubicBezTo>
                    <a:pt x="1837" y="6075"/>
                    <a:pt x="1531" y="5607"/>
                    <a:pt x="1354" y="5091"/>
                  </a:cubicBezTo>
                  <a:cubicBezTo>
                    <a:pt x="1128" y="4432"/>
                    <a:pt x="838" y="3771"/>
                    <a:pt x="709" y="3175"/>
                  </a:cubicBezTo>
                  <a:cubicBezTo>
                    <a:pt x="452" y="2241"/>
                    <a:pt x="226" y="1323"/>
                    <a:pt x="258" y="308"/>
                  </a:cubicBezTo>
                  <a:cubicBezTo>
                    <a:pt x="243" y="212"/>
                    <a:pt x="275" y="131"/>
                    <a:pt x="243" y="51"/>
                  </a:cubicBezTo>
                  <a:cubicBezTo>
                    <a:pt x="226" y="16"/>
                    <a:pt x="185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6"/>
            <p:cNvSpPr/>
            <p:nvPr/>
          </p:nvSpPr>
          <p:spPr>
            <a:xfrm>
              <a:off x="2025560" y="3784592"/>
              <a:ext cx="46041" cy="169897"/>
            </a:xfrm>
            <a:custGeom>
              <a:avLst/>
              <a:gdLst/>
              <a:ahLst/>
              <a:cxnLst/>
              <a:rect l="l" t="t" r="r" b="b"/>
              <a:pathLst>
                <a:path w="1068" h="3941" extrusionOk="0">
                  <a:moveTo>
                    <a:pt x="131" y="1"/>
                  </a:moveTo>
                  <a:cubicBezTo>
                    <a:pt x="68" y="1"/>
                    <a:pt x="1" y="43"/>
                    <a:pt x="10" y="115"/>
                  </a:cubicBezTo>
                  <a:cubicBezTo>
                    <a:pt x="139" y="1388"/>
                    <a:pt x="477" y="2709"/>
                    <a:pt x="848" y="3901"/>
                  </a:cubicBezTo>
                  <a:cubicBezTo>
                    <a:pt x="865" y="3929"/>
                    <a:pt x="897" y="3941"/>
                    <a:pt x="932" y="3941"/>
                  </a:cubicBezTo>
                  <a:cubicBezTo>
                    <a:pt x="996" y="3941"/>
                    <a:pt x="1067" y="3899"/>
                    <a:pt x="1057" y="3836"/>
                  </a:cubicBezTo>
                  <a:cubicBezTo>
                    <a:pt x="831" y="2999"/>
                    <a:pt x="590" y="2338"/>
                    <a:pt x="445" y="1500"/>
                  </a:cubicBezTo>
                  <a:cubicBezTo>
                    <a:pt x="380" y="1034"/>
                    <a:pt x="251" y="566"/>
                    <a:pt x="236" y="83"/>
                  </a:cubicBezTo>
                  <a:cubicBezTo>
                    <a:pt x="228" y="26"/>
                    <a:pt x="181" y="1"/>
                    <a:pt x="1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6"/>
            <p:cNvSpPr/>
            <p:nvPr/>
          </p:nvSpPr>
          <p:spPr>
            <a:xfrm>
              <a:off x="2048711" y="3777436"/>
              <a:ext cx="43972" cy="147566"/>
            </a:xfrm>
            <a:custGeom>
              <a:avLst/>
              <a:gdLst/>
              <a:ahLst/>
              <a:cxnLst/>
              <a:rect l="l" t="t" r="r" b="b"/>
              <a:pathLst>
                <a:path w="1020" h="3423" extrusionOk="0">
                  <a:moveTo>
                    <a:pt x="146" y="0"/>
                  </a:moveTo>
                  <a:cubicBezTo>
                    <a:pt x="73" y="0"/>
                    <a:pt x="1" y="64"/>
                    <a:pt x="36" y="137"/>
                  </a:cubicBezTo>
                  <a:cubicBezTo>
                    <a:pt x="279" y="1054"/>
                    <a:pt x="520" y="2134"/>
                    <a:pt x="713" y="3148"/>
                  </a:cubicBezTo>
                  <a:cubicBezTo>
                    <a:pt x="730" y="3245"/>
                    <a:pt x="697" y="3422"/>
                    <a:pt x="858" y="3422"/>
                  </a:cubicBezTo>
                  <a:cubicBezTo>
                    <a:pt x="1019" y="3390"/>
                    <a:pt x="923" y="3212"/>
                    <a:pt x="923" y="3100"/>
                  </a:cubicBezTo>
                  <a:cubicBezTo>
                    <a:pt x="826" y="2568"/>
                    <a:pt x="713" y="2020"/>
                    <a:pt x="584" y="1473"/>
                  </a:cubicBezTo>
                  <a:cubicBezTo>
                    <a:pt x="455" y="1006"/>
                    <a:pt x="375" y="491"/>
                    <a:pt x="214" y="23"/>
                  </a:cubicBezTo>
                  <a:cubicBezTo>
                    <a:pt x="194" y="7"/>
                    <a:pt x="170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6"/>
            <p:cNvSpPr/>
            <p:nvPr/>
          </p:nvSpPr>
          <p:spPr>
            <a:xfrm>
              <a:off x="2078759" y="3913712"/>
              <a:ext cx="100101" cy="144936"/>
            </a:xfrm>
            <a:custGeom>
              <a:avLst/>
              <a:gdLst/>
              <a:ahLst/>
              <a:cxnLst/>
              <a:rect l="l" t="t" r="r" b="b"/>
              <a:pathLst>
                <a:path w="2322" h="3362" extrusionOk="0">
                  <a:moveTo>
                    <a:pt x="2206" y="1"/>
                  </a:moveTo>
                  <a:cubicBezTo>
                    <a:pt x="2184" y="1"/>
                    <a:pt x="2157" y="6"/>
                    <a:pt x="2126" y="19"/>
                  </a:cubicBezTo>
                  <a:cubicBezTo>
                    <a:pt x="1933" y="180"/>
                    <a:pt x="1788" y="373"/>
                    <a:pt x="1626" y="583"/>
                  </a:cubicBezTo>
                  <a:cubicBezTo>
                    <a:pt x="1433" y="745"/>
                    <a:pt x="1304" y="985"/>
                    <a:pt x="1143" y="1179"/>
                  </a:cubicBezTo>
                  <a:cubicBezTo>
                    <a:pt x="773" y="1598"/>
                    <a:pt x="499" y="1952"/>
                    <a:pt x="226" y="2403"/>
                  </a:cubicBezTo>
                  <a:cubicBezTo>
                    <a:pt x="226" y="2420"/>
                    <a:pt x="226" y="2435"/>
                    <a:pt x="209" y="2435"/>
                  </a:cubicBezTo>
                  <a:cubicBezTo>
                    <a:pt x="177" y="2484"/>
                    <a:pt x="161" y="2532"/>
                    <a:pt x="145" y="2581"/>
                  </a:cubicBezTo>
                  <a:cubicBezTo>
                    <a:pt x="65" y="2725"/>
                    <a:pt x="0" y="2871"/>
                    <a:pt x="65" y="3032"/>
                  </a:cubicBezTo>
                  <a:cubicBezTo>
                    <a:pt x="80" y="3079"/>
                    <a:pt x="97" y="3112"/>
                    <a:pt x="129" y="3144"/>
                  </a:cubicBezTo>
                  <a:cubicBezTo>
                    <a:pt x="129" y="3160"/>
                    <a:pt x="161" y="3193"/>
                    <a:pt x="177" y="3225"/>
                  </a:cubicBezTo>
                  <a:cubicBezTo>
                    <a:pt x="260" y="3317"/>
                    <a:pt x="381" y="3362"/>
                    <a:pt x="486" y="3362"/>
                  </a:cubicBezTo>
                  <a:cubicBezTo>
                    <a:pt x="565" y="3362"/>
                    <a:pt x="636" y="3337"/>
                    <a:pt x="677" y="3289"/>
                  </a:cubicBezTo>
                  <a:cubicBezTo>
                    <a:pt x="789" y="3176"/>
                    <a:pt x="773" y="3064"/>
                    <a:pt x="886" y="2950"/>
                  </a:cubicBezTo>
                  <a:cubicBezTo>
                    <a:pt x="1014" y="2757"/>
                    <a:pt x="1096" y="2581"/>
                    <a:pt x="1208" y="2338"/>
                  </a:cubicBezTo>
                  <a:cubicBezTo>
                    <a:pt x="1579" y="1679"/>
                    <a:pt x="1869" y="985"/>
                    <a:pt x="2223" y="309"/>
                  </a:cubicBezTo>
                  <a:cubicBezTo>
                    <a:pt x="2317" y="161"/>
                    <a:pt x="2321" y="1"/>
                    <a:pt x="22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6"/>
            <p:cNvSpPr/>
            <p:nvPr/>
          </p:nvSpPr>
          <p:spPr>
            <a:xfrm>
              <a:off x="1056627" y="2596825"/>
              <a:ext cx="1735910" cy="1334729"/>
            </a:xfrm>
            <a:custGeom>
              <a:avLst/>
              <a:gdLst/>
              <a:ahLst/>
              <a:cxnLst/>
              <a:rect l="l" t="t" r="r" b="b"/>
              <a:pathLst>
                <a:path w="40267" h="30961" extrusionOk="0">
                  <a:moveTo>
                    <a:pt x="23044" y="0"/>
                  </a:moveTo>
                  <a:cubicBezTo>
                    <a:pt x="21777" y="0"/>
                    <a:pt x="20447" y="255"/>
                    <a:pt x="19457" y="560"/>
                  </a:cubicBezTo>
                  <a:cubicBezTo>
                    <a:pt x="18652" y="721"/>
                    <a:pt x="17894" y="946"/>
                    <a:pt x="17202" y="1333"/>
                  </a:cubicBezTo>
                  <a:cubicBezTo>
                    <a:pt x="14948" y="1767"/>
                    <a:pt x="13434" y="3378"/>
                    <a:pt x="12547" y="5198"/>
                  </a:cubicBezTo>
                  <a:cubicBezTo>
                    <a:pt x="12177" y="6165"/>
                    <a:pt x="12483" y="7276"/>
                    <a:pt x="12450" y="8130"/>
                  </a:cubicBezTo>
                  <a:cubicBezTo>
                    <a:pt x="12386" y="8532"/>
                    <a:pt x="12081" y="9015"/>
                    <a:pt x="11742" y="9515"/>
                  </a:cubicBezTo>
                  <a:cubicBezTo>
                    <a:pt x="11533" y="9756"/>
                    <a:pt x="11275" y="9885"/>
                    <a:pt x="10808" y="9966"/>
                  </a:cubicBezTo>
                  <a:cubicBezTo>
                    <a:pt x="10083" y="10110"/>
                    <a:pt x="9600" y="10030"/>
                    <a:pt x="8843" y="10207"/>
                  </a:cubicBezTo>
                  <a:cubicBezTo>
                    <a:pt x="7876" y="10432"/>
                    <a:pt x="6942" y="10803"/>
                    <a:pt x="6025" y="11141"/>
                  </a:cubicBezTo>
                  <a:cubicBezTo>
                    <a:pt x="5380" y="11415"/>
                    <a:pt x="4704" y="11609"/>
                    <a:pt x="4107" y="11946"/>
                  </a:cubicBezTo>
                  <a:cubicBezTo>
                    <a:pt x="3334" y="12511"/>
                    <a:pt x="2626" y="13170"/>
                    <a:pt x="2030" y="13896"/>
                  </a:cubicBezTo>
                  <a:cubicBezTo>
                    <a:pt x="1257" y="15071"/>
                    <a:pt x="1" y="16359"/>
                    <a:pt x="564" y="17809"/>
                  </a:cubicBezTo>
                  <a:cubicBezTo>
                    <a:pt x="645" y="18309"/>
                    <a:pt x="1450" y="18872"/>
                    <a:pt x="1691" y="19018"/>
                  </a:cubicBezTo>
                  <a:cubicBezTo>
                    <a:pt x="2561" y="19645"/>
                    <a:pt x="3061" y="20306"/>
                    <a:pt x="2803" y="21030"/>
                  </a:cubicBezTo>
                  <a:cubicBezTo>
                    <a:pt x="2546" y="21642"/>
                    <a:pt x="2030" y="22432"/>
                    <a:pt x="1530" y="23109"/>
                  </a:cubicBezTo>
                  <a:cubicBezTo>
                    <a:pt x="951" y="23800"/>
                    <a:pt x="162" y="24558"/>
                    <a:pt x="259" y="25476"/>
                  </a:cubicBezTo>
                  <a:cubicBezTo>
                    <a:pt x="338" y="26539"/>
                    <a:pt x="1402" y="27200"/>
                    <a:pt x="2110" y="27956"/>
                  </a:cubicBezTo>
                  <a:cubicBezTo>
                    <a:pt x="2803" y="28617"/>
                    <a:pt x="3705" y="29116"/>
                    <a:pt x="4752" y="29197"/>
                  </a:cubicBezTo>
                  <a:cubicBezTo>
                    <a:pt x="5088" y="29306"/>
                    <a:pt x="5571" y="29354"/>
                    <a:pt x="6056" y="29354"/>
                  </a:cubicBezTo>
                  <a:cubicBezTo>
                    <a:pt x="6498" y="29354"/>
                    <a:pt x="6943" y="29314"/>
                    <a:pt x="7281" y="29244"/>
                  </a:cubicBezTo>
                  <a:cubicBezTo>
                    <a:pt x="7829" y="29068"/>
                    <a:pt x="8408" y="29019"/>
                    <a:pt x="8939" y="28842"/>
                  </a:cubicBezTo>
                  <a:cubicBezTo>
                    <a:pt x="9584" y="28617"/>
                    <a:pt x="10034" y="28488"/>
                    <a:pt x="10775" y="28375"/>
                  </a:cubicBezTo>
                  <a:cubicBezTo>
                    <a:pt x="10998" y="28339"/>
                    <a:pt x="11246" y="28321"/>
                    <a:pt x="11507" y="28321"/>
                  </a:cubicBezTo>
                  <a:cubicBezTo>
                    <a:pt x="12775" y="28321"/>
                    <a:pt x="14368" y="28741"/>
                    <a:pt x="15076" y="29583"/>
                  </a:cubicBezTo>
                  <a:cubicBezTo>
                    <a:pt x="15607" y="30114"/>
                    <a:pt x="16252" y="30565"/>
                    <a:pt x="17041" y="30758"/>
                  </a:cubicBezTo>
                  <a:cubicBezTo>
                    <a:pt x="17573" y="30860"/>
                    <a:pt x="18372" y="30961"/>
                    <a:pt x="19128" y="30961"/>
                  </a:cubicBezTo>
                  <a:cubicBezTo>
                    <a:pt x="19334" y="30961"/>
                    <a:pt x="19537" y="30953"/>
                    <a:pt x="19730" y="30936"/>
                  </a:cubicBezTo>
                  <a:cubicBezTo>
                    <a:pt x="20568" y="30872"/>
                    <a:pt x="21212" y="30872"/>
                    <a:pt x="22018" y="30791"/>
                  </a:cubicBezTo>
                  <a:cubicBezTo>
                    <a:pt x="23001" y="30646"/>
                    <a:pt x="23950" y="30340"/>
                    <a:pt x="24852" y="29953"/>
                  </a:cubicBezTo>
                  <a:cubicBezTo>
                    <a:pt x="25996" y="29438"/>
                    <a:pt x="26882" y="28552"/>
                    <a:pt x="27510" y="27586"/>
                  </a:cubicBezTo>
                  <a:cubicBezTo>
                    <a:pt x="27994" y="26893"/>
                    <a:pt x="28090" y="26216"/>
                    <a:pt x="28606" y="25653"/>
                  </a:cubicBezTo>
                  <a:cubicBezTo>
                    <a:pt x="29116" y="24981"/>
                    <a:pt x="30053" y="24926"/>
                    <a:pt x="31061" y="24926"/>
                  </a:cubicBezTo>
                  <a:cubicBezTo>
                    <a:pt x="31261" y="24926"/>
                    <a:pt x="31463" y="24928"/>
                    <a:pt x="31666" y="24928"/>
                  </a:cubicBezTo>
                  <a:cubicBezTo>
                    <a:pt x="31824" y="24935"/>
                    <a:pt x="31982" y="24938"/>
                    <a:pt x="32140" y="24938"/>
                  </a:cubicBezTo>
                  <a:cubicBezTo>
                    <a:pt x="33060" y="24938"/>
                    <a:pt x="33980" y="24824"/>
                    <a:pt x="34887" y="24687"/>
                  </a:cubicBezTo>
                  <a:cubicBezTo>
                    <a:pt x="35725" y="24494"/>
                    <a:pt x="36466" y="24075"/>
                    <a:pt x="37142" y="23624"/>
                  </a:cubicBezTo>
                  <a:cubicBezTo>
                    <a:pt x="38624" y="22544"/>
                    <a:pt x="40170" y="21159"/>
                    <a:pt x="40057" y="19323"/>
                  </a:cubicBezTo>
                  <a:cubicBezTo>
                    <a:pt x="40267" y="16875"/>
                    <a:pt x="37576" y="15732"/>
                    <a:pt x="36030" y="14347"/>
                  </a:cubicBezTo>
                  <a:cubicBezTo>
                    <a:pt x="35113" y="13574"/>
                    <a:pt x="34275" y="12929"/>
                    <a:pt x="34178" y="11914"/>
                  </a:cubicBezTo>
                  <a:cubicBezTo>
                    <a:pt x="34146" y="11383"/>
                    <a:pt x="34565" y="10336"/>
                    <a:pt x="34984" y="9934"/>
                  </a:cubicBezTo>
                  <a:cubicBezTo>
                    <a:pt x="35579" y="9257"/>
                    <a:pt x="36449" y="8645"/>
                    <a:pt x="36900" y="7711"/>
                  </a:cubicBezTo>
                  <a:cubicBezTo>
                    <a:pt x="37078" y="7228"/>
                    <a:pt x="36932" y="6663"/>
                    <a:pt x="36706" y="6197"/>
                  </a:cubicBezTo>
                  <a:cubicBezTo>
                    <a:pt x="36481" y="5794"/>
                    <a:pt x="36094" y="5504"/>
                    <a:pt x="35789" y="5166"/>
                  </a:cubicBezTo>
                  <a:cubicBezTo>
                    <a:pt x="34340" y="3571"/>
                    <a:pt x="31875" y="3281"/>
                    <a:pt x="29733" y="3072"/>
                  </a:cubicBezTo>
                  <a:cubicBezTo>
                    <a:pt x="29145" y="3049"/>
                    <a:pt x="28075" y="3034"/>
                    <a:pt x="27416" y="3034"/>
                  </a:cubicBezTo>
                  <a:cubicBezTo>
                    <a:pt x="27173" y="3034"/>
                    <a:pt x="26985" y="3036"/>
                    <a:pt x="26898" y="3040"/>
                  </a:cubicBezTo>
                  <a:lnTo>
                    <a:pt x="26882" y="3023"/>
                  </a:lnTo>
                  <a:cubicBezTo>
                    <a:pt x="26882" y="3008"/>
                    <a:pt x="26866" y="2991"/>
                    <a:pt x="26866" y="2976"/>
                  </a:cubicBezTo>
                  <a:lnTo>
                    <a:pt x="26866" y="2944"/>
                  </a:lnTo>
                  <a:lnTo>
                    <a:pt x="26866" y="2895"/>
                  </a:lnTo>
                  <a:cubicBezTo>
                    <a:pt x="26866" y="2525"/>
                    <a:pt x="26931" y="2170"/>
                    <a:pt x="26898" y="1816"/>
                  </a:cubicBezTo>
                  <a:cubicBezTo>
                    <a:pt x="26866" y="1316"/>
                    <a:pt x="26560" y="994"/>
                    <a:pt x="26076" y="753"/>
                  </a:cubicBezTo>
                  <a:cubicBezTo>
                    <a:pt x="25481" y="367"/>
                    <a:pt x="24772" y="173"/>
                    <a:pt x="24047" y="60"/>
                  </a:cubicBezTo>
                  <a:cubicBezTo>
                    <a:pt x="23722" y="19"/>
                    <a:pt x="23385" y="0"/>
                    <a:pt x="230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6"/>
            <p:cNvSpPr/>
            <p:nvPr/>
          </p:nvSpPr>
          <p:spPr>
            <a:xfrm>
              <a:off x="1220149" y="3616112"/>
              <a:ext cx="211498" cy="123295"/>
            </a:xfrm>
            <a:custGeom>
              <a:avLst/>
              <a:gdLst/>
              <a:ahLst/>
              <a:cxnLst/>
              <a:rect l="l" t="t" r="r" b="b"/>
              <a:pathLst>
                <a:path w="4906" h="2860" extrusionOk="0">
                  <a:moveTo>
                    <a:pt x="103" y="0"/>
                  </a:moveTo>
                  <a:cubicBezTo>
                    <a:pt x="51" y="0"/>
                    <a:pt x="0" y="33"/>
                    <a:pt x="9" y="93"/>
                  </a:cubicBezTo>
                  <a:cubicBezTo>
                    <a:pt x="121" y="593"/>
                    <a:pt x="202" y="1141"/>
                    <a:pt x="475" y="1575"/>
                  </a:cubicBezTo>
                  <a:cubicBezTo>
                    <a:pt x="685" y="1865"/>
                    <a:pt x="1008" y="2075"/>
                    <a:pt x="1330" y="2251"/>
                  </a:cubicBezTo>
                  <a:cubicBezTo>
                    <a:pt x="1813" y="2509"/>
                    <a:pt x="2312" y="2751"/>
                    <a:pt x="2891" y="2816"/>
                  </a:cubicBezTo>
                  <a:cubicBezTo>
                    <a:pt x="3090" y="2847"/>
                    <a:pt x="3291" y="2860"/>
                    <a:pt x="3492" y="2860"/>
                  </a:cubicBezTo>
                  <a:cubicBezTo>
                    <a:pt x="3910" y="2860"/>
                    <a:pt x="4331" y="2805"/>
                    <a:pt x="4744" y="2751"/>
                  </a:cubicBezTo>
                  <a:cubicBezTo>
                    <a:pt x="4824" y="2751"/>
                    <a:pt x="4905" y="2719"/>
                    <a:pt x="4905" y="2638"/>
                  </a:cubicBezTo>
                  <a:cubicBezTo>
                    <a:pt x="4891" y="2597"/>
                    <a:pt x="4853" y="2555"/>
                    <a:pt x="4812" y="2555"/>
                  </a:cubicBezTo>
                  <a:cubicBezTo>
                    <a:pt x="4805" y="2555"/>
                    <a:pt x="4799" y="2556"/>
                    <a:pt x="4792" y="2558"/>
                  </a:cubicBezTo>
                  <a:cubicBezTo>
                    <a:pt x="4470" y="2573"/>
                    <a:pt x="4148" y="2606"/>
                    <a:pt x="3842" y="2638"/>
                  </a:cubicBezTo>
                  <a:cubicBezTo>
                    <a:pt x="3716" y="2650"/>
                    <a:pt x="3588" y="2656"/>
                    <a:pt x="3460" y="2656"/>
                  </a:cubicBezTo>
                  <a:cubicBezTo>
                    <a:pt x="3066" y="2656"/>
                    <a:pt x="2668" y="2598"/>
                    <a:pt x="2279" y="2477"/>
                  </a:cubicBezTo>
                  <a:cubicBezTo>
                    <a:pt x="2167" y="2445"/>
                    <a:pt x="1764" y="2251"/>
                    <a:pt x="1555" y="2155"/>
                  </a:cubicBezTo>
                  <a:cubicBezTo>
                    <a:pt x="1281" y="2010"/>
                    <a:pt x="798" y="1768"/>
                    <a:pt x="589" y="1366"/>
                  </a:cubicBezTo>
                  <a:cubicBezTo>
                    <a:pt x="396" y="995"/>
                    <a:pt x="299" y="512"/>
                    <a:pt x="202" y="78"/>
                  </a:cubicBezTo>
                  <a:cubicBezTo>
                    <a:pt x="194" y="25"/>
                    <a:pt x="149" y="0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6"/>
            <p:cNvSpPr/>
            <p:nvPr/>
          </p:nvSpPr>
          <p:spPr>
            <a:xfrm>
              <a:off x="1186483" y="3241602"/>
              <a:ext cx="293665" cy="252711"/>
            </a:xfrm>
            <a:custGeom>
              <a:avLst/>
              <a:gdLst/>
              <a:ahLst/>
              <a:cxnLst/>
              <a:rect l="l" t="t" r="r" b="b"/>
              <a:pathLst>
                <a:path w="6812" h="5862" extrusionOk="0">
                  <a:moveTo>
                    <a:pt x="440" y="1"/>
                  </a:moveTo>
                  <a:cubicBezTo>
                    <a:pt x="388" y="1"/>
                    <a:pt x="333" y="32"/>
                    <a:pt x="322" y="83"/>
                  </a:cubicBezTo>
                  <a:cubicBezTo>
                    <a:pt x="210" y="873"/>
                    <a:pt x="0" y="1742"/>
                    <a:pt x="355" y="2499"/>
                  </a:cubicBezTo>
                  <a:cubicBezTo>
                    <a:pt x="694" y="3078"/>
                    <a:pt x="1273" y="3578"/>
                    <a:pt x="1950" y="3787"/>
                  </a:cubicBezTo>
                  <a:cubicBezTo>
                    <a:pt x="2088" y="3820"/>
                    <a:pt x="2269" y="3833"/>
                    <a:pt x="2458" y="3833"/>
                  </a:cubicBezTo>
                  <a:cubicBezTo>
                    <a:pt x="2821" y="3833"/>
                    <a:pt x="3213" y="3787"/>
                    <a:pt x="3383" y="3755"/>
                  </a:cubicBezTo>
                  <a:cubicBezTo>
                    <a:pt x="3399" y="3819"/>
                    <a:pt x="3399" y="3884"/>
                    <a:pt x="3415" y="3965"/>
                  </a:cubicBezTo>
                  <a:cubicBezTo>
                    <a:pt x="3528" y="4513"/>
                    <a:pt x="3947" y="4835"/>
                    <a:pt x="4334" y="5157"/>
                  </a:cubicBezTo>
                  <a:cubicBezTo>
                    <a:pt x="4768" y="5479"/>
                    <a:pt x="5300" y="5704"/>
                    <a:pt x="5848" y="5801"/>
                  </a:cubicBezTo>
                  <a:cubicBezTo>
                    <a:pt x="5924" y="5824"/>
                    <a:pt x="6173" y="5861"/>
                    <a:pt x="6386" y="5861"/>
                  </a:cubicBezTo>
                  <a:cubicBezTo>
                    <a:pt x="6620" y="5861"/>
                    <a:pt x="6811" y="5816"/>
                    <a:pt x="6685" y="5655"/>
                  </a:cubicBezTo>
                  <a:cubicBezTo>
                    <a:pt x="6637" y="5638"/>
                    <a:pt x="6587" y="5632"/>
                    <a:pt x="6537" y="5632"/>
                  </a:cubicBezTo>
                  <a:cubicBezTo>
                    <a:pt x="6438" y="5632"/>
                    <a:pt x="6336" y="5654"/>
                    <a:pt x="6238" y="5654"/>
                  </a:cubicBezTo>
                  <a:cubicBezTo>
                    <a:pt x="6198" y="5654"/>
                    <a:pt x="6159" y="5650"/>
                    <a:pt x="6121" y="5640"/>
                  </a:cubicBezTo>
                  <a:cubicBezTo>
                    <a:pt x="5622" y="5576"/>
                    <a:pt x="5139" y="5398"/>
                    <a:pt x="4736" y="5157"/>
                  </a:cubicBezTo>
                  <a:cubicBezTo>
                    <a:pt x="4237" y="4835"/>
                    <a:pt x="3737" y="4448"/>
                    <a:pt x="3625" y="3868"/>
                  </a:cubicBezTo>
                  <a:cubicBezTo>
                    <a:pt x="3595" y="3762"/>
                    <a:pt x="3621" y="3543"/>
                    <a:pt x="3465" y="3543"/>
                  </a:cubicBezTo>
                  <a:cubicBezTo>
                    <a:pt x="3455" y="3543"/>
                    <a:pt x="3444" y="3544"/>
                    <a:pt x="3432" y="3546"/>
                  </a:cubicBezTo>
                  <a:cubicBezTo>
                    <a:pt x="3093" y="3576"/>
                    <a:pt x="2762" y="3633"/>
                    <a:pt x="2441" y="3633"/>
                  </a:cubicBezTo>
                  <a:cubicBezTo>
                    <a:pt x="2257" y="3633"/>
                    <a:pt x="2077" y="3615"/>
                    <a:pt x="1901" y="3562"/>
                  </a:cubicBezTo>
                  <a:cubicBezTo>
                    <a:pt x="1257" y="3288"/>
                    <a:pt x="645" y="2789"/>
                    <a:pt x="436" y="2129"/>
                  </a:cubicBezTo>
                  <a:cubicBezTo>
                    <a:pt x="290" y="1597"/>
                    <a:pt x="436" y="1017"/>
                    <a:pt x="468" y="469"/>
                  </a:cubicBezTo>
                  <a:cubicBezTo>
                    <a:pt x="468" y="325"/>
                    <a:pt x="565" y="179"/>
                    <a:pt x="516" y="35"/>
                  </a:cubicBezTo>
                  <a:cubicBezTo>
                    <a:pt x="498" y="11"/>
                    <a:pt x="470" y="1"/>
                    <a:pt x="4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6"/>
            <p:cNvSpPr/>
            <p:nvPr/>
          </p:nvSpPr>
          <p:spPr>
            <a:xfrm>
              <a:off x="1607809" y="3635513"/>
              <a:ext cx="301554" cy="178389"/>
            </a:xfrm>
            <a:custGeom>
              <a:avLst/>
              <a:gdLst/>
              <a:ahLst/>
              <a:cxnLst/>
              <a:rect l="l" t="t" r="r" b="b"/>
              <a:pathLst>
                <a:path w="6995" h="4138" extrusionOk="0">
                  <a:moveTo>
                    <a:pt x="157" y="0"/>
                  </a:moveTo>
                  <a:cubicBezTo>
                    <a:pt x="80" y="0"/>
                    <a:pt x="0" y="75"/>
                    <a:pt x="37" y="158"/>
                  </a:cubicBezTo>
                  <a:cubicBezTo>
                    <a:pt x="213" y="819"/>
                    <a:pt x="487" y="1528"/>
                    <a:pt x="1035" y="1995"/>
                  </a:cubicBezTo>
                  <a:cubicBezTo>
                    <a:pt x="1293" y="2123"/>
                    <a:pt x="1486" y="2284"/>
                    <a:pt x="1824" y="2381"/>
                  </a:cubicBezTo>
                  <a:cubicBezTo>
                    <a:pt x="2058" y="2462"/>
                    <a:pt x="2312" y="2493"/>
                    <a:pt x="2566" y="2493"/>
                  </a:cubicBezTo>
                  <a:cubicBezTo>
                    <a:pt x="2767" y="2493"/>
                    <a:pt x="2969" y="2474"/>
                    <a:pt x="3161" y="2446"/>
                  </a:cubicBezTo>
                  <a:cubicBezTo>
                    <a:pt x="3226" y="2430"/>
                    <a:pt x="3273" y="2413"/>
                    <a:pt x="3322" y="2381"/>
                  </a:cubicBezTo>
                  <a:cubicBezTo>
                    <a:pt x="3338" y="2413"/>
                    <a:pt x="3370" y="2446"/>
                    <a:pt x="3370" y="2478"/>
                  </a:cubicBezTo>
                  <a:cubicBezTo>
                    <a:pt x="3982" y="3429"/>
                    <a:pt x="5109" y="4024"/>
                    <a:pt x="6269" y="4105"/>
                  </a:cubicBezTo>
                  <a:cubicBezTo>
                    <a:pt x="6462" y="4121"/>
                    <a:pt x="6672" y="4137"/>
                    <a:pt x="6866" y="4137"/>
                  </a:cubicBezTo>
                  <a:cubicBezTo>
                    <a:pt x="6962" y="4121"/>
                    <a:pt x="6994" y="3976"/>
                    <a:pt x="6913" y="3927"/>
                  </a:cubicBezTo>
                  <a:cubicBezTo>
                    <a:pt x="6608" y="3847"/>
                    <a:pt x="6269" y="3912"/>
                    <a:pt x="5964" y="3831"/>
                  </a:cubicBezTo>
                  <a:cubicBezTo>
                    <a:pt x="4965" y="3686"/>
                    <a:pt x="3982" y="3107"/>
                    <a:pt x="3483" y="2220"/>
                  </a:cubicBezTo>
                  <a:cubicBezTo>
                    <a:pt x="3451" y="2177"/>
                    <a:pt x="3411" y="2156"/>
                    <a:pt x="3365" y="2156"/>
                  </a:cubicBezTo>
                  <a:cubicBezTo>
                    <a:pt x="3342" y="2156"/>
                    <a:pt x="3317" y="2162"/>
                    <a:pt x="3290" y="2172"/>
                  </a:cubicBezTo>
                  <a:cubicBezTo>
                    <a:pt x="3082" y="2239"/>
                    <a:pt x="2848" y="2271"/>
                    <a:pt x="2609" y="2271"/>
                  </a:cubicBezTo>
                  <a:cubicBezTo>
                    <a:pt x="2385" y="2271"/>
                    <a:pt x="2155" y="2243"/>
                    <a:pt x="1937" y="2188"/>
                  </a:cubicBezTo>
                  <a:cubicBezTo>
                    <a:pt x="1630" y="2108"/>
                    <a:pt x="1373" y="1930"/>
                    <a:pt x="1132" y="1786"/>
                  </a:cubicBezTo>
                  <a:cubicBezTo>
                    <a:pt x="971" y="1640"/>
                    <a:pt x="810" y="1399"/>
                    <a:pt x="681" y="1189"/>
                  </a:cubicBezTo>
                  <a:cubicBezTo>
                    <a:pt x="487" y="867"/>
                    <a:pt x="359" y="416"/>
                    <a:pt x="230" y="30"/>
                  </a:cubicBezTo>
                  <a:cubicBezTo>
                    <a:pt x="209" y="9"/>
                    <a:pt x="183" y="0"/>
                    <a:pt x="1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6"/>
            <p:cNvSpPr/>
            <p:nvPr/>
          </p:nvSpPr>
          <p:spPr>
            <a:xfrm>
              <a:off x="2398992" y="3410686"/>
              <a:ext cx="297761" cy="176967"/>
            </a:xfrm>
            <a:custGeom>
              <a:avLst/>
              <a:gdLst/>
              <a:ahLst/>
              <a:cxnLst/>
              <a:rect l="l" t="t" r="r" b="b"/>
              <a:pathLst>
                <a:path w="6907" h="4105" extrusionOk="0">
                  <a:moveTo>
                    <a:pt x="6781" y="1"/>
                  </a:moveTo>
                  <a:cubicBezTo>
                    <a:pt x="6764" y="1"/>
                    <a:pt x="6747" y="4"/>
                    <a:pt x="6729" y="11"/>
                  </a:cubicBezTo>
                  <a:cubicBezTo>
                    <a:pt x="6649" y="11"/>
                    <a:pt x="6649" y="204"/>
                    <a:pt x="6649" y="204"/>
                  </a:cubicBezTo>
                  <a:cubicBezTo>
                    <a:pt x="6633" y="429"/>
                    <a:pt x="6649" y="574"/>
                    <a:pt x="6617" y="735"/>
                  </a:cubicBezTo>
                  <a:cubicBezTo>
                    <a:pt x="6553" y="1057"/>
                    <a:pt x="6392" y="1379"/>
                    <a:pt x="6117" y="1589"/>
                  </a:cubicBezTo>
                  <a:cubicBezTo>
                    <a:pt x="6053" y="1654"/>
                    <a:pt x="5924" y="1798"/>
                    <a:pt x="5780" y="1879"/>
                  </a:cubicBezTo>
                  <a:cubicBezTo>
                    <a:pt x="5558" y="2026"/>
                    <a:pt x="5231" y="2173"/>
                    <a:pt x="5040" y="2173"/>
                  </a:cubicBezTo>
                  <a:cubicBezTo>
                    <a:pt x="5022" y="2173"/>
                    <a:pt x="5005" y="2172"/>
                    <a:pt x="4990" y="2169"/>
                  </a:cubicBezTo>
                  <a:cubicBezTo>
                    <a:pt x="4951" y="2159"/>
                    <a:pt x="4877" y="2126"/>
                    <a:pt x="4810" y="2126"/>
                  </a:cubicBezTo>
                  <a:cubicBezTo>
                    <a:pt x="4766" y="2126"/>
                    <a:pt x="4725" y="2140"/>
                    <a:pt x="4700" y="2184"/>
                  </a:cubicBezTo>
                  <a:cubicBezTo>
                    <a:pt x="4652" y="2378"/>
                    <a:pt x="4620" y="2668"/>
                    <a:pt x="4571" y="2813"/>
                  </a:cubicBezTo>
                  <a:cubicBezTo>
                    <a:pt x="4506" y="3151"/>
                    <a:pt x="4169" y="3296"/>
                    <a:pt x="3879" y="3473"/>
                  </a:cubicBezTo>
                  <a:cubicBezTo>
                    <a:pt x="3669" y="3586"/>
                    <a:pt x="3186" y="3827"/>
                    <a:pt x="2848" y="3844"/>
                  </a:cubicBezTo>
                  <a:cubicBezTo>
                    <a:pt x="2612" y="3863"/>
                    <a:pt x="2376" y="3898"/>
                    <a:pt x="2140" y="3898"/>
                  </a:cubicBezTo>
                  <a:cubicBezTo>
                    <a:pt x="1973" y="3898"/>
                    <a:pt x="1806" y="3881"/>
                    <a:pt x="1640" y="3827"/>
                  </a:cubicBezTo>
                  <a:cubicBezTo>
                    <a:pt x="1156" y="3698"/>
                    <a:pt x="690" y="3490"/>
                    <a:pt x="222" y="3296"/>
                  </a:cubicBezTo>
                  <a:cubicBezTo>
                    <a:pt x="205" y="3288"/>
                    <a:pt x="189" y="3284"/>
                    <a:pt x="173" y="3284"/>
                  </a:cubicBezTo>
                  <a:cubicBezTo>
                    <a:pt x="68" y="3284"/>
                    <a:pt x="0" y="3447"/>
                    <a:pt x="126" y="3490"/>
                  </a:cubicBezTo>
                  <a:cubicBezTo>
                    <a:pt x="722" y="3731"/>
                    <a:pt x="1317" y="4021"/>
                    <a:pt x="1978" y="4102"/>
                  </a:cubicBezTo>
                  <a:cubicBezTo>
                    <a:pt x="2019" y="4104"/>
                    <a:pt x="2060" y="4105"/>
                    <a:pt x="2101" y="4105"/>
                  </a:cubicBezTo>
                  <a:cubicBezTo>
                    <a:pt x="2366" y="4105"/>
                    <a:pt x="2631" y="4065"/>
                    <a:pt x="2896" y="4037"/>
                  </a:cubicBezTo>
                  <a:cubicBezTo>
                    <a:pt x="3299" y="4005"/>
                    <a:pt x="3669" y="3812"/>
                    <a:pt x="4040" y="3634"/>
                  </a:cubicBezTo>
                  <a:cubicBezTo>
                    <a:pt x="4266" y="3473"/>
                    <a:pt x="4539" y="3344"/>
                    <a:pt x="4684" y="3103"/>
                  </a:cubicBezTo>
                  <a:cubicBezTo>
                    <a:pt x="4796" y="2861"/>
                    <a:pt x="4829" y="2620"/>
                    <a:pt x="4878" y="2378"/>
                  </a:cubicBezTo>
                  <a:lnTo>
                    <a:pt x="4878" y="2362"/>
                  </a:lnTo>
                  <a:cubicBezTo>
                    <a:pt x="4936" y="2384"/>
                    <a:pt x="4994" y="2392"/>
                    <a:pt x="5051" y="2392"/>
                  </a:cubicBezTo>
                  <a:cubicBezTo>
                    <a:pt x="5120" y="2392"/>
                    <a:pt x="5186" y="2380"/>
                    <a:pt x="5247" y="2362"/>
                  </a:cubicBezTo>
                  <a:cubicBezTo>
                    <a:pt x="5666" y="2266"/>
                    <a:pt x="6069" y="1991"/>
                    <a:pt x="6214" y="1830"/>
                  </a:cubicBezTo>
                  <a:cubicBezTo>
                    <a:pt x="6327" y="1718"/>
                    <a:pt x="6456" y="1621"/>
                    <a:pt x="6585" y="1444"/>
                  </a:cubicBezTo>
                  <a:cubicBezTo>
                    <a:pt x="6794" y="1154"/>
                    <a:pt x="6907" y="784"/>
                    <a:pt x="6890" y="429"/>
                  </a:cubicBezTo>
                  <a:lnTo>
                    <a:pt x="6890" y="429"/>
                  </a:lnTo>
                  <a:cubicBezTo>
                    <a:pt x="6891" y="431"/>
                    <a:pt x="6892" y="432"/>
                    <a:pt x="6893" y="432"/>
                  </a:cubicBezTo>
                  <a:cubicBezTo>
                    <a:pt x="6905" y="432"/>
                    <a:pt x="6891" y="183"/>
                    <a:pt x="6907" y="107"/>
                  </a:cubicBezTo>
                  <a:cubicBezTo>
                    <a:pt x="6894" y="44"/>
                    <a:pt x="6842" y="1"/>
                    <a:pt x="67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6"/>
            <p:cNvSpPr/>
            <p:nvPr/>
          </p:nvSpPr>
          <p:spPr>
            <a:xfrm>
              <a:off x="1723218" y="2701198"/>
              <a:ext cx="361779" cy="259910"/>
            </a:xfrm>
            <a:custGeom>
              <a:avLst/>
              <a:gdLst/>
              <a:ahLst/>
              <a:cxnLst/>
              <a:rect l="l" t="t" r="r" b="b"/>
              <a:pathLst>
                <a:path w="8392" h="6029" extrusionOk="0">
                  <a:moveTo>
                    <a:pt x="7680" y="1"/>
                  </a:moveTo>
                  <a:cubicBezTo>
                    <a:pt x="7166" y="1"/>
                    <a:pt x="6628" y="90"/>
                    <a:pt x="6137" y="216"/>
                  </a:cubicBezTo>
                  <a:cubicBezTo>
                    <a:pt x="5542" y="377"/>
                    <a:pt x="5042" y="699"/>
                    <a:pt x="4704" y="1199"/>
                  </a:cubicBezTo>
                  <a:cubicBezTo>
                    <a:pt x="4672" y="1263"/>
                    <a:pt x="4558" y="1392"/>
                    <a:pt x="4543" y="1425"/>
                  </a:cubicBezTo>
                  <a:lnTo>
                    <a:pt x="4478" y="1425"/>
                  </a:lnTo>
                  <a:cubicBezTo>
                    <a:pt x="4146" y="1326"/>
                    <a:pt x="3739" y="1209"/>
                    <a:pt x="3343" y="1209"/>
                  </a:cubicBezTo>
                  <a:cubicBezTo>
                    <a:pt x="3220" y="1209"/>
                    <a:pt x="3098" y="1220"/>
                    <a:pt x="2980" y="1247"/>
                  </a:cubicBezTo>
                  <a:cubicBezTo>
                    <a:pt x="1917" y="1343"/>
                    <a:pt x="871" y="2037"/>
                    <a:pt x="403" y="2939"/>
                  </a:cubicBezTo>
                  <a:cubicBezTo>
                    <a:pt x="1" y="3518"/>
                    <a:pt x="49" y="4210"/>
                    <a:pt x="291" y="4839"/>
                  </a:cubicBezTo>
                  <a:cubicBezTo>
                    <a:pt x="435" y="5226"/>
                    <a:pt x="484" y="5677"/>
                    <a:pt x="725" y="6014"/>
                  </a:cubicBezTo>
                  <a:cubicBezTo>
                    <a:pt x="742" y="6024"/>
                    <a:pt x="759" y="6029"/>
                    <a:pt x="775" y="6029"/>
                  </a:cubicBezTo>
                  <a:cubicBezTo>
                    <a:pt x="835" y="6029"/>
                    <a:pt x="879" y="5965"/>
                    <a:pt x="854" y="5902"/>
                  </a:cubicBezTo>
                  <a:cubicBezTo>
                    <a:pt x="596" y="5161"/>
                    <a:pt x="194" y="4356"/>
                    <a:pt x="339" y="3551"/>
                  </a:cubicBezTo>
                  <a:cubicBezTo>
                    <a:pt x="564" y="2971"/>
                    <a:pt x="871" y="2439"/>
                    <a:pt x="1434" y="2101"/>
                  </a:cubicBezTo>
                  <a:cubicBezTo>
                    <a:pt x="1966" y="1633"/>
                    <a:pt x="2690" y="1425"/>
                    <a:pt x="3399" y="1425"/>
                  </a:cubicBezTo>
                  <a:cubicBezTo>
                    <a:pt x="3577" y="1425"/>
                    <a:pt x="4043" y="1504"/>
                    <a:pt x="4285" y="1601"/>
                  </a:cubicBezTo>
                  <a:cubicBezTo>
                    <a:pt x="4361" y="1626"/>
                    <a:pt x="4438" y="1644"/>
                    <a:pt x="4512" y="1644"/>
                  </a:cubicBezTo>
                  <a:cubicBezTo>
                    <a:pt x="4627" y="1644"/>
                    <a:pt x="4731" y="1600"/>
                    <a:pt x="4801" y="1472"/>
                  </a:cubicBezTo>
                  <a:cubicBezTo>
                    <a:pt x="4994" y="1214"/>
                    <a:pt x="5187" y="957"/>
                    <a:pt x="5445" y="764"/>
                  </a:cubicBezTo>
                  <a:cubicBezTo>
                    <a:pt x="5815" y="538"/>
                    <a:pt x="6315" y="377"/>
                    <a:pt x="6766" y="329"/>
                  </a:cubicBezTo>
                  <a:cubicBezTo>
                    <a:pt x="7071" y="305"/>
                    <a:pt x="7377" y="243"/>
                    <a:pt x="7640" y="243"/>
                  </a:cubicBezTo>
                  <a:cubicBezTo>
                    <a:pt x="7724" y="243"/>
                    <a:pt x="7803" y="249"/>
                    <a:pt x="7876" y="265"/>
                  </a:cubicBezTo>
                  <a:cubicBezTo>
                    <a:pt x="8005" y="265"/>
                    <a:pt x="8007" y="315"/>
                    <a:pt x="8129" y="315"/>
                  </a:cubicBezTo>
                  <a:cubicBezTo>
                    <a:pt x="8145" y="315"/>
                    <a:pt x="8162" y="314"/>
                    <a:pt x="8183" y="313"/>
                  </a:cubicBezTo>
                  <a:cubicBezTo>
                    <a:pt x="8392" y="184"/>
                    <a:pt x="8198" y="39"/>
                    <a:pt x="7908" y="7"/>
                  </a:cubicBezTo>
                  <a:cubicBezTo>
                    <a:pt x="7833" y="3"/>
                    <a:pt x="7757" y="1"/>
                    <a:pt x="76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6"/>
            <p:cNvSpPr/>
            <p:nvPr/>
          </p:nvSpPr>
          <p:spPr>
            <a:xfrm>
              <a:off x="1518399" y="3208277"/>
              <a:ext cx="390965" cy="222663"/>
            </a:xfrm>
            <a:custGeom>
              <a:avLst/>
              <a:gdLst/>
              <a:ahLst/>
              <a:cxnLst/>
              <a:rect l="l" t="t" r="r" b="b"/>
              <a:pathLst>
                <a:path w="9069" h="5165" extrusionOk="0">
                  <a:moveTo>
                    <a:pt x="298" y="1"/>
                  </a:moveTo>
                  <a:cubicBezTo>
                    <a:pt x="243" y="1"/>
                    <a:pt x="188" y="32"/>
                    <a:pt x="178" y="83"/>
                  </a:cubicBezTo>
                  <a:cubicBezTo>
                    <a:pt x="0" y="759"/>
                    <a:pt x="129" y="1484"/>
                    <a:pt x="387" y="2112"/>
                  </a:cubicBezTo>
                  <a:cubicBezTo>
                    <a:pt x="758" y="2724"/>
                    <a:pt x="1466" y="3078"/>
                    <a:pt x="2175" y="3239"/>
                  </a:cubicBezTo>
                  <a:cubicBezTo>
                    <a:pt x="2400" y="3283"/>
                    <a:pt x="2642" y="3297"/>
                    <a:pt x="2885" y="3297"/>
                  </a:cubicBezTo>
                  <a:cubicBezTo>
                    <a:pt x="3311" y="3297"/>
                    <a:pt x="3741" y="3255"/>
                    <a:pt x="4095" y="3255"/>
                  </a:cubicBezTo>
                  <a:cubicBezTo>
                    <a:pt x="4132" y="3255"/>
                    <a:pt x="4169" y="3255"/>
                    <a:pt x="4205" y="3256"/>
                  </a:cubicBezTo>
                  <a:cubicBezTo>
                    <a:pt x="4510" y="3385"/>
                    <a:pt x="4623" y="3723"/>
                    <a:pt x="4817" y="3965"/>
                  </a:cubicBezTo>
                  <a:cubicBezTo>
                    <a:pt x="5074" y="4335"/>
                    <a:pt x="5493" y="4625"/>
                    <a:pt x="5927" y="4835"/>
                  </a:cubicBezTo>
                  <a:cubicBezTo>
                    <a:pt x="6385" y="5050"/>
                    <a:pt x="6893" y="5164"/>
                    <a:pt x="7403" y="5164"/>
                  </a:cubicBezTo>
                  <a:cubicBezTo>
                    <a:pt x="7844" y="5164"/>
                    <a:pt x="8287" y="5078"/>
                    <a:pt x="8698" y="4899"/>
                  </a:cubicBezTo>
                  <a:cubicBezTo>
                    <a:pt x="8811" y="4835"/>
                    <a:pt x="9036" y="4850"/>
                    <a:pt x="9069" y="4689"/>
                  </a:cubicBezTo>
                  <a:cubicBezTo>
                    <a:pt x="9064" y="4610"/>
                    <a:pt x="9015" y="4582"/>
                    <a:pt x="8941" y="4582"/>
                  </a:cubicBezTo>
                  <a:cubicBezTo>
                    <a:pt x="8745" y="4582"/>
                    <a:pt x="8376" y="4790"/>
                    <a:pt x="8247" y="4802"/>
                  </a:cubicBezTo>
                  <a:cubicBezTo>
                    <a:pt x="7960" y="4901"/>
                    <a:pt x="7683" y="4944"/>
                    <a:pt x="7397" y="4944"/>
                  </a:cubicBezTo>
                  <a:cubicBezTo>
                    <a:pt x="7169" y="4944"/>
                    <a:pt x="6935" y="4917"/>
                    <a:pt x="6685" y="4867"/>
                  </a:cubicBezTo>
                  <a:cubicBezTo>
                    <a:pt x="6073" y="4689"/>
                    <a:pt x="5444" y="4416"/>
                    <a:pt x="5058" y="3916"/>
                  </a:cubicBezTo>
                  <a:cubicBezTo>
                    <a:pt x="4817" y="3611"/>
                    <a:pt x="4671" y="3160"/>
                    <a:pt x="4252" y="3046"/>
                  </a:cubicBezTo>
                  <a:cubicBezTo>
                    <a:pt x="4182" y="3043"/>
                    <a:pt x="4111" y="3041"/>
                    <a:pt x="4040" y="3041"/>
                  </a:cubicBezTo>
                  <a:cubicBezTo>
                    <a:pt x="3650" y="3041"/>
                    <a:pt x="3260" y="3085"/>
                    <a:pt x="2874" y="3085"/>
                  </a:cubicBezTo>
                  <a:cubicBezTo>
                    <a:pt x="2661" y="3085"/>
                    <a:pt x="2449" y="3072"/>
                    <a:pt x="2240" y="3031"/>
                  </a:cubicBezTo>
                  <a:cubicBezTo>
                    <a:pt x="1579" y="2885"/>
                    <a:pt x="934" y="2580"/>
                    <a:pt x="597" y="2015"/>
                  </a:cubicBezTo>
                  <a:cubicBezTo>
                    <a:pt x="371" y="1500"/>
                    <a:pt x="258" y="905"/>
                    <a:pt x="354" y="340"/>
                  </a:cubicBezTo>
                  <a:cubicBezTo>
                    <a:pt x="354" y="244"/>
                    <a:pt x="436" y="132"/>
                    <a:pt x="387" y="35"/>
                  </a:cubicBezTo>
                  <a:cubicBezTo>
                    <a:pt x="363" y="11"/>
                    <a:pt x="331" y="1"/>
                    <a:pt x="2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6"/>
            <p:cNvSpPr/>
            <p:nvPr/>
          </p:nvSpPr>
          <p:spPr>
            <a:xfrm>
              <a:off x="2023878" y="3639565"/>
              <a:ext cx="138900" cy="37678"/>
            </a:xfrm>
            <a:custGeom>
              <a:avLst/>
              <a:gdLst/>
              <a:ahLst/>
              <a:cxnLst/>
              <a:rect l="l" t="t" r="r" b="b"/>
              <a:pathLst>
                <a:path w="3222" h="874" extrusionOk="0">
                  <a:moveTo>
                    <a:pt x="146" y="0"/>
                  </a:moveTo>
                  <a:cubicBezTo>
                    <a:pt x="49" y="0"/>
                    <a:pt x="0" y="146"/>
                    <a:pt x="81" y="193"/>
                  </a:cubicBezTo>
                  <a:cubicBezTo>
                    <a:pt x="597" y="554"/>
                    <a:pt x="1337" y="873"/>
                    <a:pt x="2020" y="873"/>
                  </a:cubicBezTo>
                  <a:cubicBezTo>
                    <a:pt x="2466" y="873"/>
                    <a:pt x="2888" y="737"/>
                    <a:pt x="3206" y="387"/>
                  </a:cubicBezTo>
                  <a:cubicBezTo>
                    <a:pt x="3222" y="322"/>
                    <a:pt x="3174" y="258"/>
                    <a:pt x="3109" y="242"/>
                  </a:cubicBezTo>
                  <a:cubicBezTo>
                    <a:pt x="2981" y="258"/>
                    <a:pt x="2884" y="387"/>
                    <a:pt x="2771" y="436"/>
                  </a:cubicBezTo>
                  <a:cubicBezTo>
                    <a:pt x="2555" y="583"/>
                    <a:pt x="2296" y="642"/>
                    <a:pt x="2021" y="642"/>
                  </a:cubicBezTo>
                  <a:cubicBezTo>
                    <a:pt x="1515" y="642"/>
                    <a:pt x="954" y="440"/>
                    <a:pt x="516" y="210"/>
                  </a:cubicBezTo>
                  <a:cubicBezTo>
                    <a:pt x="387" y="146"/>
                    <a:pt x="290" y="17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6"/>
            <p:cNvSpPr/>
            <p:nvPr/>
          </p:nvSpPr>
          <p:spPr>
            <a:xfrm>
              <a:off x="2127648" y="2910807"/>
              <a:ext cx="358589" cy="209773"/>
            </a:xfrm>
            <a:custGeom>
              <a:avLst/>
              <a:gdLst/>
              <a:ahLst/>
              <a:cxnLst/>
              <a:rect l="l" t="t" r="r" b="b"/>
              <a:pathLst>
                <a:path w="8318" h="4866" extrusionOk="0">
                  <a:moveTo>
                    <a:pt x="8172" y="1"/>
                  </a:moveTo>
                  <a:cubicBezTo>
                    <a:pt x="8157" y="1"/>
                    <a:pt x="8141" y="4"/>
                    <a:pt x="8127" y="9"/>
                  </a:cubicBezTo>
                  <a:cubicBezTo>
                    <a:pt x="7740" y="557"/>
                    <a:pt x="7676" y="1313"/>
                    <a:pt x="7128" y="1588"/>
                  </a:cubicBezTo>
                  <a:cubicBezTo>
                    <a:pt x="6726" y="1845"/>
                    <a:pt x="5840" y="2151"/>
                    <a:pt x="5357" y="2247"/>
                  </a:cubicBezTo>
                  <a:cubicBezTo>
                    <a:pt x="5083" y="2329"/>
                    <a:pt x="4729" y="2361"/>
                    <a:pt x="4519" y="2569"/>
                  </a:cubicBezTo>
                  <a:cubicBezTo>
                    <a:pt x="4407" y="2747"/>
                    <a:pt x="4455" y="2941"/>
                    <a:pt x="4390" y="3117"/>
                  </a:cubicBezTo>
                  <a:cubicBezTo>
                    <a:pt x="4310" y="3407"/>
                    <a:pt x="4149" y="3568"/>
                    <a:pt x="3924" y="3761"/>
                  </a:cubicBezTo>
                  <a:cubicBezTo>
                    <a:pt x="3714" y="3955"/>
                    <a:pt x="3553" y="4212"/>
                    <a:pt x="3312" y="4373"/>
                  </a:cubicBezTo>
                  <a:cubicBezTo>
                    <a:pt x="3022" y="4519"/>
                    <a:pt x="2667" y="4631"/>
                    <a:pt x="2329" y="4648"/>
                  </a:cubicBezTo>
                  <a:cubicBezTo>
                    <a:pt x="2283" y="4653"/>
                    <a:pt x="2239" y="4655"/>
                    <a:pt x="2194" y="4655"/>
                  </a:cubicBezTo>
                  <a:cubicBezTo>
                    <a:pt x="1505" y="4655"/>
                    <a:pt x="977" y="4090"/>
                    <a:pt x="492" y="3681"/>
                  </a:cubicBezTo>
                  <a:cubicBezTo>
                    <a:pt x="380" y="3585"/>
                    <a:pt x="316" y="3424"/>
                    <a:pt x="170" y="3375"/>
                  </a:cubicBezTo>
                  <a:cubicBezTo>
                    <a:pt x="160" y="3371"/>
                    <a:pt x="150" y="3370"/>
                    <a:pt x="140" y="3370"/>
                  </a:cubicBezTo>
                  <a:cubicBezTo>
                    <a:pt x="58" y="3370"/>
                    <a:pt x="1" y="3478"/>
                    <a:pt x="58" y="3536"/>
                  </a:cubicBezTo>
                  <a:cubicBezTo>
                    <a:pt x="574" y="4100"/>
                    <a:pt x="1201" y="4712"/>
                    <a:pt x="2006" y="4857"/>
                  </a:cubicBezTo>
                  <a:cubicBezTo>
                    <a:pt x="2076" y="4862"/>
                    <a:pt x="2147" y="4865"/>
                    <a:pt x="2219" y="4865"/>
                  </a:cubicBezTo>
                  <a:cubicBezTo>
                    <a:pt x="2773" y="4865"/>
                    <a:pt x="3359" y="4693"/>
                    <a:pt x="3730" y="4294"/>
                  </a:cubicBezTo>
                  <a:cubicBezTo>
                    <a:pt x="3924" y="4036"/>
                    <a:pt x="4181" y="3843"/>
                    <a:pt x="4407" y="3600"/>
                  </a:cubicBezTo>
                  <a:cubicBezTo>
                    <a:pt x="4536" y="3407"/>
                    <a:pt x="4632" y="3182"/>
                    <a:pt x="4665" y="2956"/>
                  </a:cubicBezTo>
                  <a:cubicBezTo>
                    <a:pt x="4680" y="2876"/>
                    <a:pt x="4665" y="2747"/>
                    <a:pt x="4712" y="2683"/>
                  </a:cubicBezTo>
                  <a:cubicBezTo>
                    <a:pt x="4955" y="2537"/>
                    <a:pt x="5180" y="2522"/>
                    <a:pt x="5470" y="2457"/>
                  </a:cubicBezTo>
                  <a:cubicBezTo>
                    <a:pt x="6162" y="2280"/>
                    <a:pt x="6871" y="2054"/>
                    <a:pt x="7467" y="1652"/>
                  </a:cubicBezTo>
                  <a:cubicBezTo>
                    <a:pt x="7708" y="1459"/>
                    <a:pt x="7854" y="1169"/>
                    <a:pt x="7983" y="894"/>
                  </a:cubicBezTo>
                  <a:cubicBezTo>
                    <a:pt x="8095" y="653"/>
                    <a:pt x="8223" y="396"/>
                    <a:pt x="8305" y="138"/>
                  </a:cubicBezTo>
                  <a:cubicBezTo>
                    <a:pt x="8317" y="59"/>
                    <a:pt x="8244" y="1"/>
                    <a:pt x="8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6"/>
            <p:cNvSpPr/>
            <p:nvPr/>
          </p:nvSpPr>
          <p:spPr>
            <a:xfrm>
              <a:off x="2214130" y="3258976"/>
              <a:ext cx="281939" cy="125493"/>
            </a:xfrm>
            <a:custGeom>
              <a:avLst/>
              <a:gdLst/>
              <a:ahLst/>
              <a:cxnLst/>
              <a:rect l="l" t="t" r="r" b="b"/>
              <a:pathLst>
                <a:path w="6540" h="2911" extrusionOk="0">
                  <a:moveTo>
                    <a:pt x="6393" y="1"/>
                  </a:moveTo>
                  <a:cubicBezTo>
                    <a:pt x="6248" y="1"/>
                    <a:pt x="6231" y="183"/>
                    <a:pt x="6153" y="276"/>
                  </a:cubicBezTo>
                  <a:cubicBezTo>
                    <a:pt x="6056" y="437"/>
                    <a:pt x="5622" y="968"/>
                    <a:pt x="5412" y="1033"/>
                  </a:cubicBezTo>
                  <a:cubicBezTo>
                    <a:pt x="5243" y="1083"/>
                    <a:pt x="5035" y="1107"/>
                    <a:pt x="4822" y="1107"/>
                  </a:cubicBezTo>
                  <a:cubicBezTo>
                    <a:pt x="4628" y="1107"/>
                    <a:pt x="4429" y="1087"/>
                    <a:pt x="4253" y="1049"/>
                  </a:cubicBezTo>
                  <a:cubicBezTo>
                    <a:pt x="4079" y="995"/>
                    <a:pt x="3880" y="878"/>
                    <a:pt x="3722" y="878"/>
                  </a:cubicBezTo>
                  <a:cubicBezTo>
                    <a:pt x="3602" y="878"/>
                    <a:pt x="3506" y="946"/>
                    <a:pt x="3464" y="1161"/>
                  </a:cubicBezTo>
                  <a:cubicBezTo>
                    <a:pt x="3383" y="1404"/>
                    <a:pt x="3335" y="1677"/>
                    <a:pt x="3206" y="1887"/>
                  </a:cubicBezTo>
                  <a:cubicBezTo>
                    <a:pt x="2932" y="2273"/>
                    <a:pt x="2401" y="2628"/>
                    <a:pt x="2014" y="2675"/>
                  </a:cubicBezTo>
                  <a:cubicBezTo>
                    <a:pt x="1953" y="2686"/>
                    <a:pt x="1891" y="2692"/>
                    <a:pt x="1827" y="2692"/>
                  </a:cubicBezTo>
                  <a:cubicBezTo>
                    <a:pt x="1420" y="2692"/>
                    <a:pt x="966" y="2486"/>
                    <a:pt x="548" y="2306"/>
                  </a:cubicBezTo>
                  <a:cubicBezTo>
                    <a:pt x="412" y="2245"/>
                    <a:pt x="274" y="2111"/>
                    <a:pt x="123" y="2111"/>
                  </a:cubicBezTo>
                  <a:cubicBezTo>
                    <a:pt x="114" y="2111"/>
                    <a:pt x="106" y="2111"/>
                    <a:pt x="97" y="2112"/>
                  </a:cubicBezTo>
                  <a:cubicBezTo>
                    <a:pt x="0" y="2145"/>
                    <a:pt x="0" y="2289"/>
                    <a:pt x="97" y="2321"/>
                  </a:cubicBezTo>
                  <a:cubicBezTo>
                    <a:pt x="615" y="2597"/>
                    <a:pt x="1231" y="2910"/>
                    <a:pt x="1837" y="2910"/>
                  </a:cubicBezTo>
                  <a:cubicBezTo>
                    <a:pt x="2117" y="2910"/>
                    <a:pt x="2394" y="2844"/>
                    <a:pt x="2659" y="2675"/>
                  </a:cubicBezTo>
                  <a:cubicBezTo>
                    <a:pt x="3013" y="2450"/>
                    <a:pt x="3367" y="2160"/>
                    <a:pt x="3512" y="1774"/>
                  </a:cubicBezTo>
                  <a:cubicBezTo>
                    <a:pt x="3625" y="1548"/>
                    <a:pt x="3640" y="1307"/>
                    <a:pt x="3737" y="1097"/>
                  </a:cubicBezTo>
                  <a:lnTo>
                    <a:pt x="3754" y="1097"/>
                  </a:lnTo>
                  <a:cubicBezTo>
                    <a:pt x="4093" y="1253"/>
                    <a:pt x="4442" y="1336"/>
                    <a:pt x="4811" y="1336"/>
                  </a:cubicBezTo>
                  <a:cubicBezTo>
                    <a:pt x="4897" y="1336"/>
                    <a:pt x="4985" y="1332"/>
                    <a:pt x="5075" y="1323"/>
                  </a:cubicBezTo>
                  <a:cubicBezTo>
                    <a:pt x="5397" y="1323"/>
                    <a:pt x="5702" y="1178"/>
                    <a:pt x="5928" y="953"/>
                  </a:cubicBezTo>
                  <a:cubicBezTo>
                    <a:pt x="6153" y="711"/>
                    <a:pt x="6346" y="453"/>
                    <a:pt x="6507" y="163"/>
                  </a:cubicBezTo>
                  <a:cubicBezTo>
                    <a:pt x="6540" y="98"/>
                    <a:pt x="6492" y="19"/>
                    <a:pt x="6411" y="2"/>
                  </a:cubicBezTo>
                  <a:cubicBezTo>
                    <a:pt x="6405" y="1"/>
                    <a:pt x="6399" y="1"/>
                    <a:pt x="6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6"/>
            <p:cNvSpPr/>
            <p:nvPr/>
          </p:nvSpPr>
          <p:spPr>
            <a:xfrm>
              <a:off x="1825238" y="4539225"/>
              <a:ext cx="446675" cy="26425"/>
            </a:xfrm>
            <a:custGeom>
              <a:avLst/>
              <a:gdLst/>
              <a:ahLst/>
              <a:cxnLst/>
              <a:rect l="l" t="t" r="r" b="b"/>
              <a:pathLst>
                <a:path w="8828" h="613" extrusionOk="0">
                  <a:moveTo>
                    <a:pt x="214" y="350"/>
                  </a:moveTo>
                  <a:lnTo>
                    <a:pt x="214" y="350"/>
                  </a:lnTo>
                  <a:cubicBezTo>
                    <a:pt x="213" y="352"/>
                    <a:pt x="211" y="353"/>
                    <a:pt x="210" y="355"/>
                  </a:cubicBezTo>
                  <a:cubicBezTo>
                    <a:pt x="205" y="355"/>
                    <a:pt x="208" y="353"/>
                    <a:pt x="214" y="350"/>
                  </a:cubicBezTo>
                  <a:close/>
                  <a:moveTo>
                    <a:pt x="4236" y="0"/>
                  </a:moveTo>
                  <a:cubicBezTo>
                    <a:pt x="3899" y="0"/>
                    <a:pt x="3544" y="0"/>
                    <a:pt x="3190" y="16"/>
                  </a:cubicBezTo>
                  <a:cubicBezTo>
                    <a:pt x="2900" y="32"/>
                    <a:pt x="2626" y="32"/>
                    <a:pt x="2336" y="65"/>
                  </a:cubicBezTo>
                  <a:cubicBezTo>
                    <a:pt x="2110" y="80"/>
                    <a:pt x="1869" y="97"/>
                    <a:pt x="1644" y="129"/>
                  </a:cubicBezTo>
                  <a:cubicBezTo>
                    <a:pt x="1451" y="145"/>
                    <a:pt x="1257" y="177"/>
                    <a:pt x="1064" y="193"/>
                  </a:cubicBezTo>
                  <a:cubicBezTo>
                    <a:pt x="935" y="226"/>
                    <a:pt x="790" y="241"/>
                    <a:pt x="661" y="273"/>
                  </a:cubicBezTo>
                  <a:cubicBezTo>
                    <a:pt x="549" y="290"/>
                    <a:pt x="452" y="306"/>
                    <a:pt x="355" y="322"/>
                  </a:cubicBezTo>
                  <a:cubicBezTo>
                    <a:pt x="323" y="338"/>
                    <a:pt x="274" y="338"/>
                    <a:pt x="242" y="338"/>
                  </a:cubicBezTo>
                  <a:cubicBezTo>
                    <a:pt x="238" y="338"/>
                    <a:pt x="235" y="338"/>
                    <a:pt x="232" y="338"/>
                  </a:cubicBezTo>
                  <a:lnTo>
                    <a:pt x="232" y="338"/>
                  </a:lnTo>
                  <a:cubicBezTo>
                    <a:pt x="231" y="338"/>
                    <a:pt x="229" y="338"/>
                    <a:pt x="226" y="338"/>
                  </a:cubicBezTo>
                  <a:cubicBezTo>
                    <a:pt x="210" y="355"/>
                    <a:pt x="194" y="355"/>
                    <a:pt x="177" y="355"/>
                  </a:cubicBezTo>
                  <a:lnTo>
                    <a:pt x="145" y="355"/>
                  </a:lnTo>
                  <a:cubicBezTo>
                    <a:pt x="65" y="355"/>
                    <a:pt x="1" y="402"/>
                    <a:pt x="16" y="483"/>
                  </a:cubicBezTo>
                  <a:cubicBezTo>
                    <a:pt x="16" y="548"/>
                    <a:pt x="65" y="612"/>
                    <a:pt x="145" y="612"/>
                  </a:cubicBezTo>
                  <a:cubicBezTo>
                    <a:pt x="210" y="612"/>
                    <a:pt x="291" y="595"/>
                    <a:pt x="355" y="580"/>
                  </a:cubicBezTo>
                  <a:cubicBezTo>
                    <a:pt x="452" y="563"/>
                    <a:pt x="549" y="548"/>
                    <a:pt x="628" y="531"/>
                  </a:cubicBezTo>
                  <a:cubicBezTo>
                    <a:pt x="757" y="516"/>
                    <a:pt x="886" y="483"/>
                    <a:pt x="1015" y="467"/>
                  </a:cubicBezTo>
                  <a:cubicBezTo>
                    <a:pt x="1096" y="451"/>
                    <a:pt x="1176" y="434"/>
                    <a:pt x="1257" y="434"/>
                  </a:cubicBezTo>
                  <a:cubicBezTo>
                    <a:pt x="1273" y="419"/>
                    <a:pt x="1289" y="419"/>
                    <a:pt x="1322" y="419"/>
                  </a:cubicBezTo>
                  <a:lnTo>
                    <a:pt x="1354" y="419"/>
                  </a:lnTo>
                  <a:cubicBezTo>
                    <a:pt x="1402" y="402"/>
                    <a:pt x="1451" y="402"/>
                    <a:pt x="1498" y="402"/>
                  </a:cubicBezTo>
                  <a:cubicBezTo>
                    <a:pt x="1708" y="370"/>
                    <a:pt x="1934" y="355"/>
                    <a:pt x="2142" y="338"/>
                  </a:cubicBezTo>
                  <a:cubicBezTo>
                    <a:pt x="2417" y="306"/>
                    <a:pt x="2690" y="290"/>
                    <a:pt x="2965" y="290"/>
                  </a:cubicBezTo>
                  <a:cubicBezTo>
                    <a:pt x="3302" y="273"/>
                    <a:pt x="3624" y="258"/>
                    <a:pt x="3963" y="258"/>
                  </a:cubicBezTo>
                  <a:cubicBezTo>
                    <a:pt x="4365" y="258"/>
                    <a:pt x="4768" y="273"/>
                    <a:pt x="5170" y="290"/>
                  </a:cubicBezTo>
                  <a:cubicBezTo>
                    <a:pt x="5638" y="306"/>
                    <a:pt x="6105" y="322"/>
                    <a:pt x="6588" y="355"/>
                  </a:cubicBezTo>
                  <a:cubicBezTo>
                    <a:pt x="7135" y="402"/>
                    <a:pt x="7700" y="451"/>
                    <a:pt x="8247" y="499"/>
                  </a:cubicBezTo>
                  <a:lnTo>
                    <a:pt x="8682" y="548"/>
                  </a:lnTo>
                  <a:cubicBezTo>
                    <a:pt x="8763" y="548"/>
                    <a:pt x="8827" y="483"/>
                    <a:pt x="8810" y="419"/>
                  </a:cubicBezTo>
                  <a:cubicBezTo>
                    <a:pt x="8810" y="338"/>
                    <a:pt x="8763" y="290"/>
                    <a:pt x="8682" y="290"/>
                  </a:cubicBezTo>
                  <a:cubicBezTo>
                    <a:pt x="8119" y="226"/>
                    <a:pt x="7539" y="177"/>
                    <a:pt x="6959" y="129"/>
                  </a:cubicBezTo>
                  <a:cubicBezTo>
                    <a:pt x="6476" y="97"/>
                    <a:pt x="5993" y="65"/>
                    <a:pt x="5493" y="48"/>
                  </a:cubicBezTo>
                  <a:cubicBezTo>
                    <a:pt x="5074" y="16"/>
                    <a:pt x="4655" y="16"/>
                    <a:pt x="4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1356;p46"/>
          <p:cNvSpPr txBox="1">
            <a:spLocks/>
          </p:cNvSpPr>
          <p:nvPr/>
        </p:nvSpPr>
        <p:spPr>
          <a:xfrm>
            <a:off x="1917106" y="2215375"/>
            <a:ext cx="5891336" cy="5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45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atrick Hand"/>
              <a:buNone/>
              <a:defRPr sz="3600" b="1" i="0" u="none" strike="noStrike" cap="none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en-US" sz="2800" dirty="0" err="1"/>
              <a:t>Penamaan</a:t>
            </a:r>
            <a:r>
              <a:rPr lang="en-US" sz="2800" dirty="0"/>
              <a:t> </a:t>
            </a:r>
            <a:r>
              <a:rPr lang="en-US" sz="2800" dirty="0" err="1"/>
              <a:t>Gula</a:t>
            </a:r>
            <a:r>
              <a:rPr lang="en-US" sz="2800" dirty="0"/>
              <a:t>: NOTASI D &amp; L</a:t>
            </a:r>
          </a:p>
        </p:txBody>
      </p:sp>
      <p:sp>
        <p:nvSpPr>
          <p:cNvPr id="80" name="Google Shape;1357;p46"/>
          <p:cNvSpPr txBox="1">
            <a:spLocks/>
          </p:cNvSpPr>
          <p:nvPr/>
        </p:nvSpPr>
        <p:spPr>
          <a:xfrm>
            <a:off x="2333961" y="2689201"/>
            <a:ext cx="4608073" cy="17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0" indent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1, </a:t>
            </a:r>
            <a:r>
              <a:rPr lang="en-US" dirty="0" err="1"/>
              <a:t>notasi</a:t>
            </a:r>
            <a:r>
              <a:rPr lang="en-US" dirty="0"/>
              <a:t> D </a:t>
            </a:r>
            <a:r>
              <a:rPr lang="en-US" dirty="0" err="1"/>
              <a:t>atau</a:t>
            </a:r>
            <a:r>
              <a:rPr lang="en-US" dirty="0"/>
              <a:t> L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terjauh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keto</a:t>
            </a:r>
            <a:r>
              <a:rPr lang="en-US" dirty="0"/>
              <a:t>. </a:t>
            </a:r>
            <a:r>
              <a:rPr lang="en-US" dirty="0" err="1"/>
              <a:t>Gula</a:t>
            </a:r>
            <a:r>
              <a:rPr lang="en-US" dirty="0"/>
              <a:t> yang </a:t>
            </a:r>
            <a:r>
              <a:rPr lang="en-US" dirty="0" err="1"/>
              <a:t>ditemui</a:t>
            </a:r>
            <a:r>
              <a:rPr lang="en-US" dirty="0"/>
              <a:t> di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isomer </a:t>
            </a:r>
            <a:r>
              <a:rPr lang="en-US" dirty="0" smtClean="0"/>
              <a:t>D</a:t>
            </a:r>
            <a:r>
              <a:rPr lang="id-ID" dirty="0" smtClean="0"/>
              <a:t> dan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L.</a:t>
            </a:r>
          </a:p>
        </p:txBody>
      </p:sp>
    </p:spTree>
    <p:extLst>
      <p:ext uri="{BB962C8B-B14F-4D97-AF65-F5344CB8AC3E}">
        <p14:creationId xmlns:p14="http://schemas.microsoft.com/office/powerpoint/2010/main" val="257879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4" name="Google Shape;2504;p61"/>
          <p:cNvGrpSpPr/>
          <p:nvPr/>
        </p:nvGrpSpPr>
        <p:grpSpPr>
          <a:xfrm>
            <a:off x="3402433" y="1561579"/>
            <a:ext cx="1071288" cy="930967"/>
            <a:chOff x="3274925" y="1917150"/>
            <a:chExt cx="921300" cy="800625"/>
          </a:xfrm>
        </p:grpSpPr>
        <p:sp>
          <p:nvSpPr>
            <p:cNvPr id="2505" name="Google Shape;2505;p61"/>
            <p:cNvSpPr/>
            <p:nvPr/>
          </p:nvSpPr>
          <p:spPr>
            <a:xfrm>
              <a:off x="3274925" y="1917150"/>
              <a:ext cx="921300" cy="800625"/>
            </a:xfrm>
            <a:custGeom>
              <a:avLst/>
              <a:gdLst/>
              <a:ahLst/>
              <a:cxnLst/>
              <a:rect l="l" t="t" r="r" b="b"/>
              <a:pathLst>
                <a:path w="36852" h="32025" extrusionOk="0">
                  <a:moveTo>
                    <a:pt x="22928" y="0"/>
                  </a:moveTo>
                  <a:cubicBezTo>
                    <a:pt x="21993" y="0"/>
                    <a:pt x="21038" y="189"/>
                    <a:pt x="20230" y="462"/>
                  </a:cubicBezTo>
                  <a:cubicBezTo>
                    <a:pt x="19618" y="687"/>
                    <a:pt x="19022" y="945"/>
                    <a:pt x="18474" y="1267"/>
                  </a:cubicBezTo>
                  <a:cubicBezTo>
                    <a:pt x="17814" y="1750"/>
                    <a:pt x="17234" y="2362"/>
                    <a:pt x="16558" y="2846"/>
                  </a:cubicBezTo>
                  <a:cubicBezTo>
                    <a:pt x="16444" y="2927"/>
                    <a:pt x="16461" y="2894"/>
                    <a:pt x="16139" y="3056"/>
                  </a:cubicBezTo>
                  <a:cubicBezTo>
                    <a:pt x="15978" y="3135"/>
                    <a:pt x="15817" y="3217"/>
                    <a:pt x="15656" y="3264"/>
                  </a:cubicBezTo>
                  <a:lnTo>
                    <a:pt x="15688" y="3264"/>
                  </a:lnTo>
                  <a:cubicBezTo>
                    <a:pt x="15671" y="3264"/>
                    <a:pt x="15656" y="3264"/>
                    <a:pt x="15639" y="3281"/>
                  </a:cubicBezTo>
                  <a:cubicBezTo>
                    <a:pt x="15607" y="3289"/>
                    <a:pt x="15591" y="3293"/>
                    <a:pt x="15587" y="3293"/>
                  </a:cubicBezTo>
                  <a:cubicBezTo>
                    <a:pt x="15583" y="3293"/>
                    <a:pt x="15591" y="3289"/>
                    <a:pt x="15607" y="3281"/>
                  </a:cubicBezTo>
                  <a:lnTo>
                    <a:pt x="15607" y="3281"/>
                  </a:lnTo>
                  <a:cubicBezTo>
                    <a:pt x="15422" y="3321"/>
                    <a:pt x="15333" y="3333"/>
                    <a:pt x="15261" y="3333"/>
                  </a:cubicBezTo>
                  <a:cubicBezTo>
                    <a:pt x="15189" y="3333"/>
                    <a:pt x="15132" y="3321"/>
                    <a:pt x="15012" y="3313"/>
                  </a:cubicBezTo>
                  <a:cubicBezTo>
                    <a:pt x="14673" y="3264"/>
                    <a:pt x="14367" y="3135"/>
                    <a:pt x="14029" y="3088"/>
                  </a:cubicBezTo>
                  <a:cubicBezTo>
                    <a:pt x="13594" y="3023"/>
                    <a:pt x="13176" y="2894"/>
                    <a:pt x="12757" y="2781"/>
                  </a:cubicBezTo>
                  <a:cubicBezTo>
                    <a:pt x="11855" y="2572"/>
                    <a:pt x="11452" y="2620"/>
                    <a:pt x="10727" y="2556"/>
                  </a:cubicBezTo>
                  <a:cubicBezTo>
                    <a:pt x="10437" y="2532"/>
                    <a:pt x="10143" y="2516"/>
                    <a:pt x="9847" y="2516"/>
                  </a:cubicBezTo>
                  <a:cubicBezTo>
                    <a:pt x="9551" y="2516"/>
                    <a:pt x="9253" y="2532"/>
                    <a:pt x="8956" y="2572"/>
                  </a:cubicBezTo>
                  <a:cubicBezTo>
                    <a:pt x="8344" y="2684"/>
                    <a:pt x="7732" y="2878"/>
                    <a:pt x="7152" y="3135"/>
                  </a:cubicBezTo>
                  <a:cubicBezTo>
                    <a:pt x="5975" y="3683"/>
                    <a:pt x="4865" y="4408"/>
                    <a:pt x="3978" y="5358"/>
                  </a:cubicBezTo>
                  <a:cubicBezTo>
                    <a:pt x="3302" y="6228"/>
                    <a:pt x="2690" y="7194"/>
                    <a:pt x="2400" y="8274"/>
                  </a:cubicBezTo>
                  <a:cubicBezTo>
                    <a:pt x="2239" y="8822"/>
                    <a:pt x="2207" y="8740"/>
                    <a:pt x="2094" y="9337"/>
                  </a:cubicBezTo>
                  <a:cubicBezTo>
                    <a:pt x="2062" y="9642"/>
                    <a:pt x="2142" y="9949"/>
                    <a:pt x="2142" y="10271"/>
                  </a:cubicBezTo>
                  <a:cubicBezTo>
                    <a:pt x="2142" y="10609"/>
                    <a:pt x="2207" y="10948"/>
                    <a:pt x="2256" y="11285"/>
                  </a:cubicBezTo>
                  <a:cubicBezTo>
                    <a:pt x="2256" y="11317"/>
                    <a:pt x="2271" y="11334"/>
                    <a:pt x="2271" y="11366"/>
                  </a:cubicBezTo>
                  <a:cubicBezTo>
                    <a:pt x="2288" y="11495"/>
                    <a:pt x="2303" y="11624"/>
                    <a:pt x="2335" y="11736"/>
                  </a:cubicBezTo>
                  <a:cubicBezTo>
                    <a:pt x="2449" y="12204"/>
                    <a:pt x="2674" y="12623"/>
                    <a:pt x="2883" y="13041"/>
                  </a:cubicBezTo>
                  <a:cubicBezTo>
                    <a:pt x="2932" y="13138"/>
                    <a:pt x="2996" y="13218"/>
                    <a:pt x="3061" y="13299"/>
                  </a:cubicBezTo>
                  <a:cubicBezTo>
                    <a:pt x="3173" y="13589"/>
                    <a:pt x="3383" y="13830"/>
                    <a:pt x="3576" y="14072"/>
                  </a:cubicBezTo>
                  <a:cubicBezTo>
                    <a:pt x="3673" y="14217"/>
                    <a:pt x="3753" y="14378"/>
                    <a:pt x="3882" y="14506"/>
                  </a:cubicBezTo>
                  <a:cubicBezTo>
                    <a:pt x="3898" y="14620"/>
                    <a:pt x="3946" y="14813"/>
                    <a:pt x="3931" y="14861"/>
                  </a:cubicBezTo>
                  <a:cubicBezTo>
                    <a:pt x="3963" y="15232"/>
                    <a:pt x="3946" y="15408"/>
                    <a:pt x="3834" y="15634"/>
                  </a:cubicBezTo>
                  <a:cubicBezTo>
                    <a:pt x="3383" y="16617"/>
                    <a:pt x="2578" y="17051"/>
                    <a:pt x="1659" y="18082"/>
                  </a:cubicBezTo>
                  <a:cubicBezTo>
                    <a:pt x="1584" y="18189"/>
                    <a:pt x="1336" y="18424"/>
                    <a:pt x="1361" y="18424"/>
                  </a:cubicBezTo>
                  <a:cubicBezTo>
                    <a:pt x="1363" y="18424"/>
                    <a:pt x="1365" y="18423"/>
                    <a:pt x="1369" y="18421"/>
                  </a:cubicBezTo>
                  <a:lnTo>
                    <a:pt x="1369" y="18421"/>
                  </a:lnTo>
                  <a:cubicBezTo>
                    <a:pt x="1015" y="18711"/>
                    <a:pt x="774" y="19194"/>
                    <a:pt x="596" y="19596"/>
                  </a:cubicBezTo>
                  <a:cubicBezTo>
                    <a:pt x="274" y="20401"/>
                    <a:pt x="65" y="21256"/>
                    <a:pt x="65" y="22141"/>
                  </a:cubicBezTo>
                  <a:cubicBezTo>
                    <a:pt x="1" y="22721"/>
                    <a:pt x="16" y="23317"/>
                    <a:pt x="194" y="23865"/>
                  </a:cubicBezTo>
                  <a:cubicBezTo>
                    <a:pt x="370" y="24492"/>
                    <a:pt x="757" y="25008"/>
                    <a:pt x="1257" y="25426"/>
                  </a:cubicBezTo>
                  <a:cubicBezTo>
                    <a:pt x="1594" y="25716"/>
                    <a:pt x="1966" y="26023"/>
                    <a:pt x="2417" y="26152"/>
                  </a:cubicBezTo>
                  <a:cubicBezTo>
                    <a:pt x="3026" y="26324"/>
                    <a:pt x="3661" y="26431"/>
                    <a:pt x="4291" y="26431"/>
                  </a:cubicBezTo>
                  <a:cubicBezTo>
                    <a:pt x="4543" y="26431"/>
                    <a:pt x="4793" y="26414"/>
                    <a:pt x="5041" y="26377"/>
                  </a:cubicBezTo>
                  <a:cubicBezTo>
                    <a:pt x="6072" y="26313"/>
                    <a:pt x="6669" y="26087"/>
                    <a:pt x="7425" y="25974"/>
                  </a:cubicBezTo>
                  <a:cubicBezTo>
                    <a:pt x="7447" y="25963"/>
                    <a:pt x="7477" y="25958"/>
                    <a:pt x="7514" y="25958"/>
                  </a:cubicBezTo>
                  <a:cubicBezTo>
                    <a:pt x="7841" y="25958"/>
                    <a:pt x="8673" y="26378"/>
                    <a:pt x="8891" y="26538"/>
                  </a:cubicBezTo>
                  <a:cubicBezTo>
                    <a:pt x="9454" y="27022"/>
                    <a:pt x="9729" y="27520"/>
                    <a:pt x="10066" y="28519"/>
                  </a:cubicBezTo>
                  <a:cubicBezTo>
                    <a:pt x="10502" y="29678"/>
                    <a:pt x="11017" y="30935"/>
                    <a:pt x="12192" y="31564"/>
                  </a:cubicBezTo>
                  <a:cubicBezTo>
                    <a:pt x="12969" y="31894"/>
                    <a:pt x="13835" y="32024"/>
                    <a:pt x="14696" y="32024"/>
                  </a:cubicBezTo>
                  <a:cubicBezTo>
                    <a:pt x="14926" y="32024"/>
                    <a:pt x="15155" y="32015"/>
                    <a:pt x="15381" y="31998"/>
                  </a:cubicBezTo>
                  <a:cubicBezTo>
                    <a:pt x="16977" y="31772"/>
                    <a:pt x="18040" y="30419"/>
                    <a:pt x="19264" y="29534"/>
                  </a:cubicBezTo>
                  <a:cubicBezTo>
                    <a:pt x="19908" y="29115"/>
                    <a:pt x="20471" y="29019"/>
                    <a:pt x="21470" y="28905"/>
                  </a:cubicBezTo>
                  <a:cubicBezTo>
                    <a:pt x="21762" y="28876"/>
                    <a:pt x="22000" y="28859"/>
                    <a:pt x="22205" y="28859"/>
                  </a:cubicBezTo>
                  <a:cubicBezTo>
                    <a:pt x="22553" y="28859"/>
                    <a:pt x="22807" y="28907"/>
                    <a:pt x="23080" y="29019"/>
                  </a:cubicBezTo>
                  <a:cubicBezTo>
                    <a:pt x="24079" y="29502"/>
                    <a:pt x="25142" y="29856"/>
                    <a:pt x="26237" y="30017"/>
                  </a:cubicBezTo>
                  <a:cubicBezTo>
                    <a:pt x="27027" y="30065"/>
                    <a:pt x="27171" y="30017"/>
                    <a:pt x="28009" y="30097"/>
                  </a:cubicBezTo>
                  <a:cubicBezTo>
                    <a:pt x="28363" y="30142"/>
                    <a:pt x="28725" y="30174"/>
                    <a:pt x="29085" y="30174"/>
                  </a:cubicBezTo>
                  <a:cubicBezTo>
                    <a:pt x="29642" y="30174"/>
                    <a:pt x="30197" y="30097"/>
                    <a:pt x="30715" y="29872"/>
                  </a:cubicBezTo>
                  <a:cubicBezTo>
                    <a:pt x="31713" y="29421"/>
                    <a:pt x="32519" y="28600"/>
                    <a:pt x="33147" y="27714"/>
                  </a:cubicBezTo>
                  <a:cubicBezTo>
                    <a:pt x="33437" y="27295"/>
                    <a:pt x="33710" y="26861"/>
                    <a:pt x="33968" y="26425"/>
                  </a:cubicBezTo>
                  <a:cubicBezTo>
                    <a:pt x="34129" y="26120"/>
                    <a:pt x="34339" y="25798"/>
                    <a:pt x="34355" y="25443"/>
                  </a:cubicBezTo>
                  <a:cubicBezTo>
                    <a:pt x="34468" y="24782"/>
                    <a:pt x="34436" y="24106"/>
                    <a:pt x="34226" y="23461"/>
                  </a:cubicBezTo>
                  <a:cubicBezTo>
                    <a:pt x="34097" y="22882"/>
                    <a:pt x="33888" y="22319"/>
                    <a:pt x="33582" y="21803"/>
                  </a:cubicBezTo>
                  <a:cubicBezTo>
                    <a:pt x="32954" y="20450"/>
                    <a:pt x="32535" y="19371"/>
                    <a:pt x="32374" y="18146"/>
                  </a:cubicBezTo>
                  <a:cubicBezTo>
                    <a:pt x="32261" y="16922"/>
                    <a:pt x="32181" y="16553"/>
                    <a:pt x="32954" y="15779"/>
                  </a:cubicBezTo>
                  <a:cubicBezTo>
                    <a:pt x="33227" y="15569"/>
                    <a:pt x="33695" y="15296"/>
                    <a:pt x="34226" y="14861"/>
                  </a:cubicBezTo>
                  <a:cubicBezTo>
                    <a:pt x="34709" y="14394"/>
                    <a:pt x="35096" y="13847"/>
                    <a:pt x="35547" y="13347"/>
                  </a:cubicBezTo>
                  <a:cubicBezTo>
                    <a:pt x="36126" y="12703"/>
                    <a:pt x="36626" y="11929"/>
                    <a:pt x="36691" y="11044"/>
                  </a:cubicBezTo>
                  <a:cubicBezTo>
                    <a:pt x="36852" y="9949"/>
                    <a:pt x="36449" y="8837"/>
                    <a:pt x="35740" y="7984"/>
                  </a:cubicBezTo>
                  <a:cubicBezTo>
                    <a:pt x="35128" y="7340"/>
                    <a:pt x="34533" y="6663"/>
                    <a:pt x="33759" y="6196"/>
                  </a:cubicBezTo>
                  <a:cubicBezTo>
                    <a:pt x="33212" y="5841"/>
                    <a:pt x="32647" y="5471"/>
                    <a:pt x="31988" y="5343"/>
                  </a:cubicBezTo>
                  <a:cubicBezTo>
                    <a:pt x="31505" y="5246"/>
                    <a:pt x="31005" y="5182"/>
                    <a:pt x="30506" y="5117"/>
                  </a:cubicBezTo>
                  <a:cubicBezTo>
                    <a:pt x="29958" y="5004"/>
                    <a:pt x="29411" y="4859"/>
                    <a:pt x="28863" y="4795"/>
                  </a:cubicBezTo>
                  <a:cubicBezTo>
                    <a:pt x="27654" y="4602"/>
                    <a:pt x="27300" y="4456"/>
                    <a:pt x="26978" y="3603"/>
                  </a:cubicBezTo>
                  <a:cubicBezTo>
                    <a:pt x="26817" y="3249"/>
                    <a:pt x="26914" y="2652"/>
                    <a:pt x="26656" y="2008"/>
                  </a:cubicBezTo>
                  <a:cubicBezTo>
                    <a:pt x="25964" y="514"/>
                    <a:pt x="24472" y="0"/>
                    <a:pt x="22928" y="0"/>
                  </a:cubicBezTo>
                  <a:close/>
                </a:path>
              </a:pathLst>
            </a:custGeom>
            <a:solidFill>
              <a:srgbClr val="E69724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61"/>
            <p:cNvSpPr/>
            <p:nvPr/>
          </p:nvSpPr>
          <p:spPr>
            <a:xfrm>
              <a:off x="3432350" y="2062300"/>
              <a:ext cx="537975" cy="507125"/>
            </a:xfrm>
            <a:custGeom>
              <a:avLst/>
              <a:gdLst/>
              <a:ahLst/>
              <a:cxnLst/>
              <a:rect l="l" t="t" r="r" b="b"/>
              <a:pathLst>
                <a:path w="21519" h="20285" extrusionOk="0">
                  <a:moveTo>
                    <a:pt x="11382" y="0"/>
                  </a:moveTo>
                  <a:cubicBezTo>
                    <a:pt x="10847" y="0"/>
                    <a:pt x="10313" y="46"/>
                    <a:pt x="9778" y="116"/>
                  </a:cubicBezTo>
                  <a:cubicBezTo>
                    <a:pt x="8103" y="439"/>
                    <a:pt x="6589" y="1324"/>
                    <a:pt x="5187" y="2355"/>
                  </a:cubicBezTo>
                  <a:cubicBezTo>
                    <a:pt x="1" y="6188"/>
                    <a:pt x="211" y="9860"/>
                    <a:pt x="1016" y="13485"/>
                  </a:cubicBezTo>
                  <a:cubicBezTo>
                    <a:pt x="2981" y="18493"/>
                    <a:pt x="5155" y="19251"/>
                    <a:pt x="8135" y="19863"/>
                  </a:cubicBezTo>
                  <a:cubicBezTo>
                    <a:pt x="9166" y="20071"/>
                    <a:pt x="10212" y="20217"/>
                    <a:pt x="11259" y="20249"/>
                  </a:cubicBezTo>
                  <a:cubicBezTo>
                    <a:pt x="11364" y="20249"/>
                    <a:pt x="11740" y="20284"/>
                    <a:pt x="12218" y="20284"/>
                  </a:cubicBezTo>
                  <a:cubicBezTo>
                    <a:pt x="12768" y="20284"/>
                    <a:pt x="13453" y="20238"/>
                    <a:pt x="14013" y="20039"/>
                  </a:cubicBezTo>
                  <a:cubicBezTo>
                    <a:pt x="15383" y="19685"/>
                    <a:pt x="18007" y="19073"/>
                    <a:pt x="19521" y="17043"/>
                  </a:cubicBezTo>
                  <a:cubicBezTo>
                    <a:pt x="20005" y="16384"/>
                    <a:pt x="20520" y="15707"/>
                    <a:pt x="20794" y="14917"/>
                  </a:cubicBezTo>
                  <a:cubicBezTo>
                    <a:pt x="20955" y="14434"/>
                    <a:pt x="21020" y="13936"/>
                    <a:pt x="21084" y="13452"/>
                  </a:cubicBezTo>
                  <a:cubicBezTo>
                    <a:pt x="21149" y="13049"/>
                    <a:pt x="21213" y="12647"/>
                    <a:pt x="21213" y="12244"/>
                  </a:cubicBezTo>
                  <a:cubicBezTo>
                    <a:pt x="21213" y="11374"/>
                    <a:pt x="21519" y="9522"/>
                    <a:pt x="21164" y="7863"/>
                  </a:cubicBezTo>
                  <a:cubicBezTo>
                    <a:pt x="20906" y="6607"/>
                    <a:pt x="20472" y="5399"/>
                    <a:pt x="19925" y="4255"/>
                  </a:cubicBezTo>
                  <a:cubicBezTo>
                    <a:pt x="19925" y="4240"/>
                    <a:pt x="19925" y="4240"/>
                    <a:pt x="19908" y="4223"/>
                  </a:cubicBezTo>
                  <a:cubicBezTo>
                    <a:pt x="19603" y="3595"/>
                    <a:pt x="19280" y="2967"/>
                    <a:pt x="18813" y="2451"/>
                  </a:cubicBezTo>
                  <a:cubicBezTo>
                    <a:pt x="17975" y="1549"/>
                    <a:pt x="16961" y="761"/>
                    <a:pt x="15801" y="422"/>
                  </a:cubicBezTo>
                  <a:cubicBezTo>
                    <a:pt x="14320" y="3"/>
                    <a:pt x="12838" y="35"/>
                    <a:pt x="11614" y="3"/>
                  </a:cubicBezTo>
                  <a:cubicBezTo>
                    <a:pt x="11537" y="1"/>
                    <a:pt x="11459" y="0"/>
                    <a:pt x="113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61"/>
            <p:cNvSpPr/>
            <p:nvPr/>
          </p:nvSpPr>
          <p:spPr>
            <a:xfrm>
              <a:off x="3920375" y="1981450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0" y="16"/>
                  </a:move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61"/>
            <p:cNvSpPr/>
            <p:nvPr/>
          </p:nvSpPr>
          <p:spPr>
            <a:xfrm>
              <a:off x="3665075" y="1998750"/>
              <a:ext cx="1250" cy="45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0"/>
                  </a:moveTo>
                  <a:lnTo>
                    <a:pt x="50" y="0"/>
                  </a:lnTo>
                  <a:cubicBezTo>
                    <a:pt x="33" y="17"/>
                    <a:pt x="18" y="17"/>
                    <a:pt x="1" y="17"/>
                  </a:cubicBezTo>
                  <a:lnTo>
                    <a:pt x="33" y="17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61"/>
            <p:cNvSpPr/>
            <p:nvPr/>
          </p:nvSpPr>
          <p:spPr>
            <a:xfrm>
              <a:off x="3919975" y="2507700"/>
              <a:ext cx="138425" cy="122475"/>
            </a:xfrm>
            <a:custGeom>
              <a:avLst/>
              <a:gdLst/>
              <a:ahLst/>
              <a:cxnLst/>
              <a:rect l="l" t="t" r="r" b="b"/>
              <a:pathLst>
                <a:path w="5537" h="4899" extrusionOk="0">
                  <a:moveTo>
                    <a:pt x="1178" y="0"/>
                  </a:moveTo>
                  <a:cubicBezTo>
                    <a:pt x="1073" y="0"/>
                    <a:pt x="968" y="17"/>
                    <a:pt x="871" y="50"/>
                  </a:cubicBezTo>
                  <a:cubicBezTo>
                    <a:pt x="581" y="162"/>
                    <a:pt x="177" y="355"/>
                    <a:pt x="1" y="597"/>
                  </a:cubicBezTo>
                  <a:cubicBezTo>
                    <a:pt x="1" y="640"/>
                    <a:pt x="29" y="661"/>
                    <a:pt x="58" y="661"/>
                  </a:cubicBezTo>
                  <a:cubicBezTo>
                    <a:pt x="72" y="661"/>
                    <a:pt x="87" y="656"/>
                    <a:pt x="98" y="645"/>
                  </a:cubicBezTo>
                  <a:cubicBezTo>
                    <a:pt x="408" y="406"/>
                    <a:pt x="780" y="129"/>
                    <a:pt x="1182" y="129"/>
                  </a:cubicBezTo>
                  <a:cubicBezTo>
                    <a:pt x="1238" y="129"/>
                    <a:pt x="1296" y="134"/>
                    <a:pt x="1354" y="146"/>
                  </a:cubicBezTo>
                  <a:cubicBezTo>
                    <a:pt x="1434" y="162"/>
                    <a:pt x="1515" y="178"/>
                    <a:pt x="1563" y="226"/>
                  </a:cubicBezTo>
                  <a:cubicBezTo>
                    <a:pt x="1659" y="323"/>
                    <a:pt x="1708" y="452"/>
                    <a:pt x="1724" y="580"/>
                  </a:cubicBezTo>
                  <a:cubicBezTo>
                    <a:pt x="1740" y="967"/>
                    <a:pt x="1756" y="1499"/>
                    <a:pt x="1805" y="1804"/>
                  </a:cubicBezTo>
                  <a:cubicBezTo>
                    <a:pt x="1837" y="2047"/>
                    <a:pt x="1837" y="2304"/>
                    <a:pt x="1981" y="2513"/>
                  </a:cubicBezTo>
                  <a:cubicBezTo>
                    <a:pt x="2110" y="2659"/>
                    <a:pt x="2303" y="2723"/>
                    <a:pt x="2497" y="2771"/>
                  </a:cubicBezTo>
                  <a:cubicBezTo>
                    <a:pt x="2520" y="2773"/>
                    <a:pt x="2544" y="2774"/>
                    <a:pt x="2568" y="2774"/>
                  </a:cubicBezTo>
                  <a:cubicBezTo>
                    <a:pt x="2990" y="2774"/>
                    <a:pt x="3392" y="2452"/>
                    <a:pt x="3759" y="2452"/>
                  </a:cubicBezTo>
                  <a:cubicBezTo>
                    <a:pt x="3845" y="2452"/>
                    <a:pt x="3929" y="2469"/>
                    <a:pt x="4011" y="2513"/>
                  </a:cubicBezTo>
                  <a:cubicBezTo>
                    <a:pt x="4107" y="2594"/>
                    <a:pt x="4236" y="2642"/>
                    <a:pt x="4317" y="2739"/>
                  </a:cubicBezTo>
                  <a:cubicBezTo>
                    <a:pt x="4478" y="2996"/>
                    <a:pt x="4543" y="3222"/>
                    <a:pt x="4543" y="3528"/>
                  </a:cubicBezTo>
                  <a:cubicBezTo>
                    <a:pt x="4543" y="4174"/>
                    <a:pt x="4543" y="4898"/>
                    <a:pt x="5359" y="4898"/>
                  </a:cubicBezTo>
                  <a:cubicBezTo>
                    <a:pt x="5376" y="4898"/>
                    <a:pt x="5394" y="4898"/>
                    <a:pt x="5413" y="4897"/>
                  </a:cubicBezTo>
                  <a:cubicBezTo>
                    <a:pt x="5418" y="4898"/>
                    <a:pt x="5423" y="4899"/>
                    <a:pt x="5428" y="4899"/>
                  </a:cubicBezTo>
                  <a:cubicBezTo>
                    <a:pt x="5486" y="4899"/>
                    <a:pt x="5536" y="4812"/>
                    <a:pt x="5477" y="4753"/>
                  </a:cubicBezTo>
                  <a:cubicBezTo>
                    <a:pt x="5452" y="4736"/>
                    <a:pt x="5423" y="4732"/>
                    <a:pt x="5392" y="4732"/>
                  </a:cubicBezTo>
                  <a:cubicBezTo>
                    <a:pt x="5362" y="4732"/>
                    <a:pt x="5331" y="4736"/>
                    <a:pt x="5299" y="4736"/>
                  </a:cubicBezTo>
                  <a:cubicBezTo>
                    <a:pt x="5123" y="4720"/>
                    <a:pt x="4929" y="4688"/>
                    <a:pt x="4816" y="4446"/>
                  </a:cubicBezTo>
                  <a:cubicBezTo>
                    <a:pt x="4640" y="4124"/>
                    <a:pt x="4768" y="3608"/>
                    <a:pt x="4655" y="3157"/>
                  </a:cubicBezTo>
                  <a:cubicBezTo>
                    <a:pt x="4607" y="2949"/>
                    <a:pt x="4526" y="2723"/>
                    <a:pt x="4365" y="2578"/>
                  </a:cubicBezTo>
                  <a:cubicBezTo>
                    <a:pt x="4204" y="2465"/>
                    <a:pt x="4060" y="2337"/>
                    <a:pt x="3882" y="2320"/>
                  </a:cubicBezTo>
                  <a:cubicBezTo>
                    <a:pt x="3834" y="2312"/>
                    <a:pt x="3787" y="2308"/>
                    <a:pt x="3741" y="2308"/>
                  </a:cubicBezTo>
                  <a:cubicBezTo>
                    <a:pt x="3425" y="2308"/>
                    <a:pt x="3128" y="2480"/>
                    <a:pt x="2819" y="2578"/>
                  </a:cubicBezTo>
                  <a:cubicBezTo>
                    <a:pt x="2738" y="2610"/>
                    <a:pt x="2659" y="2626"/>
                    <a:pt x="2581" y="2626"/>
                  </a:cubicBezTo>
                  <a:cubicBezTo>
                    <a:pt x="2424" y="2626"/>
                    <a:pt x="2266" y="2562"/>
                    <a:pt x="2095" y="2433"/>
                  </a:cubicBezTo>
                  <a:cubicBezTo>
                    <a:pt x="2030" y="2337"/>
                    <a:pt x="1998" y="2223"/>
                    <a:pt x="1981" y="2111"/>
                  </a:cubicBezTo>
                  <a:cubicBezTo>
                    <a:pt x="1949" y="1886"/>
                    <a:pt x="1917" y="1725"/>
                    <a:pt x="1917" y="1547"/>
                  </a:cubicBezTo>
                  <a:cubicBezTo>
                    <a:pt x="1901" y="1321"/>
                    <a:pt x="1852" y="1096"/>
                    <a:pt x="1869" y="870"/>
                  </a:cubicBezTo>
                  <a:cubicBezTo>
                    <a:pt x="1869" y="613"/>
                    <a:pt x="1837" y="290"/>
                    <a:pt x="1627" y="114"/>
                  </a:cubicBezTo>
                  <a:cubicBezTo>
                    <a:pt x="1492" y="37"/>
                    <a:pt x="1335" y="0"/>
                    <a:pt x="1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61"/>
            <p:cNvSpPr/>
            <p:nvPr/>
          </p:nvSpPr>
          <p:spPr>
            <a:xfrm>
              <a:off x="3959025" y="2456425"/>
              <a:ext cx="153025" cy="94350"/>
            </a:xfrm>
            <a:custGeom>
              <a:avLst/>
              <a:gdLst/>
              <a:ahLst/>
              <a:cxnLst/>
              <a:rect l="l" t="t" r="r" b="b"/>
              <a:pathLst>
                <a:path w="6121" h="3774" extrusionOk="0">
                  <a:moveTo>
                    <a:pt x="113" y="1"/>
                  </a:moveTo>
                  <a:cubicBezTo>
                    <a:pt x="97" y="1"/>
                    <a:pt x="81" y="3"/>
                    <a:pt x="65" y="7"/>
                  </a:cubicBezTo>
                  <a:cubicBezTo>
                    <a:pt x="1" y="39"/>
                    <a:pt x="17" y="119"/>
                    <a:pt x="82" y="136"/>
                  </a:cubicBezTo>
                  <a:cubicBezTo>
                    <a:pt x="645" y="297"/>
                    <a:pt x="1209" y="587"/>
                    <a:pt x="1579" y="1070"/>
                  </a:cubicBezTo>
                  <a:cubicBezTo>
                    <a:pt x="1757" y="1360"/>
                    <a:pt x="1982" y="1682"/>
                    <a:pt x="2320" y="1778"/>
                  </a:cubicBezTo>
                  <a:cubicBezTo>
                    <a:pt x="2381" y="1799"/>
                    <a:pt x="2437" y="1809"/>
                    <a:pt x="2489" y="1809"/>
                  </a:cubicBezTo>
                  <a:cubicBezTo>
                    <a:pt x="2792" y="1809"/>
                    <a:pt x="2954" y="1485"/>
                    <a:pt x="3174" y="1278"/>
                  </a:cubicBezTo>
                  <a:cubicBezTo>
                    <a:pt x="3332" y="1170"/>
                    <a:pt x="3532" y="1068"/>
                    <a:pt x="3697" y="1068"/>
                  </a:cubicBezTo>
                  <a:cubicBezTo>
                    <a:pt x="3801" y="1068"/>
                    <a:pt x="3891" y="1108"/>
                    <a:pt x="3947" y="1214"/>
                  </a:cubicBezTo>
                  <a:cubicBezTo>
                    <a:pt x="4108" y="1568"/>
                    <a:pt x="4076" y="2133"/>
                    <a:pt x="4124" y="2631"/>
                  </a:cubicBezTo>
                  <a:cubicBezTo>
                    <a:pt x="4109" y="2874"/>
                    <a:pt x="4108" y="3232"/>
                    <a:pt x="4405" y="3232"/>
                  </a:cubicBezTo>
                  <a:cubicBezTo>
                    <a:pt x="4423" y="3232"/>
                    <a:pt x="4442" y="3231"/>
                    <a:pt x="4463" y="3228"/>
                  </a:cubicBezTo>
                  <a:cubicBezTo>
                    <a:pt x="4736" y="3196"/>
                    <a:pt x="4946" y="2954"/>
                    <a:pt x="5139" y="2906"/>
                  </a:cubicBezTo>
                  <a:cubicBezTo>
                    <a:pt x="5223" y="2884"/>
                    <a:pt x="5301" y="2874"/>
                    <a:pt x="5372" y="2874"/>
                  </a:cubicBezTo>
                  <a:cubicBezTo>
                    <a:pt x="5781" y="2874"/>
                    <a:pt x="5983" y="3208"/>
                    <a:pt x="5928" y="3647"/>
                  </a:cubicBezTo>
                  <a:cubicBezTo>
                    <a:pt x="5902" y="3710"/>
                    <a:pt x="5947" y="3774"/>
                    <a:pt x="5999" y="3774"/>
                  </a:cubicBezTo>
                  <a:cubicBezTo>
                    <a:pt x="6013" y="3774"/>
                    <a:pt x="6028" y="3769"/>
                    <a:pt x="6041" y="3759"/>
                  </a:cubicBezTo>
                  <a:cubicBezTo>
                    <a:pt x="6121" y="3711"/>
                    <a:pt x="6089" y="3598"/>
                    <a:pt x="6105" y="3518"/>
                  </a:cubicBezTo>
                  <a:cubicBezTo>
                    <a:pt x="6119" y="3050"/>
                    <a:pt x="5797" y="2708"/>
                    <a:pt x="5381" y="2708"/>
                  </a:cubicBezTo>
                  <a:cubicBezTo>
                    <a:pt x="5323" y="2708"/>
                    <a:pt x="5264" y="2714"/>
                    <a:pt x="5204" y="2728"/>
                  </a:cubicBezTo>
                  <a:cubicBezTo>
                    <a:pt x="4946" y="2745"/>
                    <a:pt x="4688" y="2986"/>
                    <a:pt x="4527" y="3050"/>
                  </a:cubicBezTo>
                  <a:cubicBezTo>
                    <a:pt x="4477" y="3060"/>
                    <a:pt x="4438" y="3067"/>
                    <a:pt x="4407" y="3067"/>
                  </a:cubicBezTo>
                  <a:cubicBezTo>
                    <a:pt x="4337" y="3067"/>
                    <a:pt x="4307" y="3033"/>
                    <a:pt x="4285" y="2921"/>
                  </a:cubicBezTo>
                  <a:cubicBezTo>
                    <a:pt x="4269" y="2551"/>
                    <a:pt x="4253" y="1939"/>
                    <a:pt x="4205" y="1472"/>
                  </a:cubicBezTo>
                  <a:cubicBezTo>
                    <a:pt x="4156" y="1295"/>
                    <a:pt x="4108" y="1070"/>
                    <a:pt x="3930" y="956"/>
                  </a:cubicBezTo>
                  <a:cubicBezTo>
                    <a:pt x="3855" y="926"/>
                    <a:pt x="3776" y="912"/>
                    <a:pt x="3696" y="912"/>
                  </a:cubicBezTo>
                  <a:cubicBezTo>
                    <a:pt x="3401" y="912"/>
                    <a:pt x="3094" y="1103"/>
                    <a:pt x="2916" y="1343"/>
                  </a:cubicBezTo>
                  <a:cubicBezTo>
                    <a:pt x="2820" y="1456"/>
                    <a:pt x="2706" y="1617"/>
                    <a:pt x="2562" y="1665"/>
                  </a:cubicBezTo>
                  <a:cubicBezTo>
                    <a:pt x="2539" y="1665"/>
                    <a:pt x="2516" y="1665"/>
                    <a:pt x="2498" y="1659"/>
                  </a:cubicBezTo>
                  <a:lnTo>
                    <a:pt x="2498" y="1659"/>
                  </a:lnTo>
                  <a:cubicBezTo>
                    <a:pt x="2496" y="1657"/>
                    <a:pt x="2490" y="1654"/>
                    <a:pt x="2481" y="1650"/>
                  </a:cubicBezTo>
                  <a:lnTo>
                    <a:pt x="2481" y="1650"/>
                  </a:lnTo>
                  <a:cubicBezTo>
                    <a:pt x="2481" y="1650"/>
                    <a:pt x="2481" y="1650"/>
                    <a:pt x="2481" y="1650"/>
                  </a:cubicBezTo>
                  <a:cubicBezTo>
                    <a:pt x="2384" y="1650"/>
                    <a:pt x="2272" y="1617"/>
                    <a:pt x="2191" y="1553"/>
                  </a:cubicBezTo>
                  <a:cubicBezTo>
                    <a:pt x="1966" y="1407"/>
                    <a:pt x="1821" y="1166"/>
                    <a:pt x="1660" y="941"/>
                  </a:cubicBezTo>
                  <a:cubicBezTo>
                    <a:pt x="1338" y="570"/>
                    <a:pt x="919" y="264"/>
                    <a:pt x="452" y="103"/>
                  </a:cubicBezTo>
                  <a:cubicBezTo>
                    <a:pt x="339" y="89"/>
                    <a:pt x="226" y="1"/>
                    <a:pt x="1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61"/>
            <p:cNvSpPr/>
            <p:nvPr/>
          </p:nvSpPr>
          <p:spPr>
            <a:xfrm>
              <a:off x="3985225" y="2392650"/>
              <a:ext cx="88175" cy="40450"/>
            </a:xfrm>
            <a:custGeom>
              <a:avLst/>
              <a:gdLst/>
              <a:ahLst/>
              <a:cxnLst/>
              <a:rect l="l" t="t" r="r" b="b"/>
              <a:pathLst>
                <a:path w="3527" h="1618" extrusionOk="0">
                  <a:moveTo>
                    <a:pt x="806" y="1"/>
                  </a:moveTo>
                  <a:cubicBezTo>
                    <a:pt x="640" y="1"/>
                    <a:pt x="505" y="138"/>
                    <a:pt x="402" y="254"/>
                  </a:cubicBezTo>
                  <a:cubicBezTo>
                    <a:pt x="258" y="399"/>
                    <a:pt x="97" y="544"/>
                    <a:pt x="32" y="737"/>
                  </a:cubicBezTo>
                  <a:cubicBezTo>
                    <a:pt x="32" y="786"/>
                    <a:pt x="0" y="850"/>
                    <a:pt x="48" y="898"/>
                  </a:cubicBezTo>
                  <a:cubicBezTo>
                    <a:pt x="57" y="907"/>
                    <a:pt x="70" y="911"/>
                    <a:pt x="83" y="911"/>
                  </a:cubicBezTo>
                  <a:cubicBezTo>
                    <a:pt x="119" y="911"/>
                    <a:pt x="161" y="885"/>
                    <a:pt x="161" y="850"/>
                  </a:cubicBezTo>
                  <a:lnTo>
                    <a:pt x="161" y="737"/>
                  </a:lnTo>
                  <a:cubicBezTo>
                    <a:pt x="193" y="705"/>
                    <a:pt x="241" y="608"/>
                    <a:pt x="290" y="576"/>
                  </a:cubicBezTo>
                  <a:cubicBezTo>
                    <a:pt x="434" y="415"/>
                    <a:pt x="628" y="174"/>
                    <a:pt x="773" y="142"/>
                  </a:cubicBezTo>
                  <a:cubicBezTo>
                    <a:pt x="777" y="142"/>
                    <a:pt x="780" y="142"/>
                    <a:pt x="784" y="142"/>
                  </a:cubicBezTo>
                  <a:cubicBezTo>
                    <a:pt x="1208" y="142"/>
                    <a:pt x="1226" y="1143"/>
                    <a:pt x="1450" y="1495"/>
                  </a:cubicBezTo>
                  <a:cubicBezTo>
                    <a:pt x="1474" y="1519"/>
                    <a:pt x="1506" y="1530"/>
                    <a:pt x="1538" y="1530"/>
                  </a:cubicBezTo>
                  <a:cubicBezTo>
                    <a:pt x="1570" y="1530"/>
                    <a:pt x="1602" y="1519"/>
                    <a:pt x="1626" y="1495"/>
                  </a:cubicBezTo>
                  <a:cubicBezTo>
                    <a:pt x="1658" y="1462"/>
                    <a:pt x="1675" y="1414"/>
                    <a:pt x="1707" y="1381"/>
                  </a:cubicBezTo>
                  <a:cubicBezTo>
                    <a:pt x="1804" y="1237"/>
                    <a:pt x="1901" y="1124"/>
                    <a:pt x="2030" y="1012"/>
                  </a:cubicBezTo>
                  <a:cubicBezTo>
                    <a:pt x="2157" y="897"/>
                    <a:pt x="2302" y="841"/>
                    <a:pt x="2446" y="841"/>
                  </a:cubicBezTo>
                  <a:cubicBezTo>
                    <a:pt x="2646" y="841"/>
                    <a:pt x="2846" y="949"/>
                    <a:pt x="2996" y="1156"/>
                  </a:cubicBezTo>
                  <a:cubicBezTo>
                    <a:pt x="3076" y="1269"/>
                    <a:pt x="3205" y="1462"/>
                    <a:pt x="3301" y="1591"/>
                  </a:cubicBezTo>
                  <a:cubicBezTo>
                    <a:pt x="3311" y="1610"/>
                    <a:pt x="3331" y="1618"/>
                    <a:pt x="3350" y="1618"/>
                  </a:cubicBezTo>
                  <a:cubicBezTo>
                    <a:pt x="3363" y="1618"/>
                    <a:pt x="3375" y="1614"/>
                    <a:pt x="3382" y="1607"/>
                  </a:cubicBezTo>
                  <a:cubicBezTo>
                    <a:pt x="3527" y="1542"/>
                    <a:pt x="3286" y="1334"/>
                    <a:pt x="3237" y="1237"/>
                  </a:cubicBezTo>
                  <a:cubicBezTo>
                    <a:pt x="3036" y="890"/>
                    <a:pt x="2742" y="693"/>
                    <a:pt x="2440" y="693"/>
                  </a:cubicBezTo>
                  <a:cubicBezTo>
                    <a:pt x="2209" y="693"/>
                    <a:pt x="1974" y="808"/>
                    <a:pt x="1772" y="1059"/>
                  </a:cubicBezTo>
                  <a:cubicBezTo>
                    <a:pt x="1723" y="1124"/>
                    <a:pt x="1594" y="1285"/>
                    <a:pt x="1546" y="1349"/>
                  </a:cubicBezTo>
                  <a:cubicBezTo>
                    <a:pt x="1450" y="1124"/>
                    <a:pt x="1385" y="834"/>
                    <a:pt x="1304" y="561"/>
                  </a:cubicBezTo>
                  <a:cubicBezTo>
                    <a:pt x="1224" y="367"/>
                    <a:pt x="1143" y="110"/>
                    <a:pt x="934" y="28"/>
                  </a:cubicBezTo>
                  <a:cubicBezTo>
                    <a:pt x="890" y="9"/>
                    <a:pt x="847" y="1"/>
                    <a:pt x="8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61"/>
            <p:cNvSpPr/>
            <p:nvPr/>
          </p:nvSpPr>
          <p:spPr>
            <a:xfrm>
              <a:off x="3991650" y="2196750"/>
              <a:ext cx="170350" cy="108625"/>
            </a:xfrm>
            <a:custGeom>
              <a:avLst/>
              <a:gdLst/>
              <a:ahLst/>
              <a:cxnLst/>
              <a:rect l="l" t="t" r="r" b="b"/>
              <a:pathLst>
                <a:path w="6814" h="4345" extrusionOk="0">
                  <a:moveTo>
                    <a:pt x="6268" y="0"/>
                  </a:moveTo>
                  <a:cubicBezTo>
                    <a:pt x="5822" y="0"/>
                    <a:pt x="5478" y="510"/>
                    <a:pt x="5267" y="874"/>
                  </a:cubicBezTo>
                  <a:cubicBezTo>
                    <a:pt x="5058" y="1229"/>
                    <a:pt x="5009" y="1647"/>
                    <a:pt x="4897" y="2051"/>
                  </a:cubicBezTo>
                  <a:cubicBezTo>
                    <a:pt x="4880" y="2083"/>
                    <a:pt x="4880" y="2098"/>
                    <a:pt x="4865" y="2115"/>
                  </a:cubicBezTo>
                  <a:cubicBezTo>
                    <a:pt x="4865" y="2131"/>
                    <a:pt x="4848" y="2131"/>
                    <a:pt x="4848" y="2131"/>
                  </a:cubicBezTo>
                  <a:cubicBezTo>
                    <a:pt x="4800" y="2083"/>
                    <a:pt x="4607" y="1905"/>
                    <a:pt x="4478" y="1825"/>
                  </a:cubicBezTo>
                  <a:cubicBezTo>
                    <a:pt x="4253" y="1696"/>
                    <a:pt x="3995" y="1632"/>
                    <a:pt x="3737" y="1632"/>
                  </a:cubicBezTo>
                  <a:cubicBezTo>
                    <a:pt x="3495" y="1647"/>
                    <a:pt x="3254" y="1761"/>
                    <a:pt x="3061" y="1905"/>
                  </a:cubicBezTo>
                  <a:cubicBezTo>
                    <a:pt x="2836" y="2098"/>
                    <a:pt x="2707" y="2388"/>
                    <a:pt x="2593" y="2663"/>
                  </a:cubicBezTo>
                  <a:cubicBezTo>
                    <a:pt x="2529" y="2824"/>
                    <a:pt x="2529" y="3000"/>
                    <a:pt x="2464" y="3161"/>
                  </a:cubicBezTo>
                  <a:cubicBezTo>
                    <a:pt x="2449" y="3194"/>
                    <a:pt x="2417" y="3258"/>
                    <a:pt x="2400" y="3258"/>
                  </a:cubicBezTo>
                  <a:lnTo>
                    <a:pt x="2385" y="3258"/>
                  </a:lnTo>
                  <a:cubicBezTo>
                    <a:pt x="2336" y="3226"/>
                    <a:pt x="2303" y="3161"/>
                    <a:pt x="2256" y="3129"/>
                  </a:cubicBezTo>
                  <a:cubicBezTo>
                    <a:pt x="2013" y="2888"/>
                    <a:pt x="1756" y="2598"/>
                    <a:pt x="1401" y="2549"/>
                  </a:cubicBezTo>
                  <a:cubicBezTo>
                    <a:pt x="1335" y="2543"/>
                    <a:pt x="1267" y="2539"/>
                    <a:pt x="1198" y="2539"/>
                  </a:cubicBezTo>
                  <a:cubicBezTo>
                    <a:pt x="937" y="2539"/>
                    <a:pt x="675" y="2596"/>
                    <a:pt x="484" y="2775"/>
                  </a:cubicBezTo>
                  <a:cubicBezTo>
                    <a:pt x="338" y="2920"/>
                    <a:pt x="306" y="3129"/>
                    <a:pt x="242" y="3307"/>
                  </a:cubicBezTo>
                  <a:cubicBezTo>
                    <a:pt x="145" y="3629"/>
                    <a:pt x="1" y="3999"/>
                    <a:pt x="65" y="4321"/>
                  </a:cubicBezTo>
                  <a:cubicBezTo>
                    <a:pt x="81" y="4337"/>
                    <a:pt x="99" y="4345"/>
                    <a:pt x="116" y="4345"/>
                  </a:cubicBezTo>
                  <a:cubicBezTo>
                    <a:pt x="149" y="4345"/>
                    <a:pt x="177" y="4316"/>
                    <a:pt x="177" y="4273"/>
                  </a:cubicBezTo>
                  <a:cubicBezTo>
                    <a:pt x="177" y="3934"/>
                    <a:pt x="291" y="3597"/>
                    <a:pt x="403" y="3275"/>
                  </a:cubicBezTo>
                  <a:cubicBezTo>
                    <a:pt x="452" y="3114"/>
                    <a:pt x="499" y="2920"/>
                    <a:pt x="645" y="2824"/>
                  </a:cubicBezTo>
                  <a:cubicBezTo>
                    <a:pt x="799" y="2718"/>
                    <a:pt x="987" y="2675"/>
                    <a:pt x="1175" y="2675"/>
                  </a:cubicBezTo>
                  <a:cubicBezTo>
                    <a:pt x="1303" y="2675"/>
                    <a:pt x="1430" y="2694"/>
                    <a:pt x="1547" y="2727"/>
                  </a:cubicBezTo>
                  <a:cubicBezTo>
                    <a:pt x="1837" y="2856"/>
                    <a:pt x="2030" y="3129"/>
                    <a:pt x="2256" y="3339"/>
                  </a:cubicBezTo>
                  <a:cubicBezTo>
                    <a:pt x="2309" y="3386"/>
                    <a:pt x="2357" y="3408"/>
                    <a:pt x="2402" y="3408"/>
                  </a:cubicBezTo>
                  <a:cubicBezTo>
                    <a:pt x="2479" y="3408"/>
                    <a:pt x="2543" y="3344"/>
                    <a:pt x="2593" y="3243"/>
                  </a:cubicBezTo>
                  <a:cubicBezTo>
                    <a:pt x="2674" y="3065"/>
                    <a:pt x="2674" y="2839"/>
                    <a:pt x="2739" y="2663"/>
                  </a:cubicBezTo>
                  <a:cubicBezTo>
                    <a:pt x="2836" y="2437"/>
                    <a:pt x="2948" y="2212"/>
                    <a:pt x="3125" y="2051"/>
                  </a:cubicBezTo>
                  <a:cubicBezTo>
                    <a:pt x="3302" y="1905"/>
                    <a:pt x="3560" y="1793"/>
                    <a:pt x="3737" y="1793"/>
                  </a:cubicBezTo>
                  <a:cubicBezTo>
                    <a:pt x="3978" y="1793"/>
                    <a:pt x="4253" y="1857"/>
                    <a:pt x="4494" y="2018"/>
                  </a:cubicBezTo>
                  <a:cubicBezTo>
                    <a:pt x="4607" y="2083"/>
                    <a:pt x="4719" y="2259"/>
                    <a:pt x="4848" y="2292"/>
                  </a:cubicBezTo>
                  <a:cubicBezTo>
                    <a:pt x="5074" y="2259"/>
                    <a:pt x="5058" y="1970"/>
                    <a:pt x="5123" y="1793"/>
                  </a:cubicBezTo>
                  <a:cubicBezTo>
                    <a:pt x="5219" y="1325"/>
                    <a:pt x="5331" y="971"/>
                    <a:pt x="5621" y="601"/>
                  </a:cubicBezTo>
                  <a:cubicBezTo>
                    <a:pt x="5820" y="350"/>
                    <a:pt x="6051" y="153"/>
                    <a:pt x="6270" y="153"/>
                  </a:cubicBezTo>
                  <a:cubicBezTo>
                    <a:pt x="6318" y="153"/>
                    <a:pt x="6365" y="162"/>
                    <a:pt x="6411" y="182"/>
                  </a:cubicBezTo>
                  <a:cubicBezTo>
                    <a:pt x="6459" y="198"/>
                    <a:pt x="6604" y="279"/>
                    <a:pt x="6716" y="327"/>
                  </a:cubicBezTo>
                  <a:cubicBezTo>
                    <a:pt x="6749" y="327"/>
                    <a:pt x="6798" y="294"/>
                    <a:pt x="6798" y="262"/>
                  </a:cubicBezTo>
                  <a:cubicBezTo>
                    <a:pt x="6813" y="182"/>
                    <a:pt x="6733" y="150"/>
                    <a:pt x="6669" y="133"/>
                  </a:cubicBezTo>
                  <a:cubicBezTo>
                    <a:pt x="6604" y="101"/>
                    <a:pt x="6540" y="54"/>
                    <a:pt x="6476" y="37"/>
                  </a:cubicBezTo>
                  <a:cubicBezTo>
                    <a:pt x="6404" y="12"/>
                    <a:pt x="6335" y="0"/>
                    <a:pt x="62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61"/>
            <p:cNvSpPr/>
            <p:nvPr/>
          </p:nvSpPr>
          <p:spPr>
            <a:xfrm>
              <a:off x="3965475" y="2127425"/>
              <a:ext cx="174375" cy="96650"/>
            </a:xfrm>
            <a:custGeom>
              <a:avLst/>
              <a:gdLst/>
              <a:ahLst/>
              <a:cxnLst/>
              <a:rect l="l" t="t" r="r" b="b"/>
              <a:pathLst>
                <a:path w="6975" h="3866" extrusionOk="0">
                  <a:moveTo>
                    <a:pt x="6305" y="0"/>
                  </a:moveTo>
                  <a:cubicBezTo>
                    <a:pt x="6271" y="0"/>
                    <a:pt x="6237" y="2"/>
                    <a:pt x="6202" y="7"/>
                  </a:cubicBezTo>
                  <a:cubicBezTo>
                    <a:pt x="5670" y="56"/>
                    <a:pt x="5525" y="604"/>
                    <a:pt x="5300" y="1006"/>
                  </a:cubicBezTo>
                  <a:cubicBezTo>
                    <a:pt x="5199" y="1099"/>
                    <a:pt x="5089" y="1121"/>
                    <a:pt x="4963" y="1121"/>
                  </a:cubicBezTo>
                  <a:cubicBezTo>
                    <a:pt x="4849" y="1121"/>
                    <a:pt x="4721" y="1103"/>
                    <a:pt x="4574" y="1103"/>
                  </a:cubicBezTo>
                  <a:cubicBezTo>
                    <a:pt x="4526" y="1096"/>
                    <a:pt x="4479" y="1093"/>
                    <a:pt x="4433" y="1093"/>
                  </a:cubicBezTo>
                  <a:cubicBezTo>
                    <a:pt x="3766" y="1093"/>
                    <a:pt x="3285" y="1723"/>
                    <a:pt x="3028" y="2311"/>
                  </a:cubicBezTo>
                  <a:cubicBezTo>
                    <a:pt x="3028" y="2366"/>
                    <a:pt x="2934" y="2527"/>
                    <a:pt x="2927" y="2552"/>
                  </a:cubicBezTo>
                  <a:lnTo>
                    <a:pt x="2884" y="2552"/>
                  </a:lnTo>
                  <a:lnTo>
                    <a:pt x="2884" y="2537"/>
                  </a:lnTo>
                  <a:cubicBezTo>
                    <a:pt x="2592" y="2210"/>
                    <a:pt x="2267" y="2010"/>
                    <a:pt x="1889" y="2010"/>
                  </a:cubicBezTo>
                  <a:cubicBezTo>
                    <a:pt x="1746" y="2010"/>
                    <a:pt x="1594" y="2039"/>
                    <a:pt x="1434" y="2101"/>
                  </a:cubicBezTo>
                  <a:cubicBezTo>
                    <a:pt x="855" y="2294"/>
                    <a:pt x="532" y="2827"/>
                    <a:pt x="242" y="3342"/>
                  </a:cubicBezTo>
                  <a:cubicBezTo>
                    <a:pt x="161" y="3486"/>
                    <a:pt x="32" y="3647"/>
                    <a:pt x="0" y="3808"/>
                  </a:cubicBezTo>
                  <a:cubicBezTo>
                    <a:pt x="10" y="3845"/>
                    <a:pt x="45" y="3866"/>
                    <a:pt x="79" y="3866"/>
                  </a:cubicBezTo>
                  <a:cubicBezTo>
                    <a:pt x="106" y="3866"/>
                    <a:pt x="132" y="3853"/>
                    <a:pt x="146" y="3825"/>
                  </a:cubicBezTo>
                  <a:cubicBezTo>
                    <a:pt x="513" y="3106"/>
                    <a:pt x="1009" y="2157"/>
                    <a:pt x="1898" y="2157"/>
                  </a:cubicBezTo>
                  <a:cubicBezTo>
                    <a:pt x="1947" y="2157"/>
                    <a:pt x="1996" y="2160"/>
                    <a:pt x="2046" y="2166"/>
                  </a:cubicBezTo>
                  <a:cubicBezTo>
                    <a:pt x="2255" y="2198"/>
                    <a:pt x="2433" y="2311"/>
                    <a:pt x="2594" y="2455"/>
                  </a:cubicBezTo>
                  <a:cubicBezTo>
                    <a:pt x="2674" y="2537"/>
                    <a:pt x="2738" y="2633"/>
                    <a:pt x="2852" y="2681"/>
                  </a:cubicBezTo>
                  <a:cubicBezTo>
                    <a:pt x="2883" y="2695"/>
                    <a:pt x="2910" y="2701"/>
                    <a:pt x="2933" y="2701"/>
                  </a:cubicBezTo>
                  <a:cubicBezTo>
                    <a:pt x="3045" y="2701"/>
                    <a:pt x="3086" y="2562"/>
                    <a:pt x="3125" y="2455"/>
                  </a:cubicBezTo>
                  <a:cubicBezTo>
                    <a:pt x="3345" y="1905"/>
                    <a:pt x="3811" y="1247"/>
                    <a:pt x="4404" y="1247"/>
                  </a:cubicBezTo>
                  <a:cubicBezTo>
                    <a:pt x="4417" y="1247"/>
                    <a:pt x="4431" y="1247"/>
                    <a:pt x="4446" y="1248"/>
                  </a:cubicBezTo>
                  <a:cubicBezTo>
                    <a:pt x="4462" y="1247"/>
                    <a:pt x="4479" y="1247"/>
                    <a:pt x="4496" y="1247"/>
                  </a:cubicBezTo>
                  <a:cubicBezTo>
                    <a:pt x="4649" y="1247"/>
                    <a:pt x="4816" y="1278"/>
                    <a:pt x="4973" y="1278"/>
                  </a:cubicBezTo>
                  <a:cubicBezTo>
                    <a:pt x="5139" y="1278"/>
                    <a:pt x="5295" y="1243"/>
                    <a:pt x="5412" y="1103"/>
                  </a:cubicBezTo>
                  <a:cubicBezTo>
                    <a:pt x="5541" y="941"/>
                    <a:pt x="5590" y="733"/>
                    <a:pt x="5702" y="555"/>
                  </a:cubicBezTo>
                  <a:cubicBezTo>
                    <a:pt x="5815" y="346"/>
                    <a:pt x="6041" y="168"/>
                    <a:pt x="6234" y="168"/>
                  </a:cubicBezTo>
                  <a:cubicBezTo>
                    <a:pt x="6257" y="165"/>
                    <a:pt x="6279" y="163"/>
                    <a:pt x="6301" y="163"/>
                  </a:cubicBezTo>
                  <a:cubicBezTo>
                    <a:pt x="6482" y="163"/>
                    <a:pt x="6647" y="270"/>
                    <a:pt x="6862" y="314"/>
                  </a:cubicBezTo>
                  <a:cubicBezTo>
                    <a:pt x="6975" y="297"/>
                    <a:pt x="6943" y="136"/>
                    <a:pt x="6846" y="136"/>
                  </a:cubicBezTo>
                  <a:cubicBezTo>
                    <a:pt x="6668" y="69"/>
                    <a:pt x="6492" y="0"/>
                    <a:pt x="63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61"/>
            <p:cNvSpPr/>
            <p:nvPr/>
          </p:nvSpPr>
          <p:spPr>
            <a:xfrm>
              <a:off x="3952575" y="2082825"/>
              <a:ext cx="133100" cy="81225"/>
            </a:xfrm>
            <a:custGeom>
              <a:avLst/>
              <a:gdLst/>
              <a:ahLst/>
              <a:cxnLst/>
              <a:rect l="l" t="t" r="r" b="b"/>
              <a:pathLst>
                <a:path w="5324" h="3249" extrusionOk="0">
                  <a:moveTo>
                    <a:pt x="4844" y="0"/>
                  </a:moveTo>
                  <a:cubicBezTo>
                    <a:pt x="4670" y="0"/>
                    <a:pt x="4493" y="47"/>
                    <a:pt x="4350" y="133"/>
                  </a:cubicBezTo>
                  <a:cubicBezTo>
                    <a:pt x="4253" y="197"/>
                    <a:pt x="4188" y="294"/>
                    <a:pt x="4124" y="406"/>
                  </a:cubicBezTo>
                  <a:cubicBezTo>
                    <a:pt x="4050" y="505"/>
                    <a:pt x="4043" y="547"/>
                    <a:pt x="4000" y="547"/>
                  </a:cubicBezTo>
                  <a:cubicBezTo>
                    <a:pt x="3987" y="547"/>
                    <a:pt x="3970" y="543"/>
                    <a:pt x="3948" y="535"/>
                  </a:cubicBezTo>
                  <a:cubicBezTo>
                    <a:pt x="3787" y="455"/>
                    <a:pt x="3609" y="413"/>
                    <a:pt x="3432" y="413"/>
                  </a:cubicBezTo>
                  <a:cubicBezTo>
                    <a:pt x="3184" y="413"/>
                    <a:pt x="2937" y="495"/>
                    <a:pt x="2739" y="664"/>
                  </a:cubicBezTo>
                  <a:cubicBezTo>
                    <a:pt x="2449" y="938"/>
                    <a:pt x="2320" y="1325"/>
                    <a:pt x="2191" y="1695"/>
                  </a:cubicBezTo>
                  <a:cubicBezTo>
                    <a:pt x="2182" y="1744"/>
                    <a:pt x="2172" y="1764"/>
                    <a:pt x="2140" y="1764"/>
                  </a:cubicBezTo>
                  <a:cubicBezTo>
                    <a:pt x="2119" y="1764"/>
                    <a:pt x="2090" y="1756"/>
                    <a:pt x="2047" y="1744"/>
                  </a:cubicBezTo>
                  <a:cubicBezTo>
                    <a:pt x="1775" y="1619"/>
                    <a:pt x="1448" y="1479"/>
                    <a:pt x="1138" y="1479"/>
                  </a:cubicBezTo>
                  <a:cubicBezTo>
                    <a:pt x="1006" y="1479"/>
                    <a:pt x="878" y="1504"/>
                    <a:pt x="758" y="1566"/>
                  </a:cubicBezTo>
                  <a:cubicBezTo>
                    <a:pt x="387" y="1872"/>
                    <a:pt x="194" y="2323"/>
                    <a:pt x="65" y="2774"/>
                  </a:cubicBezTo>
                  <a:cubicBezTo>
                    <a:pt x="18" y="2903"/>
                    <a:pt x="18" y="3048"/>
                    <a:pt x="1" y="3176"/>
                  </a:cubicBezTo>
                  <a:cubicBezTo>
                    <a:pt x="1" y="3193"/>
                    <a:pt x="18" y="3225"/>
                    <a:pt x="18" y="3225"/>
                  </a:cubicBezTo>
                  <a:cubicBezTo>
                    <a:pt x="33" y="3241"/>
                    <a:pt x="53" y="3248"/>
                    <a:pt x="72" y="3248"/>
                  </a:cubicBezTo>
                  <a:cubicBezTo>
                    <a:pt x="110" y="3248"/>
                    <a:pt x="146" y="3220"/>
                    <a:pt x="146" y="3176"/>
                  </a:cubicBezTo>
                  <a:cubicBezTo>
                    <a:pt x="146" y="2903"/>
                    <a:pt x="243" y="2629"/>
                    <a:pt x="355" y="2371"/>
                  </a:cubicBezTo>
                  <a:cubicBezTo>
                    <a:pt x="484" y="2113"/>
                    <a:pt x="630" y="1840"/>
                    <a:pt x="855" y="1679"/>
                  </a:cubicBezTo>
                  <a:cubicBezTo>
                    <a:pt x="951" y="1644"/>
                    <a:pt x="1050" y="1630"/>
                    <a:pt x="1150" y="1630"/>
                  </a:cubicBezTo>
                  <a:cubicBezTo>
                    <a:pt x="1422" y="1630"/>
                    <a:pt x="1703" y="1738"/>
                    <a:pt x="1950" y="1856"/>
                  </a:cubicBezTo>
                  <a:cubicBezTo>
                    <a:pt x="2003" y="1882"/>
                    <a:pt x="2067" y="1909"/>
                    <a:pt x="2123" y="1909"/>
                  </a:cubicBezTo>
                  <a:cubicBezTo>
                    <a:pt x="2136" y="1909"/>
                    <a:pt x="2148" y="1907"/>
                    <a:pt x="2159" y="1905"/>
                  </a:cubicBezTo>
                  <a:cubicBezTo>
                    <a:pt x="2240" y="1905"/>
                    <a:pt x="2288" y="1856"/>
                    <a:pt x="2305" y="1791"/>
                  </a:cubicBezTo>
                  <a:cubicBezTo>
                    <a:pt x="2352" y="1679"/>
                    <a:pt x="2401" y="1566"/>
                    <a:pt x="2434" y="1454"/>
                  </a:cubicBezTo>
                  <a:cubicBezTo>
                    <a:pt x="2546" y="1196"/>
                    <a:pt x="2659" y="938"/>
                    <a:pt x="2868" y="760"/>
                  </a:cubicBezTo>
                  <a:cubicBezTo>
                    <a:pt x="2964" y="664"/>
                    <a:pt x="3254" y="584"/>
                    <a:pt x="3336" y="567"/>
                  </a:cubicBezTo>
                  <a:cubicBezTo>
                    <a:pt x="3362" y="565"/>
                    <a:pt x="3387" y="564"/>
                    <a:pt x="3412" y="564"/>
                  </a:cubicBezTo>
                  <a:cubicBezTo>
                    <a:pt x="3582" y="564"/>
                    <a:pt x="3716" y="610"/>
                    <a:pt x="3899" y="681"/>
                  </a:cubicBezTo>
                  <a:cubicBezTo>
                    <a:pt x="3939" y="688"/>
                    <a:pt x="3979" y="696"/>
                    <a:pt x="4018" y="696"/>
                  </a:cubicBezTo>
                  <a:cubicBezTo>
                    <a:pt x="4056" y="696"/>
                    <a:pt x="4092" y="688"/>
                    <a:pt x="4124" y="664"/>
                  </a:cubicBezTo>
                  <a:cubicBezTo>
                    <a:pt x="4237" y="552"/>
                    <a:pt x="4302" y="374"/>
                    <a:pt x="4431" y="277"/>
                  </a:cubicBezTo>
                  <a:cubicBezTo>
                    <a:pt x="4575" y="165"/>
                    <a:pt x="4688" y="165"/>
                    <a:pt x="4897" y="165"/>
                  </a:cubicBezTo>
                  <a:cubicBezTo>
                    <a:pt x="5011" y="181"/>
                    <a:pt x="5090" y="165"/>
                    <a:pt x="5172" y="262"/>
                  </a:cubicBezTo>
                  <a:cubicBezTo>
                    <a:pt x="5186" y="281"/>
                    <a:pt x="5205" y="289"/>
                    <a:pt x="5225" y="289"/>
                  </a:cubicBezTo>
                  <a:cubicBezTo>
                    <a:pt x="5273" y="289"/>
                    <a:pt x="5323" y="243"/>
                    <a:pt x="5300" y="197"/>
                  </a:cubicBezTo>
                  <a:cubicBezTo>
                    <a:pt x="5284" y="133"/>
                    <a:pt x="5236" y="101"/>
                    <a:pt x="5187" y="69"/>
                  </a:cubicBezTo>
                  <a:cubicBezTo>
                    <a:pt x="5082" y="22"/>
                    <a:pt x="4964" y="0"/>
                    <a:pt x="4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61"/>
            <p:cNvSpPr/>
            <p:nvPr/>
          </p:nvSpPr>
          <p:spPr>
            <a:xfrm>
              <a:off x="3927625" y="2061725"/>
              <a:ext cx="80450" cy="55650"/>
            </a:xfrm>
            <a:custGeom>
              <a:avLst/>
              <a:gdLst/>
              <a:ahLst/>
              <a:cxnLst/>
              <a:rect l="l" t="t" r="r" b="b"/>
              <a:pathLst>
                <a:path w="3218" h="2226" extrusionOk="0">
                  <a:moveTo>
                    <a:pt x="2780" y="0"/>
                  </a:moveTo>
                  <a:cubicBezTo>
                    <a:pt x="2318" y="0"/>
                    <a:pt x="1874" y="342"/>
                    <a:pt x="1804" y="816"/>
                  </a:cubicBezTo>
                  <a:cubicBezTo>
                    <a:pt x="1772" y="816"/>
                    <a:pt x="1740" y="799"/>
                    <a:pt x="1724" y="799"/>
                  </a:cubicBezTo>
                  <a:cubicBezTo>
                    <a:pt x="1579" y="754"/>
                    <a:pt x="1447" y="734"/>
                    <a:pt x="1328" y="734"/>
                  </a:cubicBezTo>
                  <a:cubicBezTo>
                    <a:pt x="721" y="734"/>
                    <a:pt x="423" y="1265"/>
                    <a:pt x="114" y="1830"/>
                  </a:cubicBezTo>
                  <a:cubicBezTo>
                    <a:pt x="81" y="1943"/>
                    <a:pt x="0" y="2088"/>
                    <a:pt x="17" y="2184"/>
                  </a:cubicBezTo>
                  <a:cubicBezTo>
                    <a:pt x="31" y="2213"/>
                    <a:pt x="55" y="2226"/>
                    <a:pt x="78" y="2226"/>
                  </a:cubicBezTo>
                  <a:cubicBezTo>
                    <a:pt x="107" y="2226"/>
                    <a:pt x="137" y="2205"/>
                    <a:pt x="146" y="2169"/>
                  </a:cubicBezTo>
                  <a:cubicBezTo>
                    <a:pt x="258" y="1750"/>
                    <a:pt x="565" y="1299"/>
                    <a:pt x="855" y="1009"/>
                  </a:cubicBezTo>
                  <a:cubicBezTo>
                    <a:pt x="995" y="910"/>
                    <a:pt x="1153" y="870"/>
                    <a:pt x="1316" y="870"/>
                  </a:cubicBezTo>
                  <a:cubicBezTo>
                    <a:pt x="1472" y="870"/>
                    <a:pt x="1632" y="906"/>
                    <a:pt x="1789" y="960"/>
                  </a:cubicBezTo>
                  <a:cubicBezTo>
                    <a:pt x="1812" y="972"/>
                    <a:pt x="1832" y="977"/>
                    <a:pt x="1851" y="977"/>
                  </a:cubicBezTo>
                  <a:cubicBezTo>
                    <a:pt x="1912" y="977"/>
                    <a:pt x="1950" y="922"/>
                    <a:pt x="1950" y="848"/>
                  </a:cubicBezTo>
                  <a:cubicBezTo>
                    <a:pt x="1965" y="687"/>
                    <a:pt x="2094" y="462"/>
                    <a:pt x="2240" y="333"/>
                  </a:cubicBezTo>
                  <a:cubicBezTo>
                    <a:pt x="2377" y="223"/>
                    <a:pt x="2642" y="148"/>
                    <a:pt x="2817" y="148"/>
                  </a:cubicBezTo>
                  <a:cubicBezTo>
                    <a:pt x="2848" y="148"/>
                    <a:pt x="2875" y="150"/>
                    <a:pt x="2899" y="155"/>
                  </a:cubicBezTo>
                  <a:cubicBezTo>
                    <a:pt x="2981" y="155"/>
                    <a:pt x="3045" y="204"/>
                    <a:pt x="3125" y="219"/>
                  </a:cubicBezTo>
                  <a:cubicBezTo>
                    <a:pt x="3130" y="221"/>
                    <a:pt x="3136" y="222"/>
                    <a:pt x="3141" y="222"/>
                  </a:cubicBezTo>
                  <a:cubicBezTo>
                    <a:pt x="3183" y="222"/>
                    <a:pt x="3218" y="166"/>
                    <a:pt x="3189" y="123"/>
                  </a:cubicBezTo>
                  <a:cubicBezTo>
                    <a:pt x="3142" y="58"/>
                    <a:pt x="3060" y="43"/>
                    <a:pt x="2996" y="26"/>
                  </a:cubicBezTo>
                  <a:cubicBezTo>
                    <a:pt x="2925" y="9"/>
                    <a:pt x="2852" y="0"/>
                    <a:pt x="27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61"/>
            <p:cNvSpPr/>
            <p:nvPr/>
          </p:nvSpPr>
          <p:spPr>
            <a:xfrm>
              <a:off x="3851525" y="1955650"/>
              <a:ext cx="57025" cy="105600"/>
            </a:xfrm>
            <a:custGeom>
              <a:avLst/>
              <a:gdLst/>
              <a:ahLst/>
              <a:cxnLst/>
              <a:rect l="l" t="t" r="r" b="b"/>
              <a:pathLst>
                <a:path w="2281" h="4224" extrusionOk="0">
                  <a:moveTo>
                    <a:pt x="2203" y="1"/>
                  </a:moveTo>
                  <a:cubicBezTo>
                    <a:pt x="2170" y="1"/>
                    <a:pt x="2129" y="10"/>
                    <a:pt x="2095" y="17"/>
                  </a:cubicBezTo>
                  <a:cubicBezTo>
                    <a:pt x="1917" y="49"/>
                    <a:pt x="1773" y="195"/>
                    <a:pt x="1659" y="356"/>
                  </a:cubicBezTo>
                  <a:cubicBezTo>
                    <a:pt x="1579" y="453"/>
                    <a:pt x="1466" y="581"/>
                    <a:pt x="1386" y="710"/>
                  </a:cubicBezTo>
                  <a:cubicBezTo>
                    <a:pt x="1176" y="983"/>
                    <a:pt x="1193" y="1338"/>
                    <a:pt x="1273" y="1644"/>
                  </a:cubicBezTo>
                  <a:cubicBezTo>
                    <a:pt x="1322" y="1805"/>
                    <a:pt x="1401" y="1950"/>
                    <a:pt x="1450" y="2095"/>
                  </a:cubicBezTo>
                  <a:cubicBezTo>
                    <a:pt x="1374" y="2084"/>
                    <a:pt x="1295" y="2079"/>
                    <a:pt x="1216" y="2079"/>
                  </a:cubicBezTo>
                  <a:cubicBezTo>
                    <a:pt x="832" y="2079"/>
                    <a:pt x="443" y="2217"/>
                    <a:pt x="242" y="2579"/>
                  </a:cubicBezTo>
                  <a:cubicBezTo>
                    <a:pt x="97" y="2820"/>
                    <a:pt x="1" y="3126"/>
                    <a:pt x="49" y="3416"/>
                  </a:cubicBezTo>
                  <a:cubicBezTo>
                    <a:pt x="97" y="3689"/>
                    <a:pt x="162" y="4028"/>
                    <a:pt x="371" y="4221"/>
                  </a:cubicBezTo>
                  <a:cubicBezTo>
                    <a:pt x="377" y="4223"/>
                    <a:pt x="384" y="4224"/>
                    <a:pt x="390" y="4224"/>
                  </a:cubicBezTo>
                  <a:cubicBezTo>
                    <a:pt x="444" y="4224"/>
                    <a:pt x="481" y="4166"/>
                    <a:pt x="452" y="4108"/>
                  </a:cubicBezTo>
                  <a:cubicBezTo>
                    <a:pt x="177" y="3689"/>
                    <a:pt x="97" y="3255"/>
                    <a:pt x="291" y="2820"/>
                  </a:cubicBezTo>
                  <a:cubicBezTo>
                    <a:pt x="403" y="2546"/>
                    <a:pt x="645" y="2289"/>
                    <a:pt x="950" y="2256"/>
                  </a:cubicBezTo>
                  <a:cubicBezTo>
                    <a:pt x="1008" y="2240"/>
                    <a:pt x="1125" y="2236"/>
                    <a:pt x="1235" y="2236"/>
                  </a:cubicBezTo>
                  <a:cubicBezTo>
                    <a:pt x="1342" y="2236"/>
                    <a:pt x="1443" y="2240"/>
                    <a:pt x="1483" y="2240"/>
                  </a:cubicBezTo>
                  <a:cubicBezTo>
                    <a:pt x="1506" y="2246"/>
                    <a:pt x="1527" y="2250"/>
                    <a:pt x="1547" y="2250"/>
                  </a:cubicBezTo>
                  <a:cubicBezTo>
                    <a:pt x="1623" y="2250"/>
                    <a:pt x="1666" y="2201"/>
                    <a:pt x="1627" y="2111"/>
                  </a:cubicBezTo>
                  <a:cubicBezTo>
                    <a:pt x="1450" y="1741"/>
                    <a:pt x="1289" y="1338"/>
                    <a:pt x="1401" y="983"/>
                  </a:cubicBezTo>
                  <a:cubicBezTo>
                    <a:pt x="1483" y="807"/>
                    <a:pt x="1627" y="629"/>
                    <a:pt x="1773" y="468"/>
                  </a:cubicBezTo>
                  <a:cubicBezTo>
                    <a:pt x="1852" y="339"/>
                    <a:pt x="1949" y="210"/>
                    <a:pt x="2095" y="178"/>
                  </a:cubicBezTo>
                  <a:cubicBezTo>
                    <a:pt x="2159" y="163"/>
                    <a:pt x="2271" y="178"/>
                    <a:pt x="2271" y="81"/>
                  </a:cubicBezTo>
                  <a:cubicBezTo>
                    <a:pt x="2281" y="18"/>
                    <a:pt x="2248" y="1"/>
                    <a:pt x="22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61"/>
            <p:cNvSpPr/>
            <p:nvPr/>
          </p:nvSpPr>
          <p:spPr>
            <a:xfrm>
              <a:off x="3789900" y="1931650"/>
              <a:ext cx="65175" cy="123700"/>
            </a:xfrm>
            <a:custGeom>
              <a:avLst/>
              <a:gdLst/>
              <a:ahLst/>
              <a:cxnLst/>
              <a:rect l="l" t="t" r="r" b="b"/>
              <a:pathLst>
                <a:path w="2607" h="4948" extrusionOk="0">
                  <a:moveTo>
                    <a:pt x="2517" y="0"/>
                  </a:moveTo>
                  <a:cubicBezTo>
                    <a:pt x="2505" y="0"/>
                    <a:pt x="2492" y="3"/>
                    <a:pt x="2481" y="11"/>
                  </a:cubicBezTo>
                  <a:cubicBezTo>
                    <a:pt x="2417" y="75"/>
                    <a:pt x="2352" y="156"/>
                    <a:pt x="2273" y="221"/>
                  </a:cubicBezTo>
                  <a:cubicBezTo>
                    <a:pt x="1983" y="526"/>
                    <a:pt x="1676" y="687"/>
                    <a:pt x="1354" y="977"/>
                  </a:cubicBezTo>
                  <a:cubicBezTo>
                    <a:pt x="1225" y="1123"/>
                    <a:pt x="1081" y="1284"/>
                    <a:pt x="1032" y="1492"/>
                  </a:cubicBezTo>
                  <a:cubicBezTo>
                    <a:pt x="967" y="1815"/>
                    <a:pt x="1016" y="2169"/>
                    <a:pt x="1193" y="2443"/>
                  </a:cubicBezTo>
                  <a:cubicBezTo>
                    <a:pt x="1193" y="2459"/>
                    <a:pt x="1210" y="2491"/>
                    <a:pt x="1225" y="2508"/>
                  </a:cubicBezTo>
                  <a:cubicBezTo>
                    <a:pt x="887" y="2572"/>
                    <a:pt x="501" y="2637"/>
                    <a:pt x="308" y="2942"/>
                  </a:cubicBezTo>
                  <a:cubicBezTo>
                    <a:pt x="98" y="3425"/>
                    <a:pt x="1" y="3957"/>
                    <a:pt x="18" y="4488"/>
                  </a:cubicBezTo>
                  <a:cubicBezTo>
                    <a:pt x="33" y="4617"/>
                    <a:pt x="50" y="4827"/>
                    <a:pt x="130" y="4939"/>
                  </a:cubicBezTo>
                  <a:cubicBezTo>
                    <a:pt x="139" y="4945"/>
                    <a:pt x="149" y="4948"/>
                    <a:pt x="160" y="4948"/>
                  </a:cubicBezTo>
                  <a:cubicBezTo>
                    <a:pt x="205" y="4948"/>
                    <a:pt x="253" y="4898"/>
                    <a:pt x="226" y="4859"/>
                  </a:cubicBezTo>
                  <a:cubicBezTo>
                    <a:pt x="147" y="4569"/>
                    <a:pt x="130" y="4279"/>
                    <a:pt x="179" y="4005"/>
                  </a:cubicBezTo>
                  <a:cubicBezTo>
                    <a:pt x="226" y="3667"/>
                    <a:pt x="291" y="3329"/>
                    <a:pt x="420" y="3023"/>
                  </a:cubicBezTo>
                  <a:cubicBezTo>
                    <a:pt x="597" y="2733"/>
                    <a:pt x="1048" y="2684"/>
                    <a:pt x="1306" y="2652"/>
                  </a:cubicBezTo>
                  <a:cubicBezTo>
                    <a:pt x="1418" y="2652"/>
                    <a:pt x="1418" y="2540"/>
                    <a:pt x="1354" y="2459"/>
                  </a:cubicBezTo>
                  <a:cubicBezTo>
                    <a:pt x="1128" y="2104"/>
                    <a:pt x="1048" y="1606"/>
                    <a:pt x="1289" y="1284"/>
                  </a:cubicBezTo>
                  <a:cubicBezTo>
                    <a:pt x="1515" y="945"/>
                    <a:pt x="1918" y="768"/>
                    <a:pt x="2208" y="494"/>
                  </a:cubicBezTo>
                  <a:cubicBezTo>
                    <a:pt x="2337" y="350"/>
                    <a:pt x="2514" y="253"/>
                    <a:pt x="2595" y="75"/>
                  </a:cubicBezTo>
                  <a:cubicBezTo>
                    <a:pt x="2607" y="38"/>
                    <a:pt x="2561" y="0"/>
                    <a:pt x="25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61"/>
            <p:cNvSpPr/>
            <p:nvPr/>
          </p:nvSpPr>
          <p:spPr>
            <a:xfrm>
              <a:off x="3732350" y="1954450"/>
              <a:ext cx="29400" cy="91200"/>
            </a:xfrm>
            <a:custGeom>
              <a:avLst/>
              <a:gdLst/>
              <a:ahLst/>
              <a:cxnLst/>
              <a:rect l="l" t="t" r="r" b="b"/>
              <a:pathLst>
                <a:path w="1176" h="3648" extrusionOk="0">
                  <a:moveTo>
                    <a:pt x="886" y="1"/>
                  </a:moveTo>
                  <a:cubicBezTo>
                    <a:pt x="741" y="65"/>
                    <a:pt x="677" y="258"/>
                    <a:pt x="596" y="387"/>
                  </a:cubicBezTo>
                  <a:cubicBezTo>
                    <a:pt x="435" y="823"/>
                    <a:pt x="484" y="1467"/>
                    <a:pt x="870" y="1757"/>
                  </a:cubicBezTo>
                  <a:cubicBezTo>
                    <a:pt x="853" y="1772"/>
                    <a:pt x="838" y="1772"/>
                    <a:pt x="806" y="1789"/>
                  </a:cubicBezTo>
                  <a:cubicBezTo>
                    <a:pt x="258" y="1998"/>
                    <a:pt x="0" y="2465"/>
                    <a:pt x="241" y="3045"/>
                  </a:cubicBezTo>
                  <a:cubicBezTo>
                    <a:pt x="338" y="3254"/>
                    <a:pt x="484" y="3447"/>
                    <a:pt x="628" y="3625"/>
                  </a:cubicBezTo>
                  <a:cubicBezTo>
                    <a:pt x="640" y="3636"/>
                    <a:pt x="659" y="3648"/>
                    <a:pt x="681" y="3648"/>
                  </a:cubicBezTo>
                  <a:cubicBezTo>
                    <a:pt x="690" y="3648"/>
                    <a:pt x="700" y="3646"/>
                    <a:pt x="709" y="3641"/>
                  </a:cubicBezTo>
                  <a:cubicBezTo>
                    <a:pt x="741" y="3625"/>
                    <a:pt x="757" y="3561"/>
                    <a:pt x="725" y="3529"/>
                  </a:cubicBezTo>
                  <a:cubicBezTo>
                    <a:pt x="290" y="3029"/>
                    <a:pt x="16" y="2320"/>
                    <a:pt x="725" y="1982"/>
                  </a:cubicBezTo>
                  <a:cubicBezTo>
                    <a:pt x="821" y="1918"/>
                    <a:pt x="1175" y="1837"/>
                    <a:pt x="1014" y="1692"/>
                  </a:cubicBezTo>
                  <a:cubicBezTo>
                    <a:pt x="950" y="1643"/>
                    <a:pt x="870" y="1579"/>
                    <a:pt x="821" y="1515"/>
                  </a:cubicBezTo>
                  <a:cubicBezTo>
                    <a:pt x="709" y="1354"/>
                    <a:pt x="677" y="1177"/>
                    <a:pt x="660" y="984"/>
                  </a:cubicBezTo>
                  <a:cubicBezTo>
                    <a:pt x="645" y="726"/>
                    <a:pt x="660" y="501"/>
                    <a:pt x="821" y="275"/>
                  </a:cubicBezTo>
                  <a:cubicBezTo>
                    <a:pt x="853" y="211"/>
                    <a:pt x="902" y="178"/>
                    <a:pt x="950" y="97"/>
                  </a:cubicBezTo>
                  <a:cubicBezTo>
                    <a:pt x="967" y="65"/>
                    <a:pt x="935" y="1"/>
                    <a:pt x="8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61"/>
            <p:cNvSpPr/>
            <p:nvPr/>
          </p:nvSpPr>
          <p:spPr>
            <a:xfrm>
              <a:off x="3574900" y="2561600"/>
              <a:ext cx="53175" cy="114850"/>
            </a:xfrm>
            <a:custGeom>
              <a:avLst/>
              <a:gdLst/>
              <a:ahLst/>
              <a:cxnLst/>
              <a:rect l="l" t="t" r="r" b="b"/>
              <a:pathLst>
                <a:path w="2127" h="4594" extrusionOk="0">
                  <a:moveTo>
                    <a:pt x="1454" y="1"/>
                  </a:moveTo>
                  <a:cubicBezTo>
                    <a:pt x="1407" y="1"/>
                    <a:pt x="1356" y="71"/>
                    <a:pt x="1385" y="116"/>
                  </a:cubicBezTo>
                  <a:cubicBezTo>
                    <a:pt x="1531" y="342"/>
                    <a:pt x="1660" y="599"/>
                    <a:pt x="1756" y="840"/>
                  </a:cubicBezTo>
                  <a:cubicBezTo>
                    <a:pt x="1950" y="1244"/>
                    <a:pt x="2030" y="1613"/>
                    <a:pt x="1643" y="1888"/>
                  </a:cubicBezTo>
                  <a:cubicBezTo>
                    <a:pt x="1305" y="2193"/>
                    <a:pt x="661" y="2290"/>
                    <a:pt x="597" y="2822"/>
                  </a:cubicBezTo>
                  <a:cubicBezTo>
                    <a:pt x="548" y="3112"/>
                    <a:pt x="677" y="3321"/>
                    <a:pt x="726" y="3546"/>
                  </a:cubicBezTo>
                  <a:cubicBezTo>
                    <a:pt x="805" y="3804"/>
                    <a:pt x="355" y="4287"/>
                    <a:pt x="146" y="4416"/>
                  </a:cubicBezTo>
                  <a:cubicBezTo>
                    <a:pt x="49" y="4416"/>
                    <a:pt x="0" y="4561"/>
                    <a:pt x="114" y="4594"/>
                  </a:cubicBezTo>
                  <a:cubicBezTo>
                    <a:pt x="275" y="4594"/>
                    <a:pt x="307" y="4497"/>
                    <a:pt x="419" y="4416"/>
                  </a:cubicBezTo>
                  <a:cubicBezTo>
                    <a:pt x="709" y="4175"/>
                    <a:pt x="999" y="3788"/>
                    <a:pt x="870" y="3402"/>
                  </a:cubicBezTo>
                  <a:cubicBezTo>
                    <a:pt x="741" y="3127"/>
                    <a:pt x="677" y="2805"/>
                    <a:pt x="854" y="2597"/>
                  </a:cubicBezTo>
                  <a:cubicBezTo>
                    <a:pt x="1128" y="2339"/>
                    <a:pt x="1531" y="2210"/>
                    <a:pt x="1821" y="1936"/>
                  </a:cubicBezTo>
                  <a:cubicBezTo>
                    <a:pt x="2046" y="1742"/>
                    <a:pt x="2126" y="1405"/>
                    <a:pt x="2030" y="1115"/>
                  </a:cubicBezTo>
                  <a:cubicBezTo>
                    <a:pt x="1868" y="744"/>
                    <a:pt x="1740" y="309"/>
                    <a:pt x="1466" y="3"/>
                  </a:cubicBezTo>
                  <a:cubicBezTo>
                    <a:pt x="1462" y="1"/>
                    <a:pt x="1458" y="1"/>
                    <a:pt x="14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61"/>
            <p:cNvSpPr/>
            <p:nvPr/>
          </p:nvSpPr>
          <p:spPr>
            <a:xfrm>
              <a:off x="3640550" y="2587425"/>
              <a:ext cx="41075" cy="92650"/>
            </a:xfrm>
            <a:custGeom>
              <a:avLst/>
              <a:gdLst/>
              <a:ahLst/>
              <a:cxnLst/>
              <a:rect l="l" t="t" r="r" b="b"/>
              <a:pathLst>
                <a:path w="1643" h="3706" extrusionOk="0">
                  <a:moveTo>
                    <a:pt x="1192" y="0"/>
                  </a:moveTo>
                  <a:cubicBezTo>
                    <a:pt x="1135" y="0"/>
                    <a:pt x="1086" y="61"/>
                    <a:pt x="1143" y="129"/>
                  </a:cubicBezTo>
                  <a:cubicBezTo>
                    <a:pt x="1240" y="194"/>
                    <a:pt x="1289" y="275"/>
                    <a:pt x="1336" y="387"/>
                  </a:cubicBezTo>
                  <a:cubicBezTo>
                    <a:pt x="1433" y="645"/>
                    <a:pt x="1497" y="984"/>
                    <a:pt x="1450" y="1209"/>
                  </a:cubicBezTo>
                  <a:cubicBezTo>
                    <a:pt x="1369" y="1515"/>
                    <a:pt x="1095" y="1725"/>
                    <a:pt x="902" y="1998"/>
                  </a:cubicBezTo>
                  <a:cubicBezTo>
                    <a:pt x="870" y="2062"/>
                    <a:pt x="853" y="2127"/>
                    <a:pt x="870" y="2208"/>
                  </a:cubicBezTo>
                  <a:cubicBezTo>
                    <a:pt x="870" y="2221"/>
                    <a:pt x="907" y="2361"/>
                    <a:pt x="905" y="2361"/>
                  </a:cubicBezTo>
                  <a:cubicBezTo>
                    <a:pt x="905" y="2361"/>
                    <a:pt x="904" y="2358"/>
                    <a:pt x="902" y="2352"/>
                  </a:cubicBezTo>
                  <a:lnTo>
                    <a:pt x="902" y="2352"/>
                  </a:lnTo>
                  <a:cubicBezTo>
                    <a:pt x="950" y="2674"/>
                    <a:pt x="853" y="2900"/>
                    <a:pt x="660" y="3110"/>
                  </a:cubicBezTo>
                  <a:cubicBezTo>
                    <a:pt x="467" y="3303"/>
                    <a:pt x="322" y="3415"/>
                    <a:pt x="65" y="3544"/>
                  </a:cubicBezTo>
                  <a:lnTo>
                    <a:pt x="16" y="3593"/>
                  </a:lnTo>
                  <a:cubicBezTo>
                    <a:pt x="0" y="3657"/>
                    <a:pt x="48" y="3705"/>
                    <a:pt x="97" y="3705"/>
                  </a:cubicBezTo>
                  <a:cubicBezTo>
                    <a:pt x="161" y="3705"/>
                    <a:pt x="209" y="3657"/>
                    <a:pt x="258" y="3641"/>
                  </a:cubicBezTo>
                  <a:cubicBezTo>
                    <a:pt x="838" y="3303"/>
                    <a:pt x="1224" y="2788"/>
                    <a:pt x="1014" y="2176"/>
                  </a:cubicBezTo>
                  <a:cubicBezTo>
                    <a:pt x="1014" y="2094"/>
                    <a:pt x="1014" y="2094"/>
                    <a:pt x="1079" y="2015"/>
                  </a:cubicBezTo>
                  <a:cubicBezTo>
                    <a:pt x="1289" y="1772"/>
                    <a:pt x="1546" y="1515"/>
                    <a:pt x="1611" y="1192"/>
                  </a:cubicBezTo>
                  <a:cubicBezTo>
                    <a:pt x="1643" y="806"/>
                    <a:pt x="1546" y="275"/>
                    <a:pt x="1256" y="33"/>
                  </a:cubicBezTo>
                  <a:cubicBezTo>
                    <a:pt x="1238" y="10"/>
                    <a:pt x="1214" y="0"/>
                    <a:pt x="11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61"/>
            <p:cNvSpPr/>
            <p:nvPr/>
          </p:nvSpPr>
          <p:spPr>
            <a:xfrm>
              <a:off x="3706225" y="2581750"/>
              <a:ext cx="31375" cy="72600"/>
            </a:xfrm>
            <a:custGeom>
              <a:avLst/>
              <a:gdLst/>
              <a:ahLst/>
              <a:cxnLst/>
              <a:rect l="l" t="t" r="r" b="b"/>
              <a:pathLst>
                <a:path w="1255" h="2904" extrusionOk="0">
                  <a:moveTo>
                    <a:pt x="915" y="0"/>
                  </a:moveTo>
                  <a:cubicBezTo>
                    <a:pt x="857" y="0"/>
                    <a:pt x="806" y="71"/>
                    <a:pt x="835" y="115"/>
                  </a:cubicBezTo>
                  <a:cubicBezTo>
                    <a:pt x="917" y="244"/>
                    <a:pt x="981" y="324"/>
                    <a:pt x="996" y="453"/>
                  </a:cubicBezTo>
                  <a:cubicBezTo>
                    <a:pt x="1061" y="840"/>
                    <a:pt x="1061" y="1291"/>
                    <a:pt x="900" y="1709"/>
                  </a:cubicBezTo>
                  <a:cubicBezTo>
                    <a:pt x="803" y="1967"/>
                    <a:pt x="530" y="2225"/>
                    <a:pt x="320" y="2482"/>
                  </a:cubicBezTo>
                  <a:cubicBezTo>
                    <a:pt x="240" y="2579"/>
                    <a:pt x="127" y="2676"/>
                    <a:pt x="30" y="2789"/>
                  </a:cubicBezTo>
                  <a:cubicBezTo>
                    <a:pt x="1" y="2832"/>
                    <a:pt x="51" y="2903"/>
                    <a:pt x="109" y="2903"/>
                  </a:cubicBezTo>
                  <a:cubicBezTo>
                    <a:pt x="115" y="2903"/>
                    <a:pt x="121" y="2903"/>
                    <a:pt x="127" y="2901"/>
                  </a:cubicBezTo>
                  <a:cubicBezTo>
                    <a:pt x="433" y="2628"/>
                    <a:pt x="691" y="2306"/>
                    <a:pt x="932" y="1984"/>
                  </a:cubicBezTo>
                  <a:cubicBezTo>
                    <a:pt x="1206" y="1468"/>
                    <a:pt x="1254" y="824"/>
                    <a:pt x="1110" y="277"/>
                  </a:cubicBezTo>
                  <a:cubicBezTo>
                    <a:pt x="1061" y="195"/>
                    <a:pt x="1013" y="51"/>
                    <a:pt x="932" y="2"/>
                  </a:cubicBezTo>
                  <a:cubicBezTo>
                    <a:pt x="926" y="1"/>
                    <a:pt x="921" y="0"/>
                    <a:pt x="9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61"/>
            <p:cNvSpPr/>
            <p:nvPr/>
          </p:nvSpPr>
          <p:spPr>
            <a:xfrm>
              <a:off x="3325225" y="2459175"/>
              <a:ext cx="108750" cy="51850"/>
            </a:xfrm>
            <a:custGeom>
              <a:avLst/>
              <a:gdLst/>
              <a:ahLst/>
              <a:cxnLst/>
              <a:rect l="l" t="t" r="r" b="b"/>
              <a:pathLst>
                <a:path w="4350" h="2074" extrusionOk="0">
                  <a:moveTo>
                    <a:pt x="4244" y="0"/>
                  </a:moveTo>
                  <a:cubicBezTo>
                    <a:pt x="4224" y="0"/>
                    <a:pt x="4205" y="4"/>
                    <a:pt x="4189" y="9"/>
                  </a:cubicBezTo>
                  <a:cubicBezTo>
                    <a:pt x="3948" y="41"/>
                    <a:pt x="3706" y="41"/>
                    <a:pt x="3480" y="154"/>
                  </a:cubicBezTo>
                  <a:cubicBezTo>
                    <a:pt x="3287" y="234"/>
                    <a:pt x="3158" y="444"/>
                    <a:pt x="3046" y="621"/>
                  </a:cubicBezTo>
                  <a:cubicBezTo>
                    <a:pt x="2949" y="766"/>
                    <a:pt x="2853" y="911"/>
                    <a:pt x="2772" y="1056"/>
                  </a:cubicBezTo>
                  <a:cubicBezTo>
                    <a:pt x="2578" y="1362"/>
                    <a:pt x="2321" y="1619"/>
                    <a:pt x="1983" y="1780"/>
                  </a:cubicBezTo>
                  <a:cubicBezTo>
                    <a:pt x="1727" y="1871"/>
                    <a:pt x="1399" y="1919"/>
                    <a:pt x="1130" y="1919"/>
                  </a:cubicBezTo>
                  <a:cubicBezTo>
                    <a:pt x="1061" y="1919"/>
                    <a:pt x="995" y="1916"/>
                    <a:pt x="935" y="1909"/>
                  </a:cubicBezTo>
                  <a:cubicBezTo>
                    <a:pt x="662" y="1862"/>
                    <a:pt x="388" y="1797"/>
                    <a:pt x="147" y="1652"/>
                  </a:cubicBezTo>
                  <a:cubicBezTo>
                    <a:pt x="135" y="1644"/>
                    <a:pt x="122" y="1641"/>
                    <a:pt x="111" y="1641"/>
                  </a:cubicBezTo>
                  <a:cubicBezTo>
                    <a:pt x="45" y="1641"/>
                    <a:pt x="0" y="1740"/>
                    <a:pt x="82" y="1780"/>
                  </a:cubicBezTo>
                  <a:cubicBezTo>
                    <a:pt x="418" y="1972"/>
                    <a:pt x="812" y="2074"/>
                    <a:pt x="1204" y="2074"/>
                  </a:cubicBezTo>
                  <a:cubicBezTo>
                    <a:pt x="1733" y="2074"/>
                    <a:pt x="2257" y="1889"/>
                    <a:pt x="2627" y="1491"/>
                  </a:cubicBezTo>
                  <a:cubicBezTo>
                    <a:pt x="2933" y="1185"/>
                    <a:pt x="3143" y="702"/>
                    <a:pt x="3368" y="444"/>
                  </a:cubicBezTo>
                  <a:cubicBezTo>
                    <a:pt x="3497" y="299"/>
                    <a:pt x="3594" y="267"/>
                    <a:pt x="3787" y="219"/>
                  </a:cubicBezTo>
                  <a:cubicBezTo>
                    <a:pt x="3916" y="187"/>
                    <a:pt x="4109" y="187"/>
                    <a:pt x="4286" y="154"/>
                  </a:cubicBezTo>
                  <a:cubicBezTo>
                    <a:pt x="4335" y="138"/>
                    <a:pt x="4350" y="90"/>
                    <a:pt x="4335" y="58"/>
                  </a:cubicBezTo>
                  <a:cubicBezTo>
                    <a:pt x="4323" y="15"/>
                    <a:pt x="4284" y="0"/>
                    <a:pt x="42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61"/>
            <p:cNvSpPr/>
            <p:nvPr/>
          </p:nvSpPr>
          <p:spPr>
            <a:xfrm>
              <a:off x="3350700" y="2483125"/>
              <a:ext cx="109050" cy="70550"/>
            </a:xfrm>
            <a:custGeom>
              <a:avLst/>
              <a:gdLst/>
              <a:ahLst/>
              <a:cxnLst/>
              <a:rect l="l" t="t" r="r" b="b"/>
              <a:pathLst>
                <a:path w="4362" h="2822" extrusionOk="0">
                  <a:moveTo>
                    <a:pt x="4136" y="0"/>
                  </a:moveTo>
                  <a:cubicBezTo>
                    <a:pt x="4035" y="0"/>
                    <a:pt x="3927" y="17"/>
                    <a:pt x="3831" y="17"/>
                  </a:cubicBezTo>
                  <a:cubicBezTo>
                    <a:pt x="3363" y="66"/>
                    <a:pt x="2929" y="339"/>
                    <a:pt x="2736" y="790"/>
                  </a:cubicBezTo>
                  <a:cubicBezTo>
                    <a:pt x="2575" y="1129"/>
                    <a:pt x="2510" y="1435"/>
                    <a:pt x="2204" y="1692"/>
                  </a:cubicBezTo>
                  <a:cubicBezTo>
                    <a:pt x="1720" y="2063"/>
                    <a:pt x="1157" y="2289"/>
                    <a:pt x="593" y="2514"/>
                  </a:cubicBezTo>
                  <a:cubicBezTo>
                    <a:pt x="416" y="2579"/>
                    <a:pt x="191" y="2594"/>
                    <a:pt x="30" y="2708"/>
                  </a:cubicBezTo>
                  <a:cubicBezTo>
                    <a:pt x="1" y="2751"/>
                    <a:pt x="37" y="2822"/>
                    <a:pt x="93" y="2822"/>
                  </a:cubicBezTo>
                  <a:cubicBezTo>
                    <a:pt x="98" y="2822"/>
                    <a:pt x="104" y="2821"/>
                    <a:pt x="110" y="2820"/>
                  </a:cubicBezTo>
                  <a:cubicBezTo>
                    <a:pt x="883" y="2579"/>
                    <a:pt x="1688" y="2304"/>
                    <a:pt x="2332" y="1789"/>
                  </a:cubicBezTo>
                  <a:cubicBezTo>
                    <a:pt x="2590" y="1563"/>
                    <a:pt x="2703" y="1258"/>
                    <a:pt x="2816" y="984"/>
                  </a:cubicBezTo>
                  <a:cubicBezTo>
                    <a:pt x="3041" y="372"/>
                    <a:pt x="3541" y="163"/>
                    <a:pt x="4104" y="163"/>
                  </a:cubicBezTo>
                  <a:cubicBezTo>
                    <a:pt x="4123" y="159"/>
                    <a:pt x="4143" y="158"/>
                    <a:pt x="4163" y="158"/>
                  </a:cubicBezTo>
                  <a:cubicBezTo>
                    <a:pt x="4196" y="158"/>
                    <a:pt x="4230" y="161"/>
                    <a:pt x="4259" y="161"/>
                  </a:cubicBezTo>
                  <a:cubicBezTo>
                    <a:pt x="4287" y="161"/>
                    <a:pt x="4312" y="158"/>
                    <a:pt x="4330" y="146"/>
                  </a:cubicBezTo>
                  <a:cubicBezTo>
                    <a:pt x="4362" y="114"/>
                    <a:pt x="4362" y="49"/>
                    <a:pt x="4330" y="34"/>
                  </a:cubicBezTo>
                  <a:cubicBezTo>
                    <a:pt x="4271" y="8"/>
                    <a:pt x="4205" y="0"/>
                    <a:pt x="41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61"/>
            <p:cNvSpPr/>
            <p:nvPr/>
          </p:nvSpPr>
          <p:spPr>
            <a:xfrm>
              <a:off x="3430100" y="2515950"/>
              <a:ext cx="60550" cy="35025"/>
            </a:xfrm>
            <a:custGeom>
              <a:avLst/>
              <a:gdLst/>
              <a:ahLst/>
              <a:cxnLst/>
              <a:rect l="l" t="t" r="r" b="b"/>
              <a:pathLst>
                <a:path w="2422" h="1401" extrusionOk="0">
                  <a:moveTo>
                    <a:pt x="2176" y="0"/>
                  </a:moveTo>
                  <a:cubicBezTo>
                    <a:pt x="1643" y="0"/>
                    <a:pt x="1200" y="421"/>
                    <a:pt x="784" y="718"/>
                  </a:cubicBezTo>
                  <a:cubicBezTo>
                    <a:pt x="542" y="895"/>
                    <a:pt x="284" y="1072"/>
                    <a:pt x="43" y="1266"/>
                  </a:cubicBezTo>
                  <a:cubicBezTo>
                    <a:pt x="1" y="1321"/>
                    <a:pt x="55" y="1401"/>
                    <a:pt x="113" y="1401"/>
                  </a:cubicBezTo>
                  <a:cubicBezTo>
                    <a:pt x="122" y="1401"/>
                    <a:pt x="131" y="1399"/>
                    <a:pt x="140" y="1395"/>
                  </a:cubicBezTo>
                  <a:cubicBezTo>
                    <a:pt x="494" y="1120"/>
                    <a:pt x="864" y="847"/>
                    <a:pt x="1218" y="589"/>
                  </a:cubicBezTo>
                  <a:cubicBezTo>
                    <a:pt x="1574" y="322"/>
                    <a:pt x="1863" y="150"/>
                    <a:pt x="2246" y="150"/>
                  </a:cubicBezTo>
                  <a:cubicBezTo>
                    <a:pt x="2278" y="150"/>
                    <a:pt x="2312" y="151"/>
                    <a:pt x="2345" y="154"/>
                  </a:cubicBezTo>
                  <a:cubicBezTo>
                    <a:pt x="2422" y="123"/>
                    <a:pt x="2398" y="8"/>
                    <a:pt x="2327" y="8"/>
                  </a:cubicBezTo>
                  <a:cubicBezTo>
                    <a:pt x="2323" y="8"/>
                    <a:pt x="2318" y="8"/>
                    <a:pt x="2313" y="9"/>
                  </a:cubicBezTo>
                  <a:cubicBezTo>
                    <a:pt x="2267" y="3"/>
                    <a:pt x="2221" y="0"/>
                    <a:pt x="21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61"/>
            <p:cNvSpPr/>
            <p:nvPr/>
          </p:nvSpPr>
          <p:spPr>
            <a:xfrm>
              <a:off x="3349900" y="2132925"/>
              <a:ext cx="107450" cy="57675"/>
            </a:xfrm>
            <a:custGeom>
              <a:avLst/>
              <a:gdLst/>
              <a:ahLst/>
              <a:cxnLst/>
              <a:rect l="l" t="t" r="r" b="b"/>
              <a:pathLst>
                <a:path w="4298" h="2307" extrusionOk="0">
                  <a:moveTo>
                    <a:pt x="1223" y="0"/>
                  </a:moveTo>
                  <a:cubicBezTo>
                    <a:pt x="944" y="0"/>
                    <a:pt x="664" y="43"/>
                    <a:pt x="399" y="109"/>
                  </a:cubicBezTo>
                  <a:cubicBezTo>
                    <a:pt x="271" y="158"/>
                    <a:pt x="126" y="158"/>
                    <a:pt x="30" y="238"/>
                  </a:cubicBezTo>
                  <a:cubicBezTo>
                    <a:pt x="0" y="283"/>
                    <a:pt x="37" y="354"/>
                    <a:pt x="81" y="354"/>
                  </a:cubicBezTo>
                  <a:cubicBezTo>
                    <a:pt x="86" y="354"/>
                    <a:pt x="90" y="353"/>
                    <a:pt x="94" y="352"/>
                  </a:cubicBezTo>
                  <a:cubicBezTo>
                    <a:pt x="469" y="222"/>
                    <a:pt x="855" y="144"/>
                    <a:pt x="1236" y="144"/>
                  </a:cubicBezTo>
                  <a:cubicBezTo>
                    <a:pt x="1328" y="144"/>
                    <a:pt x="1420" y="149"/>
                    <a:pt x="1511" y="158"/>
                  </a:cubicBezTo>
                  <a:cubicBezTo>
                    <a:pt x="1656" y="174"/>
                    <a:pt x="1817" y="270"/>
                    <a:pt x="1849" y="384"/>
                  </a:cubicBezTo>
                  <a:cubicBezTo>
                    <a:pt x="1898" y="577"/>
                    <a:pt x="1801" y="818"/>
                    <a:pt x="1866" y="1028"/>
                  </a:cubicBezTo>
                  <a:cubicBezTo>
                    <a:pt x="1962" y="1172"/>
                    <a:pt x="2171" y="1172"/>
                    <a:pt x="2332" y="1172"/>
                  </a:cubicBezTo>
                  <a:cubicBezTo>
                    <a:pt x="2470" y="1172"/>
                    <a:pt x="2605" y="1162"/>
                    <a:pt x="2731" y="1162"/>
                  </a:cubicBezTo>
                  <a:cubicBezTo>
                    <a:pt x="2960" y="1162"/>
                    <a:pt x="3158" y="1196"/>
                    <a:pt x="3283" y="1382"/>
                  </a:cubicBezTo>
                  <a:cubicBezTo>
                    <a:pt x="3427" y="1591"/>
                    <a:pt x="3492" y="1752"/>
                    <a:pt x="3556" y="1994"/>
                  </a:cubicBezTo>
                  <a:cubicBezTo>
                    <a:pt x="3588" y="2123"/>
                    <a:pt x="3670" y="2284"/>
                    <a:pt x="3814" y="2300"/>
                  </a:cubicBezTo>
                  <a:cubicBezTo>
                    <a:pt x="3851" y="2304"/>
                    <a:pt x="3888" y="2306"/>
                    <a:pt x="3926" y="2306"/>
                  </a:cubicBezTo>
                  <a:cubicBezTo>
                    <a:pt x="4039" y="2306"/>
                    <a:pt x="4153" y="2288"/>
                    <a:pt x="4249" y="2252"/>
                  </a:cubicBezTo>
                  <a:cubicBezTo>
                    <a:pt x="4297" y="2220"/>
                    <a:pt x="4282" y="2139"/>
                    <a:pt x="4217" y="2123"/>
                  </a:cubicBezTo>
                  <a:cubicBezTo>
                    <a:pt x="4104" y="2123"/>
                    <a:pt x="3996" y="2147"/>
                    <a:pt x="3907" y="2147"/>
                  </a:cubicBezTo>
                  <a:cubicBezTo>
                    <a:pt x="3818" y="2147"/>
                    <a:pt x="3750" y="2123"/>
                    <a:pt x="3717" y="2027"/>
                  </a:cubicBezTo>
                  <a:cubicBezTo>
                    <a:pt x="3621" y="1623"/>
                    <a:pt x="3444" y="1093"/>
                    <a:pt x="2993" y="1028"/>
                  </a:cubicBezTo>
                  <a:cubicBezTo>
                    <a:pt x="2914" y="1012"/>
                    <a:pt x="2833" y="1007"/>
                    <a:pt x="2752" y="1007"/>
                  </a:cubicBezTo>
                  <a:cubicBezTo>
                    <a:pt x="2599" y="1007"/>
                    <a:pt x="2445" y="1026"/>
                    <a:pt x="2308" y="1026"/>
                  </a:cubicBezTo>
                  <a:cubicBezTo>
                    <a:pt x="2223" y="1026"/>
                    <a:pt x="2144" y="1019"/>
                    <a:pt x="2074" y="996"/>
                  </a:cubicBezTo>
                  <a:cubicBezTo>
                    <a:pt x="1978" y="964"/>
                    <a:pt x="1995" y="964"/>
                    <a:pt x="1995" y="850"/>
                  </a:cubicBezTo>
                  <a:cubicBezTo>
                    <a:pt x="1995" y="674"/>
                    <a:pt x="2042" y="480"/>
                    <a:pt x="1978" y="303"/>
                  </a:cubicBezTo>
                  <a:cubicBezTo>
                    <a:pt x="1898" y="158"/>
                    <a:pt x="1752" y="62"/>
                    <a:pt x="1608" y="30"/>
                  </a:cubicBezTo>
                  <a:cubicBezTo>
                    <a:pt x="1481" y="9"/>
                    <a:pt x="1352" y="0"/>
                    <a:pt x="1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61"/>
            <p:cNvSpPr/>
            <p:nvPr/>
          </p:nvSpPr>
          <p:spPr>
            <a:xfrm>
              <a:off x="3381625" y="2080450"/>
              <a:ext cx="103525" cy="65800"/>
            </a:xfrm>
            <a:custGeom>
              <a:avLst/>
              <a:gdLst/>
              <a:ahLst/>
              <a:cxnLst/>
              <a:rect l="l" t="t" r="r" b="b"/>
              <a:pathLst>
                <a:path w="4141" h="2632" extrusionOk="0">
                  <a:moveTo>
                    <a:pt x="218" y="1"/>
                  </a:moveTo>
                  <a:cubicBezTo>
                    <a:pt x="156" y="1"/>
                    <a:pt x="98" y="6"/>
                    <a:pt x="49" y="18"/>
                  </a:cubicBezTo>
                  <a:cubicBezTo>
                    <a:pt x="0" y="67"/>
                    <a:pt x="32" y="147"/>
                    <a:pt x="97" y="147"/>
                  </a:cubicBezTo>
                  <a:cubicBezTo>
                    <a:pt x="693" y="179"/>
                    <a:pt x="1402" y="211"/>
                    <a:pt x="1821" y="647"/>
                  </a:cubicBezTo>
                  <a:cubicBezTo>
                    <a:pt x="1982" y="888"/>
                    <a:pt x="1982" y="1227"/>
                    <a:pt x="1997" y="1516"/>
                  </a:cubicBezTo>
                  <a:cubicBezTo>
                    <a:pt x="1997" y="1564"/>
                    <a:pt x="1997" y="1613"/>
                    <a:pt x="2046" y="1661"/>
                  </a:cubicBezTo>
                  <a:cubicBezTo>
                    <a:pt x="2118" y="1703"/>
                    <a:pt x="2193" y="1719"/>
                    <a:pt x="2271" y="1719"/>
                  </a:cubicBezTo>
                  <a:cubicBezTo>
                    <a:pt x="2492" y="1719"/>
                    <a:pt x="2730" y="1592"/>
                    <a:pt x="2931" y="1581"/>
                  </a:cubicBezTo>
                  <a:cubicBezTo>
                    <a:pt x="2980" y="1575"/>
                    <a:pt x="3028" y="1572"/>
                    <a:pt x="3075" y="1572"/>
                  </a:cubicBezTo>
                  <a:cubicBezTo>
                    <a:pt x="3402" y="1572"/>
                    <a:pt x="3687" y="1720"/>
                    <a:pt x="3898" y="2015"/>
                  </a:cubicBezTo>
                  <a:cubicBezTo>
                    <a:pt x="4011" y="2208"/>
                    <a:pt x="3962" y="2354"/>
                    <a:pt x="3979" y="2579"/>
                  </a:cubicBezTo>
                  <a:cubicBezTo>
                    <a:pt x="3992" y="2606"/>
                    <a:pt x="4015" y="2632"/>
                    <a:pt x="4050" y="2632"/>
                  </a:cubicBezTo>
                  <a:cubicBezTo>
                    <a:pt x="4058" y="2632"/>
                    <a:pt x="4066" y="2630"/>
                    <a:pt x="4076" y="2627"/>
                  </a:cubicBezTo>
                  <a:cubicBezTo>
                    <a:pt x="4123" y="2612"/>
                    <a:pt x="4123" y="2547"/>
                    <a:pt x="4123" y="2498"/>
                  </a:cubicBezTo>
                  <a:cubicBezTo>
                    <a:pt x="4140" y="2402"/>
                    <a:pt x="4140" y="2290"/>
                    <a:pt x="4123" y="2193"/>
                  </a:cubicBezTo>
                  <a:cubicBezTo>
                    <a:pt x="4059" y="1854"/>
                    <a:pt x="3754" y="1613"/>
                    <a:pt x="3464" y="1484"/>
                  </a:cubicBezTo>
                  <a:cubicBezTo>
                    <a:pt x="3349" y="1443"/>
                    <a:pt x="3228" y="1426"/>
                    <a:pt x="3106" y="1426"/>
                  </a:cubicBezTo>
                  <a:cubicBezTo>
                    <a:pt x="2849" y="1426"/>
                    <a:pt x="2587" y="1499"/>
                    <a:pt x="2368" y="1564"/>
                  </a:cubicBezTo>
                  <a:cubicBezTo>
                    <a:pt x="2344" y="1569"/>
                    <a:pt x="2316" y="1571"/>
                    <a:pt x="2288" y="1571"/>
                  </a:cubicBezTo>
                  <a:cubicBezTo>
                    <a:pt x="2221" y="1571"/>
                    <a:pt x="2154" y="1560"/>
                    <a:pt x="2143" y="1549"/>
                  </a:cubicBezTo>
                  <a:cubicBezTo>
                    <a:pt x="2143" y="1532"/>
                    <a:pt x="2126" y="1516"/>
                    <a:pt x="2143" y="1500"/>
                  </a:cubicBezTo>
                  <a:cubicBezTo>
                    <a:pt x="2126" y="1194"/>
                    <a:pt x="2111" y="840"/>
                    <a:pt x="1950" y="566"/>
                  </a:cubicBezTo>
                  <a:cubicBezTo>
                    <a:pt x="1660" y="228"/>
                    <a:pt x="1192" y="115"/>
                    <a:pt x="773" y="67"/>
                  </a:cubicBezTo>
                  <a:cubicBezTo>
                    <a:pt x="618" y="43"/>
                    <a:pt x="39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61"/>
            <p:cNvSpPr/>
            <p:nvPr/>
          </p:nvSpPr>
          <p:spPr>
            <a:xfrm>
              <a:off x="3433775" y="2041425"/>
              <a:ext cx="85575" cy="69175"/>
            </a:xfrm>
            <a:custGeom>
              <a:avLst/>
              <a:gdLst/>
              <a:ahLst/>
              <a:cxnLst/>
              <a:rect l="l" t="t" r="r" b="b"/>
              <a:pathLst>
                <a:path w="3423" h="2767" extrusionOk="0">
                  <a:moveTo>
                    <a:pt x="330" y="1"/>
                  </a:moveTo>
                  <a:cubicBezTo>
                    <a:pt x="250" y="1"/>
                    <a:pt x="137" y="17"/>
                    <a:pt x="57" y="50"/>
                  </a:cubicBezTo>
                  <a:cubicBezTo>
                    <a:pt x="0" y="78"/>
                    <a:pt x="43" y="167"/>
                    <a:pt x="98" y="167"/>
                  </a:cubicBezTo>
                  <a:cubicBezTo>
                    <a:pt x="105" y="167"/>
                    <a:pt x="113" y="166"/>
                    <a:pt x="121" y="162"/>
                  </a:cubicBezTo>
                  <a:cubicBezTo>
                    <a:pt x="167" y="151"/>
                    <a:pt x="213" y="146"/>
                    <a:pt x="259" y="146"/>
                  </a:cubicBezTo>
                  <a:cubicBezTo>
                    <a:pt x="486" y="146"/>
                    <a:pt x="715" y="267"/>
                    <a:pt x="942" y="387"/>
                  </a:cubicBezTo>
                  <a:cubicBezTo>
                    <a:pt x="1071" y="468"/>
                    <a:pt x="1217" y="613"/>
                    <a:pt x="1281" y="741"/>
                  </a:cubicBezTo>
                  <a:cubicBezTo>
                    <a:pt x="1313" y="855"/>
                    <a:pt x="1313" y="935"/>
                    <a:pt x="1345" y="1048"/>
                  </a:cubicBezTo>
                  <a:cubicBezTo>
                    <a:pt x="1425" y="1209"/>
                    <a:pt x="1619" y="1289"/>
                    <a:pt x="1780" y="1338"/>
                  </a:cubicBezTo>
                  <a:cubicBezTo>
                    <a:pt x="2151" y="1418"/>
                    <a:pt x="2537" y="1450"/>
                    <a:pt x="2843" y="1676"/>
                  </a:cubicBezTo>
                  <a:cubicBezTo>
                    <a:pt x="3133" y="1853"/>
                    <a:pt x="3294" y="2272"/>
                    <a:pt x="3229" y="2530"/>
                  </a:cubicBezTo>
                  <a:cubicBezTo>
                    <a:pt x="3229" y="2610"/>
                    <a:pt x="3117" y="2691"/>
                    <a:pt x="3214" y="2755"/>
                  </a:cubicBezTo>
                  <a:cubicBezTo>
                    <a:pt x="3229" y="2763"/>
                    <a:pt x="3244" y="2767"/>
                    <a:pt x="3257" y="2767"/>
                  </a:cubicBezTo>
                  <a:cubicBezTo>
                    <a:pt x="3350" y="2767"/>
                    <a:pt x="3377" y="2583"/>
                    <a:pt x="3390" y="2498"/>
                  </a:cubicBezTo>
                  <a:cubicBezTo>
                    <a:pt x="3422" y="2062"/>
                    <a:pt x="3165" y="1643"/>
                    <a:pt x="2778" y="1467"/>
                  </a:cubicBezTo>
                  <a:cubicBezTo>
                    <a:pt x="2441" y="1274"/>
                    <a:pt x="1990" y="1257"/>
                    <a:pt x="1651" y="1145"/>
                  </a:cubicBezTo>
                  <a:cubicBezTo>
                    <a:pt x="1571" y="1096"/>
                    <a:pt x="1506" y="1064"/>
                    <a:pt x="1474" y="984"/>
                  </a:cubicBezTo>
                  <a:cubicBezTo>
                    <a:pt x="1442" y="452"/>
                    <a:pt x="862" y="97"/>
                    <a:pt x="3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61"/>
            <p:cNvSpPr/>
            <p:nvPr/>
          </p:nvSpPr>
          <p:spPr>
            <a:xfrm>
              <a:off x="3486825" y="2012375"/>
              <a:ext cx="72350" cy="87250"/>
            </a:xfrm>
            <a:custGeom>
              <a:avLst/>
              <a:gdLst/>
              <a:ahLst/>
              <a:cxnLst/>
              <a:rect l="l" t="t" r="r" b="b"/>
              <a:pathLst>
                <a:path w="2894" h="3490" extrusionOk="0">
                  <a:moveTo>
                    <a:pt x="117" y="1"/>
                  </a:moveTo>
                  <a:cubicBezTo>
                    <a:pt x="92" y="1"/>
                    <a:pt x="67" y="6"/>
                    <a:pt x="44" y="20"/>
                  </a:cubicBezTo>
                  <a:cubicBezTo>
                    <a:pt x="1" y="63"/>
                    <a:pt x="24" y="134"/>
                    <a:pt x="76" y="134"/>
                  </a:cubicBezTo>
                  <a:cubicBezTo>
                    <a:pt x="82" y="134"/>
                    <a:pt x="87" y="133"/>
                    <a:pt x="93" y="132"/>
                  </a:cubicBezTo>
                  <a:cubicBezTo>
                    <a:pt x="641" y="164"/>
                    <a:pt x="1156" y="422"/>
                    <a:pt x="1526" y="825"/>
                  </a:cubicBezTo>
                  <a:cubicBezTo>
                    <a:pt x="1607" y="937"/>
                    <a:pt x="1687" y="1130"/>
                    <a:pt x="1687" y="1291"/>
                  </a:cubicBezTo>
                  <a:cubicBezTo>
                    <a:pt x="1704" y="1405"/>
                    <a:pt x="1639" y="1549"/>
                    <a:pt x="1623" y="1646"/>
                  </a:cubicBezTo>
                  <a:cubicBezTo>
                    <a:pt x="1590" y="1775"/>
                    <a:pt x="1655" y="1903"/>
                    <a:pt x="1768" y="1968"/>
                  </a:cubicBezTo>
                  <a:cubicBezTo>
                    <a:pt x="1977" y="2097"/>
                    <a:pt x="2235" y="2161"/>
                    <a:pt x="2396" y="2339"/>
                  </a:cubicBezTo>
                  <a:cubicBezTo>
                    <a:pt x="2525" y="2468"/>
                    <a:pt x="2606" y="2644"/>
                    <a:pt x="2653" y="2838"/>
                  </a:cubicBezTo>
                  <a:cubicBezTo>
                    <a:pt x="2686" y="3031"/>
                    <a:pt x="2718" y="3176"/>
                    <a:pt x="2702" y="3402"/>
                  </a:cubicBezTo>
                  <a:cubicBezTo>
                    <a:pt x="2702" y="3434"/>
                    <a:pt x="2718" y="3450"/>
                    <a:pt x="2735" y="3466"/>
                  </a:cubicBezTo>
                  <a:cubicBezTo>
                    <a:pt x="2760" y="3483"/>
                    <a:pt x="2781" y="3490"/>
                    <a:pt x="2797" y="3490"/>
                  </a:cubicBezTo>
                  <a:cubicBezTo>
                    <a:pt x="2894" y="3490"/>
                    <a:pt x="2847" y="3242"/>
                    <a:pt x="2847" y="3160"/>
                  </a:cubicBezTo>
                  <a:cubicBezTo>
                    <a:pt x="2814" y="2773"/>
                    <a:pt x="2702" y="2339"/>
                    <a:pt x="2364" y="2113"/>
                  </a:cubicBezTo>
                  <a:cubicBezTo>
                    <a:pt x="2187" y="2000"/>
                    <a:pt x="1897" y="1903"/>
                    <a:pt x="1784" y="1807"/>
                  </a:cubicBezTo>
                  <a:cubicBezTo>
                    <a:pt x="1751" y="1759"/>
                    <a:pt x="1751" y="1695"/>
                    <a:pt x="1768" y="1662"/>
                  </a:cubicBezTo>
                  <a:cubicBezTo>
                    <a:pt x="1897" y="1291"/>
                    <a:pt x="1800" y="857"/>
                    <a:pt x="1494" y="599"/>
                  </a:cubicBezTo>
                  <a:cubicBezTo>
                    <a:pt x="1156" y="310"/>
                    <a:pt x="753" y="67"/>
                    <a:pt x="319" y="20"/>
                  </a:cubicBezTo>
                  <a:cubicBezTo>
                    <a:pt x="308" y="21"/>
                    <a:pt x="297" y="22"/>
                    <a:pt x="286" y="22"/>
                  </a:cubicBezTo>
                  <a:cubicBezTo>
                    <a:pt x="228" y="22"/>
                    <a:pt x="171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61"/>
            <p:cNvSpPr/>
            <p:nvPr/>
          </p:nvSpPr>
          <p:spPr>
            <a:xfrm>
              <a:off x="3565775" y="2016850"/>
              <a:ext cx="35725" cy="44925"/>
            </a:xfrm>
            <a:custGeom>
              <a:avLst/>
              <a:gdLst/>
              <a:ahLst/>
              <a:cxnLst/>
              <a:rect l="l" t="t" r="r" b="b"/>
              <a:pathLst>
                <a:path w="1429" h="1797" extrusionOk="0">
                  <a:moveTo>
                    <a:pt x="108" y="0"/>
                  </a:moveTo>
                  <a:cubicBezTo>
                    <a:pt x="37" y="0"/>
                    <a:pt x="1" y="101"/>
                    <a:pt x="75" y="131"/>
                  </a:cubicBezTo>
                  <a:cubicBezTo>
                    <a:pt x="479" y="356"/>
                    <a:pt x="801" y="694"/>
                    <a:pt x="1106" y="1065"/>
                  </a:cubicBezTo>
                  <a:cubicBezTo>
                    <a:pt x="1267" y="1226"/>
                    <a:pt x="1235" y="1451"/>
                    <a:pt x="1267" y="1724"/>
                  </a:cubicBezTo>
                  <a:cubicBezTo>
                    <a:pt x="1267" y="1773"/>
                    <a:pt x="1307" y="1797"/>
                    <a:pt x="1348" y="1797"/>
                  </a:cubicBezTo>
                  <a:cubicBezTo>
                    <a:pt x="1388" y="1797"/>
                    <a:pt x="1428" y="1773"/>
                    <a:pt x="1428" y="1724"/>
                  </a:cubicBezTo>
                  <a:cubicBezTo>
                    <a:pt x="1396" y="1499"/>
                    <a:pt x="1428" y="1258"/>
                    <a:pt x="1299" y="1080"/>
                  </a:cubicBezTo>
                  <a:cubicBezTo>
                    <a:pt x="994" y="646"/>
                    <a:pt x="591" y="243"/>
                    <a:pt x="124" y="2"/>
                  </a:cubicBezTo>
                  <a:cubicBezTo>
                    <a:pt x="119" y="1"/>
                    <a:pt x="113" y="0"/>
                    <a:pt x="1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61"/>
            <p:cNvSpPr/>
            <p:nvPr/>
          </p:nvSpPr>
          <p:spPr>
            <a:xfrm>
              <a:off x="3363375" y="2179575"/>
              <a:ext cx="62175" cy="37000"/>
            </a:xfrm>
            <a:custGeom>
              <a:avLst/>
              <a:gdLst/>
              <a:ahLst/>
              <a:cxnLst/>
              <a:rect l="l" t="t" r="r" b="b"/>
              <a:pathLst>
                <a:path w="2487" h="1480" extrusionOk="0">
                  <a:moveTo>
                    <a:pt x="130" y="1"/>
                  </a:moveTo>
                  <a:cubicBezTo>
                    <a:pt x="30" y="1"/>
                    <a:pt x="1" y="41"/>
                    <a:pt x="86" y="144"/>
                  </a:cubicBezTo>
                  <a:cubicBezTo>
                    <a:pt x="618" y="225"/>
                    <a:pt x="1149" y="466"/>
                    <a:pt x="1632" y="644"/>
                  </a:cubicBezTo>
                  <a:cubicBezTo>
                    <a:pt x="1810" y="724"/>
                    <a:pt x="2003" y="805"/>
                    <a:pt x="2115" y="966"/>
                  </a:cubicBezTo>
                  <a:cubicBezTo>
                    <a:pt x="2180" y="1046"/>
                    <a:pt x="2261" y="1256"/>
                    <a:pt x="2325" y="1400"/>
                  </a:cubicBezTo>
                  <a:cubicBezTo>
                    <a:pt x="2333" y="1450"/>
                    <a:pt x="2377" y="1479"/>
                    <a:pt x="2416" y="1479"/>
                  </a:cubicBezTo>
                  <a:cubicBezTo>
                    <a:pt x="2453" y="1479"/>
                    <a:pt x="2486" y="1455"/>
                    <a:pt x="2486" y="1400"/>
                  </a:cubicBezTo>
                  <a:cubicBezTo>
                    <a:pt x="2373" y="1110"/>
                    <a:pt x="2244" y="756"/>
                    <a:pt x="1939" y="627"/>
                  </a:cubicBezTo>
                  <a:cubicBezTo>
                    <a:pt x="1849" y="564"/>
                    <a:pt x="501" y="1"/>
                    <a:pt x="1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61"/>
            <p:cNvSpPr/>
            <p:nvPr/>
          </p:nvSpPr>
          <p:spPr>
            <a:xfrm>
              <a:off x="3525375" y="2123575"/>
              <a:ext cx="395825" cy="376400"/>
            </a:xfrm>
            <a:custGeom>
              <a:avLst/>
              <a:gdLst/>
              <a:ahLst/>
              <a:cxnLst/>
              <a:rect l="l" t="t" r="r" b="b"/>
              <a:pathLst>
                <a:path w="15833" h="15056" extrusionOk="0">
                  <a:moveTo>
                    <a:pt x="8054" y="0"/>
                  </a:moveTo>
                  <a:cubicBezTo>
                    <a:pt x="7880" y="9"/>
                    <a:pt x="7705" y="12"/>
                    <a:pt x="7530" y="12"/>
                  </a:cubicBezTo>
                  <a:cubicBezTo>
                    <a:pt x="7342" y="12"/>
                    <a:pt x="7154" y="9"/>
                    <a:pt x="6967" y="9"/>
                  </a:cubicBezTo>
                  <a:cubicBezTo>
                    <a:pt x="6392" y="9"/>
                    <a:pt x="5820" y="35"/>
                    <a:pt x="5267" y="242"/>
                  </a:cubicBezTo>
                  <a:cubicBezTo>
                    <a:pt x="4575" y="419"/>
                    <a:pt x="3963" y="773"/>
                    <a:pt x="3319" y="1112"/>
                  </a:cubicBezTo>
                  <a:cubicBezTo>
                    <a:pt x="2690" y="1418"/>
                    <a:pt x="2142" y="1853"/>
                    <a:pt x="1644" y="2352"/>
                  </a:cubicBezTo>
                  <a:cubicBezTo>
                    <a:pt x="1128" y="2835"/>
                    <a:pt x="693" y="3399"/>
                    <a:pt x="226" y="3930"/>
                  </a:cubicBezTo>
                  <a:cubicBezTo>
                    <a:pt x="162" y="4027"/>
                    <a:pt x="48" y="4108"/>
                    <a:pt x="1" y="4220"/>
                  </a:cubicBezTo>
                  <a:cubicBezTo>
                    <a:pt x="1" y="4263"/>
                    <a:pt x="36" y="4292"/>
                    <a:pt x="70" y="4292"/>
                  </a:cubicBezTo>
                  <a:cubicBezTo>
                    <a:pt x="86" y="4292"/>
                    <a:pt x="102" y="4285"/>
                    <a:pt x="113" y="4269"/>
                  </a:cubicBezTo>
                  <a:cubicBezTo>
                    <a:pt x="854" y="3399"/>
                    <a:pt x="1579" y="2497"/>
                    <a:pt x="2481" y="1789"/>
                  </a:cubicBezTo>
                  <a:cubicBezTo>
                    <a:pt x="2915" y="1467"/>
                    <a:pt x="3415" y="1241"/>
                    <a:pt x="3882" y="983"/>
                  </a:cubicBezTo>
                  <a:cubicBezTo>
                    <a:pt x="4543" y="612"/>
                    <a:pt x="5412" y="307"/>
                    <a:pt x="6072" y="193"/>
                  </a:cubicBezTo>
                  <a:cubicBezTo>
                    <a:pt x="6448" y="174"/>
                    <a:pt x="6981" y="160"/>
                    <a:pt x="7460" y="160"/>
                  </a:cubicBezTo>
                  <a:cubicBezTo>
                    <a:pt x="7762" y="160"/>
                    <a:pt x="8042" y="166"/>
                    <a:pt x="8247" y="178"/>
                  </a:cubicBezTo>
                  <a:cubicBezTo>
                    <a:pt x="8810" y="290"/>
                    <a:pt x="9326" y="419"/>
                    <a:pt x="9809" y="644"/>
                  </a:cubicBezTo>
                  <a:cubicBezTo>
                    <a:pt x="10277" y="790"/>
                    <a:pt x="10775" y="854"/>
                    <a:pt x="11258" y="999"/>
                  </a:cubicBezTo>
                  <a:cubicBezTo>
                    <a:pt x="11774" y="1241"/>
                    <a:pt x="12725" y="1740"/>
                    <a:pt x="13176" y="2062"/>
                  </a:cubicBezTo>
                  <a:cubicBezTo>
                    <a:pt x="13756" y="2562"/>
                    <a:pt x="14142" y="3077"/>
                    <a:pt x="14529" y="3754"/>
                  </a:cubicBezTo>
                  <a:cubicBezTo>
                    <a:pt x="14754" y="4172"/>
                    <a:pt x="14851" y="4639"/>
                    <a:pt x="15012" y="5154"/>
                  </a:cubicBezTo>
                  <a:cubicBezTo>
                    <a:pt x="15527" y="6556"/>
                    <a:pt x="15495" y="8006"/>
                    <a:pt x="15302" y="9503"/>
                  </a:cubicBezTo>
                  <a:cubicBezTo>
                    <a:pt x="15221" y="10147"/>
                    <a:pt x="15188" y="10679"/>
                    <a:pt x="14980" y="11307"/>
                  </a:cubicBezTo>
                  <a:cubicBezTo>
                    <a:pt x="14561" y="12531"/>
                    <a:pt x="13305" y="13368"/>
                    <a:pt x="12064" y="13948"/>
                  </a:cubicBezTo>
                  <a:cubicBezTo>
                    <a:pt x="11258" y="14335"/>
                    <a:pt x="10502" y="14641"/>
                    <a:pt x="9583" y="14770"/>
                  </a:cubicBezTo>
                  <a:cubicBezTo>
                    <a:pt x="9117" y="14835"/>
                    <a:pt x="8312" y="14835"/>
                    <a:pt x="7732" y="14835"/>
                  </a:cubicBezTo>
                  <a:cubicBezTo>
                    <a:pt x="7023" y="14818"/>
                    <a:pt x="6314" y="14674"/>
                    <a:pt x="5574" y="14464"/>
                  </a:cubicBezTo>
                  <a:cubicBezTo>
                    <a:pt x="4961" y="14190"/>
                    <a:pt x="4236" y="13723"/>
                    <a:pt x="3721" y="13160"/>
                  </a:cubicBezTo>
                  <a:cubicBezTo>
                    <a:pt x="3222" y="12563"/>
                    <a:pt x="2803" y="12048"/>
                    <a:pt x="2417" y="11339"/>
                  </a:cubicBezTo>
                  <a:cubicBezTo>
                    <a:pt x="2239" y="10952"/>
                    <a:pt x="2078" y="10373"/>
                    <a:pt x="1917" y="9874"/>
                  </a:cubicBezTo>
                  <a:cubicBezTo>
                    <a:pt x="1659" y="9036"/>
                    <a:pt x="1369" y="8328"/>
                    <a:pt x="1498" y="7474"/>
                  </a:cubicBezTo>
                  <a:cubicBezTo>
                    <a:pt x="1676" y="6234"/>
                    <a:pt x="2432" y="5010"/>
                    <a:pt x="3560" y="4220"/>
                  </a:cubicBezTo>
                  <a:cubicBezTo>
                    <a:pt x="3737" y="4108"/>
                    <a:pt x="4107" y="3737"/>
                    <a:pt x="4397" y="3593"/>
                  </a:cubicBezTo>
                  <a:cubicBezTo>
                    <a:pt x="4719" y="3431"/>
                    <a:pt x="5090" y="3318"/>
                    <a:pt x="5492" y="3206"/>
                  </a:cubicBezTo>
                  <a:cubicBezTo>
                    <a:pt x="5723" y="3146"/>
                    <a:pt x="6048" y="3127"/>
                    <a:pt x="6363" y="3127"/>
                  </a:cubicBezTo>
                  <a:cubicBezTo>
                    <a:pt x="6643" y="3127"/>
                    <a:pt x="6914" y="3142"/>
                    <a:pt x="7103" y="3157"/>
                  </a:cubicBezTo>
                  <a:cubicBezTo>
                    <a:pt x="7506" y="3221"/>
                    <a:pt x="7908" y="3367"/>
                    <a:pt x="8295" y="3496"/>
                  </a:cubicBezTo>
                  <a:cubicBezTo>
                    <a:pt x="9100" y="3754"/>
                    <a:pt x="9777" y="4252"/>
                    <a:pt x="10438" y="4832"/>
                  </a:cubicBezTo>
                  <a:cubicBezTo>
                    <a:pt x="11275" y="5412"/>
                    <a:pt x="12080" y="6202"/>
                    <a:pt x="12418" y="7119"/>
                  </a:cubicBezTo>
                  <a:cubicBezTo>
                    <a:pt x="12628" y="7892"/>
                    <a:pt x="12692" y="8730"/>
                    <a:pt x="12354" y="9391"/>
                  </a:cubicBezTo>
                  <a:cubicBezTo>
                    <a:pt x="12145" y="9825"/>
                    <a:pt x="11791" y="10115"/>
                    <a:pt x="11387" y="10454"/>
                  </a:cubicBezTo>
                  <a:cubicBezTo>
                    <a:pt x="10953" y="10824"/>
                    <a:pt x="10470" y="11195"/>
                    <a:pt x="9890" y="11339"/>
                  </a:cubicBezTo>
                  <a:cubicBezTo>
                    <a:pt x="9400" y="11456"/>
                    <a:pt x="8869" y="11534"/>
                    <a:pt x="8347" y="11534"/>
                  </a:cubicBezTo>
                  <a:cubicBezTo>
                    <a:pt x="7428" y="11534"/>
                    <a:pt x="6533" y="11291"/>
                    <a:pt x="5928" y="10583"/>
                  </a:cubicBezTo>
                  <a:cubicBezTo>
                    <a:pt x="5638" y="10244"/>
                    <a:pt x="5251" y="9632"/>
                    <a:pt x="5090" y="9213"/>
                  </a:cubicBezTo>
                  <a:cubicBezTo>
                    <a:pt x="4945" y="8747"/>
                    <a:pt x="4784" y="8263"/>
                    <a:pt x="4816" y="7845"/>
                  </a:cubicBezTo>
                  <a:cubicBezTo>
                    <a:pt x="4848" y="6990"/>
                    <a:pt x="5331" y="6153"/>
                    <a:pt x="6137" y="5927"/>
                  </a:cubicBezTo>
                  <a:cubicBezTo>
                    <a:pt x="6385" y="5871"/>
                    <a:pt x="6640" y="5841"/>
                    <a:pt x="6893" y="5841"/>
                  </a:cubicBezTo>
                  <a:cubicBezTo>
                    <a:pt x="7507" y="5841"/>
                    <a:pt x="8103" y="6021"/>
                    <a:pt x="8537" y="6443"/>
                  </a:cubicBezTo>
                  <a:cubicBezTo>
                    <a:pt x="9197" y="7119"/>
                    <a:pt x="10051" y="7973"/>
                    <a:pt x="9342" y="8521"/>
                  </a:cubicBezTo>
                  <a:cubicBezTo>
                    <a:pt x="9115" y="8669"/>
                    <a:pt x="8925" y="8737"/>
                    <a:pt x="8720" y="8737"/>
                  </a:cubicBezTo>
                  <a:cubicBezTo>
                    <a:pt x="8547" y="8737"/>
                    <a:pt x="8362" y="8689"/>
                    <a:pt x="8134" y="8601"/>
                  </a:cubicBezTo>
                  <a:cubicBezTo>
                    <a:pt x="8102" y="8585"/>
                    <a:pt x="7747" y="8279"/>
                    <a:pt x="7651" y="8214"/>
                  </a:cubicBezTo>
                  <a:cubicBezTo>
                    <a:pt x="7618" y="8199"/>
                    <a:pt x="7490" y="8086"/>
                    <a:pt x="7474" y="8086"/>
                  </a:cubicBezTo>
                  <a:cubicBezTo>
                    <a:pt x="7474" y="8070"/>
                    <a:pt x="7457" y="8070"/>
                    <a:pt x="7457" y="8053"/>
                  </a:cubicBezTo>
                  <a:lnTo>
                    <a:pt x="7442" y="8053"/>
                  </a:lnTo>
                  <a:cubicBezTo>
                    <a:pt x="7425" y="7957"/>
                    <a:pt x="7490" y="7796"/>
                    <a:pt x="7651" y="7667"/>
                  </a:cubicBezTo>
                  <a:cubicBezTo>
                    <a:pt x="7747" y="7619"/>
                    <a:pt x="7715" y="7458"/>
                    <a:pt x="7603" y="7458"/>
                  </a:cubicBezTo>
                  <a:cubicBezTo>
                    <a:pt x="7522" y="7458"/>
                    <a:pt x="7457" y="7538"/>
                    <a:pt x="7410" y="7602"/>
                  </a:cubicBezTo>
                  <a:cubicBezTo>
                    <a:pt x="7281" y="7748"/>
                    <a:pt x="7152" y="7973"/>
                    <a:pt x="7264" y="8167"/>
                  </a:cubicBezTo>
                  <a:cubicBezTo>
                    <a:pt x="7377" y="8311"/>
                    <a:pt x="7457" y="8328"/>
                    <a:pt x="7554" y="8440"/>
                  </a:cubicBezTo>
                  <a:cubicBezTo>
                    <a:pt x="7715" y="8537"/>
                    <a:pt x="7796" y="8650"/>
                    <a:pt x="7989" y="8779"/>
                  </a:cubicBezTo>
                  <a:cubicBezTo>
                    <a:pt x="8166" y="8859"/>
                    <a:pt x="8376" y="8908"/>
                    <a:pt x="8569" y="8940"/>
                  </a:cubicBezTo>
                  <a:cubicBezTo>
                    <a:pt x="8624" y="8953"/>
                    <a:pt x="8678" y="8958"/>
                    <a:pt x="8732" y="8958"/>
                  </a:cubicBezTo>
                  <a:cubicBezTo>
                    <a:pt x="8951" y="8958"/>
                    <a:pt x="9165" y="8865"/>
                    <a:pt x="9358" y="8762"/>
                  </a:cubicBezTo>
                  <a:cubicBezTo>
                    <a:pt x="9665" y="8601"/>
                    <a:pt x="9841" y="8263"/>
                    <a:pt x="9809" y="7909"/>
                  </a:cubicBezTo>
                  <a:cubicBezTo>
                    <a:pt x="9744" y="7426"/>
                    <a:pt x="9375" y="7039"/>
                    <a:pt x="9052" y="6685"/>
                  </a:cubicBezTo>
                  <a:cubicBezTo>
                    <a:pt x="8746" y="6346"/>
                    <a:pt x="8391" y="6008"/>
                    <a:pt x="7973" y="5815"/>
                  </a:cubicBezTo>
                  <a:cubicBezTo>
                    <a:pt x="7629" y="5686"/>
                    <a:pt x="7270" y="5621"/>
                    <a:pt x="6912" y="5621"/>
                  </a:cubicBezTo>
                  <a:cubicBezTo>
                    <a:pt x="6734" y="5621"/>
                    <a:pt x="6555" y="5637"/>
                    <a:pt x="6379" y="5670"/>
                  </a:cubicBezTo>
                  <a:cubicBezTo>
                    <a:pt x="6104" y="5719"/>
                    <a:pt x="5847" y="5766"/>
                    <a:pt x="5621" y="5927"/>
                  </a:cubicBezTo>
                  <a:cubicBezTo>
                    <a:pt x="4929" y="6363"/>
                    <a:pt x="4590" y="7168"/>
                    <a:pt x="4575" y="7973"/>
                  </a:cubicBezTo>
                  <a:cubicBezTo>
                    <a:pt x="4623" y="8553"/>
                    <a:pt x="4784" y="9133"/>
                    <a:pt x="5041" y="9648"/>
                  </a:cubicBezTo>
                  <a:cubicBezTo>
                    <a:pt x="5380" y="10261"/>
                    <a:pt x="5782" y="10888"/>
                    <a:pt x="6379" y="11275"/>
                  </a:cubicBezTo>
                  <a:cubicBezTo>
                    <a:pt x="6972" y="11631"/>
                    <a:pt x="7659" y="11763"/>
                    <a:pt x="8348" y="11763"/>
                  </a:cubicBezTo>
                  <a:cubicBezTo>
                    <a:pt x="8688" y="11763"/>
                    <a:pt x="9028" y="11731"/>
                    <a:pt x="9358" y="11678"/>
                  </a:cubicBezTo>
                  <a:cubicBezTo>
                    <a:pt x="9761" y="11613"/>
                    <a:pt x="10180" y="11517"/>
                    <a:pt x="10550" y="11324"/>
                  </a:cubicBezTo>
                  <a:cubicBezTo>
                    <a:pt x="11033" y="11066"/>
                    <a:pt x="11436" y="10695"/>
                    <a:pt x="11838" y="10340"/>
                  </a:cubicBezTo>
                  <a:cubicBezTo>
                    <a:pt x="12708" y="9681"/>
                    <a:pt x="12933" y="8665"/>
                    <a:pt x="12740" y="7619"/>
                  </a:cubicBezTo>
                  <a:cubicBezTo>
                    <a:pt x="12628" y="6685"/>
                    <a:pt x="12016" y="5944"/>
                    <a:pt x="11387" y="5315"/>
                  </a:cubicBezTo>
                  <a:cubicBezTo>
                    <a:pt x="11065" y="5025"/>
                    <a:pt x="10728" y="4832"/>
                    <a:pt x="10453" y="4574"/>
                  </a:cubicBezTo>
                  <a:cubicBezTo>
                    <a:pt x="9826" y="4027"/>
                    <a:pt x="9149" y="3560"/>
                    <a:pt x="8359" y="3303"/>
                  </a:cubicBezTo>
                  <a:cubicBezTo>
                    <a:pt x="7957" y="3174"/>
                    <a:pt x="7571" y="3028"/>
                    <a:pt x="7167" y="2948"/>
                  </a:cubicBezTo>
                  <a:cubicBezTo>
                    <a:pt x="6935" y="2927"/>
                    <a:pt x="6703" y="2915"/>
                    <a:pt x="6472" y="2915"/>
                  </a:cubicBezTo>
                  <a:cubicBezTo>
                    <a:pt x="6174" y="2915"/>
                    <a:pt x="5879" y="2935"/>
                    <a:pt x="5589" y="2981"/>
                  </a:cubicBezTo>
                  <a:cubicBezTo>
                    <a:pt x="5123" y="3077"/>
                    <a:pt x="4672" y="3221"/>
                    <a:pt x="4253" y="3431"/>
                  </a:cubicBezTo>
                  <a:cubicBezTo>
                    <a:pt x="3963" y="3625"/>
                    <a:pt x="3688" y="3850"/>
                    <a:pt x="3399" y="4076"/>
                  </a:cubicBezTo>
                  <a:cubicBezTo>
                    <a:pt x="2739" y="4574"/>
                    <a:pt x="2110" y="5186"/>
                    <a:pt x="1772" y="5976"/>
                  </a:cubicBezTo>
                  <a:cubicBezTo>
                    <a:pt x="1418" y="6668"/>
                    <a:pt x="1193" y="7441"/>
                    <a:pt x="1257" y="8231"/>
                  </a:cubicBezTo>
                  <a:cubicBezTo>
                    <a:pt x="1289" y="8682"/>
                    <a:pt x="1450" y="9116"/>
                    <a:pt x="1579" y="9535"/>
                  </a:cubicBezTo>
                  <a:cubicBezTo>
                    <a:pt x="1756" y="10147"/>
                    <a:pt x="1933" y="10744"/>
                    <a:pt x="2174" y="11324"/>
                  </a:cubicBezTo>
                  <a:cubicBezTo>
                    <a:pt x="2449" y="11919"/>
                    <a:pt x="2851" y="12419"/>
                    <a:pt x="3254" y="12934"/>
                  </a:cubicBezTo>
                  <a:cubicBezTo>
                    <a:pt x="3834" y="13707"/>
                    <a:pt x="4639" y="14287"/>
                    <a:pt x="5525" y="14674"/>
                  </a:cubicBezTo>
                  <a:cubicBezTo>
                    <a:pt x="6153" y="14867"/>
                    <a:pt x="6813" y="14979"/>
                    <a:pt x="7457" y="15043"/>
                  </a:cubicBezTo>
                  <a:cubicBezTo>
                    <a:pt x="7737" y="15049"/>
                    <a:pt x="8017" y="15055"/>
                    <a:pt x="8295" y="15055"/>
                  </a:cubicBezTo>
                  <a:cubicBezTo>
                    <a:pt x="8804" y="15055"/>
                    <a:pt x="9310" y="15036"/>
                    <a:pt x="9809" y="14964"/>
                  </a:cubicBezTo>
                  <a:cubicBezTo>
                    <a:pt x="11065" y="14706"/>
                    <a:pt x="12289" y="14190"/>
                    <a:pt x="13369" y="13482"/>
                  </a:cubicBezTo>
                  <a:cubicBezTo>
                    <a:pt x="14593" y="12660"/>
                    <a:pt x="15302" y="11758"/>
                    <a:pt x="15431" y="10228"/>
                  </a:cubicBezTo>
                  <a:cubicBezTo>
                    <a:pt x="15656" y="8521"/>
                    <a:pt x="15833" y="6717"/>
                    <a:pt x="15205" y="5074"/>
                  </a:cubicBezTo>
                  <a:cubicBezTo>
                    <a:pt x="15044" y="4494"/>
                    <a:pt x="14883" y="3898"/>
                    <a:pt x="14561" y="3399"/>
                  </a:cubicBezTo>
                  <a:cubicBezTo>
                    <a:pt x="14061" y="2609"/>
                    <a:pt x="13449" y="1869"/>
                    <a:pt x="12611" y="1482"/>
                  </a:cubicBezTo>
                  <a:cubicBezTo>
                    <a:pt x="11999" y="1192"/>
                    <a:pt x="11419" y="758"/>
                    <a:pt x="10728" y="693"/>
                  </a:cubicBezTo>
                  <a:cubicBezTo>
                    <a:pt x="10309" y="580"/>
                    <a:pt x="9793" y="483"/>
                    <a:pt x="9519" y="339"/>
                  </a:cubicBezTo>
                  <a:cubicBezTo>
                    <a:pt x="9052" y="178"/>
                    <a:pt x="8537" y="49"/>
                    <a:pt x="80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61"/>
            <p:cNvSpPr/>
            <p:nvPr/>
          </p:nvSpPr>
          <p:spPr>
            <a:xfrm>
              <a:off x="3485500" y="2085725"/>
              <a:ext cx="467925" cy="454225"/>
            </a:xfrm>
            <a:custGeom>
              <a:avLst/>
              <a:gdLst/>
              <a:ahLst/>
              <a:cxnLst/>
              <a:rect l="l" t="t" r="r" b="b"/>
              <a:pathLst>
                <a:path w="18717" h="18169" extrusionOk="0">
                  <a:moveTo>
                    <a:pt x="11002" y="0"/>
                  </a:moveTo>
                  <a:cubicBezTo>
                    <a:pt x="10534" y="0"/>
                    <a:pt x="10115" y="114"/>
                    <a:pt x="9584" y="161"/>
                  </a:cubicBezTo>
                  <a:cubicBezTo>
                    <a:pt x="8972" y="226"/>
                    <a:pt x="8376" y="404"/>
                    <a:pt x="7781" y="565"/>
                  </a:cubicBezTo>
                  <a:cubicBezTo>
                    <a:pt x="7394" y="677"/>
                    <a:pt x="6975" y="693"/>
                    <a:pt x="6589" y="855"/>
                  </a:cubicBezTo>
                  <a:cubicBezTo>
                    <a:pt x="6057" y="1080"/>
                    <a:pt x="5590" y="1338"/>
                    <a:pt x="5107" y="1531"/>
                  </a:cubicBezTo>
                  <a:cubicBezTo>
                    <a:pt x="4753" y="1692"/>
                    <a:pt x="4366" y="1772"/>
                    <a:pt x="4044" y="1982"/>
                  </a:cubicBezTo>
                  <a:cubicBezTo>
                    <a:pt x="3528" y="2287"/>
                    <a:pt x="3110" y="2723"/>
                    <a:pt x="2659" y="3142"/>
                  </a:cubicBezTo>
                  <a:cubicBezTo>
                    <a:pt x="2094" y="3672"/>
                    <a:pt x="1547" y="4252"/>
                    <a:pt x="1192" y="4945"/>
                  </a:cubicBezTo>
                  <a:cubicBezTo>
                    <a:pt x="1016" y="5283"/>
                    <a:pt x="951" y="5670"/>
                    <a:pt x="806" y="6024"/>
                  </a:cubicBezTo>
                  <a:cubicBezTo>
                    <a:pt x="677" y="6378"/>
                    <a:pt x="533" y="6668"/>
                    <a:pt x="372" y="7055"/>
                  </a:cubicBezTo>
                  <a:cubicBezTo>
                    <a:pt x="211" y="7458"/>
                    <a:pt x="194" y="8053"/>
                    <a:pt x="33" y="8360"/>
                  </a:cubicBezTo>
                  <a:cubicBezTo>
                    <a:pt x="1" y="8424"/>
                    <a:pt x="33" y="8504"/>
                    <a:pt x="97" y="8521"/>
                  </a:cubicBezTo>
                  <a:cubicBezTo>
                    <a:pt x="104" y="8522"/>
                    <a:pt x="111" y="8523"/>
                    <a:pt x="117" y="8523"/>
                  </a:cubicBezTo>
                  <a:cubicBezTo>
                    <a:pt x="184" y="8523"/>
                    <a:pt x="213" y="8451"/>
                    <a:pt x="243" y="8392"/>
                  </a:cubicBezTo>
                  <a:cubicBezTo>
                    <a:pt x="323" y="8231"/>
                    <a:pt x="355" y="8053"/>
                    <a:pt x="387" y="7877"/>
                  </a:cubicBezTo>
                  <a:cubicBezTo>
                    <a:pt x="468" y="7312"/>
                    <a:pt x="629" y="6910"/>
                    <a:pt x="887" y="6411"/>
                  </a:cubicBezTo>
                  <a:cubicBezTo>
                    <a:pt x="1064" y="6024"/>
                    <a:pt x="1177" y="5476"/>
                    <a:pt x="1306" y="5171"/>
                  </a:cubicBezTo>
                  <a:cubicBezTo>
                    <a:pt x="1740" y="4252"/>
                    <a:pt x="2498" y="3593"/>
                    <a:pt x="3239" y="2867"/>
                  </a:cubicBezTo>
                  <a:cubicBezTo>
                    <a:pt x="3576" y="2530"/>
                    <a:pt x="3898" y="2304"/>
                    <a:pt x="4349" y="2046"/>
                  </a:cubicBezTo>
                  <a:cubicBezTo>
                    <a:pt x="4639" y="1933"/>
                    <a:pt x="5155" y="1740"/>
                    <a:pt x="5541" y="1579"/>
                  </a:cubicBezTo>
                  <a:cubicBezTo>
                    <a:pt x="5992" y="1370"/>
                    <a:pt x="6443" y="1112"/>
                    <a:pt x="6846" y="983"/>
                  </a:cubicBezTo>
                  <a:cubicBezTo>
                    <a:pt x="7281" y="870"/>
                    <a:pt x="7732" y="806"/>
                    <a:pt x="8150" y="677"/>
                  </a:cubicBezTo>
                  <a:cubicBezTo>
                    <a:pt x="9101" y="387"/>
                    <a:pt x="10083" y="307"/>
                    <a:pt x="10970" y="210"/>
                  </a:cubicBezTo>
                  <a:cubicBezTo>
                    <a:pt x="11565" y="275"/>
                    <a:pt x="12580" y="677"/>
                    <a:pt x="13111" y="902"/>
                  </a:cubicBezTo>
                  <a:cubicBezTo>
                    <a:pt x="13933" y="1289"/>
                    <a:pt x="14754" y="1660"/>
                    <a:pt x="15334" y="2287"/>
                  </a:cubicBezTo>
                  <a:cubicBezTo>
                    <a:pt x="15866" y="2867"/>
                    <a:pt x="16203" y="3528"/>
                    <a:pt x="16687" y="4205"/>
                  </a:cubicBezTo>
                  <a:cubicBezTo>
                    <a:pt x="17170" y="4913"/>
                    <a:pt x="17670" y="5751"/>
                    <a:pt x="17960" y="6475"/>
                  </a:cubicBezTo>
                  <a:cubicBezTo>
                    <a:pt x="18185" y="7104"/>
                    <a:pt x="18282" y="7780"/>
                    <a:pt x="18394" y="8457"/>
                  </a:cubicBezTo>
                  <a:cubicBezTo>
                    <a:pt x="18555" y="9133"/>
                    <a:pt x="18491" y="9842"/>
                    <a:pt x="18411" y="10583"/>
                  </a:cubicBezTo>
                  <a:cubicBezTo>
                    <a:pt x="18314" y="11275"/>
                    <a:pt x="18265" y="11887"/>
                    <a:pt x="17992" y="12548"/>
                  </a:cubicBezTo>
                  <a:cubicBezTo>
                    <a:pt x="17863" y="12950"/>
                    <a:pt x="17638" y="13321"/>
                    <a:pt x="17460" y="13772"/>
                  </a:cubicBezTo>
                  <a:cubicBezTo>
                    <a:pt x="17299" y="14206"/>
                    <a:pt x="17251" y="14513"/>
                    <a:pt x="16897" y="14802"/>
                  </a:cubicBezTo>
                  <a:cubicBezTo>
                    <a:pt x="16622" y="15043"/>
                    <a:pt x="16381" y="15318"/>
                    <a:pt x="16107" y="15559"/>
                  </a:cubicBezTo>
                  <a:cubicBezTo>
                    <a:pt x="15946" y="15688"/>
                    <a:pt x="15656" y="15881"/>
                    <a:pt x="15430" y="16042"/>
                  </a:cubicBezTo>
                  <a:cubicBezTo>
                    <a:pt x="15044" y="16381"/>
                    <a:pt x="14754" y="16606"/>
                    <a:pt x="14271" y="16735"/>
                  </a:cubicBezTo>
                  <a:cubicBezTo>
                    <a:pt x="13837" y="16993"/>
                    <a:pt x="13465" y="17137"/>
                    <a:pt x="12982" y="17283"/>
                  </a:cubicBezTo>
                  <a:cubicBezTo>
                    <a:pt x="12402" y="17492"/>
                    <a:pt x="11904" y="17702"/>
                    <a:pt x="11339" y="17717"/>
                  </a:cubicBezTo>
                  <a:cubicBezTo>
                    <a:pt x="10970" y="17782"/>
                    <a:pt x="10744" y="17830"/>
                    <a:pt x="10373" y="17846"/>
                  </a:cubicBezTo>
                  <a:cubicBezTo>
                    <a:pt x="10067" y="17923"/>
                    <a:pt x="9831" y="17969"/>
                    <a:pt x="9538" y="17969"/>
                  </a:cubicBezTo>
                  <a:cubicBezTo>
                    <a:pt x="9462" y="17969"/>
                    <a:pt x="9381" y="17966"/>
                    <a:pt x="9295" y="17959"/>
                  </a:cubicBezTo>
                  <a:cubicBezTo>
                    <a:pt x="8666" y="17910"/>
                    <a:pt x="8118" y="17814"/>
                    <a:pt x="7458" y="17637"/>
                  </a:cubicBezTo>
                  <a:cubicBezTo>
                    <a:pt x="6926" y="17556"/>
                    <a:pt x="6218" y="17363"/>
                    <a:pt x="5799" y="17186"/>
                  </a:cubicBezTo>
                  <a:cubicBezTo>
                    <a:pt x="5251" y="16961"/>
                    <a:pt x="4753" y="16622"/>
                    <a:pt x="4366" y="16252"/>
                  </a:cubicBezTo>
                  <a:cubicBezTo>
                    <a:pt x="3915" y="15769"/>
                    <a:pt x="3480" y="15269"/>
                    <a:pt x="3029" y="14770"/>
                  </a:cubicBezTo>
                  <a:cubicBezTo>
                    <a:pt x="2755" y="14416"/>
                    <a:pt x="2498" y="14158"/>
                    <a:pt x="2304" y="13755"/>
                  </a:cubicBezTo>
                  <a:cubicBezTo>
                    <a:pt x="2111" y="13401"/>
                    <a:pt x="2014" y="12950"/>
                    <a:pt x="1933" y="12499"/>
                  </a:cubicBezTo>
                  <a:cubicBezTo>
                    <a:pt x="1676" y="11242"/>
                    <a:pt x="1482" y="10035"/>
                    <a:pt x="1338" y="8811"/>
                  </a:cubicBezTo>
                  <a:cubicBezTo>
                    <a:pt x="1306" y="8472"/>
                    <a:pt x="1274" y="8150"/>
                    <a:pt x="1225" y="7828"/>
                  </a:cubicBezTo>
                  <a:cubicBezTo>
                    <a:pt x="1218" y="7793"/>
                    <a:pt x="1187" y="7777"/>
                    <a:pt x="1154" y="7777"/>
                  </a:cubicBezTo>
                  <a:cubicBezTo>
                    <a:pt x="1110" y="7777"/>
                    <a:pt x="1064" y="7805"/>
                    <a:pt x="1064" y="7860"/>
                  </a:cubicBezTo>
                  <a:cubicBezTo>
                    <a:pt x="1209" y="9230"/>
                    <a:pt x="1386" y="10598"/>
                    <a:pt x="1643" y="11968"/>
                  </a:cubicBezTo>
                  <a:cubicBezTo>
                    <a:pt x="1804" y="12692"/>
                    <a:pt x="1886" y="13482"/>
                    <a:pt x="2304" y="14109"/>
                  </a:cubicBezTo>
                  <a:cubicBezTo>
                    <a:pt x="2674" y="14674"/>
                    <a:pt x="3142" y="15157"/>
                    <a:pt x="3576" y="15655"/>
                  </a:cubicBezTo>
                  <a:cubicBezTo>
                    <a:pt x="4205" y="16429"/>
                    <a:pt x="4929" y="17073"/>
                    <a:pt x="5863" y="17412"/>
                  </a:cubicBezTo>
                  <a:cubicBezTo>
                    <a:pt x="6395" y="17620"/>
                    <a:pt x="6958" y="17734"/>
                    <a:pt x="7506" y="17846"/>
                  </a:cubicBezTo>
                  <a:cubicBezTo>
                    <a:pt x="8167" y="18024"/>
                    <a:pt x="8844" y="18136"/>
                    <a:pt x="9535" y="18168"/>
                  </a:cubicBezTo>
                  <a:cubicBezTo>
                    <a:pt x="9825" y="18168"/>
                    <a:pt x="10115" y="18104"/>
                    <a:pt x="10405" y="18039"/>
                  </a:cubicBezTo>
                  <a:cubicBezTo>
                    <a:pt x="10551" y="18007"/>
                    <a:pt x="10856" y="18024"/>
                    <a:pt x="11082" y="17959"/>
                  </a:cubicBezTo>
                  <a:cubicBezTo>
                    <a:pt x="11372" y="17878"/>
                    <a:pt x="11597" y="17895"/>
                    <a:pt x="11936" y="17830"/>
                  </a:cubicBezTo>
                  <a:cubicBezTo>
                    <a:pt x="12306" y="17749"/>
                    <a:pt x="12660" y="17588"/>
                    <a:pt x="13031" y="17459"/>
                  </a:cubicBezTo>
                  <a:cubicBezTo>
                    <a:pt x="13337" y="17363"/>
                    <a:pt x="13659" y="17266"/>
                    <a:pt x="13965" y="17122"/>
                  </a:cubicBezTo>
                  <a:cubicBezTo>
                    <a:pt x="14174" y="16993"/>
                    <a:pt x="14287" y="16912"/>
                    <a:pt x="14496" y="16847"/>
                  </a:cubicBezTo>
                  <a:cubicBezTo>
                    <a:pt x="15044" y="16703"/>
                    <a:pt x="15366" y="16300"/>
                    <a:pt x="15801" y="16010"/>
                  </a:cubicBezTo>
                  <a:cubicBezTo>
                    <a:pt x="16203" y="15769"/>
                    <a:pt x="16526" y="15415"/>
                    <a:pt x="16864" y="15076"/>
                  </a:cubicBezTo>
                  <a:cubicBezTo>
                    <a:pt x="17026" y="14931"/>
                    <a:pt x="17202" y="14802"/>
                    <a:pt x="17315" y="14625"/>
                  </a:cubicBezTo>
                  <a:cubicBezTo>
                    <a:pt x="17460" y="14384"/>
                    <a:pt x="17556" y="14126"/>
                    <a:pt x="17638" y="13868"/>
                  </a:cubicBezTo>
                  <a:cubicBezTo>
                    <a:pt x="17863" y="13321"/>
                    <a:pt x="18217" y="12644"/>
                    <a:pt x="18394" y="11983"/>
                  </a:cubicBezTo>
                  <a:cubicBezTo>
                    <a:pt x="18572" y="11066"/>
                    <a:pt x="18684" y="10196"/>
                    <a:pt x="18716" y="9230"/>
                  </a:cubicBezTo>
                  <a:cubicBezTo>
                    <a:pt x="18587" y="8328"/>
                    <a:pt x="18475" y="7441"/>
                    <a:pt x="18217" y="6572"/>
                  </a:cubicBezTo>
                  <a:cubicBezTo>
                    <a:pt x="17960" y="5831"/>
                    <a:pt x="17556" y="5154"/>
                    <a:pt x="17138" y="4510"/>
                  </a:cubicBezTo>
                  <a:cubicBezTo>
                    <a:pt x="16542" y="3689"/>
                    <a:pt x="16107" y="2787"/>
                    <a:pt x="15415" y="2062"/>
                  </a:cubicBezTo>
                  <a:cubicBezTo>
                    <a:pt x="14947" y="1579"/>
                    <a:pt x="14335" y="1289"/>
                    <a:pt x="13772" y="967"/>
                  </a:cubicBezTo>
                  <a:cubicBezTo>
                    <a:pt x="12886" y="548"/>
                    <a:pt x="11968" y="161"/>
                    <a:pt x="11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3" name="Google Shape;2533;p61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mtClean="0"/>
              <a:t>PRINSIP SIKLISASI</a:t>
            </a:r>
            <a:endParaRPr dirty="0"/>
          </a:p>
        </p:txBody>
      </p:sp>
      <p:sp>
        <p:nvSpPr>
          <p:cNvPr id="2534" name="Google Shape;2534;p61"/>
          <p:cNvSpPr txBox="1">
            <a:spLocks noGrp="1"/>
          </p:cNvSpPr>
          <p:nvPr>
            <p:ph type="subTitle" idx="6"/>
          </p:nvPr>
        </p:nvSpPr>
        <p:spPr>
          <a:xfrm>
            <a:off x="988988" y="3324063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</a:t>
            </a:r>
            <a:r>
              <a:rPr dirty="0" err="1" smtClean="0"/>
              <a:t>eton</a:t>
            </a:r>
            <a:r>
              <a:rPr dirty="0" smtClean="0"/>
              <a:t> </a:t>
            </a:r>
            <a:r>
              <a:rPr dirty="0" err="1" smtClean="0"/>
              <a:t>dapat</a:t>
            </a:r>
            <a:r>
              <a:rPr dirty="0" smtClean="0"/>
              <a:t> </a:t>
            </a:r>
            <a:r>
              <a:rPr dirty="0" err="1" smtClean="0"/>
              <a:t>bereaksi</a:t>
            </a:r>
            <a:r>
              <a:rPr dirty="0" smtClean="0"/>
              <a:t> </a:t>
            </a:r>
            <a:r>
              <a:rPr dirty="0" err="1" smtClean="0"/>
              <a:t>dengan</a:t>
            </a:r>
            <a:r>
              <a:rPr dirty="0" smtClean="0"/>
              <a:t> </a:t>
            </a:r>
            <a:r>
              <a:rPr dirty="0" err="1" smtClean="0"/>
              <a:t>alkohol</a:t>
            </a:r>
            <a:r>
              <a:rPr dirty="0" smtClean="0"/>
              <a:t> </a:t>
            </a:r>
            <a:r>
              <a:rPr dirty="0" err="1" smtClean="0"/>
              <a:t>membentuk</a:t>
            </a:r>
            <a:r>
              <a:rPr dirty="0" smtClean="0"/>
              <a:t> </a:t>
            </a:r>
            <a:r>
              <a:rPr dirty="0" err="1" smtClean="0"/>
              <a:t>hemiketal</a:t>
            </a:r>
            <a:endParaRPr dirty="0"/>
          </a:p>
        </p:txBody>
      </p:sp>
      <p:sp>
        <p:nvSpPr>
          <p:cNvPr id="2535" name="Google Shape;2535;p61"/>
          <p:cNvSpPr txBox="1">
            <a:spLocks noGrp="1"/>
          </p:cNvSpPr>
          <p:nvPr>
            <p:ph type="title" idx="2"/>
          </p:nvPr>
        </p:nvSpPr>
        <p:spPr>
          <a:xfrm>
            <a:off x="988988" y="1456538"/>
            <a:ext cx="2212200" cy="36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HEMIASETAL</a:t>
            </a:r>
            <a:endParaRPr dirty="0"/>
          </a:p>
        </p:txBody>
      </p:sp>
      <p:sp>
        <p:nvSpPr>
          <p:cNvPr id="2536" name="Google Shape;2536;p61"/>
          <p:cNvSpPr txBox="1">
            <a:spLocks noGrp="1"/>
          </p:cNvSpPr>
          <p:nvPr>
            <p:ph type="subTitle" idx="1"/>
          </p:nvPr>
        </p:nvSpPr>
        <p:spPr>
          <a:xfrm>
            <a:off x="988988" y="1819238"/>
            <a:ext cx="2212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err="1" smtClean="0"/>
              <a:t>Aldehida</a:t>
            </a:r>
            <a:r>
              <a:rPr dirty="0" smtClean="0"/>
              <a:t> </a:t>
            </a:r>
            <a:r>
              <a:rPr dirty="0" err="1" smtClean="0"/>
              <a:t>dapat</a:t>
            </a:r>
            <a:r>
              <a:rPr dirty="0" smtClean="0"/>
              <a:t> </a:t>
            </a:r>
            <a:r>
              <a:rPr dirty="0" err="1" smtClean="0"/>
              <a:t>bereaksi</a:t>
            </a:r>
            <a:r>
              <a:rPr dirty="0" smtClean="0"/>
              <a:t> </a:t>
            </a:r>
            <a:r>
              <a:rPr dirty="0" err="1" smtClean="0"/>
              <a:t>dengan</a:t>
            </a:r>
            <a:r>
              <a:rPr dirty="0" smtClean="0"/>
              <a:t> </a:t>
            </a:r>
            <a:r>
              <a:rPr dirty="0" err="1" smtClean="0"/>
              <a:t>alkohol</a:t>
            </a:r>
            <a:r>
              <a:rPr dirty="0" smtClean="0"/>
              <a:t> </a:t>
            </a:r>
            <a:r>
              <a:rPr dirty="0" err="1" smtClean="0"/>
              <a:t>membentuk</a:t>
            </a:r>
            <a:r>
              <a:rPr dirty="0" smtClean="0"/>
              <a:t> </a:t>
            </a:r>
            <a:r>
              <a:rPr dirty="0" err="1" smtClean="0"/>
              <a:t>hemiasetal</a:t>
            </a:r>
            <a:endParaRPr dirty="0"/>
          </a:p>
        </p:txBody>
      </p:sp>
      <p:sp>
        <p:nvSpPr>
          <p:cNvPr id="2537" name="Google Shape;2537;p61"/>
          <p:cNvSpPr txBox="1">
            <a:spLocks noGrp="1"/>
          </p:cNvSpPr>
          <p:nvPr>
            <p:ph type="title" idx="3"/>
          </p:nvPr>
        </p:nvSpPr>
        <p:spPr>
          <a:xfrm>
            <a:off x="5940152" y="1274112"/>
            <a:ext cx="2212200" cy="36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sz="2000" dirty="0" smtClean="0"/>
              <a:t>CINCIN PYRANOSA</a:t>
            </a:r>
            <a:endParaRPr sz="2000" dirty="0"/>
          </a:p>
        </p:txBody>
      </p:sp>
      <p:sp>
        <p:nvSpPr>
          <p:cNvPr id="2538" name="Google Shape;2538;p61"/>
          <p:cNvSpPr txBox="1">
            <a:spLocks noGrp="1"/>
          </p:cNvSpPr>
          <p:nvPr>
            <p:ph type="subTitle" idx="4"/>
          </p:nvPr>
        </p:nvSpPr>
        <p:spPr>
          <a:xfrm>
            <a:off x="5942812" y="1819225"/>
            <a:ext cx="2661636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hemiasetal</a:t>
            </a:r>
            <a:r>
              <a:rPr lang="en-US" dirty="0"/>
              <a:t> </a:t>
            </a:r>
            <a:r>
              <a:rPr lang="en-US" dirty="0" err="1"/>
              <a:t>intramolekular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C1 &amp; OH </a:t>
            </a:r>
            <a:r>
              <a:rPr lang="en-US" dirty="0" err="1"/>
              <a:t>dari</a:t>
            </a:r>
            <a:r>
              <a:rPr lang="en-US" dirty="0"/>
              <a:t> atom C5,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pyranosa</a:t>
            </a:r>
            <a:r>
              <a:rPr lang="en-US" dirty="0"/>
              <a:t>. </a:t>
            </a:r>
            <a:endParaRPr dirty="0"/>
          </a:p>
        </p:txBody>
      </p:sp>
      <p:sp>
        <p:nvSpPr>
          <p:cNvPr id="2539" name="Google Shape;2539;p61"/>
          <p:cNvSpPr txBox="1">
            <a:spLocks noGrp="1"/>
          </p:cNvSpPr>
          <p:nvPr>
            <p:ph type="title" idx="5"/>
          </p:nvPr>
        </p:nvSpPr>
        <p:spPr>
          <a:xfrm>
            <a:off x="988988" y="2889938"/>
            <a:ext cx="22122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HEMIKETAL</a:t>
            </a:r>
            <a:endParaRPr dirty="0"/>
          </a:p>
        </p:txBody>
      </p:sp>
      <p:sp>
        <p:nvSpPr>
          <p:cNvPr id="2540" name="Google Shape;2540;p61"/>
          <p:cNvSpPr txBox="1">
            <a:spLocks noGrp="1"/>
          </p:cNvSpPr>
          <p:nvPr>
            <p:ph type="title" idx="7"/>
          </p:nvPr>
        </p:nvSpPr>
        <p:spPr>
          <a:xfrm>
            <a:off x="5942813" y="2889938"/>
            <a:ext cx="2212200" cy="42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sz="2000" dirty="0" smtClean="0"/>
              <a:t>CINCIN FURANOSA</a:t>
            </a:r>
            <a:endParaRPr sz="2000" dirty="0"/>
          </a:p>
        </p:txBody>
      </p:sp>
      <p:sp>
        <p:nvSpPr>
          <p:cNvPr id="2541" name="Google Shape;2541;p61"/>
          <p:cNvSpPr txBox="1">
            <a:spLocks noGrp="1"/>
          </p:cNvSpPr>
          <p:nvPr>
            <p:ph type="subTitle" idx="8"/>
          </p:nvPr>
        </p:nvSpPr>
        <p:spPr>
          <a:xfrm>
            <a:off x="5942812" y="3324063"/>
            <a:ext cx="2802816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 smtClean="0"/>
              <a:t>Fruktosa</a:t>
            </a:r>
            <a:r>
              <a:rPr lang="id-ID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pd</a:t>
            </a:r>
            <a:r>
              <a:rPr lang="en-US" dirty="0"/>
              <a:t> atom </a:t>
            </a:r>
            <a:r>
              <a:rPr lang="en-US" dirty="0" smtClean="0"/>
              <a:t>C2 </a:t>
            </a:r>
            <a:r>
              <a:rPr lang="en-US" dirty="0" err="1"/>
              <a:t>dengan</a:t>
            </a:r>
            <a:r>
              <a:rPr lang="en-US" dirty="0"/>
              <a:t> OH </a:t>
            </a:r>
            <a:r>
              <a:rPr lang="en-US" dirty="0" err="1"/>
              <a:t>dari</a:t>
            </a:r>
            <a:r>
              <a:rPr lang="en-US" dirty="0"/>
              <a:t> atom </a:t>
            </a:r>
            <a:r>
              <a:rPr lang="en-US" dirty="0" smtClean="0"/>
              <a:t>C5</a:t>
            </a:r>
            <a:r>
              <a:rPr lang="en-US" dirty="0"/>
              <a:t>.</a:t>
            </a:r>
            <a:endParaRPr dirty="0"/>
          </a:p>
        </p:txBody>
      </p:sp>
      <p:grpSp>
        <p:nvGrpSpPr>
          <p:cNvPr id="2542" name="Google Shape;2542;p61"/>
          <p:cNvGrpSpPr/>
          <p:nvPr/>
        </p:nvGrpSpPr>
        <p:grpSpPr>
          <a:xfrm>
            <a:off x="3541732" y="2889858"/>
            <a:ext cx="792562" cy="1111095"/>
            <a:chOff x="3155850" y="3032475"/>
            <a:chExt cx="797988" cy="1118703"/>
          </a:xfrm>
        </p:grpSpPr>
        <p:sp>
          <p:nvSpPr>
            <p:cNvPr id="2543" name="Google Shape;2543;p61"/>
            <p:cNvSpPr/>
            <p:nvPr/>
          </p:nvSpPr>
          <p:spPr>
            <a:xfrm>
              <a:off x="3516345" y="3122999"/>
              <a:ext cx="635" cy="471"/>
            </a:xfrm>
            <a:custGeom>
              <a:avLst/>
              <a:gdLst/>
              <a:ahLst/>
              <a:cxnLst/>
              <a:rect l="l" t="t" r="r" b="b"/>
              <a:pathLst>
                <a:path w="27" h="20" extrusionOk="0">
                  <a:moveTo>
                    <a:pt x="9" y="1"/>
                  </a:moveTo>
                  <a:cubicBezTo>
                    <a:pt x="1" y="10"/>
                    <a:pt x="2" y="20"/>
                    <a:pt x="8" y="20"/>
                  </a:cubicBezTo>
                  <a:cubicBezTo>
                    <a:pt x="12" y="20"/>
                    <a:pt x="19" y="14"/>
                    <a:pt x="26" y="1"/>
                  </a:cubicBezTo>
                  <a:close/>
                </a:path>
              </a:pathLst>
            </a:custGeom>
            <a:solidFill>
              <a:srgbClr val="F9B60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61"/>
            <p:cNvSpPr/>
            <p:nvPr/>
          </p:nvSpPr>
          <p:spPr>
            <a:xfrm>
              <a:off x="3537776" y="3285179"/>
              <a:ext cx="240637" cy="346006"/>
            </a:xfrm>
            <a:custGeom>
              <a:avLst/>
              <a:gdLst/>
              <a:ahLst/>
              <a:cxnLst/>
              <a:rect l="l" t="t" r="r" b="b"/>
              <a:pathLst>
                <a:path w="10229" h="14708" extrusionOk="0">
                  <a:moveTo>
                    <a:pt x="8070" y="0"/>
                  </a:moveTo>
                  <a:cubicBezTo>
                    <a:pt x="7538" y="0"/>
                    <a:pt x="7023" y="129"/>
                    <a:pt x="6540" y="339"/>
                  </a:cubicBezTo>
                  <a:cubicBezTo>
                    <a:pt x="5541" y="709"/>
                    <a:pt x="4414" y="1675"/>
                    <a:pt x="3673" y="2594"/>
                  </a:cubicBezTo>
                  <a:cubicBezTo>
                    <a:pt x="2900" y="3528"/>
                    <a:pt x="2175" y="4527"/>
                    <a:pt x="1611" y="5590"/>
                  </a:cubicBezTo>
                  <a:cubicBezTo>
                    <a:pt x="1241" y="6331"/>
                    <a:pt x="1031" y="7119"/>
                    <a:pt x="806" y="7892"/>
                  </a:cubicBezTo>
                  <a:cubicBezTo>
                    <a:pt x="580" y="8682"/>
                    <a:pt x="339" y="9471"/>
                    <a:pt x="243" y="10276"/>
                  </a:cubicBezTo>
                  <a:cubicBezTo>
                    <a:pt x="0" y="11564"/>
                    <a:pt x="161" y="12853"/>
                    <a:pt x="290" y="14126"/>
                  </a:cubicBezTo>
                  <a:cubicBezTo>
                    <a:pt x="323" y="14270"/>
                    <a:pt x="275" y="14464"/>
                    <a:pt x="372" y="14592"/>
                  </a:cubicBezTo>
                  <a:cubicBezTo>
                    <a:pt x="387" y="14592"/>
                    <a:pt x="404" y="14592"/>
                    <a:pt x="419" y="14609"/>
                  </a:cubicBezTo>
                  <a:cubicBezTo>
                    <a:pt x="436" y="14657"/>
                    <a:pt x="484" y="14689"/>
                    <a:pt x="533" y="14706"/>
                  </a:cubicBezTo>
                  <a:cubicBezTo>
                    <a:pt x="541" y="14707"/>
                    <a:pt x="549" y="14707"/>
                    <a:pt x="557" y="14707"/>
                  </a:cubicBezTo>
                  <a:cubicBezTo>
                    <a:pt x="675" y="14707"/>
                    <a:pt x="775" y="14602"/>
                    <a:pt x="790" y="14496"/>
                  </a:cubicBezTo>
                  <a:cubicBezTo>
                    <a:pt x="822" y="14384"/>
                    <a:pt x="1080" y="14062"/>
                    <a:pt x="1306" y="13804"/>
                  </a:cubicBezTo>
                  <a:cubicBezTo>
                    <a:pt x="1596" y="13433"/>
                    <a:pt x="1869" y="13046"/>
                    <a:pt x="2191" y="12692"/>
                  </a:cubicBezTo>
                  <a:cubicBezTo>
                    <a:pt x="2498" y="12354"/>
                    <a:pt x="2755" y="11983"/>
                    <a:pt x="3077" y="11678"/>
                  </a:cubicBezTo>
                  <a:cubicBezTo>
                    <a:pt x="3351" y="11468"/>
                    <a:pt x="3979" y="11017"/>
                    <a:pt x="4366" y="10679"/>
                  </a:cubicBezTo>
                  <a:cubicBezTo>
                    <a:pt x="5509" y="9761"/>
                    <a:pt x="6524" y="8730"/>
                    <a:pt x="7523" y="7684"/>
                  </a:cubicBezTo>
                  <a:cubicBezTo>
                    <a:pt x="8247" y="6878"/>
                    <a:pt x="8876" y="6008"/>
                    <a:pt x="9406" y="5090"/>
                  </a:cubicBezTo>
                  <a:cubicBezTo>
                    <a:pt x="9890" y="4366"/>
                    <a:pt x="10132" y="3560"/>
                    <a:pt x="10212" y="2723"/>
                  </a:cubicBezTo>
                  <a:cubicBezTo>
                    <a:pt x="10196" y="2448"/>
                    <a:pt x="10229" y="2191"/>
                    <a:pt x="10196" y="1933"/>
                  </a:cubicBezTo>
                  <a:cubicBezTo>
                    <a:pt x="10147" y="1724"/>
                    <a:pt x="10051" y="1531"/>
                    <a:pt x="9971" y="1321"/>
                  </a:cubicBezTo>
                  <a:cubicBezTo>
                    <a:pt x="9874" y="951"/>
                    <a:pt x="9552" y="726"/>
                    <a:pt x="9245" y="516"/>
                  </a:cubicBezTo>
                  <a:cubicBezTo>
                    <a:pt x="8891" y="290"/>
                    <a:pt x="8505" y="81"/>
                    <a:pt x="80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61"/>
            <p:cNvSpPr/>
            <p:nvPr/>
          </p:nvSpPr>
          <p:spPr>
            <a:xfrm>
              <a:off x="3627194" y="3698934"/>
              <a:ext cx="423" cy="24"/>
            </a:xfrm>
            <a:custGeom>
              <a:avLst/>
              <a:gdLst/>
              <a:ahLst/>
              <a:cxnLst/>
              <a:rect l="l" t="t" r="r" b="b"/>
              <a:pathLst>
                <a:path w="18" h="1" extrusionOk="0">
                  <a:moveTo>
                    <a:pt x="1" y="0"/>
                  </a:moveTo>
                  <a:lnTo>
                    <a:pt x="1" y="0"/>
                  </a:lnTo>
                  <a:cubicBezTo>
                    <a:pt x="17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9B60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61"/>
            <p:cNvSpPr/>
            <p:nvPr/>
          </p:nvSpPr>
          <p:spPr>
            <a:xfrm>
              <a:off x="3599552" y="3983866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9B60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61"/>
            <p:cNvSpPr/>
            <p:nvPr/>
          </p:nvSpPr>
          <p:spPr>
            <a:xfrm>
              <a:off x="3574898" y="3848928"/>
              <a:ext cx="73163" cy="142561"/>
            </a:xfrm>
            <a:custGeom>
              <a:avLst/>
              <a:gdLst/>
              <a:ahLst/>
              <a:cxnLst/>
              <a:rect l="l" t="t" r="r" b="b"/>
              <a:pathLst>
                <a:path w="3110" h="6060" extrusionOk="0">
                  <a:moveTo>
                    <a:pt x="2908" y="1"/>
                  </a:moveTo>
                  <a:cubicBezTo>
                    <a:pt x="2833" y="1"/>
                    <a:pt x="2775" y="54"/>
                    <a:pt x="2723" y="148"/>
                  </a:cubicBezTo>
                  <a:cubicBezTo>
                    <a:pt x="2691" y="148"/>
                    <a:pt x="2659" y="163"/>
                    <a:pt x="2627" y="180"/>
                  </a:cubicBezTo>
                  <a:cubicBezTo>
                    <a:pt x="1564" y="904"/>
                    <a:pt x="887" y="1984"/>
                    <a:pt x="597" y="3176"/>
                  </a:cubicBezTo>
                  <a:cubicBezTo>
                    <a:pt x="355" y="3917"/>
                    <a:pt x="1" y="4802"/>
                    <a:pt x="372" y="5543"/>
                  </a:cubicBezTo>
                  <a:cubicBezTo>
                    <a:pt x="584" y="5915"/>
                    <a:pt x="808" y="6060"/>
                    <a:pt x="1029" y="6060"/>
                  </a:cubicBezTo>
                  <a:cubicBezTo>
                    <a:pt x="1412" y="6060"/>
                    <a:pt x="1789" y="5628"/>
                    <a:pt x="2095" y="5188"/>
                  </a:cubicBezTo>
                  <a:cubicBezTo>
                    <a:pt x="2466" y="4529"/>
                    <a:pt x="2627" y="3788"/>
                    <a:pt x="2739" y="3062"/>
                  </a:cubicBezTo>
                  <a:cubicBezTo>
                    <a:pt x="2803" y="2209"/>
                    <a:pt x="2771" y="1355"/>
                    <a:pt x="2981" y="502"/>
                  </a:cubicBezTo>
                  <a:cubicBezTo>
                    <a:pt x="3013" y="357"/>
                    <a:pt x="2981" y="406"/>
                    <a:pt x="3061" y="245"/>
                  </a:cubicBezTo>
                  <a:cubicBezTo>
                    <a:pt x="3110" y="180"/>
                    <a:pt x="3093" y="99"/>
                    <a:pt x="3046" y="51"/>
                  </a:cubicBezTo>
                  <a:cubicBezTo>
                    <a:pt x="2994" y="17"/>
                    <a:pt x="2948" y="1"/>
                    <a:pt x="29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61"/>
            <p:cNvSpPr/>
            <p:nvPr/>
          </p:nvSpPr>
          <p:spPr>
            <a:xfrm>
              <a:off x="3640462" y="3726293"/>
              <a:ext cx="313377" cy="209090"/>
            </a:xfrm>
            <a:custGeom>
              <a:avLst/>
              <a:gdLst/>
              <a:ahLst/>
              <a:cxnLst/>
              <a:rect l="l" t="t" r="r" b="b"/>
              <a:pathLst>
                <a:path w="13321" h="8888" extrusionOk="0">
                  <a:moveTo>
                    <a:pt x="7765" y="0"/>
                  </a:moveTo>
                  <a:cubicBezTo>
                    <a:pt x="7519" y="0"/>
                    <a:pt x="7271" y="8"/>
                    <a:pt x="7023" y="14"/>
                  </a:cubicBezTo>
                  <a:cubicBezTo>
                    <a:pt x="6266" y="29"/>
                    <a:pt x="5686" y="29"/>
                    <a:pt x="4865" y="93"/>
                  </a:cubicBezTo>
                  <a:cubicBezTo>
                    <a:pt x="3205" y="271"/>
                    <a:pt x="1708" y="1077"/>
                    <a:pt x="338" y="1930"/>
                  </a:cubicBezTo>
                  <a:cubicBezTo>
                    <a:pt x="242" y="2011"/>
                    <a:pt x="98" y="2058"/>
                    <a:pt x="65" y="2187"/>
                  </a:cubicBezTo>
                  <a:lnTo>
                    <a:pt x="65" y="2204"/>
                  </a:lnTo>
                  <a:cubicBezTo>
                    <a:pt x="16" y="2268"/>
                    <a:pt x="1" y="2365"/>
                    <a:pt x="49" y="2430"/>
                  </a:cubicBezTo>
                  <a:cubicBezTo>
                    <a:pt x="645" y="2816"/>
                    <a:pt x="1627" y="3428"/>
                    <a:pt x="2303" y="3991"/>
                  </a:cubicBezTo>
                  <a:cubicBezTo>
                    <a:pt x="2883" y="4539"/>
                    <a:pt x="3544" y="5135"/>
                    <a:pt x="4043" y="5763"/>
                  </a:cubicBezTo>
                  <a:cubicBezTo>
                    <a:pt x="4736" y="6488"/>
                    <a:pt x="5299" y="7068"/>
                    <a:pt x="6089" y="7760"/>
                  </a:cubicBezTo>
                  <a:cubicBezTo>
                    <a:pt x="6813" y="8196"/>
                    <a:pt x="7603" y="8582"/>
                    <a:pt x="8441" y="8808"/>
                  </a:cubicBezTo>
                  <a:cubicBezTo>
                    <a:pt x="8622" y="8864"/>
                    <a:pt x="8803" y="8888"/>
                    <a:pt x="8983" y="8888"/>
                  </a:cubicBezTo>
                  <a:cubicBezTo>
                    <a:pt x="9684" y="8888"/>
                    <a:pt x="10370" y="8522"/>
                    <a:pt x="10985" y="8228"/>
                  </a:cubicBezTo>
                  <a:cubicBezTo>
                    <a:pt x="11871" y="7567"/>
                    <a:pt x="12740" y="6697"/>
                    <a:pt x="13062" y="5666"/>
                  </a:cubicBezTo>
                  <a:cubicBezTo>
                    <a:pt x="13320" y="4410"/>
                    <a:pt x="12966" y="3057"/>
                    <a:pt x="12177" y="2058"/>
                  </a:cubicBezTo>
                  <a:cubicBezTo>
                    <a:pt x="11404" y="1141"/>
                    <a:pt x="10324" y="448"/>
                    <a:pt x="9117" y="142"/>
                  </a:cubicBezTo>
                  <a:cubicBezTo>
                    <a:pt x="8677" y="27"/>
                    <a:pt x="8223" y="0"/>
                    <a:pt x="77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61"/>
            <p:cNvSpPr/>
            <p:nvPr/>
          </p:nvSpPr>
          <p:spPr>
            <a:xfrm>
              <a:off x="3615902" y="3471872"/>
              <a:ext cx="252682" cy="242543"/>
            </a:xfrm>
            <a:custGeom>
              <a:avLst/>
              <a:gdLst/>
              <a:ahLst/>
              <a:cxnLst/>
              <a:rect l="l" t="t" r="r" b="b"/>
              <a:pathLst>
                <a:path w="10741" h="10310" extrusionOk="0">
                  <a:moveTo>
                    <a:pt x="7818" y="0"/>
                  </a:moveTo>
                  <a:cubicBezTo>
                    <a:pt x="7422" y="0"/>
                    <a:pt x="7033" y="90"/>
                    <a:pt x="6665" y="231"/>
                  </a:cubicBezTo>
                  <a:cubicBezTo>
                    <a:pt x="6134" y="407"/>
                    <a:pt x="5587" y="553"/>
                    <a:pt x="5136" y="890"/>
                  </a:cubicBezTo>
                  <a:cubicBezTo>
                    <a:pt x="4475" y="1390"/>
                    <a:pt x="4041" y="1906"/>
                    <a:pt x="3476" y="2501"/>
                  </a:cubicBezTo>
                  <a:cubicBezTo>
                    <a:pt x="3042" y="3016"/>
                    <a:pt x="2735" y="3613"/>
                    <a:pt x="2366" y="4161"/>
                  </a:cubicBezTo>
                  <a:cubicBezTo>
                    <a:pt x="1238" y="5707"/>
                    <a:pt x="594" y="7494"/>
                    <a:pt x="240" y="9347"/>
                  </a:cubicBezTo>
                  <a:lnTo>
                    <a:pt x="240" y="9395"/>
                  </a:lnTo>
                  <a:cubicBezTo>
                    <a:pt x="191" y="9411"/>
                    <a:pt x="158" y="9443"/>
                    <a:pt x="143" y="9491"/>
                  </a:cubicBezTo>
                  <a:cubicBezTo>
                    <a:pt x="1" y="10115"/>
                    <a:pt x="172" y="10309"/>
                    <a:pt x="431" y="10309"/>
                  </a:cubicBezTo>
                  <a:cubicBezTo>
                    <a:pt x="700" y="10309"/>
                    <a:pt x="1065" y="10099"/>
                    <a:pt x="1270" y="9942"/>
                  </a:cubicBezTo>
                  <a:cubicBezTo>
                    <a:pt x="1769" y="9733"/>
                    <a:pt x="2510" y="9411"/>
                    <a:pt x="3171" y="9186"/>
                  </a:cubicBezTo>
                  <a:cubicBezTo>
                    <a:pt x="3751" y="8879"/>
                    <a:pt x="4249" y="8670"/>
                    <a:pt x="4878" y="8331"/>
                  </a:cubicBezTo>
                  <a:cubicBezTo>
                    <a:pt x="6263" y="7672"/>
                    <a:pt x="7391" y="6785"/>
                    <a:pt x="8486" y="5803"/>
                  </a:cubicBezTo>
                  <a:cubicBezTo>
                    <a:pt x="9210" y="5159"/>
                    <a:pt x="9678" y="4788"/>
                    <a:pt x="10144" y="4064"/>
                  </a:cubicBezTo>
                  <a:cubicBezTo>
                    <a:pt x="10273" y="3871"/>
                    <a:pt x="10434" y="3693"/>
                    <a:pt x="10531" y="3484"/>
                  </a:cubicBezTo>
                  <a:cubicBezTo>
                    <a:pt x="10612" y="3178"/>
                    <a:pt x="10724" y="2855"/>
                    <a:pt x="10741" y="2533"/>
                  </a:cubicBezTo>
                  <a:cubicBezTo>
                    <a:pt x="10741" y="2308"/>
                    <a:pt x="10644" y="2082"/>
                    <a:pt x="10595" y="1857"/>
                  </a:cubicBezTo>
                  <a:cubicBezTo>
                    <a:pt x="10515" y="1616"/>
                    <a:pt x="10434" y="1341"/>
                    <a:pt x="10225" y="1148"/>
                  </a:cubicBezTo>
                  <a:cubicBezTo>
                    <a:pt x="9983" y="923"/>
                    <a:pt x="9678" y="778"/>
                    <a:pt x="9403" y="601"/>
                  </a:cubicBezTo>
                  <a:cubicBezTo>
                    <a:pt x="9098" y="392"/>
                    <a:pt x="8776" y="182"/>
                    <a:pt x="8405" y="70"/>
                  </a:cubicBezTo>
                  <a:cubicBezTo>
                    <a:pt x="8209" y="22"/>
                    <a:pt x="8012" y="0"/>
                    <a:pt x="78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61"/>
            <p:cNvSpPr/>
            <p:nvPr/>
          </p:nvSpPr>
          <p:spPr>
            <a:xfrm>
              <a:off x="3440406" y="3109237"/>
              <a:ext cx="164463" cy="441400"/>
            </a:xfrm>
            <a:custGeom>
              <a:avLst/>
              <a:gdLst/>
              <a:ahLst/>
              <a:cxnLst/>
              <a:rect l="l" t="t" r="r" b="b"/>
              <a:pathLst>
                <a:path w="6991" h="18763" extrusionOk="0">
                  <a:moveTo>
                    <a:pt x="4381" y="0"/>
                  </a:moveTo>
                  <a:cubicBezTo>
                    <a:pt x="4036" y="0"/>
                    <a:pt x="3685" y="55"/>
                    <a:pt x="3366" y="135"/>
                  </a:cubicBezTo>
                  <a:cubicBezTo>
                    <a:pt x="2868" y="313"/>
                    <a:pt x="2578" y="699"/>
                    <a:pt x="2142" y="1101"/>
                  </a:cubicBezTo>
                  <a:cubicBezTo>
                    <a:pt x="1579" y="1762"/>
                    <a:pt x="1305" y="2615"/>
                    <a:pt x="967" y="3388"/>
                  </a:cubicBezTo>
                  <a:cubicBezTo>
                    <a:pt x="226" y="5370"/>
                    <a:pt x="1" y="7479"/>
                    <a:pt x="48" y="9558"/>
                  </a:cubicBezTo>
                  <a:cubicBezTo>
                    <a:pt x="33" y="10943"/>
                    <a:pt x="420" y="12263"/>
                    <a:pt x="742" y="13503"/>
                  </a:cubicBezTo>
                  <a:cubicBezTo>
                    <a:pt x="1128" y="14952"/>
                    <a:pt x="1562" y="16402"/>
                    <a:pt x="2352" y="17723"/>
                  </a:cubicBezTo>
                  <a:cubicBezTo>
                    <a:pt x="2497" y="17997"/>
                    <a:pt x="2674" y="18255"/>
                    <a:pt x="2851" y="18528"/>
                  </a:cubicBezTo>
                  <a:cubicBezTo>
                    <a:pt x="2883" y="18560"/>
                    <a:pt x="2915" y="18577"/>
                    <a:pt x="2948" y="18577"/>
                  </a:cubicBezTo>
                  <a:lnTo>
                    <a:pt x="2964" y="18577"/>
                  </a:lnTo>
                  <a:cubicBezTo>
                    <a:pt x="2964" y="18641"/>
                    <a:pt x="2997" y="18721"/>
                    <a:pt x="3061" y="18738"/>
                  </a:cubicBezTo>
                  <a:cubicBezTo>
                    <a:pt x="3103" y="18755"/>
                    <a:pt x="3139" y="18763"/>
                    <a:pt x="3171" y="18763"/>
                  </a:cubicBezTo>
                  <a:cubicBezTo>
                    <a:pt x="3402" y="18763"/>
                    <a:pt x="3357" y="18348"/>
                    <a:pt x="3399" y="18319"/>
                  </a:cubicBezTo>
                  <a:cubicBezTo>
                    <a:pt x="3544" y="18045"/>
                    <a:pt x="3560" y="17723"/>
                    <a:pt x="3592" y="17433"/>
                  </a:cubicBezTo>
                  <a:cubicBezTo>
                    <a:pt x="3705" y="16982"/>
                    <a:pt x="3641" y="16660"/>
                    <a:pt x="3673" y="16305"/>
                  </a:cubicBezTo>
                  <a:cubicBezTo>
                    <a:pt x="3688" y="15854"/>
                    <a:pt x="3834" y="15403"/>
                    <a:pt x="3898" y="14952"/>
                  </a:cubicBezTo>
                  <a:cubicBezTo>
                    <a:pt x="3978" y="14518"/>
                    <a:pt x="3995" y="14067"/>
                    <a:pt x="4124" y="13649"/>
                  </a:cubicBezTo>
                  <a:cubicBezTo>
                    <a:pt x="4655" y="11925"/>
                    <a:pt x="5170" y="10460"/>
                    <a:pt x="5847" y="8607"/>
                  </a:cubicBezTo>
                  <a:cubicBezTo>
                    <a:pt x="6475" y="6948"/>
                    <a:pt x="6991" y="5209"/>
                    <a:pt x="6765" y="3453"/>
                  </a:cubicBezTo>
                  <a:cubicBezTo>
                    <a:pt x="6733" y="2390"/>
                    <a:pt x="6459" y="1247"/>
                    <a:pt x="5718" y="425"/>
                  </a:cubicBezTo>
                  <a:cubicBezTo>
                    <a:pt x="5358" y="112"/>
                    <a:pt x="4875" y="0"/>
                    <a:pt x="43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61"/>
            <p:cNvSpPr/>
            <p:nvPr/>
          </p:nvSpPr>
          <p:spPr>
            <a:xfrm>
              <a:off x="3236940" y="3032475"/>
              <a:ext cx="194411" cy="395996"/>
            </a:xfrm>
            <a:custGeom>
              <a:avLst/>
              <a:gdLst/>
              <a:ahLst/>
              <a:cxnLst/>
              <a:rect l="l" t="t" r="r" b="b"/>
              <a:pathLst>
                <a:path w="8264" h="16833" extrusionOk="0">
                  <a:moveTo>
                    <a:pt x="4682" y="0"/>
                  </a:moveTo>
                  <a:cubicBezTo>
                    <a:pt x="4172" y="0"/>
                    <a:pt x="3657" y="131"/>
                    <a:pt x="3157" y="209"/>
                  </a:cubicBezTo>
                  <a:cubicBezTo>
                    <a:pt x="2594" y="322"/>
                    <a:pt x="2094" y="627"/>
                    <a:pt x="1643" y="950"/>
                  </a:cubicBezTo>
                  <a:cubicBezTo>
                    <a:pt x="1144" y="1450"/>
                    <a:pt x="693" y="2029"/>
                    <a:pt x="468" y="2674"/>
                  </a:cubicBezTo>
                  <a:cubicBezTo>
                    <a:pt x="242" y="3221"/>
                    <a:pt x="193" y="3784"/>
                    <a:pt x="129" y="4364"/>
                  </a:cubicBezTo>
                  <a:cubicBezTo>
                    <a:pt x="0" y="5041"/>
                    <a:pt x="64" y="5717"/>
                    <a:pt x="113" y="6410"/>
                  </a:cubicBezTo>
                  <a:cubicBezTo>
                    <a:pt x="146" y="7183"/>
                    <a:pt x="403" y="7924"/>
                    <a:pt x="644" y="8665"/>
                  </a:cubicBezTo>
                  <a:cubicBezTo>
                    <a:pt x="934" y="9406"/>
                    <a:pt x="1031" y="10018"/>
                    <a:pt x="1466" y="10678"/>
                  </a:cubicBezTo>
                  <a:cubicBezTo>
                    <a:pt x="2190" y="11644"/>
                    <a:pt x="2899" y="12595"/>
                    <a:pt x="3704" y="13497"/>
                  </a:cubicBezTo>
                  <a:cubicBezTo>
                    <a:pt x="4349" y="14382"/>
                    <a:pt x="5186" y="15108"/>
                    <a:pt x="5992" y="15849"/>
                  </a:cubicBezTo>
                  <a:cubicBezTo>
                    <a:pt x="6378" y="16154"/>
                    <a:pt x="6781" y="16444"/>
                    <a:pt x="7216" y="16702"/>
                  </a:cubicBezTo>
                  <a:cubicBezTo>
                    <a:pt x="7290" y="16747"/>
                    <a:pt x="7364" y="16832"/>
                    <a:pt x="7464" y="16832"/>
                  </a:cubicBezTo>
                  <a:cubicBezTo>
                    <a:pt x="7473" y="16832"/>
                    <a:pt x="7481" y="16832"/>
                    <a:pt x="7490" y="16830"/>
                  </a:cubicBezTo>
                  <a:cubicBezTo>
                    <a:pt x="7602" y="16798"/>
                    <a:pt x="7634" y="16686"/>
                    <a:pt x="7570" y="16605"/>
                  </a:cubicBezTo>
                  <a:cubicBezTo>
                    <a:pt x="7699" y="16525"/>
                    <a:pt x="7634" y="16332"/>
                    <a:pt x="7619" y="16203"/>
                  </a:cubicBezTo>
                  <a:cubicBezTo>
                    <a:pt x="7602" y="16186"/>
                    <a:pt x="7587" y="16154"/>
                    <a:pt x="7587" y="16122"/>
                  </a:cubicBezTo>
                  <a:cubicBezTo>
                    <a:pt x="7587" y="16122"/>
                    <a:pt x="7587" y="16106"/>
                    <a:pt x="7570" y="16106"/>
                  </a:cubicBezTo>
                  <a:cubicBezTo>
                    <a:pt x="7522" y="15896"/>
                    <a:pt x="7490" y="15687"/>
                    <a:pt x="7458" y="15477"/>
                  </a:cubicBezTo>
                  <a:cubicBezTo>
                    <a:pt x="7393" y="14930"/>
                    <a:pt x="7538" y="14028"/>
                    <a:pt x="7522" y="13336"/>
                  </a:cubicBezTo>
                  <a:cubicBezTo>
                    <a:pt x="7570" y="11419"/>
                    <a:pt x="7828" y="9535"/>
                    <a:pt x="8038" y="7634"/>
                  </a:cubicBezTo>
                  <a:cubicBezTo>
                    <a:pt x="8214" y="6604"/>
                    <a:pt x="8263" y="5573"/>
                    <a:pt x="8199" y="4525"/>
                  </a:cubicBezTo>
                  <a:cubicBezTo>
                    <a:pt x="8231" y="3511"/>
                    <a:pt x="7957" y="2496"/>
                    <a:pt x="7393" y="1626"/>
                  </a:cubicBezTo>
                  <a:cubicBezTo>
                    <a:pt x="7183" y="1256"/>
                    <a:pt x="6846" y="999"/>
                    <a:pt x="6524" y="724"/>
                  </a:cubicBezTo>
                  <a:cubicBezTo>
                    <a:pt x="6185" y="451"/>
                    <a:pt x="5815" y="193"/>
                    <a:pt x="5364" y="97"/>
                  </a:cubicBezTo>
                  <a:cubicBezTo>
                    <a:pt x="5139" y="27"/>
                    <a:pt x="4911" y="0"/>
                    <a:pt x="46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61"/>
            <p:cNvSpPr/>
            <p:nvPr/>
          </p:nvSpPr>
          <p:spPr>
            <a:xfrm>
              <a:off x="3189937" y="3385395"/>
              <a:ext cx="324669" cy="260516"/>
            </a:xfrm>
            <a:custGeom>
              <a:avLst/>
              <a:gdLst/>
              <a:ahLst/>
              <a:cxnLst/>
              <a:rect l="l" t="t" r="r" b="b"/>
              <a:pathLst>
                <a:path w="13801" h="11074" extrusionOk="0">
                  <a:moveTo>
                    <a:pt x="2701" y="0"/>
                  </a:moveTo>
                  <a:cubicBezTo>
                    <a:pt x="2596" y="0"/>
                    <a:pt x="2491" y="8"/>
                    <a:pt x="2385" y="24"/>
                  </a:cubicBezTo>
                  <a:cubicBezTo>
                    <a:pt x="2095" y="138"/>
                    <a:pt x="1837" y="314"/>
                    <a:pt x="1611" y="524"/>
                  </a:cubicBezTo>
                  <a:cubicBezTo>
                    <a:pt x="1" y="2022"/>
                    <a:pt x="436" y="4438"/>
                    <a:pt x="1386" y="6162"/>
                  </a:cubicBezTo>
                  <a:cubicBezTo>
                    <a:pt x="1998" y="7498"/>
                    <a:pt x="3061" y="8610"/>
                    <a:pt x="4382" y="9398"/>
                  </a:cubicBezTo>
                  <a:cubicBezTo>
                    <a:pt x="5236" y="9963"/>
                    <a:pt x="6106" y="10510"/>
                    <a:pt x="7104" y="10783"/>
                  </a:cubicBezTo>
                  <a:cubicBezTo>
                    <a:pt x="7753" y="10987"/>
                    <a:pt x="8428" y="11074"/>
                    <a:pt x="9102" y="11074"/>
                  </a:cubicBezTo>
                  <a:cubicBezTo>
                    <a:pt x="9600" y="11074"/>
                    <a:pt x="10097" y="11027"/>
                    <a:pt x="10583" y="10944"/>
                  </a:cubicBezTo>
                  <a:cubicBezTo>
                    <a:pt x="11597" y="10816"/>
                    <a:pt x="12548" y="10429"/>
                    <a:pt x="13530" y="10188"/>
                  </a:cubicBezTo>
                  <a:cubicBezTo>
                    <a:pt x="13547" y="10188"/>
                    <a:pt x="13579" y="10171"/>
                    <a:pt x="13579" y="10156"/>
                  </a:cubicBezTo>
                  <a:cubicBezTo>
                    <a:pt x="13748" y="10140"/>
                    <a:pt x="13800" y="9903"/>
                    <a:pt x="13620" y="9855"/>
                  </a:cubicBezTo>
                  <a:lnTo>
                    <a:pt x="13620" y="9855"/>
                  </a:lnTo>
                  <a:cubicBezTo>
                    <a:pt x="13607" y="9845"/>
                    <a:pt x="13551" y="9817"/>
                    <a:pt x="13530" y="9817"/>
                  </a:cubicBezTo>
                  <a:cubicBezTo>
                    <a:pt x="13530" y="9817"/>
                    <a:pt x="13530" y="9815"/>
                    <a:pt x="13529" y="9812"/>
                  </a:cubicBezTo>
                  <a:lnTo>
                    <a:pt x="13529" y="9812"/>
                  </a:lnTo>
                  <a:cubicBezTo>
                    <a:pt x="13531" y="9813"/>
                    <a:pt x="13532" y="9813"/>
                    <a:pt x="13533" y="9813"/>
                  </a:cubicBezTo>
                  <a:cubicBezTo>
                    <a:pt x="13534" y="9813"/>
                    <a:pt x="13533" y="9812"/>
                    <a:pt x="13528" y="9809"/>
                  </a:cubicBezTo>
                  <a:lnTo>
                    <a:pt x="13528" y="9809"/>
                  </a:lnTo>
                  <a:cubicBezTo>
                    <a:pt x="13528" y="9810"/>
                    <a:pt x="13529" y="9811"/>
                    <a:pt x="13529" y="9812"/>
                  </a:cubicBezTo>
                  <a:lnTo>
                    <a:pt x="13529" y="9812"/>
                  </a:lnTo>
                  <a:cubicBezTo>
                    <a:pt x="13526" y="9811"/>
                    <a:pt x="13520" y="9807"/>
                    <a:pt x="13515" y="9802"/>
                  </a:cubicBezTo>
                  <a:lnTo>
                    <a:pt x="13515" y="9802"/>
                  </a:lnTo>
                  <a:cubicBezTo>
                    <a:pt x="13521" y="9804"/>
                    <a:pt x="13525" y="9807"/>
                    <a:pt x="13528" y="9809"/>
                  </a:cubicBezTo>
                  <a:lnTo>
                    <a:pt x="13528" y="9809"/>
                  </a:lnTo>
                  <a:cubicBezTo>
                    <a:pt x="13526" y="9805"/>
                    <a:pt x="13522" y="9802"/>
                    <a:pt x="13515" y="9802"/>
                  </a:cubicBezTo>
                  <a:cubicBezTo>
                    <a:pt x="13321" y="9624"/>
                    <a:pt x="13064" y="9495"/>
                    <a:pt x="12838" y="9351"/>
                  </a:cubicBezTo>
                  <a:cubicBezTo>
                    <a:pt x="12548" y="9157"/>
                    <a:pt x="12306" y="8932"/>
                    <a:pt x="12033" y="8722"/>
                  </a:cubicBezTo>
                  <a:cubicBezTo>
                    <a:pt x="11694" y="8384"/>
                    <a:pt x="10905" y="7740"/>
                    <a:pt x="10583" y="7418"/>
                  </a:cubicBezTo>
                  <a:cubicBezTo>
                    <a:pt x="10148" y="7015"/>
                    <a:pt x="9810" y="6548"/>
                    <a:pt x="9424" y="6113"/>
                  </a:cubicBezTo>
                  <a:cubicBezTo>
                    <a:pt x="8779" y="5146"/>
                    <a:pt x="8167" y="3810"/>
                    <a:pt x="7313" y="2795"/>
                  </a:cubicBezTo>
                  <a:cubicBezTo>
                    <a:pt x="6557" y="1974"/>
                    <a:pt x="5574" y="1362"/>
                    <a:pt x="4639" y="733"/>
                  </a:cubicBezTo>
                  <a:cubicBezTo>
                    <a:pt x="4078" y="355"/>
                    <a:pt x="3408" y="0"/>
                    <a:pt x="2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61"/>
            <p:cNvSpPr/>
            <p:nvPr/>
          </p:nvSpPr>
          <p:spPr>
            <a:xfrm>
              <a:off x="3360445" y="3784987"/>
              <a:ext cx="258446" cy="366190"/>
            </a:xfrm>
            <a:custGeom>
              <a:avLst/>
              <a:gdLst/>
              <a:ahLst/>
              <a:cxnLst/>
              <a:rect l="l" t="t" r="r" b="b"/>
              <a:pathLst>
                <a:path w="10986" h="15566" extrusionOk="0">
                  <a:moveTo>
                    <a:pt x="10798" y="0"/>
                  </a:moveTo>
                  <a:cubicBezTo>
                    <a:pt x="10730" y="0"/>
                    <a:pt x="10659" y="28"/>
                    <a:pt x="10615" y="79"/>
                  </a:cubicBezTo>
                  <a:cubicBezTo>
                    <a:pt x="10583" y="63"/>
                    <a:pt x="10551" y="47"/>
                    <a:pt x="10502" y="47"/>
                  </a:cubicBezTo>
                  <a:cubicBezTo>
                    <a:pt x="7040" y="128"/>
                    <a:pt x="3625" y="2012"/>
                    <a:pt x="2047" y="4992"/>
                  </a:cubicBezTo>
                  <a:cubicBezTo>
                    <a:pt x="1257" y="6425"/>
                    <a:pt x="355" y="7891"/>
                    <a:pt x="275" y="9534"/>
                  </a:cubicBezTo>
                  <a:cubicBezTo>
                    <a:pt x="1" y="11579"/>
                    <a:pt x="677" y="14059"/>
                    <a:pt x="2788" y="14993"/>
                  </a:cubicBezTo>
                  <a:cubicBezTo>
                    <a:pt x="3393" y="15291"/>
                    <a:pt x="4119" y="15566"/>
                    <a:pt x="4832" y="15566"/>
                  </a:cubicBezTo>
                  <a:cubicBezTo>
                    <a:pt x="5161" y="15566"/>
                    <a:pt x="5488" y="15507"/>
                    <a:pt x="5799" y="15364"/>
                  </a:cubicBezTo>
                  <a:cubicBezTo>
                    <a:pt x="8199" y="14091"/>
                    <a:pt x="8247" y="11321"/>
                    <a:pt x="8522" y="9131"/>
                  </a:cubicBezTo>
                  <a:cubicBezTo>
                    <a:pt x="8554" y="8020"/>
                    <a:pt x="8537" y="6892"/>
                    <a:pt x="8666" y="5780"/>
                  </a:cubicBezTo>
                  <a:cubicBezTo>
                    <a:pt x="8715" y="4266"/>
                    <a:pt x="9085" y="2898"/>
                    <a:pt x="10003" y="1625"/>
                  </a:cubicBezTo>
                  <a:cubicBezTo>
                    <a:pt x="10164" y="1271"/>
                    <a:pt x="10470" y="1142"/>
                    <a:pt x="10695" y="740"/>
                  </a:cubicBezTo>
                  <a:cubicBezTo>
                    <a:pt x="10792" y="562"/>
                    <a:pt x="10889" y="401"/>
                    <a:pt x="10970" y="224"/>
                  </a:cubicBezTo>
                  <a:cubicBezTo>
                    <a:pt x="10985" y="192"/>
                    <a:pt x="10985" y="160"/>
                    <a:pt x="10985" y="128"/>
                  </a:cubicBezTo>
                  <a:cubicBezTo>
                    <a:pt x="10959" y="40"/>
                    <a:pt x="10880" y="0"/>
                    <a:pt x="107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61"/>
            <p:cNvSpPr/>
            <p:nvPr/>
          </p:nvSpPr>
          <p:spPr>
            <a:xfrm>
              <a:off x="3155850" y="3689288"/>
              <a:ext cx="441047" cy="230874"/>
            </a:xfrm>
            <a:custGeom>
              <a:avLst/>
              <a:gdLst/>
              <a:ahLst/>
              <a:cxnLst/>
              <a:rect l="l" t="t" r="r" b="b"/>
              <a:pathLst>
                <a:path w="18748" h="9814" extrusionOk="0">
                  <a:moveTo>
                    <a:pt x="11522" y="1"/>
                  </a:moveTo>
                  <a:cubicBezTo>
                    <a:pt x="10377" y="1"/>
                    <a:pt x="9233" y="153"/>
                    <a:pt x="8100" y="153"/>
                  </a:cubicBezTo>
                  <a:cubicBezTo>
                    <a:pt x="8052" y="153"/>
                    <a:pt x="8004" y="153"/>
                    <a:pt x="7957" y="153"/>
                  </a:cubicBezTo>
                  <a:cubicBezTo>
                    <a:pt x="7087" y="249"/>
                    <a:pt x="6234" y="491"/>
                    <a:pt x="5397" y="717"/>
                  </a:cubicBezTo>
                  <a:cubicBezTo>
                    <a:pt x="4623" y="958"/>
                    <a:pt x="3818" y="1216"/>
                    <a:pt x="3125" y="1651"/>
                  </a:cubicBezTo>
                  <a:cubicBezTo>
                    <a:pt x="2240" y="2246"/>
                    <a:pt x="1370" y="2940"/>
                    <a:pt x="822" y="3825"/>
                  </a:cubicBezTo>
                  <a:cubicBezTo>
                    <a:pt x="0" y="5274"/>
                    <a:pt x="243" y="6805"/>
                    <a:pt x="1096" y="8206"/>
                  </a:cubicBezTo>
                  <a:cubicBezTo>
                    <a:pt x="1257" y="8592"/>
                    <a:pt x="1531" y="8899"/>
                    <a:pt x="1918" y="9092"/>
                  </a:cubicBezTo>
                  <a:cubicBezTo>
                    <a:pt x="2577" y="9511"/>
                    <a:pt x="3367" y="9769"/>
                    <a:pt x="4172" y="9784"/>
                  </a:cubicBezTo>
                  <a:cubicBezTo>
                    <a:pt x="4347" y="9804"/>
                    <a:pt x="4520" y="9814"/>
                    <a:pt x="4692" y="9814"/>
                  </a:cubicBezTo>
                  <a:cubicBezTo>
                    <a:pt x="6034" y="9814"/>
                    <a:pt x="7319" y="9233"/>
                    <a:pt x="8489" y="8577"/>
                  </a:cubicBezTo>
                  <a:cubicBezTo>
                    <a:pt x="9552" y="7980"/>
                    <a:pt x="10630" y="7400"/>
                    <a:pt x="11549" y="6612"/>
                  </a:cubicBezTo>
                  <a:cubicBezTo>
                    <a:pt x="12563" y="5742"/>
                    <a:pt x="13755" y="4808"/>
                    <a:pt x="15125" y="4211"/>
                  </a:cubicBezTo>
                  <a:cubicBezTo>
                    <a:pt x="15962" y="3809"/>
                    <a:pt x="16735" y="3294"/>
                    <a:pt x="17492" y="3036"/>
                  </a:cubicBezTo>
                  <a:cubicBezTo>
                    <a:pt x="17734" y="2940"/>
                    <a:pt x="17927" y="2778"/>
                    <a:pt x="18153" y="2650"/>
                  </a:cubicBezTo>
                  <a:cubicBezTo>
                    <a:pt x="18249" y="2601"/>
                    <a:pt x="18329" y="2536"/>
                    <a:pt x="18426" y="2472"/>
                  </a:cubicBezTo>
                  <a:lnTo>
                    <a:pt x="18458" y="2472"/>
                  </a:lnTo>
                  <a:lnTo>
                    <a:pt x="18458" y="2456"/>
                  </a:lnTo>
                  <a:cubicBezTo>
                    <a:pt x="18539" y="2424"/>
                    <a:pt x="18619" y="2407"/>
                    <a:pt x="18684" y="2360"/>
                  </a:cubicBezTo>
                  <a:cubicBezTo>
                    <a:pt x="18716" y="2311"/>
                    <a:pt x="18748" y="2246"/>
                    <a:pt x="18748" y="2182"/>
                  </a:cubicBezTo>
                  <a:cubicBezTo>
                    <a:pt x="18748" y="2166"/>
                    <a:pt x="18748" y="2134"/>
                    <a:pt x="18733" y="2102"/>
                  </a:cubicBezTo>
                  <a:cubicBezTo>
                    <a:pt x="18733" y="2053"/>
                    <a:pt x="18733" y="2005"/>
                    <a:pt x="18716" y="1956"/>
                  </a:cubicBezTo>
                  <a:cubicBezTo>
                    <a:pt x="18651" y="1812"/>
                    <a:pt x="18490" y="1763"/>
                    <a:pt x="18346" y="1731"/>
                  </a:cubicBezTo>
                  <a:cubicBezTo>
                    <a:pt x="18314" y="1715"/>
                    <a:pt x="18297" y="1715"/>
                    <a:pt x="18282" y="1715"/>
                  </a:cubicBezTo>
                  <a:cubicBezTo>
                    <a:pt x="17154" y="1344"/>
                    <a:pt x="16074" y="878"/>
                    <a:pt x="14947" y="524"/>
                  </a:cubicBezTo>
                  <a:cubicBezTo>
                    <a:pt x="14077" y="249"/>
                    <a:pt x="13143" y="153"/>
                    <a:pt x="12241" y="24"/>
                  </a:cubicBezTo>
                  <a:cubicBezTo>
                    <a:pt x="12001" y="7"/>
                    <a:pt x="11762" y="1"/>
                    <a:pt x="115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61"/>
            <p:cNvSpPr/>
            <p:nvPr/>
          </p:nvSpPr>
          <p:spPr>
            <a:xfrm>
              <a:off x="3245832" y="3135890"/>
              <a:ext cx="616096" cy="852452"/>
            </a:xfrm>
            <a:custGeom>
              <a:avLst/>
              <a:gdLst/>
              <a:ahLst/>
              <a:cxnLst/>
              <a:rect l="l" t="t" r="r" b="b"/>
              <a:pathLst>
                <a:path w="26189" h="36236" extrusionOk="0">
                  <a:moveTo>
                    <a:pt x="3633" y="0"/>
                  </a:moveTo>
                  <a:cubicBezTo>
                    <a:pt x="3557" y="0"/>
                    <a:pt x="3476" y="55"/>
                    <a:pt x="3488" y="129"/>
                  </a:cubicBezTo>
                  <a:cubicBezTo>
                    <a:pt x="3601" y="2577"/>
                    <a:pt x="4020" y="5010"/>
                    <a:pt x="4615" y="7394"/>
                  </a:cubicBezTo>
                  <a:cubicBezTo>
                    <a:pt x="4840" y="8167"/>
                    <a:pt x="5212" y="8891"/>
                    <a:pt x="5420" y="9681"/>
                  </a:cubicBezTo>
                  <a:cubicBezTo>
                    <a:pt x="5663" y="10422"/>
                    <a:pt x="6017" y="11146"/>
                    <a:pt x="6275" y="11887"/>
                  </a:cubicBezTo>
                  <a:cubicBezTo>
                    <a:pt x="6919" y="13240"/>
                    <a:pt x="7660" y="14384"/>
                    <a:pt x="8368" y="15784"/>
                  </a:cubicBezTo>
                  <a:cubicBezTo>
                    <a:pt x="8787" y="16542"/>
                    <a:pt x="9254" y="17122"/>
                    <a:pt x="9543" y="17846"/>
                  </a:cubicBezTo>
                  <a:cubicBezTo>
                    <a:pt x="9866" y="18458"/>
                    <a:pt x="10317" y="18973"/>
                    <a:pt x="10688" y="19538"/>
                  </a:cubicBezTo>
                  <a:cubicBezTo>
                    <a:pt x="10817" y="19699"/>
                    <a:pt x="10913" y="20021"/>
                    <a:pt x="11122" y="20279"/>
                  </a:cubicBezTo>
                  <a:cubicBezTo>
                    <a:pt x="11122" y="20294"/>
                    <a:pt x="11139" y="20294"/>
                    <a:pt x="11139" y="20311"/>
                  </a:cubicBezTo>
                  <a:cubicBezTo>
                    <a:pt x="10896" y="20230"/>
                    <a:pt x="10671" y="20182"/>
                    <a:pt x="10349" y="20118"/>
                  </a:cubicBezTo>
                  <a:cubicBezTo>
                    <a:pt x="9754" y="19940"/>
                    <a:pt x="8706" y="19811"/>
                    <a:pt x="7933" y="19699"/>
                  </a:cubicBezTo>
                  <a:cubicBezTo>
                    <a:pt x="7224" y="19570"/>
                    <a:pt x="6661" y="19409"/>
                    <a:pt x="5888" y="19119"/>
                  </a:cubicBezTo>
                  <a:cubicBezTo>
                    <a:pt x="4744" y="18684"/>
                    <a:pt x="3777" y="17927"/>
                    <a:pt x="2811" y="17105"/>
                  </a:cubicBezTo>
                  <a:cubicBezTo>
                    <a:pt x="2184" y="16493"/>
                    <a:pt x="1587" y="16059"/>
                    <a:pt x="1136" y="15318"/>
                  </a:cubicBezTo>
                  <a:cubicBezTo>
                    <a:pt x="846" y="14818"/>
                    <a:pt x="509" y="14335"/>
                    <a:pt x="283" y="13884"/>
                  </a:cubicBezTo>
                  <a:cubicBezTo>
                    <a:pt x="259" y="13830"/>
                    <a:pt x="211" y="13808"/>
                    <a:pt x="163" y="13808"/>
                  </a:cubicBezTo>
                  <a:cubicBezTo>
                    <a:pt x="81" y="13808"/>
                    <a:pt x="0" y="13873"/>
                    <a:pt x="41" y="13965"/>
                  </a:cubicBezTo>
                  <a:cubicBezTo>
                    <a:pt x="412" y="14657"/>
                    <a:pt x="831" y="15350"/>
                    <a:pt x="1282" y="15978"/>
                  </a:cubicBezTo>
                  <a:cubicBezTo>
                    <a:pt x="1700" y="16445"/>
                    <a:pt x="2167" y="16847"/>
                    <a:pt x="2618" y="17283"/>
                  </a:cubicBezTo>
                  <a:cubicBezTo>
                    <a:pt x="3601" y="18136"/>
                    <a:pt x="4647" y="18973"/>
                    <a:pt x="5903" y="19441"/>
                  </a:cubicBezTo>
                  <a:cubicBezTo>
                    <a:pt x="6726" y="19731"/>
                    <a:pt x="7385" y="19924"/>
                    <a:pt x="8240" y="20053"/>
                  </a:cubicBezTo>
                  <a:cubicBezTo>
                    <a:pt x="9093" y="20165"/>
                    <a:pt x="9801" y="20311"/>
                    <a:pt x="10559" y="20504"/>
                  </a:cubicBezTo>
                  <a:cubicBezTo>
                    <a:pt x="10768" y="20569"/>
                    <a:pt x="11122" y="20665"/>
                    <a:pt x="11476" y="20810"/>
                  </a:cubicBezTo>
                  <a:cubicBezTo>
                    <a:pt x="11751" y="21228"/>
                    <a:pt x="12073" y="21647"/>
                    <a:pt x="12378" y="22050"/>
                  </a:cubicBezTo>
                  <a:cubicBezTo>
                    <a:pt x="12395" y="22147"/>
                    <a:pt x="12459" y="22211"/>
                    <a:pt x="12524" y="22227"/>
                  </a:cubicBezTo>
                  <a:cubicBezTo>
                    <a:pt x="13248" y="23193"/>
                    <a:pt x="14006" y="24144"/>
                    <a:pt x="14521" y="25046"/>
                  </a:cubicBezTo>
                  <a:cubicBezTo>
                    <a:pt x="14601" y="25158"/>
                    <a:pt x="14665" y="25287"/>
                    <a:pt x="14730" y="25401"/>
                  </a:cubicBezTo>
                  <a:cubicBezTo>
                    <a:pt x="14701" y="25399"/>
                    <a:pt x="14672" y="25398"/>
                    <a:pt x="14643" y="25398"/>
                  </a:cubicBezTo>
                  <a:cubicBezTo>
                    <a:pt x="14361" y="25398"/>
                    <a:pt x="14057" y="25465"/>
                    <a:pt x="13780" y="25465"/>
                  </a:cubicBezTo>
                  <a:cubicBezTo>
                    <a:pt x="13329" y="25545"/>
                    <a:pt x="12878" y="25545"/>
                    <a:pt x="12427" y="25577"/>
                  </a:cubicBezTo>
                  <a:cubicBezTo>
                    <a:pt x="12169" y="25641"/>
                    <a:pt x="11798" y="25723"/>
                    <a:pt x="11396" y="25770"/>
                  </a:cubicBezTo>
                  <a:cubicBezTo>
                    <a:pt x="10784" y="25948"/>
                    <a:pt x="9962" y="26045"/>
                    <a:pt x="9206" y="26238"/>
                  </a:cubicBezTo>
                  <a:cubicBezTo>
                    <a:pt x="7466" y="26753"/>
                    <a:pt x="5534" y="27252"/>
                    <a:pt x="3777" y="28106"/>
                  </a:cubicBezTo>
                  <a:cubicBezTo>
                    <a:pt x="2763" y="28508"/>
                    <a:pt x="1716" y="28847"/>
                    <a:pt x="670" y="29169"/>
                  </a:cubicBezTo>
                  <a:cubicBezTo>
                    <a:pt x="499" y="29240"/>
                    <a:pt x="566" y="29473"/>
                    <a:pt x="728" y="29473"/>
                  </a:cubicBezTo>
                  <a:cubicBezTo>
                    <a:pt x="750" y="29473"/>
                    <a:pt x="773" y="29469"/>
                    <a:pt x="798" y="29459"/>
                  </a:cubicBezTo>
                  <a:cubicBezTo>
                    <a:pt x="2023" y="29073"/>
                    <a:pt x="3262" y="28702"/>
                    <a:pt x="4422" y="28154"/>
                  </a:cubicBezTo>
                  <a:cubicBezTo>
                    <a:pt x="5373" y="27720"/>
                    <a:pt x="6387" y="27445"/>
                    <a:pt x="7370" y="27123"/>
                  </a:cubicBezTo>
                  <a:cubicBezTo>
                    <a:pt x="8223" y="26866"/>
                    <a:pt x="8996" y="26657"/>
                    <a:pt x="9818" y="26464"/>
                  </a:cubicBezTo>
                  <a:cubicBezTo>
                    <a:pt x="10349" y="26399"/>
                    <a:pt x="10864" y="26286"/>
                    <a:pt x="11380" y="26157"/>
                  </a:cubicBezTo>
                  <a:cubicBezTo>
                    <a:pt x="11734" y="26109"/>
                    <a:pt x="12073" y="26077"/>
                    <a:pt x="12410" y="25980"/>
                  </a:cubicBezTo>
                  <a:cubicBezTo>
                    <a:pt x="12653" y="25931"/>
                    <a:pt x="13409" y="25931"/>
                    <a:pt x="13828" y="25851"/>
                  </a:cubicBezTo>
                  <a:cubicBezTo>
                    <a:pt x="14144" y="25839"/>
                    <a:pt x="14451" y="25781"/>
                    <a:pt x="14701" y="25781"/>
                  </a:cubicBezTo>
                  <a:cubicBezTo>
                    <a:pt x="14781" y="25781"/>
                    <a:pt x="14856" y="25787"/>
                    <a:pt x="14923" y="25803"/>
                  </a:cubicBezTo>
                  <a:cubicBezTo>
                    <a:pt x="14923" y="25819"/>
                    <a:pt x="14940" y="25819"/>
                    <a:pt x="14940" y="25819"/>
                  </a:cubicBezTo>
                  <a:cubicBezTo>
                    <a:pt x="14955" y="25884"/>
                    <a:pt x="15004" y="25931"/>
                    <a:pt x="15052" y="25948"/>
                  </a:cubicBezTo>
                  <a:cubicBezTo>
                    <a:pt x="15294" y="26382"/>
                    <a:pt x="15503" y="26833"/>
                    <a:pt x="15728" y="27301"/>
                  </a:cubicBezTo>
                  <a:cubicBezTo>
                    <a:pt x="15503" y="27381"/>
                    <a:pt x="15294" y="27510"/>
                    <a:pt x="15084" y="27623"/>
                  </a:cubicBezTo>
                  <a:cubicBezTo>
                    <a:pt x="13941" y="28315"/>
                    <a:pt x="13104" y="29330"/>
                    <a:pt x="12202" y="30248"/>
                  </a:cubicBezTo>
                  <a:cubicBezTo>
                    <a:pt x="11863" y="30555"/>
                    <a:pt x="11268" y="31199"/>
                    <a:pt x="10881" y="31536"/>
                  </a:cubicBezTo>
                  <a:cubicBezTo>
                    <a:pt x="10398" y="32133"/>
                    <a:pt x="9962" y="32745"/>
                    <a:pt x="9543" y="33389"/>
                  </a:cubicBezTo>
                  <a:cubicBezTo>
                    <a:pt x="9125" y="34242"/>
                    <a:pt x="8803" y="35193"/>
                    <a:pt x="8674" y="36111"/>
                  </a:cubicBezTo>
                  <a:cubicBezTo>
                    <a:pt x="8689" y="36195"/>
                    <a:pt x="8767" y="36236"/>
                    <a:pt x="8846" y="36236"/>
                  </a:cubicBezTo>
                  <a:cubicBezTo>
                    <a:pt x="8932" y="36236"/>
                    <a:pt x="9020" y="36187"/>
                    <a:pt x="9028" y="36095"/>
                  </a:cubicBezTo>
                  <a:cubicBezTo>
                    <a:pt x="9206" y="35241"/>
                    <a:pt x="9528" y="34195"/>
                    <a:pt x="9882" y="33534"/>
                  </a:cubicBezTo>
                  <a:cubicBezTo>
                    <a:pt x="10301" y="32921"/>
                    <a:pt x="10720" y="32326"/>
                    <a:pt x="11186" y="31762"/>
                  </a:cubicBezTo>
                  <a:cubicBezTo>
                    <a:pt x="11557" y="31440"/>
                    <a:pt x="12121" y="30828"/>
                    <a:pt x="12524" y="30473"/>
                  </a:cubicBezTo>
                  <a:cubicBezTo>
                    <a:pt x="13555" y="29410"/>
                    <a:pt x="14698" y="28090"/>
                    <a:pt x="15906" y="27671"/>
                  </a:cubicBezTo>
                  <a:lnTo>
                    <a:pt x="15954" y="27767"/>
                  </a:lnTo>
                  <a:cubicBezTo>
                    <a:pt x="16276" y="28396"/>
                    <a:pt x="16583" y="29041"/>
                    <a:pt x="16888" y="29685"/>
                  </a:cubicBezTo>
                  <a:cubicBezTo>
                    <a:pt x="16727" y="29878"/>
                    <a:pt x="16469" y="30183"/>
                    <a:pt x="16293" y="30409"/>
                  </a:cubicBezTo>
                  <a:cubicBezTo>
                    <a:pt x="16018" y="30877"/>
                    <a:pt x="15809" y="31407"/>
                    <a:pt x="15567" y="31730"/>
                  </a:cubicBezTo>
                  <a:cubicBezTo>
                    <a:pt x="15310" y="32406"/>
                    <a:pt x="15101" y="33083"/>
                    <a:pt x="14987" y="33791"/>
                  </a:cubicBezTo>
                  <a:cubicBezTo>
                    <a:pt x="14972" y="33984"/>
                    <a:pt x="14891" y="34210"/>
                    <a:pt x="14955" y="34388"/>
                  </a:cubicBezTo>
                  <a:cubicBezTo>
                    <a:pt x="14992" y="34430"/>
                    <a:pt x="15047" y="34450"/>
                    <a:pt x="15102" y="34450"/>
                  </a:cubicBezTo>
                  <a:cubicBezTo>
                    <a:pt x="15193" y="34450"/>
                    <a:pt x="15284" y="34397"/>
                    <a:pt x="15294" y="34307"/>
                  </a:cubicBezTo>
                  <a:cubicBezTo>
                    <a:pt x="15359" y="33454"/>
                    <a:pt x="15584" y="32793"/>
                    <a:pt x="15842" y="32036"/>
                  </a:cubicBezTo>
                  <a:cubicBezTo>
                    <a:pt x="15922" y="31762"/>
                    <a:pt x="16099" y="31601"/>
                    <a:pt x="16260" y="31279"/>
                  </a:cubicBezTo>
                  <a:cubicBezTo>
                    <a:pt x="16373" y="31005"/>
                    <a:pt x="16501" y="30716"/>
                    <a:pt x="16615" y="30587"/>
                  </a:cubicBezTo>
                  <a:cubicBezTo>
                    <a:pt x="16727" y="30426"/>
                    <a:pt x="16937" y="30183"/>
                    <a:pt x="17066" y="30022"/>
                  </a:cubicBezTo>
                  <a:cubicBezTo>
                    <a:pt x="17259" y="30409"/>
                    <a:pt x="17468" y="30795"/>
                    <a:pt x="17710" y="31150"/>
                  </a:cubicBezTo>
                  <a:cubicBezTo>
                    <a:pt x="18209" y="32020"/>
                    <a:pt x="18870" y="33099"/>
                    <a:pt x="19611" y="34001"/>
                  </a:cubicBezTo>
                  <a:cubicBezTo>
                    <a:pt x="20077" y="34517"/>
                    <a:pt x="20464" y="34839"/>
                    <a:pt x="20882" y="35337"/>
                  </a:cubicBezTo>
                  <a:cubicBezTo>
                    <a:pt x="20926" y="35403"/>
                    <a:pt x="21000" y="35462"/>
                    <a:pt x="21084" y="35462"/>
                  </a:cubicBezTo>
                  <a:cubicBezTo>
                    <a:pt x="21123" y="35462"/>
                    <a:pt x="21163" y="35449"/>
                    <a:pt x="21204" y="35419"/>
                  </a:cubicBezTo>
                  <a:cubicBezTo>
                    <a:pt x="21382" y="35273"/>
                    <a:pt x="21204" y="35112"/>
                    <a:pt x="21092" y="35000"/>
                  </a:cubicBezTo>
                  <a:cubicBezTo>
                    <a:pt x="20915" y="34742"/>
                    <a:pt x="20367" y="34227"/>
                    <a:pt x="20270" y="34146"/>
                  </a:cubicBezTo>
                  <a:cubicBezTo>
                    <a:pt x="19207" y="32954"/>
                    <a:pt x="18548" y="31746"/>
                    <a:pt x="17758" y="30473"/>
                  </a:cubicBezTo>
                  <a:cubicBezTo>
                    <a:pt x="17356" y="29717"/>
                    <a:pt x="16840" y="28637"/>
                    <a:pt x="16357" y="27655"/>
                  </a:cubicBezTo>
                  <a:cubicBezTo>
                    <a:pt x="16469" y="27655"/>
                    <a:pt x="16583" y="27639"/>
                    <a:pt x="16679" y="27639"/>
                  </a:cubicBezTo>
                  <a:cubicBezTo>
                    <a:pt x="16830" y="27620"/>
                    <a:pt x="16917" y="27616"/>
                    <a:pt x="16992" y="27616"/>
                  </a:cubicBezTo>
                  <a:cubicBezTo>
                    <a:pt x="17053" y="27616"/>
                    <a:pt x="17106" y="27619"/>
                    <a:pt x="17178" y="27619"/>
                  </a:cubicBezTo>
                  <a:cubicBezTo>
                    <a:pt x="17249" y="27619"/>
                    <a:pt x="17337" y="27616"/>
                    <a:pt x="17468" y="27606"/>
                  </a:cubicBezTo>
                  <a:cubicBezTo>
                    <a:pt x="17790" y="27559"/>
                    <a:pt x="18097" y="27574"/>
                    <a:pt x="18419" y="27527"/>
                  </a:cubicBezTo>
                  <a:cubicBezTo>
                    <a:pt x="18885" y="27527"/>
                    <a:pt x="19772" y="27591"/>
                    <a:pt x="20399" y="27639"/>
                  </a:cubicBezTo>
                  <a:cubicBezTo>
                    <a:pt x="20963" y="27671"/>
                    <a:pt x="21640" y="27639"/>
                    <a:pt x="22042" y="27767"/>
                  </a:cubicBezTo>
                  <a:cubicBezTo>
                    <a:pt x="22783" y="28010"/>
                    <a:pt x="23588" y="28218"/>
                    <a:pt x="24136" y="28590"/>
                  </a:cubicBezTo>
                  <a:cubicBezTo>
                    <a:pt x="24748" y="28959"/>
                    <a:pt x="25328" y="29363"/>
                    <a:pt x="25892" y="29797"/>
                  </a:cubicBezTo>
                  <a:cubicBezTo>
                    <a:pt x="25915" y="29814"/>
                    <a:pt x="25940" y="29822"/>
                    <a:pt x="25965" y="29822"/>
                  </a:cubicBezTo>
                  <a:cubicBezTo>
                    <a:pt x="26079" y="29822"/>
                    <a:pt x="26188" y="29664"/>
                    <a:pt x="26069" y="29571"/>
                  </a:cubicBezTo>
                  <a:cubicBezTo>
                    <a:pt x="25377" y="29041"/>
                    <a:pt x="24651" y="28541"/>
                    <a:pt x="23878" y="28106"/>
                  </a:cubicBezTo>
                  <a:cubicBezTo>
                    <a:pt x="23169" y="27832"/>
                    <a:pt x="22461" y="27559"/>
                    <a:pt x="21737" y="27398"/>
                  </a:cubicBezTo>
                  <a:cubicBezTo>
                    <a:pt x="20641" y="27333"/>
                    <a:pt x="19562" y="27237"/>
                    <a:pt x="18483" y="27204"/>
                  </a:cubicBezTo>
                  <a:cubicBezTo>
                    <a:pt x="17693" y="27237"/>
                    <a:pt x="17049" y="27269"/>
                    <a:pt x="16325" y="27284"/>
                  </a:cubicBezTo>
                  <a:cubicBezTo>
                    <a:pt x="16308" y="27252"/>
                    <a:pt x="16260" y="27237"/>
                    <a:pt x="16212" y="27237"/>
                  </a:cubicBezTo>
                  <a:lnTo>
                    <a:pt x="16147" y="27237"/>
                  </a:lnTo>
                  <a:cubicBezTo>
                    <a:pt x="16099" y="27123"/>
                    <a:pt x="16050" y="27027"/>
                    <a:pt x="15986" y="26930"/>
                  </a:cubicBezTo>
                  <a:cubicBezTo>
                    <a:pt x="15825" y="26496"/>
                    <a:pt x="15599" y="26060"/>
                    <a:pt x="15359" y="25658"/>
                  </a:cubicBezTo>
                  <a:cubicBezTo>
                    <a:pt x="15359" y="25577"/>
                    <a:pt x="15359" y="25513"/>
                    <a:pt x="15374" y="25448"/>
                  </a:cubicBezTo>
                  <a:cubicBezTo>
                    <a:pt x="15487" y="24901"/>
                    <a:pt x="15552" y="24788"/>
                    <a:pt x="15874" y="24338"/>
                  </a:cubicBezTo>
                  <a:cubicBezTo>
                    <a:pt x="16228" y="23709"/>
                    <a:pt x="16454" y="23339"/>
                    <a:pt x="16873" y="22759"/>
                  </a:cubicBezTo>
                  <a:cubicBezTo>
                    <a:pt x="17291" y="22179"/>
                    <a:pt x="17742" y="21535"/>
                    <a:pt x="18225" y="21181"/>
                  </a:cubicBezTo>
                  <a:cubicBezTo>
                    <a:pt x="18709" y="20713"/>
                    <a:pt x="19127" y="20182"/>
                    <a:pt x="19626" y="19731"/>
                  </a:cubicBezTo>
                  <a:cubicBezTo>
                    <a:pt x="20464" y="18926"/>
                    <a:pt x="21237" y="18072"/>
                    <a:pt x="22042" y="17266"/>
                  </a:cubicBezTo>
                  <a:cubicBezTo>
                    <a:pt x="22150" y="17159"/>
                    <a:pt x="22035" y="17015"/>
                    <a:pt x="21909" y="17015"/>
                  </a:cubicBezTo>
                  <a:cubicBezTo>
                    <a:pt x="21866" y="17015"/>
                    <a:pt x="21821" y="17032"/>
                    <a:pt x="21784" y="17073"/>
                  </a:cubicBezTo>
                  <a:cubicBezTo>
                    <a:pt x="20545" y="18361"/>
                    <a:pt x="19111" y="19714"/>
                    <a:pt x="18048" y="20842"/>
                  </a:cubicBezTo>
                  <a:cubicBezTo>
                    <a:pt x="17178" y="21486"/>
                    <a:pt x="16662" y="22420"/>
                    <a:pt x="16035" y="23258"/>
                  </a:cubicBezTo>
                  <a:cubicBezTo>
                    <a:pt x="15728" y="23773"/>
                    <a:pt x="15535" y="24144"/>
                    <a:pt x="15230" y="24578"/>
                  </a:cubicBezTo>
                  <a:cubicBezTo>
                    <a:pt x="15148" y="24756"/>
                    <a:pt x="15084" y="24933"/>
                    <a:pt x="15036" y="25111"/>
                  </a:cubicBezTo>
                  <a:cubicBezTo>
                    <a:pt x="14923" y="24917"/>
                    <a:pt x="14811" y="24740"/>
                    <a:pt x="14714" y="24563"/>
                  </a:cubicBezTo>
                  <a:cubicBezTo>
                    <a:pt x="14150" y="23644"/>
                    <a:pt x="13458" y="22824"/>
                    <a:pt x="12797" y="21969"/>
                  </a:cubicBezTo>
                  <a:cubicBezTo>
                    <a:pt x="12797" y="21873"/>
                    <a:pt x="12765" y="21793"/>
                    <a:pt x="12797" y="21696"/>
                  </a:cubicBezTo>
                  <a:cubicBezTo>
                    <a:pt x="12782" y="20826"/>
                    <a:pt x="13248" y="20214"/>
                    <a:pt x="13555" y="19263"/>
                  </a:cubicBezTo>
                  <a:cubicBezTo>
                    <a:pt x="13796" y="18346"/>
                    <a:pt x="14214" y="17202"/>
                    <a:pt x="14811" y="16396"/>
                  </a:cubicBezTo>
                  <a:cubicBezTo>
                    <a:pt x="15391" y="15382"/>
                    <a:pt x="15922" y="14335"/>
                    <a:pt x="16550" y="13336"/>
                  </a:cubicBezTo>
                  <a:cubicBezTo>
                    <a:pt x="17130" y="12338"/>
                    <a:pt x="17871" y="11453"/>
                    <a:pt x="18580" y="10422"/>
                  </a:cubicBezTo>
                  <a:cubicBezTo>
                    <a:pt x="18627" y="10325"/>
                    <a:pt x="18724" y="10244"/>
                    <a:pt x="18676" y="10147"/>
                  </a:cubicBezTo>
                  <a:cubicBezTo>
                    <a:pt x="18651" y="10081"/>
                    <a:pt x="18579" y="10045"/>
                    <a:pt x="18509" y="10045"/>
                  </a:cubicBezTo>
                  <a:cubicBezTo>
                    <a:pt x="18443" y="10045"/>
                    <a:pt x="18377" y="10077"/>
                    <a:pt x="18354" y="10147"/>
                  </a:cubicBezTo>
                  <a:cubicBezTo>
                    <a:pt x="17936" y="10808"/>
                    <a:pt x="17210" y="11693"/>
                    <a:pt x="16679" y="12467"/>
                  </a:cubicBezTo>
                  <a:cubicBezTo>
                    <a:pt x="16035" y="13482"/>
                    <a:pt x="15438" y="14513"/>
                    <a:pt x="14875" y="15559"/>
                  </a:cubicBezTo>
                  <a:cubicBezTo>
                    <a:pt x="14585" y="16123"/>
                    <a:pt x="14343" y="16429"/>
                    <a:pt x="14021" y="16961"/>
                  </a:cubicBezTo>
                  <a:cubicBezTo>
                    <a:pt x="13716" y="17588"/>
                    <a:pt x="13458" y="18233"/>
                    <a:pt x="13248" y="18877"/>
                  </a:cubicBezTo>
                  <a:cubicBezTo>
                    <a:pt x="13071" y="19634"/>
                    <a:pt x="12507" y="20504"/>
                    <a:pt x="12395" y="21422"/>
                  </a:cubicBezTo>
                  <a:cubicBezTo>
                    <a:pt x="12331" y="21325"/>
                    <a:pt x="12249" y="21228"/>
                    <a:pt x="12185" y="21132"/>
                  </a:cubicBezTo>
                  <a:cubicBezTo>
                    <a:pt x="12105" y="21020"/>
                    <a:pt x="12041" y="20923"/>
                    <a:pt x="11959" y="20810"/>
                  </a:cubicBezTo>
                  <a:lnTo>
                    <a:pt x="11976" y="20794"/>
                  </a:lnTo>
                  <a:cubicBezTo>
                    <a:pt x="11976" y="20730"/>
                    <a:pt x="11944" y="20681"/>
                    <a:pt x="11895" y="20633"/>
                  </a:cubicBezTo>
                  <a:cubicBezTo>
                    <a:pt x="11895" y="20455"/>
                    <a:pt x="11783" y="20279"/>
                    <a:pt x="11783" y="20133"/>
                  </a:cubicBezTo>
                  <a:cubicBezTo>
                    <a:pt x="11654" y="19714"/>
                    <a:pt x="11590" y="19489"/>
                    <a:pt x="11541" y="19055"/>
                  </a:cubicBezTo>
                  <a:cubicBezTo>
                    <a:pt x="11412" y="18636"/>
                    <a:pt x="11347" y="18410"/>
                    <a:pt x="11283" y="17992"/>
                  </a:cubicBezTo>
                  <a:cubicBezTo>
                    <a:pt x="11057" y="17186"/>
                    <a:pt x="10961" y="16332"/>
                    <a:pt x="10832" y="15430"/>
                  </a:cubicBezTo>
                  <a:cubicBezTo>
                    <a:pt x="10720" y="14657"/>
                    <a:pt x="10735" y="13884"/>
                    <a:pt x="10703" y="13095"/>
                  </a:cubicBezTo>
                  <a:cubicBezTo>
                    <a:pt x="10607" y="11904"/>
                    <a:pt x="10720" y="10744"/>
                    <a:pt x="10752" y="9471"/>
                  </a:cubicBezTo>
                  <a:cubicBezTo>
                    <a:pt x="10832" y="7651"/>
                    <a:pt x="11122" y="5848"/>
                    <a:pt x="11251" y="4027"/>
                  </a:cubicBezTo>
                  <a:cubicBezTo>
                    <a:pt x="11251" y="3673"/>
                    <a:pt x="11347" y="3303"/>
                    <a:pt x="11283" y="2948"/>
                  </a:cubicBezTo>
                  <a:cubicBezTo>
                    <a:pt x="11259" y="2918"/>
                    <a:pt x="11220" y="2903"/>
                    <a:pt x="11181" y="2903"/>
                  </a:cubicBezTo>
                  <a:cubicBezTo>
                    <a:pt x="11118" y="2903"/>
                    <a:pt x="11052" y="2942"/>
                    <a:pt x="11042" y="3013"/>
                  </a:cubicBezTo>
                  <a:cubicBezTo>
                    <a:pt x="10961" y="4800"/>
                    <a:pt x="10688" y="6572"/>
                    <a:pt x="10542" y="8360"/>
                  </a:cubicBezTo>
                  <a:cubicBezTo>
                    <a:pt x="10413" y="10244"/>
                    <a:pt x="10333" y="12144"/>
                    <a:pt x="10430" y="14030"/>
                  </a:cubicBezTo>
                  <a:cubicBezTo>
                    <a:pt x="10430" y="15221"/>
                    <a:pt x="10655" y="16413"/>
                    <a:pt x="10832" y="17588"/>
                  </a:cubicBezTo>
                  <a:cubicBezTo>
                    <a:pt x="10961" y="17943"/>
                    <a:pt x="11025" y="18636"/>
                    <a:pt x="11171" y="19006"/>
                  </a:cubicBezTo>
                  <a:cubicBezTo>
                    <a:pt x="11219" y="19263"/>
                    <a:pt x="11283" y="19586"/>
                    <a:pt x="11364" y="19924"/>
                  </a:cubicBezTo>
                  <a:cubicBezTo>
                    <a:pt x="11251" y="19747"/>
                    <a:pt x="11139" y="19553"/>
                    <a:pt x="11025" y="19360"/>
                  </a:cubicBezTo>
                  <a:cubicBezTo>
                    <a:pt x="10671" y="18845"/>
                    <a:pt x="10269" y="18346"/>
                    <a:pt x="9930" y="17814"/>
                  </a:cubicBezTo>
                  <a:cubicBezTo>
                    <a:pt x="9721" y="17251"/>
                    <a:pt x="9045" y="16220"/>
                    <a:pt x="8723" y="15672"/>
                  </a:cubicBezTo>
                  <a:cubicBezTo>
                    <a:pt x="8062" y="14416"/>
                    <a:pt x="7289" y="13160"/>
                    <a:pt x="6741" y="12144"/>
                  </a:cubicBezTo>
                  <a:cubicBezTo>
                    <a:pt x="6371" y="11324"/>
                    <a:pt x="6032" y="10469"/>
                    <a:pt x="5695" y="9616"/>
                  </a:cubicBezTo>
                  <a:cubicBezTo>
                    <a:pt x="5485" y="8843"/>
                    <a:pt x="5130" y="8118"/>
                    <a:pt x="4889" y="7345"/>
                  </a:cubicBezTo>
                  <a:cubicBezTo>
                    <a:pt x="4325" y="5236"/>
                    <a:pt x="3923" y="2771"/>
                    <a:pt x="3745" y="484"/>
                  </a:cubicBezTo>
                  <a:cubicBezTo>
                    <a:pt x="3745" y="355"/>
                    <a:pt x="3730" y="226"/>
                    <a:pt x="3730" y="97"/>
                  </a:cubicBezTo>
                  <a:cubicBezTo>
                    <a:pt x="3730" y="65"/>
                    <a:pt x="3713" y="49"/>
                    <a:pt x="3698" y="17"/>
                  </a:cubicBezTo>
                  <a:cubicBezTo>
                    <a:pt x="3678" y="6"/>
                    <a:pt x="3656" y="0"/>
                    <a:pt x="36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6" name="Google Shape;2556;p61"/>
          <p:cNvGrpSpPr/>
          <p:nvPr/>
        </p:nvGrpSpPr>
        <p:grpSpPr>
          <a:xfrm>
            <a:off x="4869777" y="1490245"/>
            <a:ext cx="963463" cy="1068137"/>
            <a:chOff x="4806902" y="1833106"/>
            <a:chExt cx="797965" cy="884659"/>
          </a:xfrm>
        </p:grpSpPr>
        <p:grpSp>
          <p:nvGrpSpPr>
            <p:cNvPr id="2557" name="Google Shape;2557;p61"/>
            <p:cNvGrpSpPr/>
            <p:nvPr/>
          </p:nvGrpSpPr>
          <p:grpSpPr>
            <a:xfrm flipH="1">
              <a:off x="4806902" y="1833106"/>
              <a:ext cx="797965" cy="884659"/>
              <a:chOff x="2075621" y="1664744"/>
              <a:chExt cx="1088035" cy="1206244"/>
            </a:xfrm>
          </p:grpSpPr>
          <p:sp>
            <p:nvSpPr>
              <p:cNvPr id="2558" name="Google Shape;2558;p61"/>
              <p:cNvSpPr/>
              <p:nvPr/>
            </p:nvSpPr>
            <p:spPr>
              <a:xfrm>
                <a:off x="2075621" y="1664744"/>
                <a:ext cx="1088035" cy="519605"/>
              </a:xfrm>
              <a:custGeom>
                <a:avLst/>
                <a:gdLst/>
                <a:ahLst/>
                <a:cxnLst/>
                <a:rect l="l" t="t" r="r" b="b"/>
                <a:pathLst>
                  <a:path w="58773" h="28064" extrusionOk="0">
                    <a:moveTo>
                      <a:pt x="36719" y="0"/>
                    </a:moveTo>
                    <a:cubicBezTo>
                      <a:pt x="36552" y="0"/>
                      <a:pt x="36383" y="6"/>
                      <a:pt x="36215" y="18"/>
                    </a:cubicBezTo>
                    <a:cubicBezTo>
                      <a:pt x="35423" y="202"/>
                      <a:pt x="34683" y="493"/>
                      <a:pt x="33996" y="889"/>
                    </a:cubicBezTo>
                    <a:cubicBezTo>
                      <a:pt x="32649" y="1682"/>
                      <a:pt x="31381" y="2580"/>
                      <a:pt x="30193" y="3583"/>
                    </a:cubicBezTo>
                    <a:cubicBezTo>
                      <a:pt x="29083" y="4561"/>
                      <a:pt x="27974" y="5934"/>
                      <a:pt x="27181" y="6727"/>
                    </a:cubicBezTo>
                    <a:cubicBezTo>
                      <a:pt x="27128" y="6780"/>
                      <a:pt x="27076" y="6832"/>
                      <a:pt x="27023" y="6885"/>
                    </a:cubicBezTo>
                    <a:cubicBezTo>
                      <a:pt x="27023" y="6753"/>
                      <a:pt x="27049" y="6621"/>
                      <a:pt x="27076" y="6489"/>
                    </a:cubicBezTo>
                    <a:cubicBezTo>
                      <a:pt x="27208" y="5274"/>
                      <a:pt x="27657" y="4033"/>
                      <a:pt x="27393" y="2844"/>
                    </a:cubicBezTo>
                    <a:cubicBezTo>
                      <a:pt x="27077" y="1448"/>
                      <a:pt x="25899" y="130"/>
                      <a:pt x="24479" y="130"/>
                    </a:cubicBezTo>
                    <a:cubicBezTo>
                      <a:pt x="24233" y="130"/>
                      <a:pt x="23979" y="169"/>
                      <a:pt x="23721" y="255"/>
                    </a:cubicBezTo>
                    <a:cubicBezTo>
                      <a:pt x="22453" y="546"/>
                      <a:pt x="21423" y="1365"/>
                      <a:pt x="20419" y="2131"/>
                    </a:cubicBezTo>
                    <a:cubicBezTo>
                      <a:pt x="18570" y="3478"/>
                      <a:pt x="17197" y="5353"/>
                      <a:pt x="15929" y="7255"/>
                    </a:cubicBezTo>
                    <a:cubicBezTo>
                      <a:pt x="15929" y="7044"/>
                      <a:pt x="15929" y="6832"/>
                      <a:pt x="15955" y="6674"/>
                    </a:cubicBezTo>
                    <a:cubicBezTo>
                      <a:pt x="16087" y="5353"/>
                      <a:pt x="16404" y="3689"/>
                      <a:pt x="15216" y="2765"/>
                    </a:cubicBezTo>
                    <a:cubicBezTo>
                      <a:pt x="14833" y="2518"/>
                      <a:pt x="14398" y="2427"/>
                      <a:pt x="13952" y="2427"/>
                    </a:cubicBezTo>
                    <a:cubicBezTo>
                      <a:pt x="13443" y="2427"/>
                      <a:pt x="12920" y="2545"/>
                      <a:pt x="12442" y="2685"/>
                    </a:cubicBezTo>
                    <a:cubicBezTo>
                      <a:pt x="11782" y="2870"/>
                      <a:pt x="11174" y="3161"/>
                      <a:pt x="10593" y="3531"/>
                    </a:cubicBezTo>
                    <a:cubicBezTo>
                      <a:pt x="9246" y="4878"/>
                      <a:pt x="8771" y="6859"/>
                      <a:pt x="8031" y="8576"/>
                    </a:cubicBezTo>
                    <a:cubicBezTo>
                      <a:pt x="7820" y="9157"/>
                      <a:pt x="7714" y="9764"/>
                      <a:pt x="7740" y="10372"/>
                    </a:cubicBezTo>
                    <a:cubicBezTo>
                      <a:pt x="7714" y="10346"/>
                      <a:pt x="7661" y="10293"/>
                      <a:pt x="7635" y="10266"/>
                    </a:cubicBezTo>
                    <a:cubicBezTo>
                      <a:pt x="7137" y="9848"/>
                      <a:pt x="6534" y="9475"/>
                      <a:pt x="5905" y="9475"/>
                    </a:cubicBezTo>
                    <a:cubicBezTo>
                      <a:pt x="5700" y="9475"/>
                      <a:pt x="5492" y="9515"/>
                      <a:pt x="5284" y="9606"/>
                    </a:cubicBezTo>
                    <a:cubicBezTo>
                      <a:pt x="3091" y="10451"/>
                      <a:pt x="3329" y="12511"/>
                      <a:pt x="4439" y="14070"/>
                    </a:cubicBezTo>
                    <a:cubicBezTo>
                      <a:pt x="3831" y="14176"/>
                      <a:pt x="3276" y="14387"/>
                      <a:pt x="2748" y="14704"/>
                    </a:cubicBezTo>
                    <a:cubicBezTo>
                      <a:pt x="1691" y="15338"/>
                      <a:pt x="529" y="16104"/>
                      <a:pt x="159" y="17372"/>
                    </a:cubicBezTo>
                    <a:cubicBezTo>
                      <a:pt x="1" y="18164"/>
                      <a:pt x="265" y="18983"/>
                      <a:pt x="820" y="19538"/>
                    </a:cubicBezTo>
                    <a:cubicBezTo>
                      <a:pt x="1639" y="20357"/>
                      <a:pt x="2801" y="20647"/>
                      <a:pt x="3831" y="21096"/>
                    </a:cubicBezTo>
                    <a:cubicBezTo>
                      <a:pt x="5231" y="21836"/>
                      <a:pt x="6842" y="21730"/>
                      <a:pt x="8374" y="21836"/>
                    </a:cubicBezTo>
                    <a:cubicBezTo>
                      <a:pt x="8456" y="21839"/>
                      <a:pt x="8538" y="21840"/>
                      <a:pt x="8621" y="21840"/>
                    </a:cubicBezTo>
                    <a:cubicBezTo>
                      <a:pt x="10047" y="21840"/>
                      <a:pt x="11697" y="21432"/>
                      <a:pt x="12970" y="21307"/>
                    </a:cubicBezTo>
                    <a:lnTo>
                      <a:pt x="12970" y="21307"/>
                    </a:lnTo>
                    <a:cubicBezTo>
                      <a:pt x="12838" y="21466"/>
                      <a:pt x="12706" y="21624"/>
                      <a:pt x="12627" y="21809"/>
                    </a:cubicBezTo>
                    <a:cubicBezTo>
                      <a:pt x="11755" y="23315"/>
                      <a:pt x="11438" y="24979"/>
                      <a:pt x="13102" y="26088"/>
                    </a:cubicBezTo>
                    <a:cubicBezTo>
                      <a:pt x="13747" y="26428"/>
                      <a:pt x="14454" y="26539"/>
                      <a:pt x="15174" y="26539"/>
                    </a:cubicBezTo>
                    <a:cubicBezTo>
                      <a:pt x="16079" y="26539"/>
                      <a:pt x="17005" y="26364"/>
                      <a:pt x="17857" y="26247"/>
                    </a:cubicBezTo>
                    <a:cubicBezTo>
                      <a:pt x="19891" y="25930"/>
                      <a:pt x="21872" y="25454"/>
                      <a:pt x="23800" y="24821"/>
                    </a:cubicBezTo>
                    <a:cubicBezTo>
                      <a:pt x="24302" y="24688"/>
                      <a:pt x="24804" y="24530"/>
                      <a:pt x="25174" y="24424"/>
                    </a:cubicBezTo>
                    <a:cubicBezTo>
                      <a:pt x="25174" y="24504"/>
                      <a:pt x="25174" y="24583"/>
                      <a:pt x="25174" y="24662"/>
                    </a:cubicBezTo>
                    <a:cubicBezTo>
                      <a:pt x="24848" y="27315"/>
                      <a:pt x="26445" y="28064"/>
                      <a:pt x="28380" y="28064"/>
                    </a:cubicBezTo>
                    <a:cubicBezTo>
                      <a:pt x="29740" y="28064"/>
                      <a:pt x="31267" y="27694"/>
                      <a:pt x="32411" y="27356"/>
                    </a:cubicBezTo>
                    <a:cubicBezTo>
                      <a:pt x="33653" y="26960"/>
                      <a:pt x="34868" y="26405"/>
                      <a:pt x="36083" y="25930"/>
                    </a:cubicBezTo>
                    <a:cubicBezTo>
                      <a:pt x="36611" y="25666"/>
                      <a:pt x="37245" y="25534"/>
                      <a:pt x="37747" y="25217"/>
                    </a:cubicBezTo>
                    <a:lnTo>
                      <a:pt x="37747" y="25217"/>
                    </a:lnTo>
                    <a:cubicBezTo>
                      <a:pt x="37721" y="25666"/>
                      <a:pt x="37800" y="26115"/>
                      <a:pt x="37932" y="26537"/>
                    </a:cubicBezTo>
                    <a:cubicBezTo>
                      <a:pt x="38407" y="27436"/>
                      <a:pt x="39411" y="27858"/>
                      <a:pt x="40362" y="27937"/>
                    </a:cubicBezTo>
                    <a:cubicBezTo>
                      <a:pt x="40464" y="27946"/>
                      <a:pt x="40566" y="27950"/>
                      <a:pt x="40667" y="27950"/>
                    </a:cubicBezTo>
                    <a:cubicBezTo>
                      <a:pt x="41511" y="27950"/>
                      <a:pt x="42334" y="27677"/>
                      <a:pt x="43136" y="27488"/>
                    </a:cubicBezTo>
                    <a:cubicBezTo>
                      <a:pt x="44932" y="27013"/>
                      <a:pt x="46543" y="25983"/>
                      <a:pt x="47705" y="24556"/>
                    </a:cubicBezTo>
                    <a:cubicBezTo>
                      <a:pt x="47758" y="24504"/>
                      <a:pt x="47811" y="24451"/>
                      <a:pt x="47837" y="24398"/>
                    </a:cubicBezTo>
                    <a:cubicBezTo>
                      <a:pt x="48416" y="25403"/>
                      <a:pt x="49512" y="25881"/>
                      <a:pt x="50614" y="25881"/>
                    </a:cubicBezTo>
                    <a:cubicBezTo>
                      <a:pt x="51220" y="25881"/>
                      <a:pt x="51829" y="25736"/>
                      <a:pt x="52354" y="25454"/>
                    </a:cubicBezTo>
                    <a:cubicBezTo>
                      <a:pt x="53648" y="24768"/>
                      <a:pt x="54837" y="23870"/>
                      <a:pt x="55867" y="22813"/>
                    </a:cubicBezTo>
                    <a:cubicBezTo>
                      <a:pt x="56792" y="21941"/>
                      <a:pt x="57663" y="20938"/>
                      <a:pt x="58060" y="19723"/>
                    </a:cubicBezTo>
                    <a:cubicBezTo>
                      <a:pt x="58720" y="17847"/>
                      <a:pt x="58773" y="15549"/>
                      <a:pt x="57029" y="14281"/>
                    </a:cubicBezTo>
                    <a:cubicBezTo>
                      <a:pt x="56350" y="13735"/>
                      <a:pt x="55543" y="13545"/>
                      <a:pt x="54713" y="13545"/>
                    </a:cubicBezTo>
                    <a:cubicBezTo>
                      <a:pt x="53898" y="13545"/>
                      <a:pt x="53061" y="13728"/>
                      <a:pt x="52301" y="13938"/>
                    </a:cubicBezTo>
                    <a:lnTo>
                      <a:pt x="52222" y="13964"/>
                    </a:lnTo>
                    <a:cubicBezTo>
                      <a:pt x="52328" y="13885"/>
                      <a:pt x="52407" y="13779"/>
                      <a:pt x="52486" y="13674"/>
                    </a:cubicBezTo>
                    <a:cubicBezTo>
                      <a:pt x="55648" y="9937"/>
                      <a:pt x="56147" y="4030"/>
                      <a:pt x="50022" y="4030"/>
                    </a:cubicBezTo>
                    <a:cubicBezTo>
                      <a:pt x="49955" y="4030"/>
                      <a:pt x="49887" y="4031"/>
                      <a:pt x="49818" y="4033"/>
                    </a:cubicBezTo>
                    <a:cubicBezTo>
                      <a:pt x="47573" y="4112"/>
                      <a:pt x="45513" y="5010"/>
                      <a:pt x="43611" y="6172"/>
                    </a:cubicBezTo>
                    <a:cubicBezTo>
                      <a:pt x="42290" y="6912"/>
                      <a:pt x="41022" y="7757"/>
                      <a:pt x="39834" y="8681"/>
                    </a:cubicBezTo>
                    <a:cubicBezTo>
                      <a:pt x="39939" y="8417"/>
                      <a:pt x="40045" y="8153"/>
                      <a:pt x="40151" y="7915"/>
                    </a:cubicBezTo>
                    <a:cubicBezTo>
                      <a:pt x="40705" y="6489"/>
                      <a:pt x="41260" y="5010"/>
                      <a:pt x="41049" y="3451"/>
                    </a:cubicBezTo>
                    <a:cubicBezTo>
                      <a:pt x="40902" y="975"/>
                      <a:pt x="38888" y="0"/>
                      <a:pt x="3671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9" name="Google Shape;2559;p61"/>
              <p:cNvSpPr/>
              <p:nvPr/>
            </p:nvSpPr>
            <p:spPr>
              <a:xfrm>
                <a:off x="2350700" y="2330763"/>
                <a:ext cx="89700" cy="172500"/>
              </a:xfrm>
              <a:custGeom>
                <a:avLst/>
                <a:gdLst/>
                <a:ahLst/>
                <a:cxnLst/>
                <a:rect l="l" t="t" r="r" b="b"/>
                <a:pathLst>
                  <a:path w="3588" h="6900" extrusionOk="0">
                    <a:moveTo>
                      <a:pt x="2431" y="1296"/>
                    </a:moveTo>
                    <a:lnTo>
                      <a:pt x="2431" y="2062"/>
                    </a:lnTo>
                    <a:cubicBezTo>
                      <a:pt x="2484" y="2484"/>
                      <a:pt x="2510" y="2933"/>
                      <a:pt x="2484" y="3356"/>
                    </a:cubicBezTo>
                    <a:cubicBezTo>
                      <a:pt x="2431" y="3567"/>
                      <a:pt x="2114" y="5205"/>
                      <a:pt x="1850" y="5496"/>
                    </a:cubicBezTo>
                    <a:cubicBezTo>
                      <a:pt x="1586" y="5892"/>
                      <a:pt x="1612" y="5865"/>
                      <a:pt x="1322" y="6077"/>
                    </a:cubicBezTo>
                    <a:lnTo>
                      <a:pt x="1163" y="6077"/>
                    </a:lnTo>
                    <a:cubicBezTo>
                      <a:pt x="1110" y="6050"/>
                      <a:pt x="1084" y="6024"/>
                      <a:pt x="1057" y="5997"/>
                    </a:cubicBezTo>
                    <a:cubicBezTo>
                      <a:pt x="1031" y="5945"/>
                      <a:pt x="1005" y="5865"/>
                      <a:pt x="952" y="5813"/>
                    </a:cubicBezTo>
                    <a:cubicBezTo>
                      <a:pt x="952" y="5786"/>
                      <a:pt x="925" y="5786"/>
                      <a:pt x="925" y="5760"/>
                    </a:cubicBezTo>
                    <a:lnTo>
                      <a:pt x="925" y="5760"/>
                    </a:lnTo>
                    <a:cubicBezTo>
                      <a:pt x="925" y="5760"/>
                      <a:pt x="952" y="5786"/>
                      <a:pt x="952" y="5786"/>
                    </a:cubicBezTo>
                    <a:cubicBezTo>
                      <a:pt x="925" y="5760"/>
                      <a:pt x="925" y="5733"/>
                      <a:pt x="925" y="5707"/>
                    </a:cubicBezTo>
                    <a:cubicBezTo>
                      <a:pt x="925" y="5680"/>
                      <a:pt x="925" y="5654"/>
                      <a:pt x="899" y="5628"/>
                    </a:cubicBezTo>
                    <a:cubicBezTo>
                      <a:pt x="899" y="5337"/>
                      <a:pt x="899" y="5046"/>
                      <a:pt x="925" y="4756"/>
                    </a:cubicBezTo>
                    <a:cubicBezTo>
                      <a:pt x="1057" y="3726"/>
                      <a:pt x="1718" y="2511"/>
                      <a:pt x="2431" y="1296"/>
                    </a:cubicBezTo>
                    <a:close/>
                    <a:moveTo>
                      <a:pt x="2773" y="1"/>
                    </a:moveTo>
                    <a:cubicBezTo>
                      <a:pt x="2765" y="1"/>
                      <a:pt x="2757" y="1"/>
                      <a:pt x="2748" y="1"/>
                    </a:cubicBezTo>
                    <a:cubicBezTo>
                      <a:pt x="2642" y="1"/>
                      <a:pt x="2563" y="54"/>
                      <a:pt x="2484" y="107"/>
                    </a:cubicBezTo>
                    <a:cubicBezTo>
                      <a:pt x="2352" y="107"/>
                      <a:pt x="2246" y="186"/>
                      <a:pt x="2167" y="292"/>
                    </a:cubicBezTo>
                    <a:cubicBezTo>
                      <a:pt x="1163" y="1930"/>
                      <a:pt x="1" y="3726"/>
                      <a:pt x="107" y="5680"/>
                    </a:cubicBezTo>
                    <a:cubicBezTo>
                      <a:pt x="169" y="6306"/>
                      <a:pt x="644" y="6900"/>
                      <a:pt x="1244" y="6900"/>
                    </a:cubicBezTo>
                    <a:cubicBezTo>
                      <a:pt x="1404" y="6900"/>
                      <a:pt x="1572" y="6858"/>
                      <a:pt x="1744" y="6763"/>
                    </a:cubicBezTo>
                    <a:cubicBezTo>
                      <a:pt x="2854" y="6103"/>
                      <a:pt x="3065" y="4782"/>
                      <a:pt x="3329" y="3673"/>
                    </a:cubicBezTo>
                    <a:cubicBezTo>
                      <a:pt x="3488" y="2828"/>
                      <a:pt x="3329" y="2564"/>
                      <a:pt x="3356" y="1798"/>
                    </a:cubicBezTo>
                    <a:cubicBezTo>
                      <a:pt x="3303" y="1275"/>
                      <a:pt x="3587" y="1"/>
                      <a:pt x="27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0" name="Google Shape;2560;p61"/>
              <p:cNvSpPr/>
              <p:nvPr/>
            </p:nvSpPr>
            <p:spPr>
              <a:xfrm>
                <a:off x="2524746" y="2345805"/>
                <a:ext cx="91150" cy="206275"/>
              </a:xfrm>
              <a:custGeom>
                <a:avLst/>
                <a:gdLst/>
                <a:ahLst/>
                <a:cxnLst/>
                <a:rect l="l" t="t" r="r" b="b"/>
                <a:pathLst>
                  <a:path w="3646" h="8251" extrusionOk="0">
                    <a:moveTo>
                      <a:pt x="2695" y="1586"/>
                    </a:moveTo>
                    <a:cubicBezTo>
                      <a:pt x="2721" y="1744"/>
                      <a:pt x="2747" y="1903"/>
                      <a:pt x="2774" y="2088"/>
                    </a:cubicBezTo>
                    <a:lnTo>
                      <a:pt x="2774" y="2141"/>
                    </a:lnTo>
                    <a:cubicBezTo>
                      <a:pt x="2800" y="2669"/>
                      <a:pt x="2747" y="3171"/>
                      <a:pt x="2747" y="3673"/>
                    </a:cubicBezTo>
                    <a:cubicBezTo>
                      <a:pt x="2853" y="4782"/>
                      <a:pt x="2879" y="5865"/>
                      <a:pt x="2483" y="6499"/>
                    </a:cubicBezTo>
                    <a:cubicBezTo>
                      <a:pt x="2047" y="7177"/>
                      <a:pt x="1720" y="7549"/>
                      <a:pt x="1429" y="7549"/>
                    </a:cubicBezTo>
                    <a:cubicBezTo>
                      <a:pt x="1244" y="7549"/>
                      <a:pt x="1073" y="7398"/>
                      <a:pt x="898" y="7080"/>
                    </a:cubicBezTo>
                    <a:cubicBezTo>
                      <a:pt x="423" y="6103"/>
                      <a:pt x="1427" y="4307"/>
                      <a:pt x="2113" y="2854"/>
                    </a:cubicBezTo>
                    <a:cubicBezTo>
                      <a:pt x="2272" y="2431"/>
                      <a:pt x="2483" y="2008"/>
                      <a:pt x="2695" y="1586"/>
                    </a:cubicBezTo>
                    <a:close/>
                    <a:moveTo>
                      <a:pt x="3064" y="1"/>
                    </a:moveTo>
                    <a:cubicBezTo>
                      <a:pt x="2985" y="1"/>
                      <a:pt x="2932" y="27"/>
                      <a:pt x="2853" y="54"/>
                    </a:cubicBezTo>
                    <a:cubicBezTo>
                      <a:pt x="2831" y="49"/>
                      <a:pt x="2809" y="47"/>
                      <a:pt x="2787" y="47"/>
                    </a:cubicBezTo>
                    <a:cubicBezTo>
                      <a:pt x="2679" y="47"/>
                      <a:pt x="2580" y="102"/>
                      <a:pt x="2536" y="212"/>
                    </a:cubicBezTo>
                    <a:cubicBezTo>
                      <a:pt x="1955" y="1454"/>
                      <a:pt x="1400" y="2722"/>
                      <a:pt x="793" y="3963"/>
                    </a:cubicBezTo>
                    <a:cubicBezTo>
                      <a:pt x="396" y="4835"/>
                      <a:pt x="0" y="5733"/>
                      <a:pt x="53" y="6684"/>
                    </a:cubicBezTo>
                    <a:cubicBezTo>
                      <a:pt x="99" y="7417"/>
                      <a:pt x="662" y="8251"/>
                      <a:pt x="1449" y="8251"/>
                    </a:cubicBezTo>
                    <a:cubicBezTo>
                      <a:pt x="1569" y="8251"/>
                      <a:pt x="1694" y="8231"/>
                      <a:pt x="1823" y="8189"/>
                    </a:cubicBezTo>
                    <a:cubicBezTo>
                      <a:pt x="2193" y="8004"/>
                      <a:pt x="2510" y="7740"/>
                      <a:pt x="2721" y="7423"/>
                    </a:cubicBezTo>
                    <a:cubicBezTo>
                      <a:pt x="3038" y="7054"/>
                      <a:pt x="3276" y="6605"/>
                      <a:pt x="3408" y="6156"/>
                    </a:cubicBezTo>
                    <a:cubicBezTo>
                      <a:pt x="3645" y="5257"/>
                      <a:pt x="3540" y="4307"/>
                      <a:pt x="3540" y="3408"/>
                    </a:cubicBezTo>
                    <a:cubicBezTo>
                      <a:pt x="3619" y="2748"/>
                      <a:pt x="3593" y="2088"/>
                      <a:pt x="3487" y="1454"/>
                    </a:cubicBezTo>
                    <a:lnTo>
                      <a:pt x="3461" y="1454"/>
                    </a:lnTo>
                    <a:cubicBezTo>
                      <a:pt x="3408" y="1190"/>
                      <a:pt x="3408" y="952"/>
                      <a:pt x="3461" y="688"/>
                    </a:cubicBezTo>
                    <a:cubicBezTo>
                      <a:pt x="3461" y="424"/>
                      <a:pt x="3381" y="27"/>
                      <a:pt x="3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1" name="Google Shape;2561;p61"/>
              <p:cNvSpPr/>
              <p:nvPr/>
            </p:nvSpPr>
            <p:spPr>
              <a:xfrm>
                <a:off x="2824175" y="2303863"/>
                <a:ext cx="77300" cy="159200"/>
              </a:xfrm>
              <a:custGeom>
                <a:avLst/>
                <a:gdLst/>
                <a:ahLst/>
                <a:cxnLst/>
                <a:rect l="l" t="t" r="r" b="b"/>
                <a:pathLst>
                  <a:path w="3092" h="6368" extrusionOk="0">
                    <a:moveTo>
                      <a:pt x="1718" y="1447"/>
                    </a:moveTo>
                    <a:cubicBezTo>
                      <a:pt x="1929" y="2108"/>
                      <a:pt x="2167" y="2768"/>
                      <a:pt x="2325" y="3428"/>
                    </a:cubicBezTo>
                    <a:cubicBezTo>
                      <a:pt x="2352" y="3983"/>
                      <a:pt x="2246" y="4511"/>
                      <a:pt x="2035" y="5013"/>
                    </a:cubicBezTo>
                    <a:cubicBezTo>
                      <a:pt x="1910" y="5163"/>
                      <a:pt x="1737" y="5480"/>
                      <a:pt x="1742" y="5490"/>
                    </a:cubicBezTo>
                    <a:lnTo>
                      <a:pt x="1742" y="5490"/>
                    </a:lnTo>
                    <a:cubicBezTo>
                      <a:pt x="1691" y="5516"/>
                      <a:pt x="1665" y="5542"/>
                      <a:pt x="1639" y="5568"/>
                    </a:cubicBezTo>
                    <a:cubicBezTo>
                      <a:pt x="1612" y="5594"/>
                      <a:pt x="1559" y="5621"/>
                      <a:pt x="1507" y="5647"/>
                    </a:cubicBezTo>
                    <a:lnTo>
                      <a:pt x="1375" y="5700"/>
                    </a:lnTo>
                    <a:cubicBezTo>
                      <a:pt x="1283" y="5736"/>
                      <a:pt x="1212" y="5756"/>
                      <a:pt x="1153" y="5756"/>
                    </a:cubicBezTo>
                    <a:cubicBezTo>
                      <a:pt x="958" y="5756"/>
                      <a:pt x="909" y="5536"/>
                      <a:pt x="767" y="4987"/>
                    </a:cubicBezTo>
                    <a:cubicBezTo>
                      <a:pt x="714" y="4273"/>
                      <a:pt x="1269" y="2741"/>
                      <a:pt x="1718" y="1447"/>
                    </a:cubicBezTo>
                    <a:close/>
                    <a:moveTo>
                      <a:pt x="1856" y="0"/>
                    </a:moveTo>
                    <a:cubicBezTo>
                      <a:pt x="1742" y="0"/>
                      <a:pt x="1637" y="49"/>
                      <a:pt x="1559" y="126"/>
                    </a:cubicBezTo>
                    <a:cubicBezTo>
                      <a:pt x="1507" y="179"/>
                      <a:pt x="1427" y="232"/>
                      <a:pt x="1401" y="311"/>
                    </a:cubicBezTo>
                    <a:cubicBezTo>
                      <a:pt x="1005" y="1447"/>
                      <a:pt x="609" y="2583"/>
                      <a:pt x="292" y="3745"/>
                    </a:cubicBezTo>
                    <a:cubicBezTo>
                      <a:pt x="159" y="4273"/>
                      <a:pt x="1" y="4802"/>
                      <a:pt x="186" y="5330"/>
                    </a:cubicBezTo>
                    <a:cubicBezTo>
                      <a:pt x="328" y="6003"/>
                      <a:pt x="695" y="6367"/>
                      <a:pt x="1200" y="6367"/>
                    </a:cubicBezTo>
                    <a:cubicBezTo>
                      <a:pt x="1448" y="6367"/>
                      <a:pt x="1730" y="6279"/>
                      <a:pt x="2035" y="6096"/>
                    </a:cubicBezTo>
                    <a:cubicBezTo>
                      <a:pt x="2299" y="5858"/>
                      <a:pt x="2510" y="5594"/>
                      <a:pt x="2695" y="5277"/>
                    </a:cubicBezTo>
                    <a:cubicBezTo>
                      <a:pt x="2959" y="4696"/>
                      <a:pt x="3091" y="4089"/>
                      <a:pt x="3091" y="3455"/>
                    </a:cubicBezTo>
                    <a:cubicBezTo>
                      <a:pt x="2959" y="2741"/>
                      <a:pt x="2774" y="2028"/>
                      <a:pt x="2537" y="1342"/>
                    </a:cubicBezTo>
                    <a:cubicBezTo>
                      <a:pt x="2458" y="1104"/>
                      <a:pt x="2378" y="840"/>
                      <a:pt x="2325" y="602"/>
                    </a:cubicBezTo>
                    <a:cubicBezTo>
                      <a:pt x="2325" y="364"/>
                      <a:pt x="2246" y="74"/>
                      <a:pt x="1982" y="21"/>
                    </a:cubicBezTo>
                    <a:cubicBezTo>
                      <a:pt x="1940" y="7"/>
                      <a:pt x="1897" y="0"/>
                      <a:pt x="1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2" name="Google Shape;2562;p61"/>
              <p:cNvSpPr/>
              <p:nvPr/>
            </p:nvSpPr>
            <p:spPr>
              <a:xfrm>
                <a:off x="2499950" y="2713513"/>
                <a:ext cx="78600" cy="157475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6299" extrusionOk="0">
                    <a:moveTo>
                      <a:pt x="2114" y="1227"/>
                    </a:moveTo>
                    <a:cubicBezTo>
                      <a:pt x="2140" y="1412"/>
                      <a:pt x="2167" y="1623"/>
                      <a:pt x="2219" y="1887"/>
                    </a:cubicBezTo>
                    <a:cubicBezTo>
                      <a:pt x="2272" y="2336"/>
                      <a:pt x="2351" y="3578"/>
                      <a:pt x="2114" y="4212"/>
                    </a:cubicBezTo>
                    <a:lnTo>
                      <a:pt x="2087" y="4212"/>
                    </a:lnTo>
                    <a:cubicBezTo>
                      <a:pt x="1902" y="4978"/>
                      <a:pt x="1929" y="5136"/>
                      <a:pt x="1427" y="5559"/>
                    </a:cubicBezTo>
                    <a:lnTo>
                      <a:pt x="1374" y="5585"/>
                    </a:lnTo>
                    <a:lnTo>
                      <a:pt x="1295" y="5611"/>
                    </a:lnTo>
                    <a:lnTo>
                      <a:pt x="1242" y="5585"/>
                    </a:lnTo>
                    <a:cubicBezTo>
                      <a:pt x="1163" y="5559"/>
                      <a:pt x="1110" y="5532"/>
                      <a:pt x="1057" y="5506"/>
                    </a:cubicBezTo>
                    <a:cubicBezTo>
                      <a:pt x="978" y="5347"/>
                      <a:pt x="925" y="5189"/>
                      <a:pt x="951" y="5030"/>
                    </a:cubicBezTo>
                    <a:cubicBezTo>
                      <a:pt x="899" y="4476"/>
                      <a:pt x="1031" y="4185"/>
                      <a:pt x="1216" y="3551"/>
                    </a:cubicBezTo>
                    <a:cubicBezTo>
                      <a:pt x="1480" y="2759"/>
                      <a:pt x="1770" y="1993"/>
                      <a:pt x="2114" y="1227"/>
                    </a:cubicBezTo>
                    <a:close/>
                    <a:moveTo>
                      <a:pt x="2277" y="1"/>
                    </a:moveTo>
                    <a:cubicBezTo>
                      <a:pt x="2215" y="1"/>
                      <a:pt x="2151" y="19"/>
                      <a:pt x="2114" y="38"/>
                    </a:cubicBezTo>
                    <a:cubicBezTo>
                      <a:pt x="1982" y="38"/>
                      <a:pt x="1850" y="91"/>
                      <a:pt x="1770" y="223"/>
                    </a:cubicBezTo>
                    <a:cubicBezTo>
                      <a:pt x="1057" y="1729"/>
                      <a:pt x="1" y="3921"/>
                      <a:pt x="212" y="5268"/>
                    </a:cubicBezTo>
                    <a:cubicBezTo>
                      <a:pt x="238" y="5849"/>
                      <a:pt x="714" y="6298"/>
                      <a:pt x="1295" y="6298"/>
                    </a:cubicBezTo>
                    <a:cubicBezTo>
                      <a:pt x="1929" y="6272"/>
                      <a:pt x="2351" y="5717"/>
                      <a:pt x="2589" y="5189"/>
                    </a:cubicBezTo>
                    <a:cubicBezTo>
                      <a:pt x="3012" y="4027"/>
                      <a:pt x="3144" y="2785"/>
                      <a:pt x="2959" y="1570"/>
                    </a:cubicBezTo>
                    <a:lnTo>
                      <a:pt x="2933" y="1570"/>
                    </a:lnTo>
                    <a:cubicBezTo>
                      <a:pt x="2906" y="1147"/>
                      <a:pt x="2800" y="725"/>
                      <a:pt x="2668" y="302"/>
                    </a:cubicBezTo>
                    <a:cubicBezTo>
                      <a:pt x="2642" y="144"/>
                      <a:pt x="2510" y="38"/>
                      <a:pt x="2351" y="12"/>
                    </a:cubicBezTo>
                    <a:cubicBezTo>
                      <a:pt x="2328" y="4"/>
                      <a:pt x="2303" y="1"/>
                      <a:pt x="22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3" name="Google Shape;2563;p61"/>
              <p:cNvSpPr/>
              <p:nvPr/>
            </p:nvSpPr>
            <p:spPr>
              <a:xfrm>
                <a:off x="2368550" y="2563788"/>
                <a:ext cx="73325" cy="138000"/>
              </a:xfrm>
              <a:custGeom>
                <a:avLst/>
                <a:gdLst/>
                <a:ahLst/>
                <a:cxnLst/>
                <a:rect l="l" t="t" r="r" b="b"/>
                <a:pathLst>
                  <a:path w="2933" h="5520" extrusionOk="0">
                    <a:moveTo>
                      <a:pt x="2113" y="1589"/>
                    </a:moveTo>
                    <a:lnTo>
                      <a:pt x="2113" y="1589"/>
                    </a:lnTo>
                    <a:cubicBezTo>
                      <a:pt x="2060" y="1986"/>
                      <a:pt x="1902" y="2620"/>
                      <a:pt x="1823" y="3016"/>
                    </a:cubicBezTo>
                    <a:cubicBezTo>
                      <a:pt x="1667" y="4031"/>
                      <a:pt x="1177" y="4892"/>
                      <a:pt x="860" y="4892"/>
                    </a:cubicBezTo>
                    <a:cubicBezTo>
                      <a:pt x="855" y="4892"/>
                      <a:pt x="850" y="4892"/>
                      <a:pt x="845" y="4891"/>
                    </a:cubicBezTo>
                    <a:lnTo>
                      <a:pt x="845" y="4865"/>
                    </a:lnTo>
                    <a:lnTo>
                      <a:pt x="819" y="4865"/>
                    </a:lnTo>
                    <a:lnTo>
                      <a:pt x="766" y="4838"/>
                    </a:lnTo>
                    <a:cubicBezTo>
                      <a:pt x="687" y="4733"/>
                      <a:pt x="845" y="3993"/>
                      <a:pt x="1030" y="3465"/>
                    </a:cubicBezTo>
                    <a:cubicBezTo>
                      <a:pt x="1347" y="2831"/>
                      <a:pt x="1717" y="2197"/>
                      <a:pt x="2113" y="1589"/>
                    </a:cubicBezTo>
                    <a:close/>
                    <a:moveTo>
                      <a:pt x="2529" y="0"/>
                    </a:moveTo>
                    <a:cubicBezTo>
                      <a:pt x="2410" y="0"/>
                      <a:pt x="2292" y="54"/>
                      <a:pt x="2219" y="163"/>
                    </a:cubicBezTo>
                    <a:cubicBezTo>
                      <a:pt x="2192" y="216"/>
                      <a:pt x="2166" y="295"/>
                      <a:pt x="2166" y="348"/>
                    </a:cubicBezTo>
                    <a:cubicBezTo>
                      <a:pt x="2087" y="374"/>
                      <a:pt x="2008" y="427"/>
                      <a:pt x="1955" y="506"/>
                    </a:cubicBezTo>
                    <a:cubicBezTo>
                      <a:pt x="1189" y="1748"/>
                      <a:pt x="238" y="2963"/>
                      <a:pt x="53" y="4442"/>
                    </a:cubicBezTo>
                    <a:cubicBezTo>
                      <a:pt x="0" y="4680"/>
                      <a:pt x="27" y="4970"/>
                      <a:pt x="159" y="5182"/>
                    </a:cubicBezTo>
                    <a:cubicBezTo>
                      <a:pt x="338" y="5406"/>
                      <a:pt x="601" y="5520"/>
                      <a:pt x="867" y="5520"/>
                    </a:cubicBezTo>
                    <a:cubicBezTo>
                      <a:pt x="1073" y="5520"/>
                      <a:pt x="1280" y="5452"/>
                      <a:pt x="1453" y="5314"/>
                    </a:cubicBezTo>
                    <a:cubicBezTo>
                      <a:pt x="2562" y="4389"/>
                      <a:pt x="2483" y="2778"/>
                      <a:pt x="2879" y="1510"/>
                    </a:cubicBezTo>
                    <a:cubicBezTo>
                      <a:pt x="2932" y="1061"/>
                      <a:pt x="2932" y="639"/>
                      <a:pt x="2879" y="216"/>
                    </a:cubicBezTo>
                    <a:cubicBezTo>
                      <a:pt x="2808" y="73"/>
                      <a:pt x="2668" y="0"/>
                      <a:pt x="25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4" name="Google Shape;2564;p61"/>
              <p:cNvSpPr/>
              <p:nvPr/>
            </p:nvSpPr>
            <p:spPr>
              <a:xfrm>
                <a:off x="2698800" y="2534338"/>
                <a:ext cx="77950" cy="134300"/>
              </a:xfrm>
              <a:custGeom>
                <a:avLst/>
                <a:gdLst/>
                <a:ahLst/>
                <a:cxnLst/>
                <a:rect l="l" t="t" r="r" b="b"/>
                <a:pathLst>
                  <a:path w="3118" h="5372" extrusionOk="0">
                    <a:moveTo>
                      <a:pt x="2031" y="3666"/>
                    </a:moveTo>
                    <a:lnTo>
                      <a:pt x="2031" y="3666"/>
                    </a:lnTo>
                    <a:cubicBezTo>
                      <a:pt x="2008" y="3667"/>
                      <a:pt x="2008" y="3693"/>
                      <a:pt x="2008" y="3718"/>
                    </a:cubicBezTo>
                    <a:cubicBezTo>
                      <a:pt x="2016" y="3701"/>
                      <a:pt x="2024" y="3683"/>
                      <a:pt x="2031" y="3666"/>
                    </a:cubicBezTo>
                    <a:close/>
                    <a:moveTo>
                      <a:pt x="2140" y="892"/>
                    </a:moveTo>
                    <a:cubicBezTo>
                      <a:pt x="2298" y="1341"/>
                      <a:pt x="2457" y="1843"/>
                      <a:pt x="2483" y="1896"/>
                    </a:cubicBezTo>
                    <a:cubicBezTo>
                      <a:pt x="2432" y="2511"/>
                      <a:pt x="2281" y="3101"/>
                      <a:pt x="2031" y="3666"/>
                    </a:cubicBezTo>
                    <a:lnTo>
                      <a:pt x="2031" y="3666"/>
                    </a:lnTo>
                    <a:cubicBezTo>
                      <a:pt x="2032" y="3666"/>
                      <a:pt x="2033" y="3666"/>
                      <a:pt x="2034" y="3666"/>
                    </a:cubicBezTo>
                    <a:cubicBezTo>
                      <a:pt x="1823" y="4141"/>
                      <a:pt x="1638" y="4590"/>
                      <a:pt x="1294" y="4749"/>
                    </a:cubicBezTo>
                    <a:cubicBezTo>
                      <a:pt x="1217" y="4778"/>
                      <a:pt x="1139" y="4789"/>
                      <a:pt x="1069" y="4789"/>
                    </a:cubicBezTo>
                    <a:cubicBezTo>
                      <a:pt x="949" y="4789"/>
                      <a:pt x="852" y="4756"/>
                      <a:pt x="819" y="4722"/>
                    </a:cubicBezTo>
                    <a:cubicBezTo>
                      <a:pt x="634" y="4247"/>
                      <a:pt x="661" y="4167"/>
                      <a:pt x="819" y="3560"/>
                    </a:cubicBezTo>
                    <a:cubicBezTo>
                      <a:pt x="1162" y="2609"/>
                      <a:pt x="1611" y="1711"/>
                      <a:pt x="2140" y="892"/>
                    </a:cubicBezTo>
                    <a:close/>
                    <a:moveTo>
                      <a:pt x="2313" y="1"/>
                    </a:moveTo>
                    <a:cubicBezTo>
                      <a:pt x="2252" y="1"/>
                      <a:pt x="2192" y="16"/>
                      <a:pt x="2140" y="47"/>
                    </a:cubicBezTo>
                    <a:cubicBezTo>
                      <a:pt x="2117" y="42"/>
                      <a:pt x="2094" y="40"/>
                      <a:pt x="2072" y="40"/>
                    </a:cubicBezTo>
                    <a:cubicBezTo>
                      <a:pt x="1964" y="40"/>
                      <a:pt x="1862" y="91"/>
                      <a:pt x="1796" y="179"/>
                    </a:cubicBezTo>
                    <a:cubicBezTo>
                      <a:pt x="1083" y="1473"/>
                      <a:pt x="0" y="2900"/>
                      <a:pt x="53" y="4405"/>
                    </a:cubicBezTo>
                    <a:cubicBezTo>
                      <a:pt x="106" y="4696"/>
                      <a:pt x="238" y="4960"/>
                      <a:pt x="423" y="5171"/>
                    </a:cubicBezTo>
                    <a:cubicBezTo>
                      <a:pt x="616" y="5305"/>
                      <a:pt x="843" y="5372"/>
                      <a:pt x="1074" y="5372"/>
                    </a:cubicBezTo>
                    <a:cubicBezTo>
                      <a:pt x="1255" y="5372"/>
                      <a:pt x="1438" y="5331"/>
                      <a:pt x="1611" y="5250"/>
                    </a:cubicBezTo>
                    <a:cubicBezTo>
                      <a:pt x="2298" y="4881"/>
                      <a:pt x="2430" y="4194"/>
                      <a:pt x="2694" y="3666"/>
                    </a:cubicBezTo>
                    <a:cubicBezTo>
                      <a:pt x="2906" y="3111"/>
                      <a:pt x="3038" y="2530"/>
                      <a:pt x="3117" y="1949"/>
                    </a:cubicBezTo>
                    <a:cubicBezTo>
                      <a:pt x="3064" y="1711"/>
                      <a:pt x="3011" y="1473"/>
                      <a:pt x="2932" y="1235"/>
                    </a:cubicBezTo>
                    <a:lnTo>
                      <a:pt x="2906" y="1235"/>
                    </a:lnTo>
                    <a:cubicBezTo>
                      <a:pt x="2826" y="866"/>
                      <a:pt x="2694" y="469"/>
                      <a:pt x="2562" y="100"/>
                    </a:cubicBezTo>
                    <a:cubicBezTo>
                      <a:pt x="2498" y="36"/>
                      <a:pt x="2405" y="1"/>
                      <a:pt x="231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65" name="Google Shape;2565;p61"/>
            <p:cNvSpPr/>
            <p:nvPr/>
          </p:nvSpPr>
          <p:spPr>
            <a:xfrm flipH="1">
              <a:off x="5024281" y="2599323"/>
              <a:ext cx="53912" cy="108012"/>
            </a:xfrm>
            <a:custGeom>
              <a:avLst/>
              <a:gdLst/>
              <a:ahLst/>
              <a:cxnLst/>
              <a:rect l="l" t="t" r="r" b="b"/>
              <a:pathLst>
                <a:path w="3144" h="6299" extrusionOk="0">
                  <a:moveTo>
                    <a:pt x="2114" y="1227"/>
                  </a:moveTo>
                  <a:cubicBezTo>
                    <a:pt x="2140" y="1412"/>
                    <a:pt x="2167" y="1623"/>
                    <a:pt x="2219" y="1887"/>
                  </a:cubicBezTo>
                  <a:cubicBezTo>
                    <a:pt x="2272" y="2336"/>
                    <a:pt x="2351" y="3578"/>
                    <a:pt x="2114" y="4212"/>
                  </a:cubicBezTo>
                  <a:lnTo>
                    <a:pt x="2087" y="4212"/>
                  </a:lnTo>
                  <a:cubicBezTo>
                    <a:pt x="1902" y="4978"/>
                    <a:pt x="1929" y="5136"/>
                    <a:pt x="1427" y="5559"/>
                  </a:cubicBezTo>
                  <a:lnTo>
                    <a:pt x="1374" y="5585"/>
                  </a:lnTo>
                  <a:lnTo>
                    <a:pt x="1295" y="5611"/>
                  </a:lnTo>
                  <a:lnTo>
                    <a:pt x="1242" y="5585"/>
                  </a:lnTo>
                  <a:cubicBezTo>
                    <a:pt x="1163" y="5559"/>
                    <a:pt x="1110" y="5532"/>
                    <a:pt x="1057" y="5506"/>
                  </a:cubicBezTo>
                  <a:cubicBezTo>
                    <a:pt x="978" y="5347"/>
                    <a:pt x="925" y="5189"/>
                    <a:pt x="951" y="5030"/>
                  </a:cubicBezTo>
                  <a:cubicBezTo>
                    <a:pt x="899" y="4476"/>
                    <a:pt x="1031" y="4185"/>
                    <a:pt x="1216" y="3551"/>
                  </a:cubicBezTo>
                  <a:cubicBezTo>
                    <a:pt x="1480" y="2759"/>
                    <a:pt x="1770" y="1993"/>
                    <a:pt x="2114" y="1227"/>
                  </a:cubicBezTo>
                  <a:close/>
                  <a:moveTo>
                    <a:pt x="2277" y="1"/>
                  </a:moveTo>
                  <a:cubicBezTo>
                    <a:pt x="2215" y="1"/>
                    <a:pt x="2151" y="19"/>
                    <a:pt x="2114" y="38"/>
                  </a:cubicBezTo>
                  <a:cubicBezTo>
                    <a:pt x="1982" y="38"/>
                    <a:pt x="1850" y="91"/>
                    <a:pt x="1770" y="223"/>
                  </a:cubicBezTo>
                  <a:cubicBezTo>
                    <a:pt x="1057" y="1729"/>
                    <a:pt x="1" y="3921"/>
                    <a:pt x="212" y="5268"/>
                  </a:cubicBezTo>
                  <a:cubicBezTo>
                    <a:pt x="238" y="5849"/>
                    <a:pt x="714" y="6298"/>
                    <a:pt x="1295" y="6298"/>
                  </a:cubicBezTo>
                  <a:cubicBezTo>
                    <a:pt x="1929" y="6272"/>
                    <a:pt x="2351" y="5717"/>
                    <a:pt x="2589" y="5189"/>
                  </a:cubicBezTo>
                  <a:cubicBezTo>
                    <a:pt x="3012" y="4027"/>
                    <a:pt x="3144" y="2785"/>
                    <a:pt x="2959" y="1570"/>
                  </a:cubicBezTo>
                  <a:lnTo>
                    <a:pt x="2933" y="1570"/>
                  </a:lnTo>
                  <a:cubicBezTo>
                    <a:pt x="2906" y="1147"/>
                    <a:pt x="2800" y="725"/>
                    <a:pt x="2668" y="302"/>
                  </a:cubicBezTo>
                  <a:cubicBezTo>
                    <a:pt x="2642" y="144"/>
                    <a:pt x="2510" y="38"/>
                    <a:pt x="2351" y="12"/>
                  </a:cubicBezTo>
                  <a:cubicBezTo>
                    <a:pt x="2328" y="4"/>
                    <a:pt x="2303" y="1"/>
                    <a:pt x="22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61"/>
            <p:cNvSpPr/>
            <p:nvPr/>
          </p:nvSpPr>
          <p:spPr>
            <a:xfrm flipH="1">
              <a:off x="5438873" y="2593951"/>
              <a:ext cx="53466" cy="92116"/>
            </a:xfrm>
            <a:custGeom>
              <a:avLst/>
              <a:gdLst/>
              <a:ahLst/>
              <a:cxnLst/>
              <a:rect l="l" t="t" r="r" b="b"/>
              <a:pathLst>
                <a:path w="3118" h="5372" extrusionOk="0">
                  <a:moveTo>
                    <a:pt x="2031" y="3666"/>
                  </a:moveTo>
                  <a:lnTo>
                    <a:pt x="2031" y="3666"/>
                  </a:lnTo>
                  <a:cubicBezTo>
                    <a:pt x="2008" y="3667"/>
                    <a:pt x="2008" y="3693"/>
                    <a:pt x="2008" y="3718"/>
                  </a:cubicBezTo>
                  <a:cubicBezTo>
                    <a:pt x="2016" y="3701"/>
                    <a:pt x="2024" y="3683"/>
                    <a:pt x="2031" y="3666"/>
                  </a:cubicBezTo>
                  <a:close/>
                  <a:moveTo>
                    <a:pt x="2140" y="892"/>
                  </a:moveTo>
                  <a:cubicBezTo>
                    <a:pt x="2298" y="1341"/>
                    <a:pt x="2457" y="1843"/>
                    <a:pt x="2483" y="1896"/>
                  </a:cubicBezTo>
                  <a:cubicBezTo>
                    <a:pt x="2432" y="2511"/>
                    <a:pt x="2281" y="3101"/>
                    <a:pt x="2031" y="3666"/>
                  </a:cubicBezTo>
                  <a:lnTo>
                    <a:pt x="2031" y="3666"/>
                  </a:lnTo>
                  <a:cubicBezTo>
                    <a:pt x="2032" y="3666"/>
                    <a:pt x="2033" y="3666"/>
                    <a:pt x="2034" y="3666"/>
                  </a:cubicBezTo>
                  <a:cubicBezTo>
                    <a:pt x="1823" y="4141"/>
                    <a:pt x="1638" y="4590"/>
                    <a:pt x="1294" y="4749"/>
                  </a:cubicBezTo>
                  <a:cubicBezTo>
                    <a:pt x="1217" y="4778"/>
                    <a:pt x="1139" y="4789"/>
                    <a:pt x="1069" y="4789"/>
                  </a:cubicBezTo>
                  <a:cubicBezTo>
                    <a:pt x="949" y="4789"/>
                    <a:pt x="852" y="4756"/>
                    <a:pt x="819" y="4722"/>
                  </a:cubicBezTo>
                  <a:cubicBezTo>
                    <a:pt x="634" y="4247"/>
                    <a:pt x="661" y="4167"/>
                    <a:pt x="819" y="3560"/>
                  </a:cubicBezTo>
                  <a:cubicBezTo>
                    <a:pt x="1162" y="2609"/>
                    <a:pt x="1611" y="1711"/>
                    <a:pt x="2140" y="892"/>
                  </a:cubicBezTo>
                  <a:close/>
                  <a:moveTo>
                    <a:pt x="2313" y="1"/>
                  </a:moveTo>
                  <a:cubicBezTo>
                    <a:pt x="2252" y="1"/>
                    <a:pt x="2192" y="16"/>
                    <a:pt x="2140" y="47"/>
                  </a:cubicBezTo>
                  <a:cubicBezTo>
                    <a:pt x="2117" y="42"/>
                    <a:pt x="2094" y="40"/>
                    <a:pt x="2072" y="40"/>
                  </a:cubicBezTo>
                  <a:cubicBezTo>
                    <a:pt x="1964" y="40"/>
                    <a:pt x="1862" y="91"/>
                    <a:pt x="1796" y="179"/>
                  </a:cubicBezTo>
                  <a:cubicBezTo>
                    <a:pt x="1083" y="1473"/>
                    <a:pt x="0" y="2900"/>
                    <a:pt x="53" y="4405"/>
                  </a:cubicBezTo>
                  <a:cubicBezTo>
                    <a:pt x="106" y="4696"/>
                    <a:pt x="238" y="4960"/>
                    <a:pt x="423" y="5171"/>
                  </a:cubicBezTo>
                  <a:cubicBezTo>
                    <a:pt x="616" y="5305"/>
                    <a:pt x="843" y="5372"/>
                    <a:pt x="1074" y="5372"/>
                  </a:cubicBezTo>
                  <a:cubicBezTo>
                    <a:pt x="1255" y="5372"/>
                    <a:pt x="1438" y="5331"/>
                    <a:pt x="1611" y="5250"/>
                  </a:cubicBezTo>
                  <a:cubicBezTo>
                    <a:pt x="2298" y="4881"/>
                    <a:pt x="2430" y="4194"/>
                    <a:pt x="2694" y="3666"/>
                  </a:cubicBezTo>
                  <a:cubicBezTo>
                    <a:pt x="2906" y="3111"/>
                    <a:pt x="3038" y="2530"/>
                    <a:pt x="3117" y="1949"/>
                  </a:cubicBezTo>
                  <a:cubicBezTo>
                    <a:pt x="3064" y="1711"/>
                    <a:pt x="3011" y="1473"/>
                    <a:pt x="2932" y="1235"/>
                  </a:cubicBezTo>
                  <a:lnTo>
                    <a:pt x="2906" y="1235"/>
                  </a:lnTo>
                  <a:cubicBezTo>
                    <a:pt x="2826" y="866"/>
                    <a:pt x="2694" y="469"/>
                    <a:pt x="2562" y="100"/>
                  </a:cubicBezTo>
                  <a:cubicBezTo>
                    <a:pt x="2498" y="36"/>
                    <a:pt x="2405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7" name="Google Shape;2567;p61"/>
          <p:cNvGrpSpPr/>
          <p:nvPr/>
        </p:nvGrpSpPr>
        <p:grpSpPr>
          <a:xfrm>
            <a:off x="5067069" y="2927249"/>
            <a:ext cx="568869" cy="1073806"/>
            <a:chOff x="5250225" y="2349700"/>
            <a:chExt cx="571900" cy="1588000"/>
          </a:xfrm>
        </p:grpSpPr>
        <p:sp>
          <p:nvSpPr>
            <p:cNvPr id="2568" name="Google Shape;2568;p61"/>
            <p:cNvSpPr/>
            <p:nvPr/>
          </p:nvSpPr>
          <p:spPr>
            <a:xfrm>
              <a:off x="5250225" y="2421650"/>
              <a:ext cx="256900" cy="1515900"/>
            </a:xfrm>
            <a:custGeom>
              <a:avLst/>
              <a:gdLst/>
              <a:ahLst/>
              <a:cxnLst/>
              <a:rect l="l" t="t" r="r" b="b"/>
              <a:pathLst>
                <a:path w="10276" h="60636" extrusionOk="0">
                  <a:moveTo>
                    <a:pt x="3685" y="1"/>
                  </a:moveTo>
                  <a:cubicBezTo>
                    <a:pt x="3613" y="1"/>
                    <a:pt x="3540" y="27"/>
                    <a:pt x="3487" y="80"/>
                  </a:cubicBezTo>
                  <a:cubicBezTo>
                    <a:pt x="2061" y="1163"/>
                    <a:pt x="635" y="2431"/>
                    <a:pt x="318" y="4227"/>
                  </a:cubicBezTo>
                  <a:cubicBezTo>
                    <a:pt x="106" y="4914"/>
                    <a:pt x="1" y="5627"/>
                    <a:pt x="27" y="6340"/>
                  </a:cubicBezTo>
                  <a:cubicBezTo>
                    <a:pt x="133" y="7344"/>
                    <a:pt x="635" y="8242"/>
                    <a:pt x="1242" y="9061"/>
                  </a:cubicBezTo>
                  <a:cubicBezTo>
                    <a:pt x="1665" y="9642"/>
                    <a:pt x="2351" y="9959"/>
                    <a:pt x="2959" y="10329"/>
                  </a:cubicBezTo>
                  <a:cubicBezTo>
                    <a:pt x="3567" y="10725"/>
                    <a:pt x="4148" y="11042"/>
                    <a:pt x="4702" y="11464"/>
                  </a:cubicBezTo>
                  <a:cubicBezTo>
                    <a:pt x="5151" y="11676"/>
                    <a:pt x="5574" y="11966"/>
                    <a:pt x="5891" y="12362"/>
                  </a:cubicBezTo>
                  <a:cubicBezTo>
                    <a:pt x="5917" y="12389"/>
                    <a:pt x="5944" y="12415"/>
                    <a:pt x="5970" y="12442"/>
                  </a:cubicBezTo>
                  <a:cubicBezTo>
                    <a:pt x="6049" y="12574"/>
                    <a:pt x="6129" y="12706"/>
                    <a:pt x="6208" y="12864"/>
                  </a:cubicBezTo>
                  <a:cubicBezTo>
                    <a:pt x="6261" y="12970"/>
                    <a:pt x="6340" y="13261"/>
                    <a:pt x="6366" y="13366"/>
                  </a:cubicBezTo>
                  <a:cubicBezTo>
                    <a:pt x="6393" y="14925"/>
                    <a:pt x="5917" y="16457"/>
                    <a:pt x="5019" y="17725"/>
                  </a:cubicBezTo>
                  <a:cubicBezTo>
                    <a:pt x="4517" y="18385"/>
                    <a:pt x="3567" y="19283"/>
                    <a:pt x="2959" y="20234"/>
                  </a:cubicBezTo>
                  <a:cubicBezTo>
                    <a:pt x="2457" y="20921"/>
                    <a:pt x="2061" y="21660"/>
                    <a:pt x="1770" y="22453"/>
                  </a:cubicBezTo>
                  <a:cubicBezTo>
                    <a:pt x="1533" y="22981"/>
                    <a:pt x="819" y="24724"/>
                    <a:pt x="1242" y="25702"/>
                  </a:cubicBezTo>
                  <a:cubicBezTo>
                    <a:pt x="1718" y="26917"/>
                    <a:pt x="2536" y="27973"/>
                    <a:pt x="3593" y="28766"/>
                  </a:cubicBezTo>
                  <a:cubicBezTo>
                    <a:pt x="4517" y="29294"/>
                    <a:pt x="5178" y="29347"/>
                    <a:pt x="5759" y="29875"/>
                  </a:cubicBezTo>
                  <a:cubicBezTo>
                    <a:pt x="7872" y="31513"/>
                    <a:pt x="8163" y="33732"/>
                    <a:pt x="7238" y="36267"/>
                  </a:cubicBezTo>
                  <a:cubicBezTo>
                    <a:pt x="6736" y="37509"/>
                    <a:pt x="6049" y="38671"/>
                    <a:pt x="5204" y="39728"/>
                  </a:cubicBezTo>
                  <a:cubicBezTo>
                    <a:pt x="4438" y="40599"/>
                    <a:pt x="3778" y="41577"/>
                    <a:pt x="3250" y="42607"/>
                  </a:cubicBezTo>
                  <a:cubicBezTo>
                    <a:pt x="2906" y="43161"/>
                    <a:pt x="2668" y="43795"/>
                    <a:pt x="2589" y="44456"/>
                  </a:cubicBezTo>
                  <a:cubicBezTo>
                    <a:pt x="2484" y="44878"/>
                    <a:pt x="2457" y="45327"/>
                    <a:pt x="2510" y="45750"/>
                  </a:cubicBezTo>
                  <a:cubicBezTo>
                    <a:pt x="2721" y="46675"/>
                    <a:pt x="3619" y="47176"/>
                    <a:pt x="4412" y="47626"/>
                  </a:cubicBezTo>
                  <a:cubicBezTo>
                    <a:pt x="5416" y="48286"/>
                    <a:pt x="6604" y="48629"/>
                    <a:pt x="7397" y="49052"/>
                  </a:cubicBezTo>
                  <a:cubicBezTo>
                    <a:pt x="8480" y="49765"/>
                    <a:pt x="9404" y="51931"/>
                    <a:pt x="8902" y="53252"/>
                  </a:cubicBezTo>
                  <a:cubicBezTo>
                    <a:pt x="8691" y="54203"/>
                    <a:pt x="7846" y="54889"/>
                    <a:pt x="7265" y="55761"/>
                  </a:cubicBezTo>
                  <a:cubicBezTo>
                    <a:pt x="6683" y="56633"/>
                    <a:pt x="6419" y="57055"/>
                    <a:pt x="6234" y="58059"/>
                  </a:cubicBezTo>
                  <a:cubicBezTo>
                    <a:pt x="6129" y="58508"/>
                    <a:pt x="6129" y="58984"/>
                    <a:pt x="6234" y="59433"/>
                  </a:cubicBezTo>
                  <a:cubicBezTo>
                    <a:pt x="6314" y="59697"/>
                    <a:pt x="6366" y="59961"/>
                    <a:pt x="6446" y="60225"/>
                  </a:cubicBezTo>
                  <a:cubicBezTo>
                    <a:pt x="6446" y="60252"/>
                    <a:pt x="6446" y="60278"/>
                    <a:pt x="6446" y="60304"/>
                  </a:cubicBezTo>
                  <a:cubicBezTo>
                    <a:pt x="6446" y="60331"/>
                    <a:pt x="6472" y="60357"/>
                    <a:pt x="6472" y="60384"/>
                  </a:cubicBezTo>
                  <a:cubicBezTo>
                    <a:pt x="6558" y="60555"/>
                    <a:pt x="6718" y="60636"/>
                    <a:pt x="6878" y="60636"/>
                  </a:cubicBezTo>
                  <a:cubicBezTo>
                    <a:pt x="7062" y="60636"/>
                    <a:pt x="7247" y="60529"/>
                    <a:pt x="7317" y="60331"/>
                  </a:cubicBezTo>
                  <a:cubicBezTo>
                    <a:pt x="7344" y="59855"/>
                    <a:pt x="6948" y="58931"/>
                    <a:pt x="7000" y="58825"/>
                  </a:cubicBezTo>
                  <a:cubicBezTo>
                    <a:pt x="7053" y="57874"/>
                    <a:pt x="7397" y="56976"/>
                    <a:pt x="7978" y="56237"/>
                  </a:cubicBezTo>
                  <a:cubicBezTo>
                    <a:pt x="8400" y="55576"/>
                    <a:pt x="9114" y="54942"/>
                    <a:pt x="9536" y="54071"/>
                  </a:cubicBezTo>
                  <a:cubicBezTo>
                    <a:pt x="10276" y="52539"/>
                    <a:pt x="9880" y="50769"/>
                    <a:pt x="8876" y="49395"/>
                  </a:cubicBezTo>
                  <a:lnTo>
                    <a:pt x="8929" y="49395"/>
                  </a:lnTo>
                  <a:cubicBezTo>
                    <a:pt x="8638" y="48946"/>
                    <a:pt x="8242" y="48576"/>
                    <a:pt x="7793" y="48286"/>
                  </a:cubicBezTo>
                  <a:cubicBezTo>
                    <a:pt x="7397" y="48101"/>
                    <a:pt x="7000" y="47942"/>
                    <a:pt x="6604" y="47784"/>
                  </a:cubicBezTo>
                  <a:cubicBezTo>
                    <a:pt x="5680" y="47361"/>
                    <a:pt x="4782" y="46886"/>
                    <a:pt x="3910" y="46305"/>
                  </a:cubicBezTo>
                  <a:cubicBezTo>
                    <a:pt x="3302" y="45750"/>
                    <a:pt x="3329" y="45512"/>
                    <a:pt x="3461" y="44694"/>
                  </a:cubicBezTo>
                  <a:cubicBezTo>
                    <a:pt x="3567" y="43663"/>
                    <a:pt x="3963" y="43082"/>
                    <a:pt x="4570" y="42052"/>
                  </a:cubicBezTo>
                  <a:cubicBezTo>
                    <a:pt x="5363" y="40679"/>
                    <a:pt x="6155" y="40150"/>
                    <a:pt x="7053" y="38592"/>
                  </a:cubicBezTo>
                  <a:cubicBezTo>
                    <a:pt x="8876" y="35554"/>
                    <a:pt x="9589" y="31751"/>
                    <a:pt x="6393" y="29294"/>
                  </a:cubicBezTo>
                  <a:cubicBezTo>
                    <a:pt x="5838" y="28845"/>
                    <a:pt x="5204" y="28502"/>
                    <a:pt x="4544" y="28290"/>
                  </a:cubicBezTo>
                  <a:cubicBezTo>
                    <a:pt x="3857" y="27973"/>
                    <a:pt x="3725" y="27788"/>
                    <a:pt x="3223" y="27234"/>
                  </a:cubicBezTo>
                  <a:cubicBezTo>
                    <a:pt x="2589" y="26521"/>
                    <a:pt x="1955" y="25596"/>
                    <a:pt x="1955" y="24830"/>
                  </a:cubicBezTo>
                  <a:cubicBezTo>
                    <a:pt x="2193" y="23139"/>
                    <a:pt x="2906" y="21634"/>
                    <a:pt x="4095" y="20023"/>
                  </a:cubicBezTo>
                  <a:cubicBezTo>
                    <a:pt x="4676" y="19177"/>
                    <a:pt x="5891" y="18121"/>
                    <a:pt x="6472" y="16906"/>
                  </a:cubicBezTo>
                  <a:cubicBezTo>
                    <a:pt x="6789" y="16113"/>
                    <a:pt x="7000" y="15268"/>
                    <a:pt x="7080" y="14423"/>
                  </a:cubicBezTo>
                  <a:cubicBezTo>
                    <a:pt x="7212" y="13789"/>
                    <a:pt x="7159" y="13155"/>
                    <a:pt x="6921" y="12574"/>
                  </a:cubicBezTo>
                  <a:cubicBezTo>
                    <a:pt x="6366" y="11332"/>
                    <a:pt x="5257" y="10963"/>
                    <a:pt x="4253" y="10329"/>
                  </a:cubicBezTo>
                  <a:cubicBezTo>
                    <a:pt x="3619" y="9932"/>
                    <a:pt x="2616" y="9404"/>
                    <a:pt x="2246" y="9166"/>
                  </a:cubicBezTo>
                  <a:cubicBezTo>
                    <a:pt x="1612" y="8717"/>
                    <a:pt x="1453" y="8268"/>
                    <a:pt x="1031" y="7581"/>
                  </a:cubicBezTo>
                  <a:cubicBezTo>
                    <a:pt x="502" y="6657"/>
                    <a:pt x="476" y="5653"/>
                    <a:pt x="846" y="4465"/>
                  </a:cubicBezTo>
                  <a:cubicBezTo>
                    <a:pt x="1057" y="3619"/>
                    <a:pt x="1216" y="3091"/>
                    <a:pt x="1744" y="2431"/>
                  </a:cubicBezTo>
                  <a:cubicBezTo>
                    <a:pt x="2193" y="1744"/>
                    <a:pt x="3091" y="1084"/>
                    <a:pt x="3884" y="450"/>
                  </a:cubicBezTo>
                  <a:cubicBezTo>
                    <a:pt x="3989" y="344"/>
                    <a:pt x="3989" y="159"/>
                    <a:pt x="3884" y="80"/>
                  </a:cubicBezTo>
                  <a:cubicBezTo>
                    <a:pt x="3831" y="27"/>
                    <a:pt x="3758" y="1"/>
                    <a:pt x="36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61"/>
            <p:cNvSpPr/>
            <p:nvPr/>
          </p:nvSpPr>
          <p:spPr>
            <a:xfrm>
              <a:off x="5403425" y="2406800"/>
              <a:ext cx="254275" cy="1530900"/>
            </a:xfrm>
            <a:custGeom>
              <a:avLst/>
              <a:gdLst/>
              <a:ahLst/>
              <a:cxnLst/>
              <a:rect l="l" t="t" r="r" b="b"/>
              <a:pathLst>
                <a:path w="10171" h="61236" extrusionOk="0">
                  <a:moveTo>
                    <a:pt x="4042" y="0"/>
                  </a:moveTo>
                  <a:cubicBezTo>
                    <a:pt x="3936" y="0"/>
                    <a:pt x="3831" y="40"/>
                    <a:pt x="3752" y="119"/>
                  </a:cubicBezTo>
                  <a:cubicBezTo>
                    <a:pt x="3699" y="172"/>
                    <a:pt x="3646" y="225"/>
                    <a:pt x="3593" y="278"/>
                  </a:cubicBezTo>
                  <a:cubicBezTo>
                    <a:pt x="3303" y="542"/>
                    <a:pt x="3012" y="859"/>
                    <a:pt x="2774" y="1176"/>
                  </a:cubicBezTo>
                  <a:cubicBezTo>
                    <a:pt x="2087" y="1968"/>
                    <a:pt x="1321" y="2708"/>
                    <a:pt x="952" y="3685"/>
                  </a:cubicBezTo>
                  <a:cubicBezTo>
                    <a:pt x="423" y="4900"/>
                    <a:pt x="1" y="7119"/>
                    <a:pt x="529" y="7964"/>
                  </a:cubicBezTo>
                  <a:cubicBezTo>
                    <a:pt x="925" y="8862"/>
                    <a:pt x="1506" y="9655"/>
                    <a:pt x="2246" y="10315"/>
                  </a:cubicBezTo>
                  <a:cubicBezTo>
                    <a:pt x="2721" y="10764"/>
                    <a:pt x="3540" y="11107"/>
                    <a:pt x="3752" y="11345"/>
                  </a:cubicBezTo>
                  <a:cubicBezTo>
                    <a:pt x="5257" y="12560"/>
                    <a:pt x="5627" y="13934"/>
                    <a:pt x="4993" y="15677"/>
                  </a:cubicBezTo>
                  <a:cubicBezTo>
                    <a:pt x="4491" y="16787"/>
                    <a:pt x="3329" y="18873"/>
                    <a:pt x="2563" y="20300"/>
                  </a:cubicBezTo>
                  <a:cubicBezTo>
                    <a:pt x="1480" y="21990"/>
                    <a:pt x="503" y="24262"/>
                    <a:pt x="1929" y="26032"/>
                  </a:cubicBezTo>
                  <a:cubicBezTo>
                    <a:pt x="2537" y="26930"/>
                    <a:pt x="3382" y="27273"/>
                    <a:pt x="4042" y="27854"/>
                  </a:cubicBezTo>
                  <a:cubicBezTo>
                    <a:pt x="5178" y="28805"/>
                    <a:pt x="6102" y="29201"/>
                    <a:pt x="6763" y="30337"/>
                  </a:cubicBezTo>
                  <a:cubicBezTo>
                    <a:pt x="7978" y="32212"/>
                    <a:pt x="6974" y="35197"/>
                    <a:pt x="5944" y="37126"/>
                  </a:cubicBezTo>
                  <a:cubicBezTo>
                    <a:pt x="5442" y="38050"/>
                    <a:pt x="4623" y="38816"/>
                    <a:pt x="4201" y="39793"/>
                  </a:cubicBezTo>
                  <a:cubicBezTo>
                    <a:pt x="3540" y="41114"/>
                    <a:pt x="3540" y="42752"/>
                    <a:pt x="4491" y="43967"/>
                  </a:cubicBezTo>
                  <a:cubicBezTo>
                    <a:pt x="5336" y="45129"/>
                    <a:pt x="7476" y="46608"/>
                    <a:pt x="8084" y="47612"/>
                  </a:cubicBezTo>
                  <a:cubicBezTo>
                    <a:pt x="8638" y="48299"/>
                    <a:pt x="8955" y="49091"/>
                    <a:pt x="9061" y="49963"/>
                  </a:cubicBezTo>
                  <a:cubicBezTo>
                    <a:pt x="9167" y="50570"/>
                    <a:pt x="9193" y="51204"/>
                    <a:pt x="9140" y="51812"/>
                  </a:cubicBezTo>
                  <a:cubicBezTo>
                    <a:pt x="8876" y="53317"/>
                    <a:pt x="7872" y="55166"/>
                    <a:pt x="7238" y="56857"/>
                  </a:cubicBezTo>
                  <a:cubicBezTo>
                    <a:pt x="6816" y="58231"/>
                    <a:pt x="6657" y="59657"/>
                    <a:pt x="6816" y="61083"/>
                  </a:cubicBezTo>
                  <a:cubicBezTo>
                    <a:pt x="6850" y="61187"/>
                    <a:pt x="6949" y="61235"/>
                    <a:pt x="7049" y="61235"/>
                  </a:cubicBezTo>
                  <a:cubicBezTo>
                    <a:pt x="7178" y="61235"/>
                    <a:pt x="7306" y="61153"/>
                    <a:pt x="7291" y="61004"/>
                  </a:cubicBezTo>
                  <a:cubicBezTo>
                    <a:pt x="7133" y="59208"/>
                    <a:pt x="7476" y="57385"/>
                    <a:pt x="8295" y="55774"/>
                  </a:cubicBezTo>
                  <a:cubicBezTo>
                    <a:pt x="8876" y="54374"/>
                    <a:pt x="10170" y="52102"/>
                    <a:pt x="9695" y="50068"/>
                  </a:cubicBezTo>
                  <a:cubicBezTo>
                    <a:pt x="9642" y="48563"/>
                    <a:pt x="8797" y="47242"/>
                    <a:pt x="7740" y="46186"/>
                  </a:cubicBezTo>
                  <a:cubicBezTo>
                    <a:pt x="6499" y="44971"/>
                    <a:pt x="5125" y="43940"/>
                    <a:pt x="4729" y="42857"/>
                  </a:cubicBezTo>
                  <a:cubicBezTo>
                    <a:pt x="4280" y="41748"/>
                    <a:pt x="4570" y="40691"/>
                    <a:pt x="5099" y="39714"/>
                  </a:cubicBezTo>
                  <a:cubicBezTo>
                    <a:pt x="5812" y="38631"/>
                    <a:pt x="6684" y="37601"/>
                    <a:pt x="7133" y="36360"/>
                  </a:cubicBezTo>
                  <a:cubicBezTo>
                    <a:pt x="7899" y="34748"/>
                    <a:pt x="8665" y="31658"/>
                    <a:pt x="7265" y="29756"/>
                  </a:cubicBezTo>
                  <a:cubicBezTo>
                    <a:pt x="6472" y="28514"/>
                    <a:pt x="5468" y="28118"/>
                    <a:pt x="4438" y="27167"/>
                  </a:cubicBezTo>
                  <a:cubicBezTo>
                    <a:pt x="3461" y="26348"/>
                    <a:pt x="2853" y="26137"/>
                    <a:pt x="2325" y="25107"/>
                  </a:cubicBezTo>
                  <a:cubicBezTo>
                    <a:pt x="1691" y="23945"/>
                    <a:pt x="2220" y="22386"/>
                    <a:pt x="3170" y="20854"/>
                  </a:cubicBezTo>
                  <a:cubicBezTo>
                    <a:pt x="3963" y="19375"/>
                    <a:pt x="4808" y="17949"/>
                    <a:pt x="5521" y="16417"/>
                  </a:cubicBezTo>
                  <a:cubicBezTo>
                    <a:pt x="6657" y="14488"/>
                    <a:pt x="6129" y="12032"/>
                    <a:pt x="4333" y="10738"/>
                  </a:cubicBezTo>
                  <a:cubicBezTo>
                    <a:pt x="3936" y="10368"/>
                    <a:pt x="3408" y="10157"/>
                    <a:pt x="2986" y="9813"/>
                  </a:cubicBezTo>
                  <a:cubicBezTo>
                    <a:pt x="2404" y="9338"/>
                    <a:pt x="1929" y="8757"/>
                    <a:pt x="1559" y="8096"/>
                  </a:cubicBezTo>
                  <a:cubicBezTo>
                    <a:pt x="1189" y="7436"/>
                    <a:pt x="1084" y="7251"/>
                    <a:pt x="1189" y="6194"/>
                  </a:cubicBezTo>
                  <a:cubicBezTo>
                    <a:pt x="1295" y="4900"/>
                    <a:pt x="1744" y="3659"/>
                    <a:pt x="2537" y="2655"/>
                  </a:cubicBezTo>
                  <a:cubicBezTo>
                    <a:pt x="3038" y="2153"/>
                    <a:pt x="3461" y="1572"/>
                    <a:pt x="3936" y="1070"/>
                  </a:cubicBezTo>
                  <a:cubicBezTo>
                    <a:pt x="4201" y="806"/>
                    <a:pt x="4702" y="489"/>
                    <a:pt x="4333" y="119"/>
                  </a:cubicBezTo>
                  <a:cubicBezTo>
                    <a:pt x="4253" y="40"/>
                    <a:pt x="4148" y="0"/>
                    <a:pt x="40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61"/>
            <p:cNvSpPr/>
            <p:nvPr/>
          </p:nvSpPr>
          <p:spPr>
            <a:xfrm>
              <a:off x="5618700" y="2412500"/>
              <a:ext cx="203425" cy="1524750"/>
            </a:xfrm>
            <a:custGeom>
              <a:avLst/>
              <a:gdLst/>
              <a:ahLst/>
              <a:cxnLst/>
              <a:rect l="l" t="t" r="r" b="b"/>
              <a:pathLst>
                <a:path w="8137" h="60990" extrusionOk="0">
                  <a:moveTo>
                    <a:pt x="3623" y="1"/>
                  </a:moveTo>
                  <a:cubicBezTo>
                    <a:pt x="3536" y="1"/>
                    <a:pt x="3453" y="38"/>
                    <a:pt x="3408" y="129"/>
                  </a:cubicBezTo>
                  <a:cubicBezTo>
                    <a:pt x="1982" y="2110"/>
                    <a:pt x="503" y="4249"/>
                    <a:pt x="239" y="6706"/>
                  </a:cubicBezTo>
                  <a:cubicBezTo>
                    <a:pt x="186" y="7234"/>
                    <a:pt x="1" y="7789"/>
                    <a:pt x="54" y="8317"/>
                  </a:cubicBezTo>
                  <a:cubicBezTo>
                    <a:pt x="159" y="8846"/>
                    <a:pt x="397" y="9295"/>
                    <a:pt x="740" y="9691"/>
                  </a:cubicBezTo>
                  <a:cubicBezTo>
                    <a:pt x="1744" y="10721"/>
                    <a:pt x="2589" y="11936"/>
                    <a:pt x="3197" y="13257"/>
                  </a:cubicBezTo>
                  <a:cubicBezTo>
                    <a:pt x="4016" y="14577"/>
                    <a:pt x="4227" y="15660"/>
                    <a:pt x="3937" y="17325"/>
                  </a:cubicBezTo>
                  <a:cubicBezTo>
                    <a:pt x="3804" y="18408"/>
                    <a:pt x="3487" y="19464"/>
                    <a:pt x="3012" y="20415"/>
                  </a:cubicBezTo>
                  <a:cubicBezTo>
                    <a:pt x="2563" y="21340"/>
                    <a:pt x="2088" y="22026"/>
                    <a:pt x="1744" y="22739"/>
                  </a:cubicBezTo>
                  <a:cubicBezTo>
                    <a:pt x="1163" y="24007"/>
                    <a:pt x="740" y="25487"/>
                    <a:pt x="1005" y="26887"/>
                  </a:cubicBezTo>
                  <a:cubicBezTo>
                    <a:pt x="1137" y="27758"/>
                    <a:pt x="1665" y="28524"/>
                    <a:pt x="2167" y="29290"/>
                  </a:cubicBezTo>
                  <a:cubicBezTo>
                    <a:pt x="2774" y="30268"/>
                    <a:pt x="4254" y="31667"/>
                    <a:pt x="4808" y="32196"/>
                  </a:cubicBezTo>
                  <a:cubicBezTo>
                    <a:pt x="5495" y="32988"/>
                    <a:pt x="5918" y="33992"/>
                    <a:pt x="6050" y="35049"/>
                  </a:cubicBezTo>
                  <a:cubicBezTo>
                    <a:pt x="6023" y="36290"/>
                    <a:pt x="5786" y="37505"/>
                    <a:pt x="5336" y="38667"/>
                  </a:cubicBezTo>
                  <a:cubicBezTo>
                    <a:pt x="5152" y="39143"/>
                    <a:pt x="4570" y="40226"/>
                    <a:pt x="4254" y="41018"/>
                  </a:cubicBezTo>
                  <a:cubicBezTo>
                    <a:pt x="3857" y="41916"/>
                    <a:pt x="3567" y="42867"/>
                    <a:pt x="3355" y="43818"/>
                  </a:cubicBezTo>
                  <a:cubicBezTo>
                    <a:pt x="3065" y="45139"/>
                    <a:pt x="3963" y="46327"/>
                    <a:pt x="5020" y="47093"/>
                  </a:cubicBezTo>
                  <a:cubicBezTo>
                    <a:pt x="5838" y="47833"/>
                    <a:pt x="6631" y="48388"/>
                    <a:pt x="7027" y="49180"/>
                  </a:cubicBezTo>
                  <a:cubicBezTo>
                    <a:pt x="7080" y="49312"/>
                    <a:pt x="7106" y="49444"/>
                    <a:pt x="7133" y="49576"/>
                  </a:cubicBezTo>
                  <a:cubicBezTo>
                    <a:pt x="7133" y="49603"/>
                    <a:pt x="7133" y="49656"/>
                    <a:pt x="7159" y="49682"/>
                  </a:cubicBezTo>
                  <a:cubicBezTo>
                    <a:pt x="7185" y="49735"/>
                    <a:pt x="7159" y="49735"/>
                    <a:pt x="7159" y="49761"/>
                  </a:cubicBezTo>
                  <a:cubicBezTo>
                    <a:pt x="7159" y="50342"/>
                    <a:pt x="7106" y="50950"/>
                    <a:pt x="7001" y="51531"/>
                  </a:cubicBezTo>
                  <a:lnTo>
                    <a:pt x="6974" y="51742"/>
                  </a:lnTo>
                  <a:cubicBezTo>
                    <a:pt x="6921" y="52086"/>
                    <a:pt x="6869" y="52456"/>
                    <a:pt x="6789" y="52799"/>
                  </a:cubicBezTo>
                  <a:cubicBezTo>
                    <a:pt x="6604" y="53433"/>
                    <a:pt x="6367" y="54040"/>
                    <a:pt x="6155" y="54674"/>
                  </a:cubicBezTo>
                  <a:cubicBezTo>
                    <a:pt x="5733" y="55863"/>
                    <a:pt x="5125" y="57025"/>
                    <a:pt x="4940" y="58293"/>
                  </a:cubicBezTo>
                  <a:cubicBezTo>
                    <a:pt x="4916" y="58755"/>
                    <a:pt x="5026" y="59195"/>
                    <a:pt x="5208" y="59591"/>
                  </a:cubicBezTo>
                  <a:lnTo>
                    <a:pt x="5208" y="59591"/>
                  </a:lnTo>
                  <a:cubicBezTo>
                    <a:pt x="5207" y="59590"/>
                    <a:pt x="5206" y="59589"/>
                    <a:pt x="5204" y="59587"/>
                  </a:cubicBezTo>
                  <a:lnTo>
                    <a:pt x="5204" y="59587"/>
                  </a:lnTo>
                  <a:cubicBezTo>
                    <a:pt x="5363" y="59957"/>
                    <a:pt x="5548" y="60327"/>
                    <a:pt x="5759" y="60670"/>
                  </a:cubicBezTo>
                  <a:cubicBezTo>
                    <a:pt x="5786" y="60723"/>
                    <a:pt x="5812" y="60776"/>
                    <a:pt x="5865" y="60829"/>
                  </a:cubicBezTo>
                  <a:cubicBezTo>
                    <a:pt x="5950" y="60931"/>
                    <a:pt x="6079" y="60989"/>
                    <a:pt x="6210" y="60989"/>
                  </a:cubicBezTo>
                  <a:cubicBezTo>
                    <a:pt x="6282" y="60989"/>
                    <a:pt x="6354" y="60972"/>
                    <a:pt x="6419" y="60934"/>
                  </a:cubicBezTo>
                  <a:cubicBezTo>
                    <a:pt x="6842" y="60697"/>
                    <a:pt x="6552" y="60248"/>
                    <a:pt x="6340" y="59957"/>
                  </a:cubicBezTo>
                  <a:cubicBezTo>
                    <a:pt x="6208" y="59693"/>
                    <a:pt x="6076" y="59429"/>
                    <a:pt x="5970" y="59165"/>
                  </a:cubicBezTo>
                  <a:cubicBezTo>
                    <a:pt x="5786" y="58769"/>
                    <a:pt x="5759" y="58293"/>
                    <a:pt x="5891" y="57844"/>
                  </a:cubicBezTo>
                  <a:cubicBezTo>
                    <a:pt x="6340" y="56418"/>
                    <a:pt x="6974" y="55071"/>
                    <a:pt x="7423" y="53644"/>
                  </a:cubicBezTo>
                  <a:cubicBezTo>
                    <a:pt x="7687" y="52825"/>
                    <a:pt x="7846" y="51980"/>
                    <a:pt x="7925" y="51108"/>
                  </a:cubicBezTo>
                  <a:cubicBezTo>
                    <a:pt x="8031" y="50342"/>
                    <a:pt x="8136" y="49497"/>
                    <a:pt x="7793" y="48784"/>
                  </a:cubicBezTo>
                  <a:cubicBezTo>
                    <a:pt x="7423" y="47965"/>
                    <a:pt x="6657" y="47410"/>
                    <a:pt x="5997" y="46803"/>
                  </a:cubicBezTo>
                  <a:cubicBezTo>
                    <a:pt x="4042" y="45324"/>
                    <a:pt x="3804" y="44637"/>
                    <a:pt x="4650" y="42418"/>
                  </a:cubicBezTo>
                  <a:cubicBezTo>
                    <a:pt x="5072" y="41018"/>
                    <a:pt x="5653" y="40173"/>
                    <a:pt x="6261" y="38641"/>
                  </a:cubicBezTo>
                  <a:cubicBezTo>
                    <a:pt x="6710" y="37373"/>
                    <a:pt x="6921" y="36026"/>
                    <a:pt x="6869" y="34679"/>
                  </a:cubicBezTo>
                  <a:cubicBezTo>
                    <a:pt x="6684" y="33596"/>
                    <a:pt x="6235" y="32618"/>
                    <a:pt x="5548" y="31773"/>
                  </a:cubicBezTo>
                  <a:cubicBezTo>
                    <a:pt x="4518" y="30690"/>
                    <a:pt x="3461" y="29792"/>
                    <a:pt x="2801" y="28736"/>
                  </a:cubicBezTo>
                  <a:cubicBezTo>
                    <a:pt x="2220" y="27864"/>
                    <a:pt x="1929" y="27415"/>
                    <a:pt x="1797" y="26464"/>
                  </a:cubicBezTo>
                  <a:cubicBezTo>
                    <a:pt x="1638" y="25698"/>
                    <a:pt x="2008" y="24034"/>
                    <a:pt x="2457" y="23136"/>
                  </a:cubicBezTo>
                  <a:cubicBezTo>
                    <a:pt x="3329" y="21498"/>
                    <a:pt x="4597" y="19517"/>
                    <a:pt x="4729" y="17298"/>
                  </a:cubicBezTo>
                  <a:cubicBezTo>
                    <a:pt x="4835" y="16638"/>
                    <a:pt x="4861" y="15925"/>
                    <a:pt x="4808" y="15238"/>
                  </a:cubicBezTo>
                  <a:cubicBezTo>
                    <a:pt x="4623" y="14393"/>
                    <a:pt x="4280" y="13574"/>
                    <a:pt x="3804" y="12834"/>
                  </a:cubicBezTo>
                  <a:cubicBezTo>
                    <a:pt x="3303" y="11830"/>
                    <a:pt x="2695" y="10879"/>
                    <a:pt x="1955" y="10008"/>
                  </a:cubicBezTo>
                  <a:cubicBezTo>
                    <a:pt x="1612" y="9691"/>
                    <a:pt x="1295" y="9321"/>
                    <a:pt x="1005" y="8951"/>
                  </a:cubicBezTo>
                  <a:cubicBezTo>
                    <a:pt x="476" y="8238"/>
                    <a:pt x="714" y="7763"/>
                    <a:pt x="793" y="7023"/>
                  </a:cubicBezTo>
                  <a:cubicBezTo>
                    <a:pt x="952" y="5517"/>
                    <a:pt x="1480" y="4065"/>
                    <a:pt x="2299" y="2797"/>
                  </a:cubicBezTo>
                  <a:cubicBezTo>
                    <a:pt x="2801" y="1925"/>
                    <a:pt x="3435" y="1133"/>
                    <a:pt x="3937" y="314"/>
                  </a:cubicBezTo>
                  <a:cubicBezTo>
                    <a:pt x="3971" y="140"/>
                    <a:pt x="3789" y="1"/>
                    <a:pt x="36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61"/>
            <p:cNvSpPr/>
            <p:nvPr/>
          </p:nvSpPr>
          <p:spPr>
            <a:xfrm>
              <a:off x="5285875" y="2349700"/>
              <a:ext cx="76850" cy="113250"/>
            </a:xfrm>
            <a:custGeom>
              <a:avLst/>
              <a:gdLst/>
              <a:ahLst/>
              <a:cxnLst/>
              <a:rect l="l" t="t" r="r" b="b"/>
              <a:pathLst>
                <a:path w="3074" h="4530" extrusionOk="0">
                  <a:moveTo>
                    <a:pt x="2538" y="0"/>
                  </a:moveTo>
                  <a:cubicBezTo>
                    <a:pt x="2447" y="0"/>
                    <a:pt x="2354" y="44"/>
                    <a:pt x="2273" y="158"/>
                  </a:cubicBezTo>
                  <a:cubicBezTo>
                    <a:pt x="2246" y="211"/>
                    <a:pt x="2246" y="290"/>
                    <a:pt x="2220" y="369"/>
                  </a:cubicBezTo>
                  <a:cubicBezTo>
                    <a:pt x="2141" y="369"/>
                    <a:pt x="2088" y="448"/>
                    <a:pt x="2088" y="501"/>
                  </a:cubicBezTo>
                  <a:cubicBezTo>
                    <a:pt x="1692" y="1320"/>
                    <a:pt x="1242" y="2086"/>
                    <a:pt x="741" y="2826"/>
                  </a:cubicBezTo>
                  <a:cubicBezTo>
                    <a:pt x="635" y="2879"/>
                    <a:pt x="556" y="2958"/>
                    <a:pt x="503" y="3063"/>
                  </a:cubicBezTo>
                  <a:cubicBezTo>
                    <a:pt x="480" y="3086"/>
                    <a:pt x="360" y="3264"/>
                    <a:pt x="360" y="3264"/>
                  </a:cubicBezTo>
                  <a:cubicBezTo>
                    <a:pt x="360" y="3264"/>
                    <a:pt x="363" y="3260"/>
                    <a:pt x="371" y="3248"/>
                  </a:cubicBezTo>
                  <a:lnTo>
                    <a:pt x="371" y="3248"/>
                  </a:lnTo>
                  <a:cubicBezTo>
                    <a:pt x="265" y="3328"/>
                    <a:pt x="186" y="3433"/>
                    <a:pt x="107" y="3539"/>
                  </a:cubicBezTo>
                  <a:cubicBezTo>
                    <a:pt x="107" y="3539"/>
                    <a:pt x="107" y="3539"/>
                    <a:pt x="107" y="3539"/>
                  </a:cubicBezTo>
                  <a:lnTo>
                    <a:pt x="107" y="3539"/>
                  </a:lnTo>
                  <a:cubicBezTo>
                    <a:pt x="76" y="3554"/>
                    <a:pt x="63" y="3569"/>
                    <a:pt x="68" y="3569"/>
                  </a:cubicBezTo>
                  <a:cubicBezTo>
                    <a:pt x="68" y="3569"/>
                    <a:pt x="69" y="3569"/>
                    <a:pt x="70" y="3569"/>
                  </a:cubicBezTo>
                  <a:lnTo>
                    <a:pt x="70" y="3569"/>
                  </a:lnTo>
                  <a:cubicBezTo>
                    <a:pt x="19" y="3620"/>
                    <a:pt x="1" y="3689"/>
                    <a:pt x="1" y="3777"/>
                  </a:cubicBezTo>
                  <a:cubicBezTo>
                    <a:pt x="25" y="3895"/>
                    <a:pt x="133" y="3992"/>
                    <a:pt x="269" y="3992"/>
                  </a:cubicBezTo>
                  <a:cubicBezTo>
                    <a:pt x="285" y="3992"/>
                    <a:pt x="301" y="3991"/>
                    <a:pt x="318" y="3988"/>
                  </a:cubicBezTo>
                  <a:cubicBezTo>
                    <a:pt x="371" y="3962"/>
                    <a:pt x="424" y="3962"/>
                    <a:pt x="476" y="3935"/>
                  </a:cubicBezTo>
                  <a:cubicBezTo>
                    <a:pt x="503" y="3909"/>
                    <a:pt x="556" y="3882"/>
                    <a:pt x="582" y="3856"/>
                  </a:cubicBezTo>
                  <a:cubicBezTo>
                    <a:pt x="820" y="3803"/>
                    <a:pt x="1031" y="3724"/>
                    <a:pt x="1242" y="3618"/>
                  </a:cubicBezTo>
                  <a:lnTo>
                    <a:pt x="1295" y="3592"/>
                  </a:lnTo>
                  <a:lnTo>
                    <a:pt x="1586" y="3592"/>
                  </a:lnTo>
                  <a:cubicBezTo>
                    <a:pt x="1692" y="3592"/>
                    <a:pt x="1797" y="3592"/>
                    <a:pt x="1903" y="3618"/>
                  </a:cubicBezTo>
                  <a:cubicBezTo>
                    <a:pt x="2008" y="3830"/>
                    <a:pt x="2114" y="4014"/>
                    <a:pt x="2246" y="4173"/>
                  </a:cubicBezTo>
                  <a:lnTo>
                    <a:pt x="2273" y="4199"/>
                  </a:lnTo>
                  <a:cubicBezTo>
                    <a:pt x="2299" y="4279"/>
                    <a:pt x="2352" y="4331"/>
                    <a:pt x="2431" y="4411"/>
                  </a:cubicBezTo>
                  <a:cubicBezTo>
                    <a:pt x="2527" y="4494"/>
                    <a:pt x="2613" y="4529"/>
                    <a:pt x="2688" y="4529"/>
                  </a:cubicBezTo>
                  <a:cubicBezTo>
                    <a:pt x="2945" y="4529"/>
                    <a:pt x="3074" y="4122"/>
                    <a:pt x="3012" y="3856"/>
                  </a:cubicBezTo>
                  <a:lnTo>
                    <a:pt x="3039" y="3856"/>
                  </a:lnTo>
                  <a:cubicBezTo>
                    <a:pt x="2986" y="3407"/>
                    <a:pt x="2959" y="2984"/>
                    <a:pt x="2986" y="2535"/>
                  </a:cubicBezTo>
                  <a:cubicBezTo>
                    <a:pt x="2959" y="2113"/>
                    <a:pt x="2933" y="1690"/>
                    <a:pt x="2933" y="1267"/>
                  </a:cubicBezTo>
                  <a:cubicBezTo>
                    <a:pt x="2959" y="977"/>
                    <a:pt x="2959" y="660"/>
                    <a:pt x="2933" y="369"/>
                  </a:cubicBezTo>
                  <a:cubicBezTo>
                    <a:pt x="2933" y="223"/>
                    <a:pt x="2743" y="0"/>
                    <a:pt x="25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61"/>
            <p:cNvSpPr/>
            <p:nvPr/>
          </p:nvSpPr>
          <p:spPr>
            <a:xfrm>
              <a:off x="5460225" y="2350150"/>
              <a:ext cx="77250" cy="104175"/>
            </a:xfrm>
            <a:custGeom>
              <a:avLst/>
              <a:gdLst/>
              <a:ahLst/>
              <a:cxnLst/>
              <a:rect l="l" t="t" r="r" b="b"/>
              <a:pathLst>
                <a:path w="3090" h="4167" extrusionOk="0">
                  <a:moveTo>
                    <a:pt x="2707" y="1"/>
                  </a:moveTo>
                  <a:cubicBezTo>
                    <a:pt x="2640" y="1"/>
                    <a:pt x="2569" y="28"/>
                    <a:pt x="2510" y="87"/>
                  </a:cubicBezTo>
                  <a:cubicBezTo>
                    <a:pt x="2483" y="87"/>
                    <a:pt x="2483" y="87"/>
                    <a:pt x="2483" y="114"/>
                  </a:cubicBezTo>
                  <a:cubicBezTo>
                    <a:pt x="2404" y="114"/>
                    <a:pt x="2325" y="166"/>
                    <a:pt x="2298" y="219"/>
                  </a:cubicBezTo>
                  <a:cubicBezTo>
                    <a:pt x="1717" y="1144"/>
                    <a:pt x="1268" y="2121"/>
                    <a:pt x="608" y="2755"/>
                  </a:cubicBezTo>
                  <a:cubicBezTo>
                    <a:pt x="476" y="2887"/>
                    <a:pt x="344" y="3019"/>
                    <a:pt x="212" y="3151"/>
                  </a:cubicBezTo>
                  <a:lnTo>
                    <a:pt x="212" y="3178"/>
                  </a:lnTo>
                  <a:cubicBezTo>
                    <a:pt x="106" y="3283"/>
                    <a:pt x="0" y="3389"/>
                    <a:pt x="53" y="3521"/>
                  </a:cubicBezTo>
                  <a:cubicBezTo>
                    <a:pt x="80" y="3653"/>
                    <a:pt x="212" y="3759"/>
                    <a:pt x="344" y="3759"/>
                  </a:cubicBezTo>
                  <a:cubicBezTo>
                    <a:pt x="529" y="3732"/>
                    <a:pt x="687" y="3653"/>
                    <a:pt x="846" y="3574"/>
                  </a:cubicBezTo>
                  <a:lnTo>
                    <a:pt x="1083" y="3521"/>
                  </a:lnTo>
                  <a:lnTo>
                    <a:pt x="1295" y="3521"/>
                  </a:lnTo>
                  <a:cubicBezTo>
                    <a:pt x="1480" y="3574"/>
                    <a:pt x="1638" y="3679"/>
                    <a:pt x="1770" y="3812"/>
                  </a:cubicBezTo>
                  <a:cubicBezTo>
                    <a:pt x="1823" y="3944"/>
                    <a:pt x="1929" y="4049"/>
                    <a:pt x="2008" y="4128"/>
                  </a:cubicBezTo>
                  <a:cubicBezTo>
                    <a:pt x="2053" y="4154"/>
                    <a:pt x="2102" y="4166"/>
                    <a:pt x="2150" y="4166"/>
                  </a:cubicBezTo>
                  <a:cubicBezTo>
                    <a:pt x="2297" y="4166"/>
                    <a:pt x="2437" y="4057"/>
                    <a:pt x="2457" y="3917"/>
                  </a:cubicBezTo>
                  <a:cubicBezTo>
                    <a:pt x="2668" y="3019"/>
                    <a:pt x="2668" y="2438"/>
                    <a:pt x="2853" y="1593"/>
                  </a:cubicBezTo>
                  <a:cubicBezTo>
                    <a:pt x="2932" y="1172"/>
                    <a:pt x="3090" y="724"/>
                    <a:pt x="2960" y="277"/>
                  </a:cubicBezTo>
                  <a:lnTo>
                    <a:pt x="2960" y="277"/>
                  </a:lnTo>
                  <a:cubicBezTo>
                    <a:pt x="2966" y="110"/>
                    <a:pt x="2843" y="1"/>
                    <a:pt x="27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61"/>
            <p:cNvSpPr/>
            <p:nvPr/>
          </p:nvSpPr>
          <p:spPr>
            <a:xfrm>
              <a:off x="5642475" y="2350975"/>
              <a:ext cx="89850" cy="118150"/>
            </a:xfrm>
            <a:custGeom>
              <a:avLst/>
              <a:gdLst/>
              <a:ahLst/>
              <a:cxnLst/>
              <a:rect l="l" t="t" r="r" b="b"/>
              <a:pathLst>
                <a:path w="3594" h="4726" extrusionOk="0">
                  <a:moveTo>
                    <a:pt x="3212" y="1"/>
                  </a:moveTo>
                  <a:cubicBezTo>
                    <a:pt x="3108" y="1"/>
                    <a:pt x="3003" y="75"/>
                    <a:pt x="2906" y="186"/>
                  </a:cubicBezTo>
                  <a:cubicBezTo>
                    <a:pt x="2853" y="186"/>
                    <a:pt x="2801" y="213"/>
                    <a:pt x="2748" y="239"/>
                  </a:cubicBezTo>
                  <a:cubicBezTo>
                    <a:pt x="1850" y="1137"/>
                    <a:pt x="1084" y="2141"/>
                    <a:pt x="423" y="3224"/>
                  </a:cubicBezTo>
                  <a:cubicBezTo>
                    <a:pt x="238" y="3462"/>
                    <a:pt x="106" y="3726"/>
                    <a:pt x="27" y="4016"/>
                  </a:cubicBezTo>
                  <a:cubicBezTo>
                    <a:pt x="1" y="4148"/>
                    <a:pt x="54" y="4280"/>
                    <a:pt x="159" y="4333"/>
                  </a:cubicBezTo>
                  <a:cubicBezTo>
                    <a:pt x="209" y="4354"/>
                    <a:pt x="255" y="4364"/>
                    <a:pt x="297" y="4364"/>
                  </a:cubicBezTo>
                  <a:cubicBezTo>
                    <a:pt x="573" y="4364"/>
                    <a:pt x="723" y="3972"/>
                    <a:pt x="952" y="3858"/>
                  </a:cubicBezTo>
                  <a:cubicBezTo>
                    <a:pt x="1163" y="3673"/>
                    <a:pt x="1401" y="3514"/>
                    <a:pt x="1665" y="3435"/>
                  </a:cubicBezTo>
                  <a:lnTo>
                    <a:pt x="1744" y="3435"/>
                  </a:lnTo>
                  <a:cubicBezTo>
                    <a:pt x="1903" y="3567"/>
                    <a:pt x="2352" y="4175"/>
                    <a:pt x="2721" y="4597"/>
                  </a:cubicBezTo>
                  <a:cubicBezTo>
                    <a:pt x="2818" y="4686"/>
                    <a:pt x="2932" y="4726"/>
                    <a:pt x="3043" y="4726"/>
                  </a:cubicBezTo>
                  <a:cubicBezTo>
                    <a:pt x="3296" y="4726"/>
                    <a:pt x="3532" y="4521"/>
                    <a:pt x="3514" y="4228"/>
                  </a:cubicBezTo>
                  <a:cubicBezTo>
                    <a:pt x="3593" y="3541"/>
                    <a:pt x="3593" y="2828"/>
                    <a:pt x="3540" y="2114"/>
                  </a:cubicBezTo>
                  <a:lnTo>
                    <a:pt x="3540" y="2114"/>
                  </a:lnTo>
                  <a:lnTo>
                    <a:pt x="3540" y="2141"/>
                  </a:lnTo>
                  <a:cubicBezTo>
                    <a:pt x="3514" y="1692"/>
                    <a:pt x="3593" y="1243"/>
                    <a:pt x="3567" y="794"/>
                  </a:cubicBezTo>
                  <a:cubicBezTo>
                    <a:pt x="3514" y="345"/>
                    <a:pt x="3514" y="397"/>
                    <a:pt x="3487" y="213"/>
                  </a:cubicBezTo>
                  <a:cubicBezTo>
                    <a:pt x="3400" y="62"/>
                    <a:pt x="3306" y="1"/>
                    <a:pt x="32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74" name="Google Shape;2574;p61"/>
          <p:cNvGrpSpPr/>
          <p:nvPr/>
        </p:nvGrpSpPr>
        <p:grpSpPr>
          <a:xfrm flipH="1">
            <a:off x="833960" y="4180248"/>
            <a:ext cx="775331" cy="565931"/>
            <a:chOff x="2979700" y="-2028575"/>
            <a:chExt cx="1981424" cy="1446284"/>
          </a:xfrm>
        </p:grpSpPr>
        <p:sp>
          <p:nvSpPr>
            <p:cNvPr id="2575" name="Google Shape;2575;p61"/>
            <p:cNvSpPr/>
            <p:nvPr/>
          </p:nvSpPr>
          <p:spPr>
            <a:xfrm>
              <a:off x="2987866" y="-2028575"/>
              <a:ext cx="1973258" cy="1442867"/>
            </a:xfrm>
            <a:custGeom>
              <a:avLst/>
              <a:gdLst/>
              <a:ahLst/>
              <a:cxnLst/>
              <a:rect l="l" t="t" r="r" b="b"/>
              <a:pathLst>
                <a:path w="25373" h="18553" extrusionOk="0">
                  <a:moveTo>
                    <a:pt x="10182" y="0"/>
                  </a:moveTo>
                  <a:cubicBezTo>
                    <a:pt x="9775" y="0"/>
                    <a:pt x="9329" y="131"/>
                    <a:pt x="8854" y="430"/>
                  </a:cubicBezTo>
                  <a:cubicBezTo>
                    <a:pt x="7651" y="1218"/>
                    <a:pt x="7278" y="2665"/>
                    <a:pt x="6992" y="3410"/>
                  </a:cubicBezTo>
                  <a:cubicBezTo>
                    <a:pt x="6232" y="5530"/>
                    <a:pt x="5831" y="7465"/>
                    <a:pt x="5430" y="9356"/>
                  </a:cubicBezTo>
                  <a:cubicBezTo>
                    <a:pt x="5114" y="8854"/>
                    <a:pt x="4786" y="8309"/>
                    <a:pt x="4556" y="7880"/>
                  </a:cubicBezTo>
                  <a:cubicBezTo>
                    <a:pt x="4184" y="7236"/>
                    <a:pt x="3840" y="6504"/>
                    <a:pt x="3181" y="6032"/>
                  </a:cubicBezTo>
                  <a:cubicBezTo>
                    <a:pt x="2838" y="5813"/>
                    <a:pt x="2391" y="5659"/>
                    <a:pt x="1977" y="5659"/>
                  </a:cubicBezTo>
                  <a:cubicBezTo>
                    <a:pt x="1958" y="5659"/>
                    <a:pt x="1939" y="5659"/>
                    <a:pt x="1920" y="5660"/>
                  </a:cubicBezTo>
                  <a:cubicBezTo>
                    <a:pt x="1748" y="5660"/>
                    <a:pt x="1590" y="5688"/>
                    <a:pt x="1433" y="5746"/>
                  </a:cubicBezTo>
                  <a:cubicBezTo>
                    <a:pt x="172" y="6447"/>
                    <a:pt x="58" y="8066"/>
                    <a:pt x="0" y="9312"/>
                  </a:cubicBezTo>
                  <a:cubicBezTo>
                    <a:pt x="144" y="11203"/>
                    <a:pt x="402" y="13109"/>
                    <a:pt x="1003" y="14943"/>
                  </a:cubicBezTo>
                  <a:cubicBezTo>
                    <a:pt x="1662" y="16734"/>
                    <a:pt x="3567" y="18210"/>
                    <a:pt x="5688" y="18353"/>
                  </a:cubicBezTo>
                  <a:cubicBezTo>
                    <a:pt x="6483" y="18463"/>
                    <a:pt x="7279" y="18486"/>
                    <a:pt x="8065" y="18486"/>
                  </a:cubicBezTo>
                  <a:cubicBezTo>
                    <a:pt x="8634" y="18486"/>
                    <a:pt x="9198" y="18474"/>
                    <a:pt x="9753" y="18474"/>
                  </a:cubicBezTo>
                  <a:cubicBezTo>
                    <a:pt x="10323" y="18474"/>
                    <a:pt x="10885" y="18487"/>
                    <a:pt x="11433" y="18539"/>
                  </a:cubicBezTo>
                  <a:cubicBezTo>
                    <a:pt x="11615" y="18549"/>
                    <a:pt x="11796" y="18553"/>
                    <a:pt x="11977" y="18553"/>
                  </a:cubicBezTo>
                  <a:cubicBezTo>
                    <a:pt x="12593" y="18553"/>
                    <a:pt x="13205" y="18507"/>
                    <a:pt x="13825" y="18496"/>
                  </a:cubicBezTo>
                  <a:cubicBezTo>
                    <a:pt x="14010" y="18505"/>
                    <a:pt x="14196" y="18510"/>
                    <a:pt x="14383" y="18510"/>
                  </a:cubicBezTo>
                  <a:cubicBezTo>
                    <a:pt x="14789" y="18510"/>
                    <a:pt x="15195" y="18488"/>
                    <a:pt x="15588" y="18439"/>
                  </a:cubicBezTo>
                  <a:cubicBezTo>
                    <a:pt x="15766" y="18455"/>
                    <a:pt x="15945" y="18464"/>
                    <a:pt x="16122" y="18464"/>
                  </a:cubicBezTo>
                  <a:cubicBezTo>
                    <a:pt x="17024" y="18464"/>
                    <a:pt x="17894" y="18249"/>
                    <a:pt x="18625" y="17794"/>
                  </a:cubicBezTo>
                  <a:cubicBezTo>
                    <a:pt x="19169" y="17379"/>
                    <a:pt x="19685" y="16920"/>
                    <a:pt x="20215" y="16491"/>
                  </a:cubicBezTo>
                  <a:cubicBezTo>
                    <a:pt x="21061" y="15860"/>
                    <a:pt x="21892" y="15215"/>
                    <a:pt x="22694" y="14571"/>
                  </a:cubicBezTo>
                  <a:cubicBezTo>
                    <a:pt x="23395" y="13998"/>
                    <a:pt x="24155" y="13425"/>
                    <a:pt x="24499" y="12607"/>
                  </a:cubicBezTo>
                  <a:cubicBezTo>
                    <a:pt x="24871" y="11633"/>
                    <a:pt x="25372" y="10617"/>
                    <a:pt x="25200" y="9528"/>
                  </a:cubicBezTo>
                  <a:cubicBezTo>
                    <a:pt x="25091" y="8745"/>
                    <a:pt x="24429" y="7976"/>
                    <a:pt x="23480" y="7976"/>
                  </a:cubicBezTo>
                  <a:cubicBezTo>
                    <a:pt x="23438" y="7976"/>
                    <a:pt x="23396" y="7977"/>
                    <a:pt x="23353" y="7981"/>
                  </a:cubicBezTo>
                  <a:cubicBezTo>
                    <a:pt x="22522" y="7981"/>
                    <a:pt x="22650" y="8066"/>
                    <a:pt x="22249" y="8109"/>
                  </a:cubicBezTo>
                  <a:cubicBezTo>
                    <a:pt x="21991" y="8152"/>
                    <a:pt x="21748" y="8195"/>
                    <a:pt x="21504" y="8267"/>
                  </a:cubicBezTo>
                  <a:cubicBezTo>
                    <a:pt x="21160" y="8296"/>
                    <a:pt x="20803" y="8382"/>
                    <a:pt x="20488" y="8510"/>
                  </a:cubicBezTo>
                  <a:cubicBezTo>
                    <a:pt x="20157" y="8640"/>
                    <a:pt x="19842" y="8797"/>
                    <a:pt x="19542" y="8969"/>
                  </a:cubicBezTo>
                  <a:cubicBezTo>
                    <a:pt x="19657" y="8395"/>
                    <a:pt x="19699" y="7809"/>
                    <a:pt x="19657" y="7207"/>
                  </a:cubicBezTo>
                  <a:cubicBezTo>
                    <a:pt x="19542" y="6246"/>
                    <a:pt x="18797" y="5631"/>
                    <a:pt x="17708" y="5516"/>
                  </a:cubicBezTo>
                  <a:cubicBezTo>
                    <a:pt x="17522" y="5507"/>
                    <a:pt x="17336" y="5501"/>
                    <a:pt x="17151" y="5501"/>
                  </a:cubicBezTo>
                  <a:cubicBezTo>
                    <a:pt x="16737" y="5501"/>
                    <a:pt x="16328" y="5532"/>
                    <a:pt x="15932" y="5631"/>
                  </a:cubicBezTo>
                  <a:cubicBezTo>
                    <a:pt x="15502" y="5746"/>
                    <a:pt x="15143" y="5989"/>
                    <a:pt x="14786" y="6204"/>
                  </a:cubicBezTo>
                  <a:cubicBezTo>
                    <a:pt x="14083" y="6605"/>
                    <a:pt x="13496" y="7135"/>
                    <a:pt x="12994" y="7708"/>
                  </a:cubicBezTo>
                  <a:cubicBezTo>
                    <a:pt x="12994" y="7236"/>
                    <a:pt x="12994" y="6734"/>
                    <a:pt x="13009" y="6189"/>
                  </a:cubicBezTo>
                  <a:cubicBezTo>
                    <a:pt x="13051" y="5387"/>
                    <a:pt x="12808" y="2779"/>
                    <a:pt x="12465" y="2193"/>
                  </a:cubicBezTo>
                  <a:cubicBezTo>
                    <a:pt x="12129" y="985"/>
                    <a:pt x="11300" y="0"/>
                    <a:pt x="101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61"/>
            <p:cNvSpPr/>
            <p:nvPr/>
          </p:nvSpPr>
          <p:spPr>
            <a:xfrm>
              <a:off x="2979700" y="-1572847"/>
              <a:ext cx="568654" cy="980524"/>
            </a:xfrm>
            <a:custGeom>
              <a:avLst/>
              <a:gdLst/>
              <a:ahLst/>
              <a:cxnLst/>
              <a:rect l="l" t="t" r="r" b="b"/>
              <a:pathLst>
                <a:path w="7312" h="12608" extrusionOk="0">
                  <a:moveTo>
                    <a:pt x="1830" y="0"/>
                  </a:moveTo>
                  <a:cubicBezTo>
                    <a:pt x="1742" y="0"/>
                    <a:pt x="1652" y="97"/>
                    <a:pt x="1681" y="215"/>
                  </a:cubicBezTo>
                  <a:cubicBezTo>
                    <a:pt x="1997" y="2206"/>
                    <a:pt x="2440" y="4184"/>
                    <a:pt x="3099" y="6060"/>
                  </a:cubicBezTo>
                  <a:cubicBezTo>
                    <a:pt x="3042" y="6031"/>
                    <a:pt x="2985" y="5989"/>
                    <a:pt x="2927" y="5960"/>
                  </a:cubicBezTo>
                  <a:cubicBezTo>
                    <a:pt x="2727" y="5831"/>
                    <a:pt x="2497" y="5716"/>
                    <a:pt x="2369" y="5588"/>
                  </a:cubicBezTo>
                  <a:cubicBezTo>
                    <a:pt x="1666" y="5000"/>
                    <a:pt x="965" y="4398"/>
                    <a:pt x="234" y="3882"/>
                  </a:cubicBezTo>
                  <a:cubicBezTo>
                    <a:pt x="223" y="3879"/>
                    <a:pt x="213" y="3878"/>
                    <a:pt x="203" y="3878"/>
                  </a:cubicBezTo>
                  <a:cubicBezTo>
                    <a:pt x="66" y="3878"/>
                    <a:pt x="1" y="4132"/>
                    <a:pt x="134" y="4212"/>
                  </a:cubicBezTo>
                  <a:cubicBezTo>
                    <a:pt x="850" y="4770"/>
                    <a:pt x="1666" y="5401"/>
                    <a:pt x="2297" y="5974"/>
                  </a:cubicBezTo>
                  <a:cubicBezTo>
                    <a:pt x="2669" y="6189"/>
                    <a:pt x="2985" y="6404"/>
                    <a:pt x="3315" y="6633"/>
                  </a:cubicBezTo>
                  <a:cubicBezTo>
                    <a:pt x="4274" y="8911"/>
                    <a:pt x="5363" y="10745"/>
                    <a:pt x="6925" y="12449"/>
                  </a:cubicBezTo>
                  <a:cubicBezTo>
                    <a:pt x="6996" y="12507"/>
                    <a:pt x="7040" y="12608"/>
                    <a:pt x="7139" y="12608"/>
                  </a:cubicBezTo>
                  <a:cubicBezTo>
                    <a:pt x="7240" y="12608"/>
                    <a:pt x="7311" y="12493"/>
                    <a:pt x="7283" y="12378"/>
                  </a:cubicBezTo>
                  <a:cubicBezTo>
                    <a:pt x="7197" y="12192"/>
                    <a:pt x="7011" y="12106"/>
                    <a:pt x="6910" y="11934"/>
                  </a:cubicBezTo>
                  <a:cubicBezTo>
                    <a:pt x="5636" y="10516"/>
                    <a:pt x="4575" y="8782"/>
                    <a:pt x="3744" y="6877"/>
                  </a:cubicBezTo>
                  <a:cubicBezTo>
                    <a:pt x="3844" y="6848"/>
                    <a:pt x="3888" y="6705"/>
                    <a:pt x="3859" y="6633"/>
                  </a:cubicBezTo>
                  <a:cubicBezTo>
                    <a:pt x="3901" y="5573"/>
                    <a:pt x="4174" y="4355"/>
                    <a:pt x="4331" y="3194"/>
                  </a:cubicBezTo>
                  <a:cubicBezTo>
                    <a:pt x="4375" y="2579"/>
                    <a:pt x="4461" y="1991"/>
                    <a:pt x="4446" y="1676"/>
                  </a:cubicBezTo>
                  <a:lnTo>
                    <a:pt x="4446" y="1662"/>
                  </a:lnTo>
                  <a:lnTo>
                    <a:pt x="4446" y="1647"/>
                  </a:lnTo>
                  <a:cubicBezTo>
                    <a:pt x="4474" y="1619"/>
                    <a:pt x="4461" y="1547"/>
                    <a:pt x="4432" y="1490"/>
                  </a:cubicBezTo>
                  <a:cubicBezTo>
                    <a:pt x="4432" y="1418"/>
                    <a:pt x="4389" y="1347"/>
                    <a:pt x="4317" y="1318"/>
                  </a:cubicBezTo>
                  <a:cubicBezTo>
                    <a:pt x="4305" y="1315"/>
                    <a:pt x="4294" y="1314"/>
                    <a:pt x="4282" y="1314"/>
                  </a:cubicBezTo>
                  <a:cubicBezTo>
                    <a:pt x="4183" y="1314"/>
                    <a:pt x="4104" y="1418"/>
                    <a:pt x="4117" y="1533"/>
                  </a:cubicBezTo>
                  <a:cubicBezTo>
                    <a:pt x="4117" y="1561"/>
                    <a:pt x="4117" y="1590"/>
                    <a:pt x="4131" y="1619"/>
                  </a:cubicBezTo>
                  <a:cubicBezTo>
                    <a:pt x="4117" y="1676"/>
                    <a:pt x="4131" y="1733"/>
                    <a:pt x="4131" y="1805"/>
                  </a:cubicBezTo>
                  <a:cubicBezTo>
                    <a:pt x="4117" y="1863"/>
                    <a:pt x="4031" y="3023"/>
                    <a:pt x="4031" y="3080"/>
                  </a:cubicBezTo>
                  <a:cubicBezTo>
                    <a:pt x="3888" y="4197"/>
                    <a:pt x="3658" y="5301"/>
                    <a:pt x="3586" y="6432"/>
                  </a:cubicBezTo>
                  <a:cubicBezTo>
                    <a:pt x="3572" y="6419"/>
                    <a:pt x="3572" y="6419"/>
                    <a:pt x="3558" y="6419"/>
                  </a:cubicBezTo>
                  <a:cubicBezTo>
                    <a:pt x="3401" y="6002"/>
                    <a:pt x="3242" y="5601"/>
                    <a:pt x="3099" y="5186"/>
                  </a:cubicBezTo>
                  <a:cubicBezTo>
                    <a:pt x="2799" y="4025"/>
                    <a:pt x="2455" y="2866"/>
                    <a:pt x="2226" y="1676"/>
                  </a:cubicBezTo>
                  <a:cubicBezTo>
                    <a:pt x="2125" y="1146"/>
                    <a:pt x="2054" y="587"/>
                    <a:pt x="1939" y="71"/>
                  </a:cubicBezTo>
                  <a:cubicBezTo>
                    <a:pt x="1912" y="21"/>
                    <a:pt x="1872" y="0"/>
                    <a:pt x="18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61"/>
            <p:cNvSpPr/>
            <p:nvPr/>
          </p:nvSpPr>
          <p:spPr>
            <a:xfrm>
              <a:off x="3522995" y="-1991168"/>
              <a:ext cx="467709" cy="1403593"/>
            </a:xfrm>
            <a:custGeom>
              <a:avLst/>
              <a:gdLst/>
              <a:ahLst/>
              <a:cxnLst/>
              <a:rect l="l" t="t" r="r" b="b"/>
              <a:pathLst>
                <a:path w="6014" h="18048" extrusionOk="0">
                  <a:moveTo>
                    <a:pt x="3631" y="1"/>
                  </a:moveTo>
                  <a:cubicBezTo>
                    <a:pt x="3554" y="1"/>
                    <a:pt x="3477" y="58"/>
                    <a:pt x="3477" y="178"/>
                  </a:cubicBezTo>
                  <a:cubicBezTo>
                    <a:pt x="3521" y="2743"/>
                    <a:pt x="3263" y="5278"/>
                    <a:pt x="3133" y="7815"/>
                  </a:cubicBezTo>
                  <a:cubicBezTo>
                    <a:pt x="3105" y="7872"/>
                    <a:pt x="3091" y="7929"/>
                    <a:pt x="3062" y="7972"/>
                  </a:cubicBezTo>
                  <a:cubicBezTo>
                    <a:pt x="2789" y="7571"/>
                    <a:pt x="2460" y="6940"/>
                    <a:pt x="2216" y="6353"/>
                  </a:cubicBezTo>
                  <a:cubicBezTo>
                    <a:pt x="1859" y="5809"/>
                    <a:pt x="1486" y="5106"/>
                    <a:pt x="1127" y="4405"/>
                  </a:cubicBezTo>
                  <a:cubicBezTo>
                    <a:pt x="827" y="3832"/>
                    <a:pt x="583" y="3202"/>
                    <a:pt x="297" y="2628"/>
                  </a:cubicBezTo>
                  <a:cubicBezTo>
                    <a:pt x="268" y="2600"/>
                    <a:pt x="236" y="2587"/>
                    <a:pt x="205" y="2587"/>
                  </a:cubicBezTo>
                  <a:cubicBezTo>
                    <a:pt x="98" y="2587"/>
                    <a:pt x="1" y="2738"/>
                    <a:pt x="67" y="2871"/>
                  </a:cubicBezTo>
                  <a:cubicBezTo>
                    <a:pt x="598" y="4104"/>
                    <a:pt x="1286" y="5522"/>
                    <a:pt x="1945" y="6510"/>
                  </a:cubicBezTo>
                  <a:cubicBezTo>
                    <a:pt x="2231" y="7213"/>
                    <a:pt x="2632" y="7914"/>
                    <a:pt x="2961" y="8402"/>
                  </a:cubicBezTo>
                  <a:cubicBezTo>
                    <a:pt x="3019" y="8459"/>
                    <a:pt x="3062" y="8459"/>
                    <a:pt x="3105" y="8459"/>
                  </a:cubicBezTo>
                  <a:cubicBezTo>
                    <a:pt x="3091" y="8917"/>
                    <a:pt x="3062" y="9362"/>
                    <a:pt x="3062" y="9820"/>
                  </a:cubicBezTo>
                  <a:cubicBezTo>
                    <a:pt x="3076" y="11181"/>
                    <a:pt x="3148" y="12528"/>
                    <a:pt x="3091" y="13874"/>
                  </a:cubicBezTo>
                  <a:cubicBezTo>
                    <a:pt x="3047" y="14476"/>
                    <a:pt x="3047" y="15064"/>
                    <a:pt x="3005" y="15651"/>
                  </a:cubicBezTo>
                  <a:cubicBezTo>
                    <a:pt x="2990" y="16239"/>
                    <a:pt x="2933" y="16841"/>
                    <a:pt x="2961" y="17127"/>
                  </a:cubicBezTo>
                  <a:cubicBezTo>
                    <a:pt x="2961" y="17098"/>
                    <a:pt x="2961" y="17087"/>
                    <a:pt x="2962" y="17087"/>
                  </a:cubicBezTo>
                  <a:cubicBezTo>
                    <a:pt x="2963" y="17087"/>
                    <a:pt x="2966" y="17153"/>
                    <a:pt x="2976" y="17184"/>
                  </a:cubicBezTo>
                  <a:cubicBezTo>
                    <a:pt x="2976" y="17328"/>
                    <a:pt x="2976" y="17255"/>
                    <a:pt x="2961" y="17399"/>
                  </a:cubicBezTo>
                  <a:cubicBezTo>
                    <a:pt x="2976" y="17657"/>
                    <a:pt x="2976" y="17771"/>
                    <a:pt x="2976" y="17886"/>
                  </a:cubicBezTo>
                  <a:cubicBezTo>
                    <a:pt x="2989" y="17996"/>
                    <a:pt x="3063" y="18047"/>
                    <a:pt x="3137" y="18047"/>
                  </a:cubicBezTo>
                  <a:cubicBezTo>
                    <a:pt x="3228" y="18047"/>
                    <a:pt x="3321" y="17970"/>
                    <a:pt x="3305" y="17828"/>
                  </a:cubicBezTo>
                  <a:cubicBezTo>
                    <a:pt x="3305" y="17586"/>
                    <a:pt x="3276" y="17485"/>
                    <a:pt x="3291" y="17385"/>
                  </a:cubicBezTo>
                  <a:cubicBezTo>
                    <a:pt x="3320" y="17141"/>
                    <a:pt x="3291" y="17055"/>
                    <a:pt x="3276" y="16912"/>
                  </a:cubicBezTo>
                  <a:lnTo>
                    <a:pt x="3276" y="16898"/>
                  </a:lnTo>
                  <a:cubicBezTo>
                    <a:pt x="3334" y="16181"/>
                    <a:pt x="3349" y="15192"/>
                    <a:pt x="3391" y="14348"/>
                  </a:cubicBezTo>
                  <a:cubicBezTo>
                    <a:pt x="3492" y="12972"/>
                    <a:pt x="3435" y="11582"/>
                    <a:pt x="3391" y="10207"/>
                  </a:cubicBezTo>
                  <a:cubicBezTo>
                    <a:pt x="3406" y="9419"/>
                    <a:pt x="3420" y="8646"/>
                    <a:pt x="3448" y="7857"/>
                  </a:cubicBezTo>
                  <a:cubicBezTo>
                    <a:pt x="3463" y="7828"/>
                    <a:pt x="3477" y="7800"/>
                    <a:pt x="3506" y="7786"/>
                  </a:cubicBezTo>
                  <a:cubicBezTo>
                    <a:pt x="4107" y="6625"/>
                    <a:pt x="4766" y="5364"/>
                    <a:pt x="5196" y="4204"/>
                  </a:cubicBezTo>
                  <a:cubicBezTo>
                    <a:pt x="5368" y="3889"/>
                    <a:pt x="5511" y="3574"/>
                    <a:pt x="5655" y="3259"/>
                  </a:cubicBezTo>
                  <a:cubicBezTo>
                    <a:pt x="5698" y="3116"/>
                    <a:pt x="5727" y="3058"/>
                    <a:pt x="5827" y="2929"/>
                  </a:cubicBezTo>
                  <a:cubicBezTo>
                    <a:pt x="5841" y="2900"/>
                    <a:pt x="5855" y="2886"/>
                    <a:pt x="5855" y="2858"/>
                  </a:cubicBezTo>
                  <a:cubicBezTo>
                    <a:pt x="5985" y="2772"/>
                    <a:pt x="6013" y="2528"/>
                    <a:pt x="5855" y="2470"/>
                  </a:cubicBezTo>
                  <a:cubicBezTo>
                    <a:pt x="5846" y="2468"/>
                    <a:pt x="5836" y="2467"/>
                    <a:pt x="5826" y="2467"/>
                  </a:cubicBezTo>
                  <a:cubicBezTo>
                    <a:pt x="5775" y="2467"/>
                    <a:pt x="5720" y="2495"/>
                    <a:pt x="5683" y="2543"/>
                  </a:cubicBezTo>
                  <a:cubicBezTo>
                    <a:pt x="5597" y="2585"/>
                    <a:pt x="5626" y="2642"/>
                    <a:pt x="5569" y="2714"/>
                  </a:cubicBezTo>
                  <a:cubicBezTo>
                    <a:pt x="5569" y="2728"/>
                    <a:pt x="5569" y="2728"/>
                    <a:pt x="5555" y="2743"/>
                  </a:cubicBezTo>
                  <a:cubicBezTo>
                    <a:pt x="5498" y="2814"/>
                    <a:pt x="5440" y="2915"/>
                    <a:pt x="5412" y="3015"/>
                  </a:cubicBezTo>
                  <a:cubicBezTo>
                    <a:pt x="5240" y="3488"/>
                    <a:pt x="4953" y="3889"/>
                    <a:pt x="4781" y="4348"/>
                  </a:cubicBezTo>
                  <a:cubicBezTo>
                    <a:pt x="4480" y="5236"/>
                    <a:pt x="3950" y="6181"/>
                    <a:pt x="3492" y="7083"/>
                  </a:cubicBezTo>
                  <a:cubicBezTo>
                    <a:pt x="3521" y="6525"/>
                    <a:pt x="3549" y="5966"/>
                    <a:pt x="3607" y="5393"/>
                  </a:cubicBezTo>
                  <a:cubicBezTo>
                    <a:pt x="3764" y="3674"/>
                    <a:pt x="3778" y="1926"/>
                    <a:pt x="3792" y="178"/>
                  </a:cubicBezTo>
                  <a:cubicBezTo>
                    <a:pt x="3792" y="62"/>
                    <a:pt x="3711" y="1"/>
                    <a:pt x="3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61"/>
            <p:cNvSpPr/>
            <p:nvPr/>
          </p:nvSpPr>
          <p:spPr>
            <a:xfrm>
              <a:off x="4038992" y="-1566314"/>
              <a:ext cx="503172" cy="984024"/>
            </a:xfrm>
            <a:custGeom>
              <a:avLst/>
              <a:gdLst/>
              <a:ahLst/>
              <a:cxnLst/>
              <a:rect l="l" t="t" r="r" b="b"/>
              <a:pathLst>
                <a:path w="6470" h="12653" extrusionOk="0">
                  <a:moveTo>
                    <a:pt x="4960" y="1"/>
                  </a:moveTo>
                  <a:cubicBezTo>
                    <a:pt x="4880" y="1"/>
                    <a:pt x="4799" y="52"/>
                    <a:pt x="4779" y="159"/>
                  </a:cubicBezTo>
                  <a:cubicBezTo>
                    <a:pt x="4135" y="1878"/>
                    <a:pt x="3304" y="3956"/>
                    <a:pt x="2530" y="5861"/>
                  </a:cubicBezTo>
                  <a:cubicBezTo>
                    <a:pt x="2286" y="4744"/>
                    <a:pt x="2028" y="3196"/>
                    <a:pt x="1828" y="1936"/>
                  </a:cubicBezTo>
                  <a:cubicBezTo>
                    <a:pt x="1728" y="1391"/>
                    <a:pt x="1642" y="862"/>
                    <a:pt x="1585" y="317"/>
                  </a:cubicBezTo>
                  <a:cubicBezTo>
                    <a:pt x="1570" y="260"/>
                    <a:pt x="1541" y="216"/>
                    <a:pt x="1499" y="188"/>
                  </a:cubicBezTo>
                  <a:cubicBezTo>
                    <a:pt x="1472" y="170"/>
                    <a:pt x="1444" y="162"/>
                    <a:pt x="1416" y="162"/>
                  </a:cubicBezTo>
                  <a:cubicBezTo>
                    <a:pt x="1308" y="162"/>
                    <a:pt x="1209" y="281"/>
                    <a:pt x="1255" y="417"/>
                  </a:cubicBezTo>
                  <a:cubicBezTo>
                    <a:pt x="1527" y="2438"/>
                    <a:pt x="1871" y="4457"/>
                    <a:pt x="2315" y="6434"/>
                  </a:cubicBezTo>
                  <a:cubicBezTo>
                    <a:pt x="2286" y="6478"/>
                    <a:pt x="2272" y="6520"/>
                    <a:pt x="2257" y="6564"/>
                  </a:cubicBezTo>
                  <a:cubicBezTo>
                    <a:pt x="1671" y="8512"/>
                    <a:pt x="796" y="10518"/>
                    <a:pt x="95" y="12280"/>
                  </a:cubicBezTo>
                  <a:cubicBezTo>
                    <a:pt x="0" y="12502"/>
                    <a:pt x="121" y="12653"/>
                    <a:pt x="252" y="12653"/>
                  </a:cubicBezTo>
                  <a:cubicBezTo>
                    <a:pt x="340" y="12653"/>
                    <a:pt x="433" y="12584"/>
                    <a:pt x="467" y="12423"/>
                  </a:cubicBezTo>
                  <a:cubicBezTo>
                    <a:pt x="911" y="11263"/>
                    <a:pt x="1484" y="9901"/>
                    <a:pt x="1986" y="8583"/>
                  </a:cubicBezTo>
                  <a:cubicBezTo>
                    <a:pt x="2186" y="7953"/>
                    <a:pt x="2387" y="7351"/>
                    <a:pt x="2616" y="6764"/>
                  </a:cubicBezTo>
                  <a:cubicBezTo>
                    <a:pt x="2773" y="6692"/>
                    <a:pt x="2960" y="6392"/>
                    <a:pt x="3132" y="6191"/>
                  </a:cubicBezTo>
                  <a:cubicBezTo>
                    <a:pt x="3633" y="5618"/>
                    <a:pt x="4192" y="5102"/>
                    <a:pt x="4651" y="4472"/>
                  </a:cubicBezTo>
                  <a:cubicBezTo>
                    <a:pt x="4966" y="4128"/>
                    <a:pt x="5252" y="3712"/>
                    <a:pt x="5539" y="3512"/>
                  </a:cubicBezTo>
                  <a:cubicBezTo>
                    <a:pt x="5782" y="3368"/>
                    <a:pt x="5725" y="3297"/>
                    <a:pt x="5883" y="3154"/>
                  </a:cubicBezTo>
                  <a:cubicBezTo>
                    <a:pt x="5868" y="3154"/>
                    <a:pt x="5982" y="3125"/>
                    <a:pt x="6055" y="3053"/>
                  </a:cubicBezTo>
                  <a:cubicBezTo>
                    <a:pt x="6083" y="3039"/>
                    <a:pt x="6112" y="3011"/>
                    <a:pt x="6126" y="2996"/>
                  </a:cubicBezTo>
                  <a:cubicBezTo>
                    <a:pt x="6154" y="2996"/>
                    <a:pt x="6169" y="2982"/>
                    <a:pt x="6169" y="2982"/>
                  </a:cubicBezTo>
                  <a:cubicBezTo>
                    <a:pt x="6170" y="2982"/>
                    <a:pt x="6170" y="2982"/>
                    <a:pt x="6171" y="2981"/>
                  </a:cubicBezTo>
                  <a:lnTo>
                    <a:pt x="6171" y="2981"/>
                  </a:lnTo>
                  <a:cubicBezTo>
                    <a:pt x="6208" y="2978"/>
                    <a:pt x="6246" y="2964"/>
                    <a:pt x="6284" y="2939"/>
                  </a:cubicBezTo>
                  <a:cubicBezTo>
                    <a:pt x="6370" y="2896"/>
                    <a:pt x="6470" y="2782"/>
                    <a:pt x="6398" y="2652"/>
                  </a:cubicBezTo>
                  <a:cubicBezTo>
                    <a:pt x="6371" y="2597"/>
                    <a:pt x="6330" y="2575"/>
                    <a:pt x="6286" y="2575"/>
                  </a:cubicBezTo>
                  <a:cubicBezTo>
                    <a:pt x="6238" y="2575"/>
                    <a:pt x="6185" y="2601"/>
                    <a:pt x="6141" y="2638"/>
                  </a:cubicBezTo>
                  <a:cubicBezTo>
                    <a:pt x="6126" y="2638"/>
                    <a:pt x="6097" y="2652"/>
                    <a:pt x="6083" y="2652"/>
                  </a:cubicBezTo>
                  <a:cubicBezTo>
                    <a:pt x="6063" y="2663"/>
                    <a:pt x="6049" y="2666"/>
                    <a:pt x="6038" y="2672"/>
                  </a:cubicBezTo>
                  <a:lnTo>
                    <a:pt x="6038" y="2672"/>
                  </a:lnTo>
                  <a:cubicBezTo>
                    <a:pt x="6040" y="2669"/>
                    <a:pt x="6037" y="2667"/>
                    <a:pt x="6026" y="2667"/>
                  </a:cubicBezTo>
                  <a:cubicBezTo>
                    <a:pt x="5982" y="2681"/>
                    <a:pt x="5925" y="2753"/>
                    <a:pt x="5925" y="2753"/>
                  </a:cubicBezTo>
                  <a:cubicBezTo>
                    <a:pt x="5854" y="2795"/>
                    <a:pt x="5854" y="2782"/>
                    <a:pt x="5739" y="2853"/>
                  </a:cubicBezTo>
                  <a:cubicBezTo>
                    <a:pt x="5610" y="2939"/>
                    <a:pt x="5539" y="3110"/>
                    <a:pt x="5453" y="3154"/>
                  </a:cubicBezTo>
                  <a:cubicBezTo>
                    <a:pt x="4607" y="3784"/>
                    <a:pt x="3992" y="4816"/>
                    <a:pt x="3218" y="5561"/>
                  </a:cubicBezTo>
                  <a:cubicBezTo>
                    <a:pt x="3132" y="5632"/>
                    <a:pt x="3060" y="5718"/>
                    <a:pt x="2989" y="5804"/>
                  </a:cubicBezTo>
                  <a:cubicBezTo>
                    <a:pt x="3247" y="5116"/>
                    <a:pt x="3533" y="4429"/>
                    <a:pt x="3833" y="3698"/>
                  </a:cubicBezTo>
                  <a:cubicBezTo>
                    <a:pt x="4249" y="2524"/>
                    <a:pt x="4794" y="1391"/>
                    <a:pt x="5151" y="188"/>
                  </a:cubicBezTo>
                  <a:cubicBezTo>
                    <a:pt x="5144" y="66"/>
                    <a:pt x="5052" y="1"/>
                    <a:pt x="49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61"/>
            <p:cNvSpPr/>
            <p:nvPr/>
          </p:nvSpPr>
          <p:spPr>
            <a:xfrm>
              <a:off x="4269111" y="-1396155"/>
              <a:ext cx="660656" cy="810052"/>
            </a:xfrm>
            <a:custGeom>
              <a:avLst/>
              <a:gdLst/>
              <a:ahLst/>
              <a:cxnLst/>
              <a:rect l="l" t="t" r="r" b="b"/>
              <a:pathLst>
                <a:path w="8495" h="10416" extrusionOk="0">
                  <a:moveTo>
                    <a:pt x="5107" y="0"/>
                  </a:moveTo>
                  <a:cubicBezTo>
                    <a:pt x="5027" y="0"/>
                    <a:pt x="4951" y="58"/>
                    <a:pt x="4958" y="177"/>
                  </a:cubicBezTo>
                  <a:cubicBezTo>
                    <a:pt x="4915" y="1281"/>
                    <a:pt x="4829" y="2298"/>
                    <a:pt x="4714" y="3230"/>
                  </a:cubicBezTo>
                  <a:cubicBezTo>
                    <a:pt x="4672" y="3430"/>
                    <a:pt x="4586" y="4017"/>
                    <a:pt x="4599" y="4089"/>
                  </a:cubicBezTo>
                  <a:cubicBezTo>
                    <a:pt x="4586" y="4175"/>
                    <a:pt x="4586" y="4246"/>
                    <a:pt x="4586" y="4290"/>
                  </a:cubicBezTo>
                  <a:cubicBezTo>
                    <a:pt x="3525" y="5622"/>
                    <a:pt x="2465" y="6968"/>
                    <a:pt x="1462" y="8359"/>
                  </a:cubicBezTo>
                  <a:cubicBezTo>
                    <a:pt x="1075" y="8846"/>
                    <a:pt x="674" y="9318"/>
                    <a:pt x="374" y="9690"/>
                  </a:cubicBezTo>
                  <a:cubicBezTo>
                    <a:pt x="288" y="9820"/>
                    <a:pt x="288" y="9805"/>
                    <a:pt x="187" y="9992"/>
                  </a:cubicBezTo>
                  <a:lnTo>
                    <a:pt x="173" y="9992"/>
                  </a:lnTo>
                  <a:lnTo>
                    <a:pt x="173" y="10006"/>
                  </a:lnTo>
                  <a:cubicBezTo>
                    <a:pt x="0" y="10178"/>
                    <a:pt x="136" y="10415"/>
                    <a:pt x="300" y="10415"/>
                  </a:cubicBezTo>
                  <a:cubicBezTo>
                    <a:pt x="381" y="10415"/>
                    <a:pt x="469" y="10358"/>
                    <a:pt x="531" y="10206"/>
                  </a:cubicBezTo>
                  <a:cubicBezTo>
                    <a:pt x="674" y="9963"/>
                    <a:pt x="975" y="9619"/>
                    <a:pt x="1348" y="9132"/>
                  </a:cubicBezTo>
                  <a:cubicBezTo>
                    <a:pt x="1791" y="8559"/>
                    <a:pt x="2221" y="7957"/>
                    <a:pt x="2666" y="7384"/>
                  </a:cubicBezTo>
                  <a:cubicBezTo>
                    <a:pt x="3411" y="6324"/>
                    <a:pt x="4242" y="5335"/>
                    <a:pt x="5073" y="4347"/>
                  </a:cubicBezTo>
                  <a:cubicBezTo>
                    <a:pt x="5086" y="4332"/>
                    <a:pt x="5115" y="4318"/>
                    <a:pt x="5144" y="4304"/>
                  </a:cubicBezTo>
                  <a:cubicBezTo>
                    <a:pt x="5370" y="4176"/>
                    <a:pt x="5569" y="4156"/>
                    <a:pt x="5792" y="4156"/>
                  </a:cubicBezTo>
                  <a:cubicBezTo>
                    <a:pt x="5894" y="4156"/>
                    <a:pt x="6001" y="4160"/>
                    <a:pt x="6118" y="4160"/>
                  </a:cubicBezTo>
                  <a:cubicBezTo>
                    <a:pt x="6404" y="4126"/>
                    <a:pt x="6585" y="4107"/>
                    <a:pt x="6808" y="4107"/>
                  </a:cubicBezTo>
                  <a:cubicBezTo>
                    <a:pt x="6953" y="4107"/>
                    <a:pt x="7115" y="4115"/>
                    <a:pt x="7336" y="4132"/>
                  </a:cubicBezTo>
                  <a:cubicBezTo>
                    <a:pt x="7551" y="4089"/>
                    <a:pt x="7766" y="4118"/>
                    <a:pt x="7967" y="4089"/>
                  </a:cubicBezTo>
                  <a:cubicBezTo>
                    <a:pt x="7980" y="4089"/>
                    <a:pt x="7995" y="4103"/>
                    <a:pt x="8024" y="4103"/>
                  </a:cubicBezTo>
                  <a:lnTo>
                    <a:pt x="8152" y="4103"/>
                  </a:lnTo>
                  <a:cubicBezTo>
                    <a:pt x="8131" y="4110"/>
                    <a:pt x="8128" y="4114"/>
                    <a:pt x="8133" y="4114"/>
                  </a:cubicBezTo>
                  <a:cubicBezTo>
                    <a:pt x="8139" y="4114"/>
                    <a:pt x="8153" y="4110"/>
                    <a:pt x="8167" y="4103"/>
                  </a:cubicBezTo>
                  <a:lnTo>
                    <a:pt x="8181" y="4103"/>
                  </a:lnTo>
                  <a:cubicBezTo>
                    <a:pt x="8209" y="4120"/>
                    <a:pt x="8238" y="4127"/>
                    <a:pt x="8267" y="4127"/>
                  </a:cubicBezTo>
                  <a:cubicBezTo>
                    <a:pt x="8386" y="4127"/>
                    <a:pt x="8494" y="3996"/>
                    <a:pt x="8425" y="3845"/>
                  </a:cubicBezTo>
                  <a:cubicBezTo>
                    <a:pt x="8401" y="3749"/>
                    <a:pt x="8194" y="3713"/>
                    <a:pt x="8129" y="3713"/>
                  </a:cubicBezTo>
                  <a:cubicBezTo>
                    <a:pt x="8117" y="3713"/>
                    <a:pt x="8110" y="3714"/>
                    <a:pt x="8110" y="3717"/>
                  </a:cubicBezTo>
                  <a:cubicBezTo>
                    <a:pt x="8047" y="3692"/>
                    <a:pt x="7985" y="3686"/>
                    <a:pt x="7923" y="3686"/>
                  </a:cubicBezTo>
                  <a:cubicBezTo>
                    <a:pt x="7864" y="3686"/>
                    <a:pt x="7806" y="3691"/>
                    <a:pt x="7747" y="3691"/>
                  </a:cubicBezTo>
                  <a:cubicBezTo>
                    <a:pt x="7725" y="3691"/>
                    <a:pt x="7703" y="3690"/>
                    <a:pt x="7680" y="3688"/>
                  </a:cubicBezTo>
                  <a:cubicBezTo>
                    <a:pt x="7547" y="3701"/>
                    <a:pt x="7393" y="3703"/>
                    <a:pt x="7235" y="3703"/>
                  </a:cubicBezTo>
                  <a:cubicBezTo>
                    <a:pt x="7128" y="3703"/>
                    <a:pt x="7019" y="3702"/>
                    <a:pt x="6913" y="3702"/>
                  </a:cubicBezTo>
                  <a:cubicBezTo>
                    <a:pt x="6652" y="3702"/>
                    <a:pt x="6412" y="3709"/>
                    <a:pt x="6276" y="3759"/>
                  </a:cubicBezTo>
                  <a:cubicBezTo>
                    <a:pt x="6154" y="3773"/>
                    <a:pt x="6029" y="3773"/>
                    <a:pt x="5901" y="3773"/>
                  </a:cubicBezTo>
                  <a:cubicBezTo>
                    <a:pt x="5774" y="3773"/>
                    <a:pt x="5645" y="3773"/>
                    <a:pt x="5516" y="3788"/>
                  </a:cubicBezTo>
                  <a:cubicBezTo>
                    <a:pt x="5560" y="3745"/>
                    <a:pt x="5602" y="3688"/>
                    <a:pt x="5631" y="3645"/>
                  </a:cubicBezTo>
                  <a:cubicBezTo>
                    <a:pt x="6391" y="2670"/>
                    <a:pt x="7164" y="1711"/>
                    <a:pt x="7938" y="751"/>
                  </a:cubicBezTo>
                  <a:cubicBezTo>
                    <a:pt x="8071" y="595"/>
                    <a:pt x="7947" y="371"/>
                    <a:pt x="7804" y="371"/>
                  </a:cubicBezTo>
                  <a:cubicBezTo>
                    <a:pt x="7762" y="371"/>
                    <a:pt x="7719" y="390"/>
                    <a:pt x="7680" y="435"/>
                  </a:cubicBezTo>
                  <a:cubicBezTo>
                    <a:pt x="6777" y="1596"/>
                    <a:pt x="5846" y="2728"/>
                    <a:pt x="4929" y="3874"/>
                  </a:cubicBezTo>
                  <a:cubicBezTo>
                    <a:pt x="4943" y="3717"/>
                    <a:pt x="4972" y="3573"/>
                    <a:pt x="5015" y="3329"/>
                  </a:cubicBezTo>
                  <a:cubicBezTo>
                    <a:pt x="5130" y="2412"/>
                    <a:pt x="5230" y="1266"/>
                    <a:pt x="5273" y="177"/>
                  </a:cubicBezTo>
                  <a:cubicBezTo>
                    <a:pt x="5273" y="61"/>
                    <a:pt x="5188" y="0"/>
                    <a:pt x="51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80" name="Google Shape;2580;p61"/>
          <p:cNvSpPr/>
          <p:nvPr/>
        </p:nvSpPr>
        <p:spPr>
          <a:xfrm>
            <a:off x="7782125" y="931725"/>
            <a:ext cx="963503" cy="481981"/>
          </a:xfrm>
          <a:custGeom>
            <a:avLst/>
            <a:gdLst/>
            <a:ahLst/>
            <a:cxnLst/>
            <a:rect l="l" t="t" r="r" b="b"/>
            <a:pathLst>
              <a:path w="52407" h="26216" extrusionOk="0">
                <a:moveTo>
                  <a:pt x="15702" y="0"/>
                </a:moveTo>
                <a:cubicBezTo>
                  <a:pt x="15535" y="0"/>
                  <a:pt x="15371" y="13"/>
                  <a:pt x="15215" y="37"/>
                </a:cubicBezTo>
                <a:cubicBezTo>
                  <a:pt x="14449" y="169"/>
                  <a:pt x="13789" y="856"/>
                  <a:pt x="13181" y="1464"/>
                </a:cubicBezTo>
                <a:cubicBezTo>
                  <a:pt x="12177" y="2415"/>
                  <a:pt x="11306" y="3471"/>
                  <a:pt x="10540" y="4633"/>
                </a:cubicBezTo>
                <a:cubicBezTo>
                  <a:pt x="9853" y="5769"/>
                  <a:pt x="9113" y="6852"/>
                  <a:pt x="8374" y="7962"/>
                </a:cubicBezTo>
                <a:cubicBezTo>
                  <a:pt x="8238" y="7736"/>
                  <a:pt x="8007" y="7607"/>
                  <a:pt x="7761" y="7607"/>
                </a:cubicBezTo>
                <a:cubicBezTo>
                  <a:pt x="7719" y="7607"/>
                  <a:pt x="7676" y="7610"/>
                  <a:pt x="7634" y="7618"/>
                </a:cubicBezTo>
                <a:cubicBezTo>
                  <a:pt x="6630" y="7856"/>
                  <a:pt x="5891" y="8965"/>
                  <a:pt x="5072" y="9811"/>
                </a:cubicBezTo>
                <a:cubicBezTo>
                  <a:pt x="4385" y="10761"/>
                  <a:pt x="3830" y="11924"/>
                  <a:pt x="3197" y="13007"/>
                </a:cubicBezTo>
                <a:cubicBezTo>
                  <a:pt x="2325" y="14512"/>
                  <a:pt x="1585" y="16097"/>
                  <a:pt x="1031" y="17735"/>
                </a:cubicBezTo>
                <a:cubicBezTo>
                  <a:pt x="555" y="19135"/>
                  <a:pt x="0" y="20772"/>
                  <a:pt x="476" y="22278"/>
                </a:cubicBezTo>
                <a:cubicBezTo>
                  <a:pt x="687" y="23018"/>
                  <a:pt x="1163" y="23652"/>
                  <a:pt x="1823" y="24048"/>
                </a:cubicBezTo>
                <a:cubicBezTo>
                  <a:pt x="2589" y="24497"/>
                  <a:pt x="3381" y="24629"/>
                  <a:pt x="4068" y="24814"/>
                </a:cubicBezTo>
                <a:cubicBezTo>
                  <a:pt x="4398" y="24890"/>
                  <a:pt x="5410" y="25185"/>
                  <a:pt x="5817" y="25185"/>
                </a:cubicBezTo>
                <a:cubicBezTo>
                  <a:pt x="5834" y="25185"/>
                  <a:pt x="5850" y="25185"/>
                  <a:pt x="5864" y="25184"/>
                </a:cubicBezTo>
                <a:cubicBezTo>
                  <a:pt x="6372" y="25320"/>
                  <a:pt x="6879" y="25399"/>
                  <a:pt x="7386" y="25399"/>
                </a:cubicBezTo>
                <a:cubicBezTo>
                  <a:pt x="7566" y="25399"/>
                  <a:pt x="7745" y="25389"/>
                  <a:pt x="7925" y="25369"/>
                </a:cubicBezTo>
                <a:cubicBezTo>
                  <a:pt x="10143" y="25157"/>
                  <a:pt x="12362" y="25157"/>
                  <a:pt x="14581" y="25131"/>
                </a:cubicBezTo>
                <a:cubicBezTo>
                  <a:pt x="15839" y="25034"/>
                  <a:pt x="17096" y="24977"/>
                  <a:pt x="18347" y="24977"/>
                </a:cubicBezTo>
                <a:cubicBezTo>
                  <a:pt x="19146" y="24977"/>
                  <a:pt x="19943" y="25000"/>
                  <a:pt x="20736" y="25052"/>
                </a:cubicBezTo>
                <a:cubicBezTo>
                  <a:pt x="21772" y="25075"/>
                  <a:pt x="22789" y="25419"/>
                  <a:pt x="23821" y="25419"/>
                </a:cubicBezTo>
                <a:cubicBezTo>
                  <a:pt x="23972" y="25419"/>
                  <a:pt x="24123" y="25412"/>
                  <a:pt x="24275" y="25395"/>
                </a:cubicBezTo>
                <a:cubicBezTo>
                  <a:pt x="24808" y="25292"/>
                  <a:pt x="25391" y="25253"/>
                  <a:pt x="26000" y="25253"/>
                </a:cubicBezTo>
                <a:cubicBezTo>
                  <a:pt x="27265" y="25253"/>
                  <a:pt x="28645" y="25420"/>
                  <a:pt x="29928" y="25527"/>
                </a:cubicBezTo>
                <a:cubicBezTo>
                  <a:pt x="30044" y="25524"/>
                  <a:pt x="30159" y="25523"/>
                  <a:pt x="30275" y="25523"/>
                </a:cubicBezTo>
                <a:cubicBezTo>
                  <a:pt x="32270" y="25523"/>
                  <a:pt x="34243" y="25936"/>
                  <a:pt x="36241" y="26161"/>
                </a:cubicBezTo>
                <a:cubicBezTo>
                  <a:pt x="36765" y="26198"/>
                  <a:pt x="37285" y="26216"/>
                  <a:pt x="37804" y="26216"/>
                </a:cubicBezTo>
                <a:cubicBezTo>
                  <a:pt x="38749" y="26216"/>
                  <a:pt x="39687" y="26158"/>
                  <a:pt x="40626" y="26055"/>
                </a:cubicBezTo>
                <a:cubicBezTo>
                  <a:pt x="42184" y="25950"/>
                  <a:pt x="43769" y="25818"/>
                  <a:pt x="45301" y="25685"/>
                </a:cubicBezTo>
                <a:cubicBezTo>
                  <a:pt x="46727" y="25633"/>
                  <a:pt x="48101" y="25157"/>
                  <a:pt x="49210" y="24286"/>
                </a:cubicBezTo>
                <a:cubicBezTo>
                  <a:pt x="50267" y="23493"/>
                  <a:pt x="51086" y="22437"/>
                  <a:pt x="51614" y="21248"/>
                </a:cubicBezTo>
                <a:cubicBezTo>
                  <a:pt x="52010" y="20403"/>
                  <a:pt x="52406" y="19399"/>
                  <a:pt x="52327" y="18395"/>
                </a:cubicBezTo>
                <a:lnTo>
                  <a:pt x="52354" y="18395"/>
                </a:lnTo>
                <a:cubicBezTo>
                  <a:pt x="52035" y="17073"/>
                  <a:pt x="50854" y="16159"/>
                  <a:pt x="49526" y="16159"/>
                </a:cubicBezTo>
                <a:cubicBezTo>
                  <a:pt x="49422" y="16159"/>
                  <a:pt x="49316" y="16165"/>
                  <a:pt x="49210" y="16176"/>
                </a:cubicBezTo>
                <a:cubicBezTo>
                  <a:pt x="47916" y="16335"/>
                  <a:pt x="46648" y="16731"/>
                  <a:pt x="45486" y="17365"/>
                </a:cubicBezTo>
                <a:cubicBezTo>
                  <a:pt x="44773" y="17761"/>
                  <a:pt x="44007" y="18422"/>
                  <a:pt x="43399" y="18739"/>
                </a:cubicBezTo>
                <a:cubicBezTo>
                  <a:pt x="43690" y="17946"/>
                  <a:pt x="43980" y="17180"/>
                  <a:pt x="44297" y="16388"/>
                </a:cubicBezTo>
                <a:cubicBezTo>
                  <a:pt x="44746" y="15093"/>
                  <a:pt x="45090" y="13773"/>
                  <a:pt x="45327" y="12426"/>
                </a:cubicBezTo>
                <a:cubicBezTo>
                  <a:pt x="45486" y="11448"/>
                  <a:pt x="45671" y="10260"/>
                  <a:pt x="45301" y="9335"/>
                </a:cubicBezTo>
                <a:cubicBezTo>
                  <a:pt x="44786" y="8609"/>
                  <a:pt x="44125" y="8356"/>
                  <a:pt x="43428" y="8356"/>
                </a:cubicBezTo>
                <a:cubicBezTo>
                  <a:pt x="42552" y="8356"/>
                  <a:pt x="41616" y="8756"/>
                  <a:pt x="40837" y="9124"/>
                </a:cubicBezTo>
                <a:cubicBezTo>
                  <a:pt x="38803" y="10075"/>
                  <a:pt x="37060" y="11818"/>
                  <a:pt x="35263" y="13456"/>
                </a:cubicBezTo>
                <a:cubicBezTo>
                  <a:pt x="35501" y="12743"/>
                  <a:pt x="35633" y="12003"/>
                  <a:pt x="35713" y="11263"/>
                </a:cubicBezTo>
                <a:cubicBezTo>
                  <a:pt x="36003" y="9045"/>
                  <a:pt x="35184" y="7116"/>
                  <a:pt x="33547" y="6641"/>
                </a:cubicBezTo>
                <a:cubicBezTo>
                  <a:pt x="33375" y="6594"/>
                  <a:pt x="33200" y="6572"/>
                  <a:pt x="33023" y="6572"/>
                </a:cubicBezTo>
                <a:cubicBezTo>
                  <a:pt x="31810" y="6572"/>
                  <a:pt x="30503" y="7594"/>
                  <a:pt x="29558" y="8516"/>
                </a:cubicBezTo>
                <a:cubicBezTo>
                  <a:pt x="28558" y="9411"/>
                  <a:pt x="27506" y="10174"/>
                  <a:pt x="26532" y="11120"/>
                </a:cubicBezTo>
                <a:lnTo>
                  <a:pt x="26532" y="11120"/>
                </a:lnTo>
                <a:cubicBezTo>
                  <a:pt x="26473" y="11164"/>
                  <a:pt x="26293" y="11306"/>
                  <a:pt x="26256" y="11343"/>
                </a:cubicBezTo>
                <a:cubicBezTo>
                  <a:pt x="26230" y="11343"/>
                  <a:pt x="26203" y="11369"/>
                  <a:pt x="26177" y="11369"/>
                </a:cubicBezTo>
                <a:cubicBezTo>
                  <a:pt x="26230" y="11052"/>
                  <a:pt x="26388" y="10101"/>
                  <a:pt x="26520" y="9441"/>
                </a:cubicBezTo>
                <a:cubicBezTo>
                  <a:pt x="27135" y="6025"/>
                  <a:pt x="26486" y="4936"/>
                  <a:pt x="25351" y="4936"/>
                </a:cubicBezTo>
                <a:cubicBezTo>
                  <a:pt x="24045" y="4936"/>
                  <a:pt x="22096" y="6377"/>
                  <a:pt x="20683" y="7380"/>
                </a:cubicBezTo>
                <a:cubicBezTo>
                  <a:pt x="19521" y="8490"/>
                  <a:pt x="18622" y="9441"/>
                  <a:pt x="17460" y="10471"/>
                </a:cubicBezTo>
                <a:cubicBezTo>
                  <a:pt x="17011" y="10894"/>
                  <a:pt x="16245" y="11633"/>
                  <a:pt x="16007" y="11660"/>
                </a:cubicBezTo>
                <a:cubicBezTo>
                  <a:pt x="16087" y="10814"/>
                  <a:pt x="16536" y="9309"/>
                  <a:pt x="16721" y="8569"/>
                </a:cubicBezTo>
                <a:cubicBezTo>
                  <a:pt x="17381" y="6694"/>
                  <a:pt x="18385" y="4871"/>
                  <a:pt x="18490" y="2732"/>
                </a:cubicBezTo>
                <a:cubicBezTo>
                  <a:pt x="18490" y="746"/>
                  <a:pt x="16983" y="0"/>
                  <a:pt x="157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4963677"/>
      </p:ext>
    </p:extLst>
  </p:cSld>
  <p:clrMapOvr>
    <a:masterClrMapping/>
  </p:clrMapOvr>
</p:sld>
</file>

<file path=ppt/theme/theme1.xml><?xml version="1.0" encoding="utf-8"?>
<a:theme xmlns:a="http://schemas.openxmlformats.org/drawingml/2006/main" name="Photosynthesis Process for Education by Slidesgo">
  <a:themeElements>
    <a:clrScheme name="Simple Light">
      <a:dk1>
        <a:srgbClr val="544139"/>
      </a:dk1>
      <a:lt1>
        <a:srgbClr val="FFEBD2"/>
      </a:lt1>
      <a:dk2>
        <a:srgbClr val="CBD17D"/>
      </a:dk2>
      <a:lt2>
        <a:srgbClr val="B3BA56"/>
      </a:lt2>
      <a:accent1>
        <a:srgbClr val="707F33"/>
      </a:accent1>
      <a:accent2>
        <a:srgbClr val="E69724"/>
      </a:accent2>
      <a:accent3>
        <a:srgbClr val="BED9D7"/>
      </a:accent3>
      <a:accent4>
        <a:srgbClr val="B36349"/>
      </a:accent4>
      <a:accent5>
        <a:srgbClr val="6E6431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213</Words>
  <Application>Microsoft Office PowerPoint</Application>
  <PresentationFormat>On-screen Show (16:9)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Patrick Hand</vt:lpstr>
      <vt:lpstr>Californian FB</vt:lpstr>
      <vt:lpstr>Rubik</vt:lpstr>
      <vt:lpstr>Myriad Pro Light</vt:lpstr>
      <vt:lpstr>Photosynthesis Process for Education by Slidesgo</vt:lpstr>
      <vt:lpstr>KARBOHIDRAT MONOSAKARIDA  AMIVA VINDHO RATU RESO 2154231011 / TIP A</vt:lpstr>
      <vt:lpstr>MONOSAKARIDA</vt:lpstr>
      <vt:lpstr>MONOSAKARIDA</vt:lpstr>
      <vt:lpstr>PENAMAAN GULA:Notasi D vs L</vt:lpstr>
      <vt:lpstr>PRINSIP SIKLISASI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MONOSAKARIDA AMIVA VINDHO RATU RESO</dc:title>
  <cp:lastModifiedBy>ASUS</cp:lastModifiedBy>
  <cp:revision>8</cp:revision>
  <dcterms:modified xsi:type="dcterms:W3CDTF">2022-03-02T07:27:35Z</dcterms:modified>
</cp:coreProperties>
</file>