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257" r:id="rId2"/>
    <p:sldId id="258" r:id="rId3"/>
    <p:sldId id="289" r:id="rId4"/>
    <p:sldId id="259" r:id="rId5"/>
    <p:sldId id="268" r:id="rId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E95FF9D-7C7B-4E10-A339-119342C2655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band1H>
    <a:band2H>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band2H>
    <a:band1V>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band1V>
    <a:band2V>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band2V>
    <a:lastCol>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lastCol>
    <a:firstCol>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firstCol>
    <a:lastRow>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lastRow>
    <a:seCell>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seCell>
    <a:swCell>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swCell>
    <a:firstRow>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firstRow>
    <a:neCell>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neCell>
    <a:nwCell>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96" d="100"/>
          <a:sy n="96" d="100"/>
        </p:scale>
        <p:origin x="618"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1059620"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9621"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620961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1049483" name="Google Shape;63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484" name="Google Shape;63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1049487" name="Google Shape;837;gbd3adce130_0_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488" name="Google Shape;838;gbd3adce130_0_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9"/>
        <p:cNvGrpSpPr/>
        <p:nvPr/>
      </p:nvGrpSpPr>
      <p:grpSpPr>
        <a:xfrm>
          <a:off x="0" y="0"/>
          <a:ext cx="0" cy="0"/>
          <a:chOff x="0" y="0"/>
          <a:chExt cx="0" cy="0"/>
        </a:xfrm>
      </p:grpSpPr>
      <p:sp>
        <p:nvSpPr>
          <p:cNvPr id="1048584" name="Google Shape;2430;gbd3adce130_0_9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585" name="Google Shape;2431;gbd3adce130_0_9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1049521" name="Google Shape;843;gbb7e0a02d0_0_18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522" name="Google Shape;844;gbb7e0a02d0_0_18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1"/>
        <p:cNvGrpSpPr/>
        <p:nvPr/>
      </p:nvGrpSpPr>
      <p:grpSpPr>
        <a:xfrm>
          <a:off x="0" y="0"/>
          <a:ext cx="0" cy="0"/>
          <a:chOff x="0" y="0"/>
          <a:chExt cx="0" cy="0"/>
        </a:xfrm>
      </p:grpSpPr>
      <p:sp>
        <p:nvSpPr>
          <p:cNvPr id="1050204" name="Google Shape;1422;gbbb5327910_0_5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205" name="Google Shape;1423;gbbb5327910_0_5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2097162" name="Google Shape;10;p2"/>
          <p:cNvPicPr preferRelativeResize="0">
            <a:picLocks/>
          </p:cNvPicPr>
          <p:nvPr/>
        </p:nvPicPr>
        <p:blipFill rotWithShape="1">
          <a:blip r:embed="rId2">
            <a:alphaModFix/>
          </a:blip>
          <a:srcRect l="845" r="845"/>
          <a:stretch>
            <a:fillRect/>
          </a:stretch>
        </p:blipFill>
        <p:spPr>
          <a:xfrm>
            <a:off x="0" y="0"/>
            <a:ext cx="9144000" cy="5143500"/>
          </a:xfrm>
          <a:prstGeom prst="rect">
            <a:avLst/>
          </a:prstGeom>
          <a:noFill/>
          <a:ln>
            <a:noFill/>
          </a:ln>
        </p:spPr>
      </p:pic>
      <p:grpSp>
        <p:nvGrpSpPr>
          <p:cNvPr id="166" name="Google Shape;11;p2"/>
          <p:cNvGrpSpPr/>
          <p:nvPr/>
        </p:nvGrpSpPr>
        <p:grpSpPr>
          <a:xfrm>
            <a:off x="-44075" y="277009"/>
            <a:ext cx="9323700" cy="4666754"/>
            <a:chOff x="-44075" y="277009"/>
            <a:chExt cx="9323700" cy="4666754"/>
          </a:xfrm>
        </p:grpSpPr>
        <p:cxnSp>
          <p:nvCxnSpPr>
            <p:cNvPr id="3145804" name="Google Shape;12;p2"/>
            <p:cNvCxnSpPr>
              <a:cxnSpLocks/>
            </p:cNvCxnSpPr>
            <p:nvPr/>
          </p:nvCxnSpPr>
          <p:spPr>
            <a:xfrm>
              <a:off x="-44075" y="277009"/>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805" name="Google Shape;13;p2"/>
            <p:cNvCxnSpPr>
              <a:cxnSpLocks/>
            </p:cNvCxnSpPr>
            <p:nvPr/>
          </p:nvCxnSpPr>
          <p:spPr>
            <a:xfrm>
              <a:off x="-44075" y="539509"/>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806" name="Google Shape;14;p2"/>
            <p:cNvCxnSpPr>
              <a:cxnSpLocks/>
            </p:cNvCxnSpPr>
            <p:nvPr/>
          </p:nvCxnSpPr>
          <p:spPr>
            <a:xfrm>
              <a:off x="-44075" y="799550"/>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807" name="Google Shape;15;p2"/>
            <p:cNvCxnSpPr>
              <a:cxnSpLocks/>
            </p:cNvCxnSpPr>
            <p:nvPr/>
          </p:nvCxnSpPr>
          <p:spPr>
            <a:xfrm>
              <a:off x="-44075" y="1062050"/>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808" name="Google Shape;16;p2"/>
            <p:cNvCxnSpPr>
              <a:cxnSpLocks/>
            </p:cNvCxnSpPr>
            <p:nvPr/>
          </p:nvCxnSpPr>
          <p:spPr>
            <a:xfrm>
              <a:off x="-44075" y="1315804"/>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809" name="Google Shape;17;p2"/>
            <p:cNvCxnSpPr>
              <a:cxnSpLocks/>
            </p:cNvCxnSpPr>
            <p:nvPr/>
          </p:nvCxnSpPr>
          <p:spPr>
            <a:xfrm>
              <a:off x="-44075" y="1578304"/>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810" name="Google Shape;18;p2"/>
            <p:cNvCxnSpPr>
              <a:cxnSpLocks/>
            </p:cNvCxnSpPr>
            <p:nvPr/>
          </p:nvCxnSpPr>
          <p:spPr>
            <a:xfrm>
              <a:off x="-44075" y="1840809"/>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811" name="Google Shape;19;p2"/>
            <p:cNvCxnSpPr>
              <a:cxnSpLocks/>
            </p:cNvCxnSpPr>
            <p:nvPr/>
          </p:nvCxnSpPr>
          <p:spPr>
            <a:xfrm>
              <a:off x="-44075" y="2103309"/>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812" name="Google Shape;20;p2"/>
            <p:cNvCxnSpPr>
              <a:cxnSpLocks/>
            </p:cNvCxnSpPr>
            <p:nvPr/>
          </p:nvCxnSpPr>
          <p:spPr>
            <a:xfrm>
              <a:off x="-44075" y="2359504"/>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813" name="Google Shape;21;p2"/>
            <p:cNvCxnSpPr>
              <a:cxnSpLocks/>
            </p:cNvCxnSpPr>
            <p:nvPr/>
          </p:nvCxnSpPr>
          <p:spPr>
            <a:xfrm>
              <a:off x="-44075" y="2613259"/>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814" name="Google Shape;22;p2"/>
            <p:cNvCxnSpPr>
              <a:cxnSpLocks/>
            </p:cNvCxnSpPr>
            <p:nvPr/>
          </p:nvCxnSpPr>
          <p:spPr>
            <a:xfrm>
              <a:off x="-44075" y="2875759"/>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815" name="Google Shape;23;p2"/>
            <p:cNvCxnSpPr>
              <a:cxnSpLocks/>
            </p:cNvCxnSpPr>
            <p:nvPr/>
          </p:nvCxnSpPr>
          <p:spPr>
            <a:xfrm>
              <a:off x="-44075" y="3138263"/>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816" name="Google Shape;24;p2"/>
            <p:cNvCxnSpPr>
              <a:cxnSpLocks/>
            </p:cNvCxnSpPr>
            <p:nvPr/>
          </p:nvCxnSpPr>
          <p:spPr>
            <a:xfrm>
              <a:off x="-44075" y="3400763"/>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817" name="Google Shape;25;p2"/>
            <p:cNvCxnSpPr>
              <a:cxnSpLocks/>
            </p:cNvCxnSpPr>
            <p:nvPr/>
          </p:nvCxnSpPr>
          <p:spPr>
            <a:xfrm>
              <a:off x="-44075" y="3650684"/>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818" name="Google Shape;26;p2"/>
            <p:cNvCxnSpPr>
              <a:cxnSpLocks/>
            </p:cNvCxnSpPr>
            <p:nvPr/>
          </p:nvCxnSpPr>
          <p:spPr>
            <a:xfrm>
              <a:off x="-44075" y="3904438"/>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819" name="Google Shape;27;p2"/>
            <p:cNvCxnSpPr>
              <a:cxnSpLocks/>
            </p:cNvCxnSpPr>
            <p:nvPr/>
          </p:nvCxnSpPr>
          <p:spPr>
            <a:xfrm>
              <a:off x="-44075" y="4166938"/>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820" name="Google Shape;28;p2"/>
            <p:cNvCxnSpPr>
              <a:cxnSpLocks/>
            </p:cNvCxnSpPr>
            <p:nvPr/>
          </p:nvCxnSpPr>
          <p:spPr>
            <a:xfrm>
              <a:off x="-44075" y="4429443"/>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821" name="Google Shape;29;p2"/>
            <p:cNvCxnSpPr>
              <a:cxnSpLocks/>
            </p:cNvCxnSpPr>
            <p:nvPr/>
          </p:nvCxnSpPr>
          <p:spPr>
            <a:xfrm>
              <a:off x="-44075" y="4691943"/>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822" name="Google Shape;30;p2"/>
            <p:cNvCxnSpPr>
              <a:cxnSpLocks/>
            </p:cNvCxnSpPr>
            <p:nvPr/>
          </p:nvCxnSpPr>
          <p:spPr>
            <a:xfrm>
              <a:off x="-44075" y="4943763"/>
              <a:ext cx="9323700" cy="0"/>
            </a:xfrm>
            <a:prstGeom prst="straightConnector1">
              <a:avLst/>
            </a:prstGeom>
            <a:noFill/>
            <a:ln w="9525" cap="flat" cmpd="sng">
              <a:solidFill>
                <a:schemeClr val="accent2"/>
              </a:solidFill>
              <a:prstDash val="dash"/>
              <a:round/>
              <a:headEnd type="none" w="med" len="med"/>
              <a:tailEnd type="none" w="med" len="med"/>
            </a:ln>
          </p:spPr>
        </p:cxnSp>
      </p:grpSp>
      <p:sp>
        <p:nvSpPr>
          <p:cNvPr id="1049283" name="Google Shape;31;p2"/>
          <p:cNvSpPr/>
          <p:nvPr/>
        </p:nvSpPr>
        <p:spPr>
          <a:xfrm>
            <a:off x="599550" y="416850"/>
            <a:ext cx="7944900" cy="4305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84" name="Google Shape;32;p2"/>
          <p:cNvSpPr txBox="1">
            <a:spLocks noGrp="1"/>
          </p:cNvSpPr>
          <p:nvPr>
            <p:ph type="ctrTitle"/>
          </p:nvPr>
        </p:nvSpPr>
        <p:spPr>
          <a:xfrm>
            <a:off x="1128716" y="1232129"/>
            <a:ext cx="3347400" cy="2118300"/>
          </a:xfrm>
          <a:prstGeom prst="rect">
            <a:avLst/>
          </a:prstGeom>
        </p:spPr>
        <p:txBody>
          <a:bodyPr spcFirstLastPara="1" wrap="square" lIns="91425" tIns="91425" rIns="91425" bIns="91425" anchor="ctr" anchorCtr="0">
            <a:normAutofit/>
          </a:bodyPr>
          <a:lstStyle>
            <a:lvl1pPr lvl="0">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49285" name="Google Shape;33;p2"/>
          <p:cNvSpPr txBox="1">
            <a:spLocks noGrp="1"/>
          </p:cNvSpPr>
          <p:nvPr>
            <p:ph type="subTitle" idx="1"/>
          </p:nvPr>
        </p:nvSpPr>
        <p:spPr>
          <a:xfrm>
            <a:off x="1128716" y="3595529"/>
            <a:ext cx="3347400" cy="252900"/>
          </a:xfrm>
          <a:prstGeom prst="rect">
            <a:avLst/>
          </a:prstGeom>
        </p:spPr>
        <p:txBody>
          <a:bodyPr spcFirstLastPara="1" wrap="square" lIns="91425" tIns="91425" rIns="91425" bIns="91425" anchor="ctr" anchorCtr="0">
            <a:normAutofit/>
          </a:bodyPr>
          <a:lstStyle>
            <a:lvl1pPr lvl="0">
              <a:lnSpc>
                <a:spcPct val="100000"/>
              </a:lnSpc>
              <a:spcBef>
                <a:spcPts val="0"/>
              </a:spcBef>
              <a:spcAft>
                <a:spcPts val="0"/>
              </a:spcAft>
              <a:buSzPts val="2800"/>
              <a:buNone/>
              <a:defRPr>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92"/>
        <p:cNvGrpSpPr/>
        <p:nvPr/>
      </p:nvGrpSpPr>
      <p:grpSpPr>
        <a:xfrm>
          <a:off x="0" y="0"/>
          <a:ext cx="0" cy="0"/>
          <a:chOff x="0" y="0"/>
          <a:chExt cx="0" cy="0"/>
        </a:xfrm>
      </p:grpSpPr>
      <p:sp>
        <p:nvSpPr>
          <p:cNvPr id="1050196" name="Google Shape;193;p10"/>
          <p:cNvSpPr/>
          <p:nvPr/>
        </p:nvSpPr>
        <p:spPr>
          <a:xfrm>
            <a:off x="-37775" y="0"/>
            <a:ext cx="8801100" cy="513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97" name="Google Shape;194;p10"/>
          <p:cNvSpPr/>
          <p:nvPr/>
        </p:nvSpPr>
        <p:spPr>
          <a:xfrm>
            <a:off x="8559475" y="0"/>
            <a:ext cx="584100" cy="5149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98" name="Google Shape;195;p10"/>
          <p:cNvSpPr/>
          <p:nvPr/>
        </p:nvSpPr>
        <p:spPr>
          <a:xfrm>
            <a:off x="-37775" y="4629675"/>
            <a:ext cx="8801100" cy="513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99" name="Google Shape;196;p10"/>
          <p:cNvSpPr/>
          <p:nvPr/>
        </p:nvSpPr>
        <p:spPr>
          <a:xfrm>
            <a:off x="-42088" y="0"/>
            <a:ext cx="584100" cy="5149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97169" name="Google Shape;197;p10"/>
          <p:cNvPicPr preferRelativeResize="0">
            <a:picLocks/>
          </p:cNvPicPr>
          <p:nvPr/>
        </p:nvPicPr>
        <p:blipFill>
          <a:blip r:embed="rId2">
            <a:alphaModFix/>
          </a:blip>
          <a:stretch>
            <a:fillRect/>
          </a:stretch>
        </p:blipFill>
        <p:spPr>
          <a:xfrm>
            <a:off x="-107472" y="0"/>
            <a:ext cx="9301152" cy="5143500"/>
          </a:xfrm>
          <a:prstGeom prst="rect">
            <a:avLst/>
          </a:prstGeom>
          <a:noFill/>
          <a:ln>
            <a:noFill/>
          </a:ln>
        </p:spPr>
      </p:pic>
      <p:sp>
        <p:nvSpPr>
          <p:cNvPr id="1050200" name="Google Shape;198;p10"/>
          <p:cNvSpPr/>
          <p:nvPr/>
        </p:nvSpPr>
        <p:spPr>
          <a:xfrm>
            <a:off x="542150" y="4131675"/>
            <a:ext cx="7997700" cy="498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01" name="Google Shape;199;p10"/>
          <p:cNvSpPr txBox="1">
            <a:spLocks noGrp="1"/>
          </p:cNvSpPr>
          <p:nvPr>
            <p:ph type="title"/>
          </p:nvPr>
        </p:nvSpPr>
        <p:spPr>
          <a:xfrm>
            <a:off x="1002025" y="4131675"/>
            <a:ext cx="7139700" cy="46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lvl1pPr>
            <a:lvl2pPr lvl="1" rtl="0">
              <a:spcBef>
                <a:spcPts val="0"/>
              </a:spcBef>
              <a:spcAft>
                <a:spcPts val="0"/>
              </a:spcAft>
              <a:buSzPts val="2800"/>
              <a:buNone/>
            </a:lvl2pPr>
            <a:lvl3pPr lvl="2" rtl="0">
              <a:spcBef>
                <a:spcPts val="0"/>
              </a:spcBef>
              <a:spcAft>
                <a:spcPts val="0"/>
              </a:spcAft>
              <a:buSzPts val="2800"/>
              <a:buNone/>
            </a:lvl3pPr>
            <a:lvl4pPr lvl="3" rtl="0">
              <a:spcBef>
                <a:spcPts val="0"/>
              </a:spcBef>
              <a:spcAft>
                <a:spcPts val="0"/>
              </a:spcAft>
              <a:buSzPts val="2800"/>
              <a:buNone/>
            </a:lvl4pPr>
            <a:lvl5pPr lvl="4" rtl="0">
              <a:spcBef>
                <a:spcPts val="0"/>
              </a:spcBef>
              <a:spcAft>
                <a:spcPts val="0"/>
              </a:spcAft>
              <a:buSzPts val="2800"/>
              <a:buNone/>
            </a:lvl5pPr>
            <a:lvl6pPr lvl="5" rtl="0">
              <a:spcBef>
                <a:spcPts val="0"/>
              </a:spcBef>
              <a:spcAft>
                <a:spcPts val="0"/>
              </a:spcAft>
              <a:buSzPts val="2800"/>
              <a:buNone/>
            </a:lvl6pPr>
            <a:lvl7pPr lvl="6" rtl="0">
              <a:spcBef>
                <a:spcPts val="0"/>
              </a:spcBef>
              <a:spcAft>
                <a:spcPts val="0"/>
              </a:spcAft>
              <a:buSzPts val="2800"/>
              <a:buNone/>
            </a:lvl7pPr>
            <a:lvl8pPr lvl="7" rtl="0">
              <a:spcBef>
                <a:spcPts val="0"/>
              </a:spcBef>
              <a:spcAft>
                <a:spcPts val="0"/>
              </a:spcAft>
              <a:buSzPts val="2800"/>
              <a:buNone/>
            </a:lvl8pPr>
            <a:lvl9pPr lvl="8" rtl="0">
              <a:spcBef>
                <a:spcPts val="0"/>
              </a:spcBef>
              <a:spcAft>
                <a:spcPts val="0"/>
              </a:spcAft>
              <a:buSzPts val="2800"/>
              <a:buNone/>
            </a:lvl9pPr>
          </a:lstStyle>
          <a:p>
            <a:endParaRPr/>
          </a:p>
        </p:txBody>
      </p:sp>
      <p:sp>
        <p:nvSpPr>
          <p:cNvPr id="1050202" name="Google Shape;200;p10"/>
          <p:cNvSpPr/>
          <p:nvPr/>
        </p:nvSpPr>
        <p:spPr>
          <a:xfrm>
            <a:off x="152874" y="1308483"/>
            <a:ext cx="28143" cy="20374"/>
          </a:xfrm>
          <a:custGeom>
            <a:avLst/>
            <a:gdLst/>
            <a:ahLst/>
            <a:cxnLst/>
            <a:rect l="l" t="t" r="r" b="b"/>
            <a:pathLst>
              <a:path w="1374" h="1375" extrusionOk="0">
                <a:moveTo>
                  <a:pt x="0" y="0"/>
                </a:moveTo>
                <a:lnTo>
                  <a:pt x="0" y="1374"/>
                </a:lnTo>
                <a:lnTo>
                  <a:pt x="1374" y="1374"/>
                </a:lnTo>
                <a:lnTo>
                  <a:pt x="0" y="0"/>
                </a:lnTo>
                <a:close/>
              </a:path>
            </a:pathLst>
          </a:custGeom>
          <a:solidFill>
            <a:srgbClr val="C3A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45921" name="Google Shape;201;p10"/>
          <p:cNvCxnSpPr>
            <a:cxnSpLocks/>
          </p:cNvCxnSpPr>
          <p:nvPr/>
        </p:nvCxnSpPr>
        <p:spPr>
          <a:xfrm>
            <a:off x="-44075" y="277009"/>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922" name="Google Shape;202;p10"/>
          <p:cNvCxnSpPr>
            <a:cxnSpLocks/>
          </p:cNvCxnSpPr>
          <p:nvPr/>
        </p:nvCxnSpPr>
        <p:spPr>
          <a:xfrm>
            <a:off x="-44075" y="539500"/>
            <a:ext cx="584100" cy="0"/>
          </a:xfrm>
          <a:prstGeom prst="straightConnector1">
            <a:avLst/>
          </a:prstGeom>
          <a:noFill/>
          <a:ln w="9525" cap="flat" cmpd="sng">
            <a:solidFill>
              <a:schemeClr val="accent2"/>
            </a:solidFill>
            <a:prstDash val="dash"/>
            <a:round/>
            <a:headEnd type="none" w="med" len="med"/>
            <a:tailEnd type="none" w="med" len="med"/>
          </a:ln>
        </p:spPr>
      </p:cxnSp>
      <p:cxnSp>
        <p:nvCxnSpPr>
          <p:cNvPr id="3145923" name="Google Shape;203;p10"/>
          <p:cNvCxnSpPr>
            <a:cxnSpLocks/>
          </p:cNvCxnSpPr>
          <p:nvPr/>
        </p:nvCxnSpPr>
        <p:spPr>
          <a:xfrm>
            <a:off x="-44075" y="799542"/>
            <a:ext cx="584100" cy="0"/>
          </a:xfrm>
          <a:prstGeom prst="straightConnector1">
            <a:avLst/>
          </a:prstGeom>
          <a:noFill/>
          <a:ln w="9525" cap="flat" cmpd="sng">
            <a:solidFill>
              <a:schemeClr val="accent2"/>
            </a:solidFill>
            <a:prstDash val="dash"/>
            <a:round/>
            <a:headEnd type="none" w="med" len="med"/>
            <a:tailEnd type="none" w="med" len="med"/>
          </a:ln>
        </p:spPr>
      </p:cxnSp>
      <p:cxnSp>
        <p:nvCxnSpPr>
          <p:cNvPr id="3145924" name="Google Shape;204;p10"/>
          <p:cNvCxnSpPr>
            <a:cxnSpLocks/>
          </p:cNvCxnSpPr>
          <p:nvPr/>
        </p:nvCxnSpPr>
        <p:spPr>
          <a:xfrm>
            <a:off x="-44075" y="1062043"/>
            <a:ext cx="584100" cy="0"/>
          </a:xfrm>
          <a:prstGeom prst="straightConnector1">
            <a:avLst/>
          </a:prstGeom>
          <a:noFill/>
          <a:ln w="9525" cap="flat" cmpd="sng">
            <a:solidFill>
              <a:schemeClr val="accent2"/>
            </a:solidFill>
            <a:prstDash val="dash"/>
            <a:round/>
            <a:headEnd type="none" w="med" len="med"/>
            <a:tailEnd type="none" w="med" len="med"/>
          </a:ln>
        </p:spPr>
      </p:cxnSp>
      <p:cxnSp>
        <p:nvCxnSpPr>
          <p:cNvPr id="3145925" name="Google Shape;205;p10"/>
          <p:cNvCxnSpPr>
            <a:cxnSpLocks/>
          </p:cNvCxnSpPr>
          <p:nvPr/>
        </p:nvCxnSpPr>
        <p:spPr>
          <a:xfrm>
            <a:off x="-44075" y="1315799"/>
            <a:ext cx="584100" cy="0"/>
          </a:xfrm>
          <a:prstGeom prst="straightConnector1">
            <a:avLst/>
          </a:prstGeom>
          <a:noFill/>
          <a:ln w="9525" cap="flat" cmpd="sng">
            <a:solidFill>
              <a:schemeClr val="accent2"/>
            </a:solidFill>
            <a:prstDash val="dash"/>
            <a:round/>
            <a:headEnd type="none" w="med" len="med"/>
            <a:tailEnd type="none" w="med" len="med"/>
          </a:ln>
        </p:spPr>
      </p:cxnSp>
      <p:cxnSp>
        <p:nvCxnSpPr>
          <p:cNvPr id="3145926" name="Google Shape;206;p10"/>
          <p:cNvCxnSpPr>
            <a:cxnSpLocks/>
          </p:cNvCxnSpPr>
          <p:nvPr/>
        </p:nvCxnSpPr>
        <p:spPr>
          <a:xfrm>
            <a:off x="-44075" y="1578300"/>
            <a:ext cx="584100" cy="0"/>
          </a:xfrm>
          <a:prstGeom prst="straightConnector1">
            <a:avLst/>
          </a:prstGeom>
          <a:noFill/>
          <a:ln w="9525" cap="flat" cmpd="sng">
            <a:solidFill>
              <a:schemeClr val="accent2"/>
            </a:solidFill>
            <a:prstDash val="dash"/>
            <a:round/>
            <a:headEnd type="none" w="med" len="med"/>
            <a:tailEnd type="none" w="med" len="med"/>
          </a:ln>
        </p:spPr>
      </p:cxnSp>
      <p:cxnSp>
        <p:nvCxnSpPr>
          <p:cNvPr id="3145927" name="Google Shape;207;p10"/>
          <p:cNvCxnSpPr>
            <a:cxnSpLocks/>
          </p:cNvCxnSpPr>
          <p:nvPr/>
        </p:nvCxnSpPr>
        <p:spPr>
          <a:xfrm>
            <a:off x="-44075" y="1840805"/>
            <a:ext cx="584100" cy="0"/>
          </a:xfrm>
          <a:prstGeom prst="straightConnector1">
            <a:avLst/>
          </a:prstGeom>
          <a:noFill/>
          <a:ln w="9525" cap="flat" cmpd="sng">
            <a:solidFill>
              <a:schemeClr val="accent2"/>
            </a:solidFill>
            <a:prstDash val="dash"/>
            <a:round/>
            <a:headEnd type="none" w="med" len="med"/>
            <a:tailEnd type="none" w="med" len="med"/>
          </a:ln>
        </p:spPr>
      </p:cxnSp>
      <p:cxnSp>
        <p:nvCxnSpPr>
          <p:cNvPr id="3145928" name="Google Shape;208;p10"/>
          <p:cNvCxnSpPr>
            <a:cxnSpLocks/>
          </p:cNvCxnSpPr>
          <p:nvPr/>
        </p:nvCxnSpPr>
        <p:spPr>
          <a:xfrm>
            <a:off x="-44075" y="2103307"/>
            <a:ext cx="584100" cy="0"/>
          </a:xfrm>
          <a:prstGeom prst="straightConnector1">
            <a:avLst/>
          </a:prstGeom>
          <a:noFill/>
          <a:ln w="9525" cap="flat" cmpd="sng">
            <a:solidFill>
              <a:schemeClr val="accent2"/>
            </a:solidFill>
            <a:prstDash val="dash"/>
            <a:round/>
            <a:headEnd type="none" w="med" len="med"/>
            <a:tailEnd type="none" w="med" len="med"/>
          </a:ln>
        </p:spPr>
      </p:cxnSp>
      <p:cxnSp>
        <p:nvCxnSpPr>
          <p:cNvPr id="3145929" name="Google Shape;209;p10"/>
          <p:cNvCxnSpPr>
            <a:cxnSpLocks/>
          </p:cNvCxnSpPr>
          <p:nvPr/>
        </p:nvCxnSpPr>
        <p:spPr>
          <a:xfrm>
            <a:off x="-44075" y="2359503"/>
            <a:ext cx="584100" cy="0"/>
          </a:xfrm>
          <a:prstGeom prst="straightConnector1">
            <a:avLst/>
          </a:prstGeom>
          <a:noFill/>
          <a:ln w="9525" cap="flat" cmpd="sng">
            <a:solidFill>
              <a:schemeClr val="accent2"/>
            </a:solidFill>
            <a:prstDash val="dash"/>
            <a:round/>
            <a:headEnd type="none" w="med" len="med"/>
            <a:tailEnd type="none" w="med" len="med"/>
          </a:ln>
        </p:spPr>
      </p:cxnSp>
      <p:cxnSp>
        <p:nvCxnSpPr>
          <p:cNvPr id="3145930" name="Google Shape;210;p10"/>
          <p:cNvCxnSpPr>
            <a:cxnSpLocks/>
          </p:cNvCxnSpPr>
          <p:nvPr/>
        </p:nvCxnSpPr>
        <p:spPr>
          <a:xfrm>
            <a:off x="-44075" y="2613259"/>
            <a:ext cx="584100" cy="0"/>
          </a:xfrm>
          <a:prstGeom prst="straightConnector1">
            <a:avLst/>
          </a:prstGeom>
          <a:noFill/>
          <a:ln w="9525" cap="flat" cmpd="sng">
            <a:solidFill>
              <a:schemeClr val="accent2"/>
            </a:solidFill>
            <a:prstDash val="dash"/>
            <a:round/>
            <a:headEnd type="none" w="med" len="med"/>
            <a:tailEnd type="none" w="med" len="med"/>
          </a:ln>
        </p:spPr>
      </p:cxnSp>
      <p:cxnSp>
        <p:nvCxnSpPr>
          <p:cNvPr id="3145931" name="Google Shape;211;p10"/>
          <p:cNvCxnSpPr>
            <a:cxnSpLocks/>
          </p:cNvCxnSpPr>
          <p:nvPr/>
        </p:nvCxnSpPr>
        <p:spPr>
          <a:xfrm>
            <a:off x="-44075" y="2875760"/>
            <a:ext cx="584100" cy="0"/>
          </a:xfrm>
          <a:prstGeom prst="straightConnector1">
            <a:avLst/>
          </a:prstGeom>
          <a:noFill/>
          <a:ln w="9525" cap="flat" cmpd="sng">
            <a:solidFill>
              <a:schemeClr val="accent2"/>
            </a:solidFill>
            <a:prstDash val="dash"/>
            <a:round/>
            <a:headEnd type="none" w="med" len="med"/>
            <a:tailEnd type="none" w="med" len="med"/>
          </a:ln>
        </p:spPr>
      </p:cxnSp>
      <p:cxnSp>
        <p:nvCxnSpPr>
          <p:cNvPr id="3145932" name="Google Shape;212;p10"/>
          <p:cNvCxnSpPr>
            <a:cxnSpLocks/>
          </p:cNvCxnSpPr>
          <p:nvPr/>
        </p:nvCxnSpPr>
        <p:spPr>
          <a:xfrm>
            <a:off x="-44075" y="3138265"/>
            <a:ext cx="584100" cy="0"/>
          </a:xfrm>
          <a:prstGeom prst="straightConnector1">
            <a:avLst/>
          </a:prstGeom>
          <a:noFill/>
          <a:ln w="9525" cap="flat" cmpd="sng">
            <a:solidFill>
              <a:schemeClr val="accent2"/>
            </a:solidFill>
            <a:prstDash val="dash"/>
            <a:round/>
            <a:headEnd type="none" w="med" len="med"/>
            <a:tailEnd type="none" w="med" len="med"/>
          </a:ln>
        </p:spPr>
      </p:cxnSp>
      <p:cxnSp>
        <p:nvCxnSpPr>
          <p:cNvPr id="3145933" name="Google Shape;213;p10"/>
          <p:cNvCxnSpPr>
            <a:cxnSpLocks/>
          </p:cNvCxnSpPr>
          <p:nvPr/>
        </p:nvCxnSpPr>
        <p:spPr>
          <a:xfrm>
            <a:off x="-44075" y="3400766"/>
            <a:ext cx="584100" cy="0"/>
          </a:xfrm>
          <a:prstGeom prst="straightConnector1">
            <a:avLst/>
          </a:prstGeom>
          <a:noFill/>
          <a:ln w="9525" cap="flat" cmpd="sng">
            <a:solidFill>
              <a:schemeClr val="accent2"/>
            </a:solidFill>
            <a:prstDash val="dash"/>
            <a:round/>
            <a:headEnd type="none" w="med" len="med"/>
            <a:tailEnd type="none" w="med" len="med"/>
          </a:ln>
        </p:spPr>
      </p:cxnSp>
      <p:cxnSp>
        <p:nvCxnSpPr>
          <p:cNvPr id="3145934" name="Google Shape;214;p10"/>
          <p:cNvCxnSpPr>
            <a:cxnSpLocks/>
          </p:cNvCxnSpPr>
          <p:nvPr/>
        </p:nvCxnSpPr>
        <p:spPr>
          <a:xfrm>
            <a:off x="-44075" y="3650688"/>
            <a:ext cx="584100" cy="0"/>
          </a:xfrm>
          <a:prstGeom prst="straightConnector1">
            <a:avLst/>
          </a:prstGeom>
          <a:noFill/>
          <a:ln w="9525" cap="flat" cmpd="sng">
            <a:solidFill>
              <a:schemeClr val="accent2"/>
            </a:solidFill>
            <a:prstDash val="dash"/>
            <a:round/>
            <a:headEnd type="none" w="med" len="med"/>
            <a:tailEnd type="none" w="med" len="med"/>
          </a:ln>
        </p:spPr>
      </p:cxnSp>
      <p:cxnSp>
        <p:nvCxnSpPr>
          <p:cNvPr id="3145935" name="Google Shape;215;p10"/>
          <p:cNvCxnSpPr>
            <a:cxnSpLocks/>
          </p:cNvCxnSpPr>
          <p:nvPr/>
        </p:nvCxnSpPr>
        <p:spPr>
          <a:xfrm>
            <a:off x="-44075" y="3904443"/>
            <a:ext cx="584100" cy="0"/>
          </a:xfrm>
          <a:prstGeom prst="straightConnector1">
            <a:avLst/>
          </a:prstGeom>
          <a:noFill/>
          <a:ln w="9525" cap="flat" cmpd="sng">
            <a:solidFill>
              <a:schemeClr val="accent2"/>
            </a:solidFill>
            <a:prstDash val="dash"/>
            <a:round/>
            <a:headEnd type="none" w="med" len="med"/>
            <a:tailEnd type="none" w="med" len="med"/>
          </a:ln>
        </p:spPr>
      </p:cxnSp>
      <p:cxnSp>
        <p:nvCxnSpPr>
          <p:cNvPr id="3145936" name="Google Shape;216;p10"/>
          <p:cNvCxnSpPr>
            <a:cxnSpLocks/>
          </p:cNvCxnSpPr>
          <p:nvPr/>
        </p:nvCxnSpPr>
        <p:spPr>
          <a:xfrm>
            <a:off x="-44075" y="4166945"/>
            <a:ext cx="584100" cy="0"/>
          </a:xfrm>
          <a:prstGeom prst="straightConnector1">
            <a:avLst/>
          </a:prstGeom>
          <a:noFill/>
          <a:ln w="9525" cap="flat" cmpd="sng">
            <a:solidFill>
              <a:schemeClr val="accent2"/>
            </a:solidFill>
            <a:prstDash val="dash"/>
            <a:round/>
            <a:headEnd type="none" w="med" len="med"/>
            <a:tailEnd type="none" w="med" len="med"/>
          </a:ln>
        </p:spPr>
      </p:cxnSp>
      <p:cxnSp>
        <p:nvCxnSpPr>
          <p:cNvPr id="3145937" name="Google Shape;217;p10"/>
          <p:cNvCxnSpPr>
            <a:cxnSpLocks/>
          </p:cNvCxnSpPr>
          <p:nvPr/>
        </p:nvCxnSpPr>
        <p:spPr>
          <a:xfrm>
            <a:off x="-44075" y="4429450"/>
            <a:ext cx="584100" cy="0"/>
          </a:xfrm>
          <a:prstGeom prst="straightConnector1">
            <a:avLst/>
          </a:prstGeom>
          <a:noFill/>
          <a:ln w="9525" cap="flat" cmpd="sng">
            <a:solidFill>
              <a:schemeClr val="accent2"/>
            </a:solidFill>
            <a:prstDash val="dash"/>
            <a:round/>
            <a:headEnd type="none" w="med" len="med"/>
            <a:tailEnd type="none" w="med" len="med"/>
          </a:ln>
        </p:spPr>
      </p:cxnSp>
      <p:cxnSp>
        <p:nvCxnSpPr>
          <p:cNvPr id="3145938" name="Google Shape;218;p10"/>
          <p:cNvCxnSpPr>
            <a:cxnSpLocks/>
          </p:cNvCxnSpPr>
          <p:nvPr/>
        </p:nvCxnSpPr>
        <p:spPr>
          <a:xfrm>
            <a:off x="-44075" y="4691943"/>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939" name="Google Shape;219;p10"/>
          <p:cNvCxnSpPr>
            <a:cxnSpLocks/>
          </p:cNvCxnSpPr>
          <p:nvPr/>
        </p:nvCxnSpPr>
        <p:spPr>
          <a:xfrm>
            <a:off x="-44075" y="4943763"/>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940" name="Google Shape;220;p10"/>
          <p:cNvCxnSpPr>
            <a:cxnSpLocks/>
          </p:cNvCxnSpPr>
          <p:nvPr/>
        </p:nvCxnSpPr>
        <p:spPr>
          <a:xfrm>
            <a:off x="8560240" y="539500"/>
            <a:ext cx="584100" cy="0"/>
          </a:xfrm>
          <a:prstGeom prst="straightConnector1">
            <a:avLst/>
          </a:prstGeom>
          <a:noFill/>
          <a:ln w="9525" cap="flat" cmpd="sng">
            <a:solidFill>
              <a:schemeClr val="accent2"/>
            </a:solidFill>
            <a:prstDash val="dash"/>
            <a:round/>
            <a:headEnd type="none" w="med" len="med"/>
            <a:tailEnd type="none" w="med" len="med"/>
          </a:ln>
        </p:spPr>
      </p:cxnSp>
      <p:cxnSp>
        <p:nvCxnSpPr>
          <p:cNvPr id="3145941" name="Google Shape;221;p10"/>
          <p:cNvCxnSpPr>
            <a:cxnSpLocks/>
          </p:cNvCxnSpPr>
          <p:nvPr/>
        </p:nvCxnSpPr>
        <p:spPr>
          <a:xfrm>
            <a:off x="8560240" y="799542"/>
            <a:ext cx="584100" cy="0"/>
          </a:xfrm>
          <a:prstGeom prst="straightConnector1">
            <a:avLst/>
          </a:prstGeom>
          <a:noFill/>
          <a:ln w="9525" cap="flat" cmpd="sng">
            <a:solidFill>
              <a:schemeClr val="accent2"/>
            </a:solidFill>
            <a:prstDash val="dash"/>
            <a:round/>
            <a:headEnd type="none" w="med" len="med"/>
            <a:tailEnd type="none" w="med" len="med"/>
          </a:ln>
        </p:spPr>
      </p:cxnSp>
      <p:cxnSp>
        <p:nvCxnSpPr>
          <p:cNvPr id="3145942" name="Google Shape;222;p10"/>
          <p:cNvCxnSpPr>
            <a:cxnSpLocks/>
          </p:cNvCxnSpPr>
          <p:nvPr/>
        </p:nvCxnSpPr>
        <p:spPr>
          <a:xfrm>
            <a:off x="8560240" y="1062043"/>
            <a:ext cx="584100" cy="0"/>
          </a:xfrm>
          <a:prstGeom prst="straightConnector1">
            <a:avLst/>
          </a:prstGeom>
          <a:noFill/>
          <a:ln w="9525" cap="flat" cmpd="sng">
            <a:solidFill>
              <a:schemeClr val="accent2"/>
            </a:solidFill>
            <a:prstDash val="dash"/>
            <a:round/>
            <a:headEnd type="none" w="med" len="med"/>
            <a:tailEnd type="none" w="med" len="med"/>
          </a:ln>
        </p:spPr>
      </p:cxnSp>
      <p:cxnSp>
        <p:nvCxnSpPr>
          <p:cNvPr id="3145943" name="Google Shape;223;p10"/>
          <p:cNvCxnSpPr>
            <a:cxnSpLocks/>
          </p:cNvCxnSpPr>
          <p:nvPr/>
        </p:nvCxnSpPr>
        <p:spPr>
          <a:xfrm>
            <a:off x="8560240" y="1315799"/>
            <a:ext cx="584100" cy="0"/>
          </a:xfrm>
          <a:prstGeom prst="straightConnector1">
            <a:avLst/>
          </a:prstGeom>
          <a:noFill/>
          <a:ln w="9525" cap="flat" cmpd="sng">
            <a:solidFill>
              <a:schemeClr val="accent2"/>
            </a:solidFill>
            <a:prstDash val="dash"/>
            <a:round/>
            <a:headEnd type="none" w="med" len="med"/>
            <a:tailEnd type="none" w="med" len="med"/>
          </a:ln>
        </p:spPr>
      </p:cxnSp>
      <p:cxnSp>
        <p:nvCxnSpPr>
          <p:cNvPr id="3145944" name="Google Shape;224;p10"/>
          <p:cNvCxnSpPr>
            <a:cxnSpLocks/>
          </p:cNvCxnSpPr>
          <p:nvPr/>
        </p:nvCxnSpPr>
        <p:spPr>
          <a:xfrm>
            <a:off x="8560240" y="1578300"/>
            <a:ext cx="584100" cy="0"/>
          </a:xfrm>
          <a:prstGeom prst="straightConnector1">
            <a:avLst/>
          </a:prstGeom>
          <a:noFill/>
          <a:ln w="9525" cap="flat" cmpd="sng">
            <a:solidFill>
              <a:schemeClr val="accent2"/>
            </a:solidFill>
            <a:prstDash val="dash"/>
            <a:round/>
            <a:headEnd type="none" w="med" len="med"/>
            <a:tailEnd type="none" w="med" len="med"/>
          </a:ln>
        </p:spPr>
      </p:cxnSp>
      <p:cxnSp>
        <p:nvCxnSpPr>
          <p:cNvPr id="3145945" name="Google Shape;225;p10"/>
          <p:cNvCxnSpPr>
            <a:cxnSpLocks/>
          </p:cNvCxnSpPr>
          <p:nvPr/>
        </p:nvCxnSpPr>
        <p:spPr>
          <a:xfrm>
            <a:off x="8560240" y="1840805"/>
            <a:ext cx="584100" cy="0"/>
          </a:xfrm>
          <a:prstGeom prst="straightConnector1">
            <a:avLst/>
          </a:prstGeom>
          <a:noFill/>
          <a:ln w="9525" cap="flat" cmpd="sng">
            <a:solidFill>
              <a:schemeClr val="accent2"/>
            </a:solidFill>
            <a:prstDash val="dash"/>
            <a:round/>
            <a:headEnd type="none" w="med" len="med"/>
            <a:tailEnd type="none" w="med" len="med"/>
          </a:ln>
        </p:spPr>
      </p:cxnSp>
      <p:cxnSp>
        <p:nvCxnSpPr>
          <p:cNvPr id="3145946" name="Google Shape;226;p10"/>
          <p:cNvCxnSpPr>
            <a:cxnSpLocks/>
          </p:cNvCxnSpPr>
          <p:nvPr/>
        </p:nvCxnSpPr>
        <p:spPr>
          <a:xfrm>
            <a:off x="8560240" y="2103307"/>
            <a:ext cx="584100" cy="0"/>
          </a:xfrm>
          <a:prstGeom prst="straightConnector1">
            <a:avLst/>
          </a:prstGeom>
          <a:noFill/>
          <a:ln w="9525" cap="flat" cmpd="sng">
            <a:solidFill>
              <a:schemeClr val="accent2"/>
            </a:solidFill>
            <a:prstDash val="dash"/>
            <a:round/>
            <a:headEnd type="none" w="med" len="med"/>
            <a:tailEnd type="none" w="med" len="med"/>
          </a:ln>
        </p:spPr>
      </p:cxnSp>
      <p:cxnSp>
        <p:nvCxnSpPr>
          <p:cNvPr id="3145947" name="Google Shape;227;p10"/>
          <p:cNvCxnSpPr>
            <a:cxnSpLocks/>
          </p:cNvCxnSpPr>
          <p:nvPr/>
        </p:nvCxnSpPr>
        <p:spPr>
          <a:xfrm>
            <a:off x="8560240" y="2359503"/>
            <a:ext cx="584100" cy="0"/>
          </a:xfrm>
          <a:prstGeom prst="straightConnector1">
            <a:avLst/>
          </a:prstGeom>
          <a:noFill/>
          <a:ln w="9525" cap="flat" cmpd="sng">
            <a:solidFill>
              <a:schemeClr val="accent2"/>
            </a:solidFill>
            <a:prstDash val="dash"/>
            <a:round/>
            <a:headEnd type="none" w="med" len="med"/>
            <a:tailEnd type="none" w="med" len="med"/>
          </a:ln>
        </p:spPr>
      </p:cxnSp>
      <p:cxnSp>
        <p:nvCxnSpPr>
          <p:cNvPr id="3145948" name="Google Shape;228;p10"/>
          <p:cNvCxnSpPr>
            <a:cxnSpLocks/>
          </p:cNvCxnSpPr>
          <p:nvPr/>
        </p:nvCxnSpPr>
        <p:spPr>
          <a:xfrm>
            <a:off x="8560240" y="2613259"/>
            <a:ext cx="584100" cy="0"/>
          </a:xfrm>
          <a:prstGeom prst="straightConnector1">
            <a:avLst/>
          </a:prstGeom>
          <a:noFill/>
          <a:ln w="9525" cap="flat" cmpd="sng">
            <a:solidFill>
              <a:schemeClr val="accent2"/>
            </a:solidFill>
            <a:prstDash val="dash"/>
            <a:round/>
            <a:headEnd type="none" w="med" len="med"/>
            <a:tailEnd type="none" w="med" len="med"/>
          </a:ln>
        </p:spPr>
      </p:cxnSp>
      <p:cxnSp>
        <p:nvCxnSpPr>
          <p:cNvPr id="3145949" name="Google Shape;229;p10"/>
          <p:cNvCxnSpPr>
            <a:cxnSpLocks/>
          </p:cNvCxnSpPr>
          <p:nvPr/>
        </p:nvCxnSpPr>
        <p:spPr>
          <a:xfrm>
            <a:off x="8560240" y="2875760"/>
            <a:ext cx="584100" cy="0"/>
          </a:xfrm>
          <a:prstGeom prst="straightConnector1">
            <a:avLst/>
          </a:prstGeom>
          <a:noFill/>
          <a:ln w="9525" cap="flat" cmpd="sng">
            <a:solidFill>
              <a:schemeClr val="accent2"/>
            </a:solidFill>
            <a:prstDash val="dash"/>
            <a:round/>
            <a:headEnd type="none" w="med" len="med"/>
            <a:tailEnd type="none" w="med" len="med"/>
          </a:ln>
        </p:spPr>
      </p:cxnSp>
      <p:cxnSp>
        <p:nvCxnSpPr>
          <p:cNvPr id="3145950" name="Google Shape;230;p10"/>
          <p:cNvCxnSpPr>
            <a:cxnSpLocks/>
          </p:cNvCxnSpPr>
          <p:nvPr/>
        </p:nvCxnSpPr>
        <p:spPr>
          <a:xfrm>
            <a:off x="8560240" y="3138265"/>
            <a:ext cx="584100" cy="0"/>
          </a:xfrm>
          <a:prstGeom prst="straightConnector1">
            <a:avLst/>
          </a:prstGeom>
          <a:noFill/>
          <a:ln w="9525" cap="flat" cmpd="sng">
            <a:solidFill>
              <a:schemeClr val="accent2"/>
            </a:solidFill>
            <a:prstDash val="dash"/>
            <a:round/>
            <a:headEnd type="none" w="med" len="med"/>
            <a:tailEnd type="none" w="med" len="med"/>
          </a:ln>
        </p:spPr>
      </p:cxnSp>
      <p:cxnSp>
        <p:nvCxnSpPr>
          <p:cNvPr id="3145951" name="Google Shape;231;p10"/>
          <p:cNvCxnSpPr>
            <a:cxnSpLocks/>
          </p:cNvCxnSpPr>
          <p:nvPr/>
        </p:nvCxnSpPr>
        <p:spPr>
          <a:xfrm>
            <a:off x="8560240" y="3400766"/>
            <a:ext cx="584100" cy="0"/>
          </a:xfrm>
          <a:prstGeom prst="straightConnector1">
            <a:avLst/>
          </a:prstGeom>
          <a:noFill/>
          <a:ln w="9525" cap="flat" cmpd="sng">
            <a:solidFill>
              <a:schemeClr val="accent2"/>
            </a:solidFill>
            <a:prstDash val="dash"/>
            <a:round/>
            <a:headEnd type="none" w="med" len="med"/>
            <a:tailEnd type="none" w="med" len="med"/>
          </a:ln>
        </p:spPr>
      </p:cxnSp>
      <p:cxnSp>
        <p:nvCxnSpPr>
          <p:cNvPr id="3145952" name="Google Shape;232;p10"/>
          <p:cNvCxnSpPr>
            <a:cxnSpLocks/>
          </p:cNvCxnSpPr>
          <p:nvPr/>
        </p:nvCxnSpPr>
        <p:spPr>
          <a:xfrm>
            <a:off x="8560240" y="3650688"/>
            <a:ext cx="584100" cy="0"/>
          </a:xfrm>
          <a:prstGeom prst="straightConnector1">
            <a:avLst/>
          </a:prstGeom>
          <a:noFill/>
          <a:ln w="9525" cap="flat" cmpd="sng">
            <a:solidFill>
              <a:schemeClr val="accent2"/>
            </a:solidFill>
            <a:prstDash val="dash"/>
            <a:round/>
            <a:headEnd type="none" w="med" len="med"/>
            <a:tailEnd type="none" w="med" len="med"/>
          </a:ln>
        </p:spPr>
      </p:cxnSp>
      <p:cxnSp>
        <p:nvCxnSpPr>
          <p:cNvPr id="3145953" name="Google Shape;233;p10"/>
          <p:cNvCxnSpPr>
            <a:cxnSpLocks/>
          </p:cNvCxnSpPr>
          <p:nvPr/>
        </p:nvCxnSpPr>
        <p:spPr>
          <a:xfrm>
            <a:off x="8560240" y="3904443"/>
            <a:ext cx="584100" cy="0"/>
          </a:xfrm>
          <a:prstGeom prst="straightConnector1">
            <a:avLst/>
          </a:prstGeom>
          <a:noFill/>
          <a:ln w="9525" cap="flat" cmpd="sng">
            <a:solidFill>
              <a:schemeClr val="accent2"/>
            </a:solidFill>
            <a:prstDash val="dash"/>
            <a:round/>
            <a:headEnd type="none" w="med" len="med"/>
            <a:tailEnd type="none" w="med" len="med"/>
          </a:ln>
        </p:spPr>
      </p:cxnSp>
      <p:cxnSp>
        <p:nvCxnSpPr>
          <p:cNvPr id="3145954" name="Google Shape;234;p10"/>
          <p:cNvCxnSpPr>
            <a:cxnSpLocks/>
          </p:cNvCxnSpPr>
          <p:nvPr/>
        </p:nvCxnSpPr>
        <p:spPr>
          <a:xfrm>
            <a:off x="8560240" y="4166945"/>
            <a:ext cx="584100" cy="0"/>
          </a:xfrm>
          <a:prstGeom prst="straightConnector1">
            <a:avLst/>
          </a:prstGeom>
          <a:noFill/>
          <a:ln w="9525" cap="flat" cmpd="sng">
            <a:solidFill>
              <a:schemeClr val="accent2"/>
            </a:solidFill>
            <a:prstDash val="dash"/>
            <a:round/>
            <a:headEnd type="none" w="med" len="med"/>
            <a:tailEnd type="none" w="med" len="med"/>
          </a:ln>
        </p:spPr>
      </p:cxnSp>
      <p:cxnSp>
        <p:nvCxnSpPr>
          <p:cNvPr id="3145955" name="Google Shape;235;p10"/>
          <p:cNvCxnSpPr>
            <a:cxnSpLocks/>
          </p:cNvCxnSpPr>
          <p:nvPr/>
        </p:nvCxnSpPr>
        <p:spPr>
          <a:xfrm>
            <a:off x="8560240" y="4429450"/>
            <a:ext cx="584100" cy="0"/>
          </a:xfrm>
          <a:prstGeom prst="straightConnector1">
            <a:avLst/>
          </a:prstGeom>
          <a:noFill/>
          <a:ln w="9525" cap="flat" cmpd="sng">
            <a:solidFill>
              <a:schemeClr val="accent2"/>
            </a:solidFill>
            <a:prstDash val="dash"/>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61"/>
        <p:cNvGrpSpPr/>
        <p:nvPr/>
      </p:nvGrpSpPr>
      <p:grpSpPr>
        <a:xfrm>
          <a:off x="0" y="0"/>
          <a:ext cx="0" cy="0"/>
          <a:chOff x="0" y="0"/>
          <a:chExt cx="0" cy="0"/>
        </a:xfrm>
      </p:grpSpPr>
      <p:sp>
        <p:nvSpPr>
          <p:cNvPr id="1059619" name="Google Shape;262;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lvl="0" indent="0" algn="r" rtl="0">
              <a:spcBef>
                <a:spcPts val="0"/>
              </a:spcBef>
              <a:spcAft>
                <a:spcPts val="0"/>
              </a:spcAft>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_3">
    <p:bg>
      <p:bgPr>
        <a:solidFill>
          <a:schemeClr val="lt2"/>
        </a:solidFill>
        <a:effectLst/>
      </p:bgPr>
    </p:bg>
    <p:spTree>
      <p:nvGrpSpPr>
        <p:cNvPr id="1" name="Shape 263"/>
        <p:cNvGrpSpPr/>
        <p:nvPr/>
      </p:nvGrpSpPr>
      <p:grpSpPr>
        <a:xfrm>
          <a:off x="0" y="0"/>
          <a:ext cx="0" cy="0"/>
          <a:chOff x="0" y="0"/>
          <a:chExt cx="0" cy="0"/>
        </a:xfrm>
      </p:grpSpPr>
      <p:pic>
        <p:nvPicPr>
          <p:cNvPr id="2097163" name="Google Shape;264;p13"/>
          <p:cNvPicPr preferRelativeResize="0">
            <a:picLocks/>
          </p:cNvPicPr>
          <p:nvPr/>
        </p:nvPicPr>
        <p:blipFill rotWithShape="1">
          <a:blip r:embed="rId2">
            <a:alphaModFix/>
          </a:blip>
          <a:srcRect l="845" r="845"/>
          <a:stretch>
            <a:fillRect/>
          </a:stretch>
        </p:blipFill>
        <p:spPr>
          <a:xfrm>
            <a:off x="0" y="0"/>
            <a:ext cx="9144000" cy="5143500"/>
          </a:xfrm>
          <a:prstGeom prst="rect">
            <a:avLst/>
          </a:prstGeom>
          <a:noFill/>
          <a:ln>
            <a:noFill/>
          </a:ln>
        </p:spPr>
      </p:pic>
      <p:grpSp>
        <p:nvGrpSpPr>
          <p:cNvPr id="175" name="Google Shape;265;p13"/>
          <p:cNvGrpSpPr/>
          <p:nvPr/>
        </p:nvGrpSpPr>
        <p:grpSpPr>
          <a:xfrm>
            <a:off x="-44075" y="277009"/>
            <a:ext cx="9323700" cy="4666754"/>
            <a:chOff x="-44075" y="277009"/>
            <a:chExt cx="9323700" cy="4666754"/>
          </a:xfrm>
        </p:grpSpPr>
        <p:cxnSp>
          <p:nvCxnSpPr>
            <p:cNvPr id="3145823" name="Google Shape;266;p13"/>
            <p:cNvCxnSpPr>
              <a:cxnSpLocks/>
            </p:cNvCxnSpPr>
            <p:nvPr/>
          </p:nvCxnSpPr>
          <p:spPr>
            <a:xfrm>
              <a:off x="-44075" y="277009"/>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824" name="Google Shape;267;p13"/>
            <p:cNvCxnSpPr>
              <a:cxnSpLocks/>
            </p:cNvCxnSpPr>
            <p:nvPr/>
          </p:nvCxnSpPr>
          <p:spPr>
            <a:xfrm>
              <a:off x="-44075" y="539509"/>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825" name="Google Shape;268;p13"/>
            <p:cNvCxnSpPr>
              <a:cxnSpLocks/>
            </p:cNvCxnSpPr>
            <p:nvPr/>
          </p:nvCxnSpPr>
          <p:spPr>
            <a:xfrm>
              <a:off x="-44075" y="799550"/>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826" name="Google Shape;269;p13"/>
            <p:cNvCxnSpPr>
              <a:cxnSpLocks/>
            </p:cNvCxnSpPr>
            <p:nvPr/>
          </p:nvCxnSpPr>
          <p:spPr>
            <a:xfrm>
              <a:off x="-44075" y="1062050"/>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827" name="Google Shape;270;p13"/>
            <p:cNvCxnSpPr>
              <a:cxnSpLocks/>
            </p:cNvCxnSpPr>
            <p:nvPr/>
          </p:nvCxnSpPr>
          <p:spPr>
            <a:xfrm>
              <a:off x="-44075" y="1315804"/>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828" name="Google Shape;271;p13"/>
            <p:cNvCxnSpPr>
              <a:cxnSpLocks/>
            </p:cNvCxnSpPr>
            <p:nvPr/>
          </p:nvCxnSpPr>
          <p:spPr>
            <a:xfrm>
              <a:off x="-44075" y="1578304"/>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829" name="Google Shape;272;p13"/>
            <p:cNvCxnSpPr>
              <a:cxnSpLocks/>
            </p:cNvCxnSpPr>
            <p:nvPr/>
          </p:nvCxnSpPr>
          <p:spPr>
            <a:xfrm>
              <a:off x="-44075" y="1840809"/>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830" name="Google Shape;273;p13"/>
            <p:cNvCxnSpPr>
              <a:cxnSpLocks/>
            </p:cNvCxnSpPr>
            <p:nvPr/>
          </p:nvCxnSpPr>
          <p:spPr>
            <a:xfrm>
              <a:off x="-44075" y="2103309"/>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831" name="Google Shape;274;p13"/>
            <p:cNvCxnSpPr>
              <a:cxnSpLocks/>
            </p:cNvCxnSpPr>
            <p:nvPr/>
          </p:nvCxnSpPr>
          <p:spPr>
            <a:xfrm>
              <a:off x="-44075" y="2359504"/>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832" name="Google Shape;275;p13"/>
            <p:cNvCxnSpPr>
              <a:cxnSpLocks/>
            </p:cNvCxnSpPr>
            <p:nvPr/>
          </p:nvCxnSpPr>
          <p:spPr>
            <a:xfrm>
              <a:off x="-44075" y="2613259"/>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833" name="Google Shape;276;p13"/>
            <p:cNvCxnSpPr>
              <a:cxnSpLocks/>
            </p:cNvCxnSpPr>
            <p:nvPr/>
          </p:nvCxnSpPr>
          <p:spPr>
            <a:xfrm>
              <a:off x="-44075" y="2875759"/>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834" name="Google Shape;277;p13"/>
            <p:cNvCxnSpPr>
              <a:cxnSpLocks/>
            </p:cNvCxnSpPr>
            <p:nvPr/>
          </p:nvCxnSpPr>
          <p:spPr>
            <a:xfrm>
              <a:off x="-44075" y="3138263"/>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835" name="Google Shape;278;p13"/>
            <p:cNvCxnSpPr>
              <a:cxnSpLocks/>
            </p:cNvCxnSpPr>
            <p:nvPr/>
          </p:nvCxnSpPr>
          <p:spPr>
            <a:xfrm>
              <a:off x="-44075" y="3400763"/>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836" name="Google Shape;279;p13"/>
            <p:cNvCxnSpPr>
              <a:cxnSpLocks/>
            </p:cNvCxnSpPr>
            <p:nvPr/>
          </p:nvCxnSpPr>
          <p:spPr>
            <a:xfrm>
              <a:off x="-44075" y="3650684"/>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837" name="Google Shape;280;p13"/>
            <p:cNvCxnSpPr>
              <a:cxnSpLocks/>
            </p:cNvCxnSpPr>
            <p:nvPr/>
          </p:nvCxnSpPr>
          <p:spPr>
            <a:xfrm>
              <a:off x="-44075" y="3904438"/>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838" name="Google Shape;281;p13"/>
            <p:cNvCxnSpPr>
              <a:cxnSpLocks/>
            </p:cNvCxnSpPr>
            <p:nvPr/>
          </p:nvCxnSpPr>
          <p:spPr>
            <a:xfrm>
              <a:off x="-44075" y="4166938"/>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839" name="Google Shape;282;p13"/>
            <p:cNvCxnSpPr>
              <a:cxnSpLocks/>
            </p:cNvCxnSpPr>
            <p:nvPr/>
          </p:nvCxnSpPr>
          <p:spPr>
            <a:xfrm>
              <a:off x="-44075" y="4429443"/>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840" name="Google Shape;283;p13"/>
            <p:cNvCxnSpPr>
              <a:cxnSpLocks/>
            </p:cNvCxnSpPr>
            <p:nvPr/>
          </p:nvCxnSpPr>
          <p:spPr>
            <a:xfrm>
              <a:off x="-44075" y="4691943"/>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841" name="Google Shape;284;p13"/>
            <p:cNvCxnSpPr>
              <a:cxnSpLocks/>
            </p:cNvCxnSpPr>
            <p:nvPr/>
          </p:nvCxnSpPr>
          <p:spPr>
            <a:xfrm>
              <a:off x="-44075" y="4943763"/>
              <a:ext cx="9323700" cy="0"/>
            </a:xfrm>
            <a:prstGeom prst="straightConnector1">
              <a:avLst/>
            </a:prstGeom>
            <a:noFill/>
            <a:ln w="9525" cap="flat" cmpd="sng">
              <a:solidFill>
                <a:schemeClr val="accent2"/>
              </a:solidFill>
              <a:prstDash val="dash"/>
              <a:round/>
              <a:headEnd type="none" w="med" len="med"/>
              <a:tailEnd type="none" w="med" len="med"/>
            </a:ln>
          </p:spPr>
        </p:cxnSp>
      </p:grpSp>
      <p:sp>
        <p:nvSpPr>
          <p:cNvPr id="1049489" name="Google Shape;285;p13"/>
          <p:cNvSpPr/>
          <p:nvPr/>
        </p:nvSpPr>
        <p:spPr>
          <a:xfrm>
            <a:off x="599550" y="416850"/>
            <a:ext cx="7944900" cy="4305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90" name="Google Shape;286;p13"/>
          <p:cNvSpPr/>
          <p:nvPr/>
        </p:nvSpPr>
        <p:spPr>
          <a:xfrm>
            <a:off x="713225" y="559008"/>
            <a:ext cx="7717500" cy="4059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91" name="Google Shape;287;p13"/>
          <p:cNvSpPr txBox="1">
            <a:spLocks noGrp="1"/>
          </p:cNvSpPr>
          <p:nvPr>
            <p:ph type="subTitle" idx="1"/>
          </p:nvPr>
        </p:nvSpPr>
        <p:spPr>
          <a:xfrm>
            <a:off x="2084658" y="1404259"/>
            <a:ext cx="1895700" cy="396900"/>
          </a:xfrm>
          <a:prstGeom prst="rect">
            <a:avLst/>
          </a:prstGeom>
        </p:spPr>
        <p:txBody>
          <a:bodyPr spcFirstLastPara="1" wrap="square" lIns="91425" tIns="91425" rIns="91425" bIns="91425" anchor="t" anchorCtr="0">
            <a:normAutofit/>
          </a:bodyPr>
          <a:lstStyle>
            <a:lvl1pPr lvl="0" rtl="0">
              <a:spcBef>
                <a:spcPts val="0"/>
              </a:spcBef>
              <a:spcAft>
                <a:spcPts val="0"/>
              </a:spcAft>
              <a:buNone/>
              <a:defRPr sz="2000" b="1">
                <a:solidFill>
                  <a:schemeClr val="dk1"/>
                </a:solidFill>
                <a:latin typeface="DM Serif Display"/>
                <a:ea typeface="DM Serif Display"/>
                <a:cs typeface="DM Serif Display"/>
                <a:sym typeface="DM Serif Display"/>
              </a:defRPr>
            </a:lvl1pPr>
            <a:lvl2pPr lvl="1" rtl="0">
              <a:spcBef>
                <a:spcPts val="1200"/>
              </a:spcBef>
              <a:spcAft>
                <a:spcPts val="0"/>
              </a:spcAft>
              <a:buNone/>
              <a:defRPr sz="2000">
                <a:solidFill>
                  <a:schemeClr val="dk1"/>
                </a:solidFill>
                <a:latin typeface="DM Serif Display"/>
                <a:ea typeface="DM Serif Display"/>
                <a:cs typeface="DM Serif Display"/>
                <a:sym typeface="DM Serif Display"/>
              </a:defRPr>
            </a:lvl2pPr>
            <a:lvl3pPr lvl="2" rtl="0">
              <a:spcBef>
                <a:spcPts val="1200"/>
              </a:spcBef>
              <a:spcAft>
                <a:spcPts val="0"/>
              </a:spcAft>
              <a:buNone/>
              <a:defRPr sz="2000">
                <a:solidFill>
                  <a:schemeClr val="dk1"/>
                </a:solidFill>
                <a:latin typeface="DM Serif Display"/>
                <a:ea typeface="DM Serif Display"/>
                <a:cs typeface="DM Serif Display"/>
                <a:sym typeface="DM Serif Display"/>
              </a:defRPr>
            </a:lvl3pPr>
            <a:lvl4pPr lvl="3" rtl="0">
              <a:spcBef>
                <a:spcPts val="1200"/>
              </a:spcBef>
              <a:spcAft>
                <a:spcPts val="0"/>
              </a:spcAft>
              <a:buNone/>
              <a:defRPr sz="2000">
                <a:solidFill>
                  <a:schemeClr val="dk1"/>
                </a:solidFill>
                <a:latin typeface="DM Serif Display"/>
                <a:ea typeface="DM Serif Display"/>
                <a:cs typeface="DM Serif Display"/>
                <a:sym typeface="DM Serif Display"/>
              </a:defRPr>
            </a:lvl4pPr>
            <a:lvl5pPr lvl="4" rtl="0">
              <a:spcBef>
                <a:spcPts val="1200"/>
              </a:spcBef>
              <a:spcAft>
                <a:spcPts val="0"/>
              </a:spcAft>
              <a:buNone/>
              <a:defRPr sz="2000">
                <a:solidFill>
                  <a:schemeClr val="dk1"/>
                </a:solidFill>
                <a:latin typeface="DM Serif Display"/>
                <a:ea typeface="DM Serif Display"/>
                <a:cs typeface="DM Serif Display"/>
                <a:sym typeface="DM Serif Display"/>
              </a:defRPr>
            </a:lvl5pPr>
            <a:lvl6pPr lvl="5" rtl="0">
              <a:spcBef>
                <a:spcPts val="1200"/>
              </a:spcBef>
              <a:spcAft>
                <a:spcPts val="0"/>
              </a:spcAft>
              <a:buNone/>
              <a:defRPr sz="2000">
                <a:solidFill>
                  <a:schemeClr val="dk1"/>
                </a:solidFill>
                <a:latin typeface="DM Serif Display"/>
                <a:ea typeface="DM Serif Display"/>
                <a:cs typeface="DM Serif Display"/>
                <a:sym typeface="DM Serif Display"/>
              </a:defRPr>
            </a:lvl6pPr>
            <a:lvl7pPr lvl="6" rtl="0">
              <a:spcBef>
                <a:spcPts val="1200"/>
              </a:spcBef>
              <a:spcAft>
                <a:spcPts val="0"/>
              </a:spcAft>
              <a:buNone/>
              <a:defRPr sz="2000">
                <a:solidFill>
                  <a:schemeClr val="dk1"/>
                </a:solidFill>
                <a:latin typeface="DM Serif Display"/>
                <a:ea typeface="DM Serif Display"/>
                <a:cs typeface="DM Serif Display"/>
                <a:sym typeface="DM Serif Display"/>
              </a:defRPr>
            </a:lvl7pPr>
            <a:lvl8pPr lvl="7" rtl="0">
              <a:spcBef>
                <a:spcPts val="1200"/>
              </a:spcBef>
              <a:spcAft>
                <a:spcPts val="0"/>
              </a:spcAft>
              <a:buNone/>
              <a:defRPr sz="2000">
                <a:solidFill>
                  <a:schemeClr val="dk1"/>
                </a:solidFill>
                <a:latin typeface="DM Serif Display"/>
                <a:ea typeface="DM Serif Display"/>
                <a:cs typeface="DM Serif Display"/>
                <a:sym typeface="DM Serif Display"/>
              </a:defRPr>
            </a:lvl8pPr>
            <a:lvl9pPr lvl="8" rtl="0">
              <a:spcBef>
                <a:spcPts val="1200"/>
              </a:spcBef>
              <a:spcAft>
                <a:spcPts val="1200"/>
              </a:spcAft>
              <a:buNone/>
              <a:defRPr sz="2000">
                <a:solidFill>
                  <a:schemeClr val="dk1"/>
                </a:solidFill>
                <a:latin typeface="DM Serif Display"/>
                <a:ea typeface="DM Serif Display"/>
                <a:cs typeface="DM Serif Display"/>
                <a:sym typeface="DM Serif Display"/>
              </a:defRPr>
            </a:lvl9pPr>
          </a:lstStyle>
          <a:p>
            <a:endParaRPr/>
          </a:p>
        </p:txBody>
      </p:sp>
      <p:sp>
        <p:nvSpPr>
          <p:cNvPr id="1049492" name="Google Shape;288;p13"/>
          <p:cNvSpPr txBox="1">
            <a:spLocks noGrp="1"/>
          </p:cNvSpPr>
          <p:nvPr>
            <p:ph type="subTitle" idx="2"/>
          </p:nvPr>
        </p:nvSpPr>
        <p:spPr>
          <a:xfrm>
            <a:off x="2084650" y="1740375"/>
            <a:ext cx="2229900" cy="5727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None/>
            </a:lvl1pPr>
            <a:lvl2pPr lvl="1" rtl="0">
              <a:lnSpc>
                <a:spcPct val="100000"/>
              </a:lnSpc>
              <a:spcBef>
                <a:spcPts val="1200"/>
              </a:spcBef>
              <a:spcAft>
                <a:spcPts val="0"/>
              </a:spcAft>
              <a:buNone/>
            </a:lvl2pPr>
            <a:lvl3pPr lvl="2" rtl="0">
              <a:lnSpc>
                <a:spcPct val="100000"/>
              </a:lnSpc>
              <a:spcBef>
                <a:spcPts val="1200"/>
              </a:spcBef>
              <a:spcAft>
                <a:spcPts val="0"/>
              </a:spcAft>
              <a:buNone/>
            </a:lvl3pPr>
            <a:lvl4pPr lvl="3" rtl="0">
              <a:lnSpc>
                <a:spcPct val="100000"/>
              </a:lnSpc>
              <a:spcBef>
                <a:spcPts val="1200"/>
              </a:spcBef>
              <a:spcAft>
                <a:spcPts val="0"/>
              </a:spcAft>
              <a:buNone/>
            </a:lvl4pPr>
            <a:lvl5pPr lvl="4" rtl="0">
              <a:lnSpc>
                <a:spcPct val="100000"/>
              </a:lnSpc>
              <a:spcBef>
                <a:spcPts val="1200"/>
              </a:spcBef>
              <a:spcAft>
                <a:spcPts val="0"/>
              </a:spcAft>
              <a:buNone/>
            </a:lvl5pPr>
            <a:lvl6pPr lvl="5" rtl="0">
              <a:lnSpc>
                <a:spcPct val="100000"/>
              </a:lnSpc>
              <a:spcBef>
                <a:spcPts val="1200"/>
              </a:spcBef>
              <a:spcAft>
                <a:spcPts val="0"/>
              </a:spcAft>
              <a:buNone/>
            </a:lvl6pPr>
            <a:lvl7pPr lvl="6" rtl="0">
              <a:lnSpc>
                <a:spcPct val="100000"/>
              </a:lnSpc>
              <a:spcBef>
                <a:spcPts val="1200"/>
              </a:spcBef>
              <a:spcAft>
                <a:spcPts val="0"/>
              </a:spcAft>
              <a:buNone/>
            </a:lvl7pPr>
            <a:lvl8pPr lvl="7" rtl="0">
              <a:lnSpc>
                <a:spcPct val="100000"/>
              </a:lnSpc>
              <a:spcBef>
                <a:spcPts val="1200"/>
              </a:spcBef>
              <a:spcAft>
                <a:spcPts val="0"/>
              </a:spcAft>
              <a:buNone/>
            </a:lvl8pPr>
            <a:lvl9pPr lvl="8" rtl="0">
              <a:lnSpc>
                <a:spcPct val="100000"/>
              </a:lnSpc>
              <a:spcBef>
                <a:spcPts val="1200"/>
              </a:spcBef>
              <a:spcAft>
                <a:spcPts val="1200"/>
              </a:spcAft>
              <a:buNone/>
            </a:lvl9pPr>
          </a:lstStyle>
          <a:p>
            <a:endParaRPr/>
          </a:p>
        </p:txBody>
      </p:sp>
      <p:sp>
        <p:nvSpPr>
          <p:cNvPr id="1049493" name="Google Shape;289;p13"/>
          <p:cNvSpPr txBox="1">
            <a:spLocks noGrp="1"/>
          </p:cNvSpPr>
          <p:nvPr>
            <p:ph type="subTitle" idx="3"/>
          </p:nvPr>
        </p:nvSpPr>
        <p:spPr>
          <a:xfrm>
            <a:off x="6042407" y="1404934"/>
            <a:ext cx="1895700" cy="396900"/>
          </a:xfrm>
          <a:prstGeom prst="rect">
            <a:avLst/>
          </a:prstGeom>
        </p:spPr>
        <p:txBody>
          <a:bodyPr spcFirstLastPara="1" wrap="square" lIns="91425" tIns="91425" rIns="91425" bIns="91425" anchor="t" anchorCtr="0">
            <a:normAutofit/>
          </a:bodyPr>
          <a:lstStyle>
            <a:lvl1pPr lvl="0" rtl="0">
              <a:spcBef>
                <a:spcPts val="0"/>
              </a:spcBef>
              <a:spcAft>
                <a:spcPts val="0"/>
              </a:spcAft>
              <a:buNone/>
              <a:defRPr sz="2000" b="1">
                <a:solidFill>
                  <a:schemeClr val="dk1"/>
                </a:solidFill>
                <a:latin typeface="DM Serif Display"/>
                <a:ea typeface="DM Serif Display"/>
                <a:cs typeface="DM Serif Display"/>
                <a:sym typeface="DM Serif Display"/>
              </a:defRPr>
            </a:lvl1pPr>
            <a:lvl2pPr lvl="1" rtl="0">
              <a:spcBef>
                <a:spcPts val="1200"/>
              </a:spcBef>
              <a:spcAft>
                <a:spcPts val="0"/>
              </a:spcAft>
              <a:buNone/>
              <a:defRPr sz="2000">
                <a:solidFill>
                  <a:schemeClr val="dk1"/>
                </a:solidFill>
                <a:latin typeface="DM Serif Display"/>
                <a:ea typeface="DM Serif Display"/>
                <a:cs typeface="DM Serif Display"/>
                <a:sym typeface="DM Serif Display"/>
              </a:defRPr>
            </a:lvl2pPr>
            <a:lvl3pPr lvl="2" rtl="0">
              <a:spcBef>
                <a:spcPts val="1200"/>
              </a:spcBef>
              <a:spcAft>
                <a:spcPts val="0"/>
              </a:spcAft>
              <a:buNone/>
              <a:defRPr sz="2000">
                <a:solidFill>
                  <a:schemeClr val="dk1"/>
                </a:solidFill>
                <a:latin typeface="DM Serif Display"/>
                <a:ea typeface="DM Serif Display"/>
                <a:cs typeface="DM Serif Display"/>
                <a:sym typeface="DM Serif Display"/>
              </a:defRPr>
            </a:lvl3pPr>
            <a:lvl4pPr lvl="3" rtl="0">
              <a:spcBef>
                <a:spcPts val="1200"/>
              </a:spcBef>
              <a:spcAft>
                <a:spcPts val="0"/>
              </a:spcAft>
              <a:buNone/>
              <a:defRPr sz="2000">
                <a:solidFill>
                  <a:schemeClr val="dk1"/>
                </a:solidFill>
                <a:latin typeface="DM Serif Display"/>
                <a:ea typeface="DM Serif Display"/>
                <a:cs typeface="DM Serif Display"/>
                <a:sym typeface="DM Serif Display"/>
              </a:defRPr>
            </a:lvl4pPr>
            <a:lvl5pPr lvl="4" rtl="0">
              <a:spcBef>
                <a:spcPts val="1200"/>
              </a:spcBef>
              <a:spcAft>
                <a:spcPts val="0"/>
              </a:spcAft>
              <a:buNone/>
              <a:defRPr sz="2000">
                <a:solidFill>
                  <a:schemeClr val="dk1"/>
                </a:solidFill>
                <a:latin typeface="DM Serif Display"/>
                <a:ea typeface="DM Serif Display"/>
                <a:cs typeface="DM Serif Display"/>
                <a:sym typeface="DM Serif Display"/>
              </a:defRPr>
            </a:lvl5pPr>
            <a:lvl6pPr lvl="5" rtl="0">
              <a:spcBef>
                <a:spcPts val="1200"/>
              </a:spcBef>
              <a:spcAft>
                <a:spcPts val="0"/>
              </a:spcAft>
              <a:buNone/>
              <a:defRPr sz="2000">
                <a:solidFill>
                  <a:schemeClr val="dk1"/>
                </a:solidFill>
                <a:latin typeface="DM Serif Display"/>
                <a:ea typeface="DM Serif Display"/>
                <a:cs typeface="DM Serif Display"/>
                <a:sym typeface="DM Serif Display"/>
              </a:defRPr>
            </a:lvl6pPr>
            <a:lvl7pPr lvl="6" rtl="0">
              <a:spcBef>
                <a:spcPts val="1200"/>
              </a:spcBef>
              <a:spcAft>
                <a:spcPts val="0"/>
              </a:spcAft>
              <a:buNone/>
              <a:defRPr sz="2000">
                <a:solidFill>
                  <a:schemeClr val="dk1"/>
                </a:solidFill>
                <a:latin typeface="DM Serif Display"/>
                <a:ea typeface="DM Serif Display"/>
                <a:cs typeface="DM Serif Display"/>
                <a:sym typeface="DM Serif Display"/>
              </a:defRPr>
            </a:lvl7pPr>
            <a:lvl8pPr lvl="7" rtl="0">
              <a:spcBef>
                <a:spcPts val="1200"/>
              </a:spcBef>
              <a:spcAft>
                <a:spcPts val="0"/>
              </a:spcAft>
              <a:buNone/>
              <a:defRPr sz="2000">
                <a:solidFill>
                  <a:schemeClr val="dk1"/>
                </a:solidFill>
                <a:latin typeface="DM Serif Display"/>
                <a:ea typeface="DM Serif Display"/>
                <a:cs typeface="DM Serif Display"/>
                <a:sym typeface="DM Serif Display"/>
              </a:defRPr>
            </a:lvl8pPr>
            <a:lvl9pPr lvl="8" rtl="0">
              <a:spcBef>
                <a:spcPts val="1200"/>
              </a:spcBef>
              <a:spcAft>
                <a:spcPts val="1200"/>
              </a:spcAft>
              <a:buNone/>
              <a:defRPr sz="2000">
                <a:solidFill>
                  <a:schemeClr val="dk1"/>
                </a:solidFill>
                <a:latin typeface="DM Serif Display"/>
                <a:ea typeface="DM Serif Display"/>
                <a:cs typeface="DM Serif Display"/>
                <a:sym typeface="DM Serif Display"/>
              </a:defRPr>
            </a:lvl9pPr>
          </a:lstStyle>
          <a:p>
            <a:endParaRPr/>
          </a:p>
        </p:txBody>
      </p:sp>
      <p:sp>
        <p:nvSpPr>
          <p:cNvPr id="1049494" name="Google Shape;290;p13"/>
          <p:cNvSpPr txBox="1">
            <a:spLocks noGrp="1"/>
          </p:cNvSpPr>
          <p:nvPr>
            <p:ph type="subTitle" idx="4"/>
          </p:nvPr>
        </p:nvSpPr>
        <p:spPr>
          <a:xfrm>
            <a:off x="6042400" y="1741175"/>
            <a:ext cx="2229900" cy="5727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None/>
            </a:lvl1pPr>
            <a:lvl2pPr lvl="1" rtl="0">
              <a:lnSpc>
                <a:spcPct val="100000"/>
              </a:lnSpc>
              <a:spcBef>
                <a:spcPts val="1200"/>
              </a:spcBef>
              <a:spcAft>
                <a:spcPts val="0"/>
              </a:spcAft>
              <a:buNone/>
            </a:lvl2pPr>
            <a:lvl3pPr lvl="2" rtl="0">
              <a:lnSpc>
                <a:spcPct val="100000"/>
              </a:lnSpc>
              <a:spcBef>
                <a:spcPts val="1200"/>
              </a:spcBef>
              <a:spcAft>
                <a:spcPts val="0"/>
              </a:spcAft>
              <a:buNone/>
            </a:lvl3pPr>
            <a:lvl4pPr lvl="3" rtl="0">
              <a:lnSpc>
                <a:spcPct val="100000"/>
              </a:lnSpc>
              <a:spcBef>
                <a:spcPts val="1200"/>
              </a:spcBef>
              <a:spcAft>
                <a:spcPts val="0"/>
              </a:spcAft>
              <a:buNone/>
            </a:lvl4pPr>
            <a:lvl5pPr lvl="4" rtl="0">
              <a:lnSpc>
                <a:spcPct val="100000"/>
              </a:lnSpc>
              <a:spcBef>
                <a:spcPts val="1200"/>
              </a:spcBef>
              <a:spcAft>
                <a:spcPts val="0"/>
              </a:spcAft>
              <a:buNone/>
            </a:lvl5pPr>
            <a:lvl6pPr lvl="5" rtl="0">
              <a:lnSpc>
                <a:spcPct val="100000"/>
              </a:lnSpc>
              <a:spcBef>
                <a:spcPts val="1200"/>
              </a:spcBef>
              <a:spcAft>
                <a:spcPts val="0"/>
              </a:spcAft>
              <a:buNone/>
            </a:lvl6pPr>
            <a:lvl7pPr lvl="6" rtl="0">
              <a:lnSpc>
                <a:spcPct val="100000"/>
              </a:lnSpc>
              <a:spcBef>
                <a:spcPts val="1200"/>
              </a:spcBef>
              <a:spcAft>
                <a:spcPts val="0"/>
              </a:spcAft>
              <a:buNone/>
            </a:lvl7pPr>
            <a:lvl8pPr lvl="7" rtl="0">
              <a:lnSpc>
                <a:spcPct val="100000"/>
              </a:lnSpc>
              <a:spcBef>
                <a:spcPts val="1200"/>
              </a:spcBef>
              <a:spcAft>
                <a:spcPts val="0"/>
              </a:spcAft>
              <a:buNone/>
            </a:lvl8pPr>
            <a:lvl9pPr lvl="8" rtl="0">
              <a:lnSpc>
                <a:spcPct val="100000"/>
              </a:lnSpc>
              <a:spcBef>
                <a:spcPts val="1200"/>
              </a:spcBef>
              <a:spcAft>
                <a:spcPts val="1200"/>
              </a:spcAft>
              <a:buNone/>
            </a:lvl9pPr>
          </a:lstStyle>
          <a:p>
            <a:endParaRPr/>
          </a:p>
        </p:txBody>
      </p:sp>
      <p:sp>
        <p:nvSpPr>
          <p:cNvPr id="1049495" name="Google Shape;291;p13"/>
          <p:cNvSpPr txBox="1">
            <a:spLocks noGrp="1"/>
          </p:cNvSpPr>
          <p:nvPr>
            <p:ph type="subTitle" idx="5"/>
          </p:nvPr>
        </p:nvSpPr>
        <p:spPr>
          <a:xfrm>
            <a:off x="2084658" y="2902582"/>
            <a:ext cx="1895700" cy="396900"/>
          </a:xfrm>
          <a:prstGeom prst="rect">
            <a:avLst/>
          </a:prstGeom>
        </p:spPr>
        <p:txBody>
          <a:bodyPr spcFirstLastPara="1" wrap="square" lIns="91425" tIns="91425" rIns="91425" bIns="91425" anchor="t" anchorCtr="0">
            <a:normAutofit/>
          </a:bodyPr>
          <a:lstStyle>
            <a:lvl1pPr lvl="0" rtl="0">
              <a:spcBef>
                <a:spcPts val="0"/>
              </a:spcBef>
              <a:spcAft>
                <a:spcPts val="0"/>
              </a:spcAft>
              <a:buNone/>
              <a:defRPr sz="2000" b="1">
                <a:solidFill>
                  <a:schemeClr val="dk1"/>
                </a:solidFill>
                <a:latin typeface="DM Serif Display"/>
                <a:ea typeface="DM Serif Display"/>
                <a:cs typeface="DM Serif Display"/>
                <a:sym typeface="DM Serif Display"/>
              </a:defRPr>
            </a:lvl1pPr>
            <a:lvl2pPr lvl="1" rtl="0">
              <a:spcBef>
                <a:spcPts val="1200"/>
              </a:spcBef>
              <a:spcAft>
                <a:spcPts val="0"/>
              </a:spcAft>
              <a:buNone/>
              <a:defRPr sz="2000">
                <a:solidFill>
                  <a:schemeClr val="dk1"/>
                </a:solidFill>
                <a:latin typeface="DM Serif Display"/>
                <a:ea typeface="DM Serif Display"/>
                <a:cs typeface="DM Serif Display"/>
                <a:sym typeface="DM Serif Display"/>
              </a:defRPr>
            </a:lvl2pPr>
            <a:lvl3pPr lvl="2" rtl="0">
              <a:spcBef>
                <a:spcPts val="1200"/>
              </a:spcBef>
              <a:spcAft>
                <a:spcPts val="0"/>
              </a:spcAft>
              <a:buNone/>
              <a:defRPr sz="2000">
                <a:solidFill>
                  <a:schemeClr val="dk1"/>
                </a:solidFill>
                <a:latin typeface="DM Serif Display"/>
                <a:ea typeface="DM Serif Display"/>
                <a:cs typeface="DM Serif Display"/>
                <a:sym typeface="DM Serif Display"/>
              </a:defRPr>
            </a:lvl3pPr>
            <a:lvl4pPr lvl="3" rtl="0">
              <a:spcBef>
                <a:spcPts val="1200"/>
              </a:spcBef>
              <a:spcAft>
                <a:spcPts val="0"/>
              </a:spcAft>
              <a:buNone/>
              <a:defRPr sz="2000">
                <a:solidFill>
                  <a:schemeClr val="dk1"/>
                </a:solidFill>
                <a:latin typeface="DM Serif Display"/>
                <a:ea typeface="DM Serif Display"/>
                <a:cs typeface="DM Serif Display"/>
                <a:sym typeface="DM Serif Display"/>
              </a:defRPr>
            </a:lvl4pPr>
            <a:lvl5pPr lvl="4" rtl="0">
              <a:spcBef>
                <a:spcPts val="1200"/>
              </a:spcBef>
              <a:spcAft>
                <a:spcPts val="0"/>
              </a:spcAft>
              <a:buNone/>
              <a:defRPr sz="2000">
                <a:solidFill>
                  <a:schemeClr val="dk1"/>
                </a:solidFill>
                <a:latin typeface="DM Serif Display"/>
                <a:ea typeface="DM Serif Display"/>
                <a:cs typeface="DM Serif Display"/>
                <a:sym typeface="DM Serif Display"/>
              </a:defRPr>
            </a:lvl5pPr>
            <a:lvl6pPr lvl="5" rtl="0">
              <a:spcBef>
                <a:spcPts val="1200"/>
              </a:spcBef>
              <a:spcAft>
                <a:spcPts val="0"/>
              </a:spcAft>
              <a:buNone/>
              <a:defRPr sz="2000">
                <a:solidFill>
                  <a:schemeClr val="dk1"/>
                </a:solidFill>
                <a:latin typeface="DM Serif Display"/>
                <a:ea typeface="DM Serif Display"/>
                <a:cs typeface="DM Serif Display"/>
                <a:sym typeface="DM Serif Display"/>
              </a:defRPr>
            </a:lvl6pPr>
            <a:lvl7pPr lvl="6" rtl="0">
              <a:spcBef>
                <a:spcPts val="1200"/>
              </a:spcBef>
              <a:spcAft>
                <a:spcPts val="0"/>
              </a:spcAft>
              <a:buNone/>
              <a:defRPr sz="2000">
                <a:solidFill>
                  <a:schemeClr val="dk1"/>
                </a:solidFill>
                <a:latin typeface="DM Serif Display"/>
                <a:ea typeface="DM Serif Display"/>
                <a:cs typeface="DM Serif Display"/>
                <a:sym typeface="DM Serif Display"/>
              </a:defRPr>
            </a:lvl7pPr>
            <a:lvl8pPr lvl="7" rtl="0">
              <a:spcBef>
                <a:spcPts val="1200"/>
              </a:spcBef>
              <a:spcAft>
                <a:spcPts val="0"/>
              </a:spcAft>
              <a:buNone/>
              <a:defRPr sz="2000">
                <a:solidFill>
                  <a:schemeClr val="dk1"/>
                </a:solidFill>
                <a:latin typeface="DM Serif Display"/>
                <a:ea typeface="DM Serif Display"/>
                <a:cs typeface="DM Serif Display"/>
                <a:sym typeface="DM Serif Display"/>
              </a:defRPr>
            </a:lvl8pPr>
            <a:lvl9pPr lvl="8" rtl="0">
              <a:spcBef>
                <a:spcPts val="1200"/>
              </a:spcBef>
              <a:spcAft>
                <a:spcPts val="1200"/>
              </a:spcAft>
              <a:buNone/>
              <a:defRPr sz="2000">
                <a:solidFill>
                  <a:schemeClr val="dk1"/>
                </a:solidFill>
                <a:latin typeface="DM Serif Display"/>
                <a:ea typeface="DM Serif Display"/>
                <a:cs typeface="DM Serif Display"/>
                <a:sym typeface="DM Serif Display"/>
              </a:defRPr>
            </a:lvl9pPr>
          </a:lstStyle>
          <a:p>
            <a:endParaRPr/>
          </a:p>
        </p:txBody>
      </p:sp>
      <p:sp>
        <p:nvSpPr>
          <p:cNvPr id="1049496" name="Google Shape;292;p13"/>
          <p:cNvSpPr txBox="1">
            <a:spLocks noGrp="1"/>
          </p:cNvSpPr>
          <p:nvPr>
            <p:ph type="subTitle" idx="6"/>
          </p:nvPr>
        </p:nvSpPr>
        <p:spPr>
          <a:xfrm>
            <a:off x="2084651" y="3244850"/>
            <a:ext cx="2229900" cy="5727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None/>
            </a:lvl1pPr>
            <a:lvl2pPr lvl="1" rtl="0">
              <a:lnSpc>
                <a:spcPct val="100000"/>
              </a:lnSpc>
              <a:spcBef>
                <a:spcPts val="1200"/>
              </a:spcBef>
              <a:spcAft>
                <a:spcPts val="0"/>
              </a:spcAft>
              <a:buNone/>
            </a:lvl2pPr>
            <a:lvl3pPr lvl="2" rtl="0">
              <a:lnSpc>
                <a:spcPct val="100000"/>
              </a:lnSpc>
              <a:spcBef>
                <a:spcPts val="1200"/>
              </a:spcBef>
              <a:spcAft>
                <a:spcPts val="0"/>
              </a:spcAft>
              <a:buNone/>
            </a:lvl3pPr>
            <a:lvl4pPr lvl="3" rtl="0">
              <a:lnSpc>
                <a:spcPct val="100000"/>
              </a:lnSpc>
              <a:spcBef>
                <a:spcPts val="1200"/>
              </a:spcBef>
              <a:spcAft>
                <a:spcPts val="0"/>
              </a:spcAft>
              <a:buNone/>
            </a:lvl4pPr>
            <a:lvl5pPr lvl="4" rtl="0">
              <a:lnSpc>
                <a:spcPct val="100000"/>
              </a:lnSpc>
              <a:spcBef>
                <a:spcPts val="1200"/>
              </a:spcBef>
              <a:spcAft>
                <a:spcPts val="0"/>
              </a:spcAft>
              <a:buNone/>
            </a:lvl5pPr>
            <a:lvl6pPr lvl="5" rtl="0">
              <a:lnSpc>
                <a:spcPct val="100000"/>
              </a:lnSpc>
              <a:spcBef>
                <a:spcPts val="1200"/>
              </a:spcBef>
              <a:spcAft>
                <a:spcPts val="0"/>
              </a:spcAft>
              <a:buNone/>
            </a:lvl6pPr>
            <a:lvl7pPr lvl="6" rtl="0">
              <a:lnSpc>
                <a:spcPct val="100000"/>
              </a:lnSpc>
              <a:spcBef>
                <a:spcPts val="1200"/>
              </a:spcBef>
              <a:spcAft>
                <a:spcPts val="0"/>
              </a:spcAft>
              <a:buNone/>
            </a:lvl7pPr>
            <a:lvl8pPr lvl="7" rtl="0">
              <a:lnSpc>
                <a:spcPct val="100000"/>
              </a:lnSpc>
              <a:spcBef>
                <a:spcPts val="1200"/>
              </a:spcBef>
              <a:spcAft>
                <a:spcPts val="0"/>
              </a:spcAft>
              <a:buNone/>
            </a:lvl8pPr>
            <a:lvl9pPr lvl="8" rtl="0">
              <a:lnSpc>
                <a:spcPct val="100000"/>
              </a:lnSpc>
              <a:spcBef>
                <a:spcPts val="1200"/>
              </a:spcBef>
              <a:spcAft>
                <a:spcPts val="1200"/>
              </a:spcAft>
              <a:buNone/>
            </a:lvl9pPr>
          </a:lstStyle>
          <a:p>
            <a:endParaRPr/>
          </a:p>
        </p:txBody>
      </p:sp>
      <p:sp>
        <p:nvSpPr>
          <p:cNvPr id="1049497" name="Google Shape;293;p13"/>
          <p:cNvSpPr txBox="1">
            <a:spLocks noGrp="1"/>
          </p:cNvSpPr>
          <p:nvPr>
            <p:ph type="title" hasCustomPrompt="1"/>
          </p:nvPr>
        </p:nvSpPr>
        <p:spPr>
          <a:xfrm>
            <a:off x="1223917" y="1770531"/>
            <a:ext cx="648000" cy="3969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sz="3000" b="1"/>
            </a:lvl1pPr>
            <a:lvl2pPr lvl="1" algn="l" rtl="0">
              <a:spcBef>
                <a:spcPts val="0"/>
              </a:spcBef>
              <a:spcAft>
                <a:spcPts val="0"/>
              </a:spcAft>
              <a:buSzPts val="3000"/>
              <a:buNone/>
              <a:defRPr sz="3000"/>
            </a:lvl2pPr>
            <a:lvl3pPr lvl="2" algn="l" rtl="0">
              <a:spcBef>
                <a:spcPts val="0"/>
              </a:spcBef>
              <a:spcAft>
                <a:spcPts val="0"/>
              </a:spcAft>
              <a:buSzPts val="3000"/>
              <a:buNone/>
              <a:defRPr sz="3000"/>
            </a:lvl3pPr>
            <a:lvl4pPr lvl="3" algn="l" rtl="0">
              <a:spcBef>
                <a:spcPts val="0"/>
              </a:spcBef>
              <a:spcAft>
                <a:spcPts val="0"/>
              </a:spcAft>
              <a:buSzPts val="3000"/>
              <a:buNone/>
              <a:defRPr sz="3000"/>
            </a:lvl4pPr>
            <a:lvl5pPr lvl="4" algn="l" rtl="0">
              <a:spcBef>
                <a:spcPts val="0"/>
              </a:spcBef>
              <a:spcAft>
                <a:spcPts val="0"/>
              </a:spcAft>
              <a:buSzPts val="3000"/>
              <a:buNone/>
              <a:defRPr sz="3000"/>
            </a:lvl5pPr>
            <a:lvl6pPr lvl="5" algn="l" rtl="0">
              <a:spcBef>
                <a:spcPts val="0"/>
              </a:spcBef>
              <a:spcAft>
                <a:spcPts val="0"/>
              </a:spcAft>
              <a:buSzPts val="3000"/>
              <a:buNone/>
              <a:defRPr sz="3000"/>
            </a:lvl6pPr>
            <a:lvl7pPr lvl="6" algn="l" rtl="0">
              <a:spcBef>
                <a:spcPts val="0"/>
              </a:spcBef>
              <a:spcAft>
                <a:spcPts val="0"/>
              </a:spcAft>
              <a:buSzPts val="3000"/>
              <a:buNone/>
              <a:defRPr sz="3000"/>
            </a:lvl7pPr>
            <a:lvl8pPr lvl="7" algn="l" rtl="0">
              <a:spcBef>
                <a:spcPts val="0"/>
              </a:spcBef>
              <a:spcAft>
                <a:spcPts val="0"/>
              </a:spcAft>
              <a:buSzPts val="3000"/>
              <a:buNone/>
              <a:defRPr sz="3000"/>
            </a:lvl8pPr>
            <a:lvl9pPr lvl="8" algn="l" rtl="0">
              <a:spcBef>
                <a:spcPts val="0"/>
              </a:spcBef>
              <a:spcAft>
                <a:spcPts val="0"/>
              </a:spcAft>
              <a:buSzPts val="3000"/>
              <a:buNone/>
              <a:defRPr sz="3000"/>
            </a:lvl9pPr>
          </a:lstStyle>
          <a:p>
            <a:r>
              <a:t>xx%</a:t>
            </a:r>
          </a:p>
        </p:txBody>
      </p:sp>
      <p:sp>
        <p:nvSpPr>
          <p:cNvPr id="1049498" name="Google Shape;294;p13"/>
          <p:cNvSpPr txBox="1">
            <a:spLocks noGrp="1"/>
          </p:cNvSpPr>
          <p:nvPr>
            <p:ph type="title" idx="7" hasCustomPrompt="1"/>
          </p:nvPr>
        </p:nvSpPr>
        <p:spPr>
          <a:xfrm>
            <a:off x="5214094" y="1770531"/>
            <a:ext cx="648000" cy="3969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sz="3000" b="1"/>
            </a:lvl1pPr>
            <a:lvl2pPr lvl="1" algn="l" rtl="0">
              <a:spcBef>
                <a:spcPts val="0"/>
              </a:spcBef>
              <a:spcAft>
                <a:spcPts val="0"/>
              </a:spcAft>
              <a:buSzPts val="3000"/>
              <a:buNone/>
              <a:defRPr sz="3000"/>
            </a:lvl2pPr>
            <a:lvl3pPr lvl="2" algn="l" rtl="0">
              <a:spcBef>
                <a:spcPts val="0"/>
              </a:spcBef>
              <a:spcAft>
                <a:spcPts val="0"/>
              </a:spcAft>
              <a:buSzPts val="3000"/>
              <a:buNone/>
              <a:defRPr sz="3000"/>
            </a:lvl3pPr>
            <a:lvl4pPr lvl="3" algn="l" rtl="0">
              <a:spcBef>
                <a:spcPts val="0"/>
              </a:spcBef>
              <a:spcAft>
                <a:spcPts val="0"/>
              </a:spcAft>
              <a:buSzPts val="3000"/>
              <a:buNone/>
              <a:defRPr sz="3000"/>
            </a:lvl4pPr>
            <a:lvl5pPr lvl="4" algn="l" rtl="0">
              <a:spcBef>
                <a:spcPts val="0"/>
              </a:spcBef>
              <a:spcAft>
                <a:spcPts val="0"/>
              </a:spcAft>
              <a:buSzPts val="3000"/>
              <a:buNone/>
              <a:defRPr sz="3000"/>
            </a:lvl5pPr>
            <a:lvl6pPr lvl="5" algn="l" rtl="0">
              <a:spcBef>
                <a:spcPts val="0"/>
              </a:spcBef>
              <a:spcAft>
                <a:spcPts val="0"/>
              </a:spcAft>
              <a:buSzPts val="3000"/>
              <a:buNone/>
              <a:defRPr sz="3000"/>
            </a:lvl6pPr>
            <a:lvl7pPr lvl="6" algn="l" rtl="0">
              <a:spcBef>
                <a:spcPts val="0"/>
              </a:spcBef>
              <a:spcAft>
                <a:spcPts val="0"/>
              </a:spcAft>
              <a:buSzPts val="3000"/>
              <a:buNone/>
              <a:defRPr sz="3000"/>
            </a:lvl7pPr>
            <a:lvl8pPr lvl="7" algn="l" rtl="0">
              <a:spcBef>
                <a:spcPts val="0"/>
              </a:spcBef>
              <a:spcAft>
                <a:spcPts val="0"/>
              </a:spcAft>
              <a:buSzPts val="3000"/>
              <a:buNone/>
              <a:defRPr sz="3000"/>
            </a:lvl8pPr>
            <a:lvl9pPr lvl="8" algn="l" rtl="0">
              <a:spcBef>
                <a:spcPts val="0"/>
              </a:spcBef>
              <a:spcAft>
                <a:spcPts val="0"/>
              </a:spcAft>
              <a:buSzPts val="3000"/>
              <a:buNone/>
              <a:defRPr sz="3000"/>
            </a:lvl9pPr>
          </a:lstStyle>
          <a:p>
            <a:r>
              <a:t>xx%</a:t>
            </a:r>
          </a:p>
        </p:txBody>
      </p:sp>
      <p:sp>
        <p:nvSpPr>
          <p:cNvPr id="1049499" name="Google Shape;295;p13"/>
          <p:cNvSpPr txBox="1">
            <a:spLocks noGrp="1"/>
          </p:cNvSpPr>
          <p:nvPr>
            <p:ph type="title" idx="8" hasCustomPrompt="1"/>
          </p:nvPr>
        </p:nvSpPr>
        <p:spPr>
          <a:xfrm>
            <a:off x="1223917" y="3272478"/>
            <a:ext cx="648000" cy="3969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sz="3000" b="1"/>
            </a:lvl1pPr>
            <a:lvl2pPr lvl="1" algn="l" rtl="0">
              <a:spcBef>
                <a:spcPts val="0"/>
              </a:spcBef>
              <a:spcAft>
                <a:spcPts val="0"/>
              </a:spcAft>
              <a:buSzPts val="3000"/>
              <a:buNone/>
              <a:defRPr sz="3000"/>
            </a:lvl2pPr>
            <a:lvl3pPr lvl="2" algn="l" rtl="0">
              <a:spcBef>
                <a:spcPts val="0"/>
              </a:spcBef>
              <a:spcAft>
                <a:spcPts val="0"/>
              </a:spcAft>
              <a:buSzPts val="3000"/>
              <a:buNone/>
              <a:defRPr sz="3000"/>
            </a:lvl3pPr>
            <a:lvl4pPr lvl="3" algn="l" rtl="0">
              <a:spcBef>
                <a:spcPts val="0"/>
              </a:spcBef>
              <a:spcAft>
                <a:spcPts val="0"/>
              </a:spcAft>
              <a:buSzPts val="3000"/>
              <a:buNone/>
              <a:defRPr sz="3000"/>
            </a:lvl4pPr>
            <a:lvl5pPr lvl="4" algn="l" rtl="0">
              <a:spcBef>
                <a:spcPts val="0"/>
              </a:spcBef>
              <a:spcAft>
                <a:spcPts val="0"/>
              </a:spcAft>
              <a:buSzPts val="3000"/>
              <a:buNone/>
              <a:defRPr sz="3000"/>
            </a:lvl5pPr>
            <a:lvl6pPr lvl="5" algn="l" rtl="0">
              <a:spcBef>
                <a:spcPts val="0"/>
              </a:spcBef>
              <a:spcAft>
                <a:spcPts val="0"/>
              </a:spcAft>
              <a:buSzPts val="3000"/>
              <a:buNone/>
              <a:defRPr sz="3000"/>
            </a:lvl6pPr>
            <a:lvl7pPr lvl="6" algn="l" rtl="0">
              <a:spcBef>
                <a:spcPts val="0"/>
              </a:spcBef>
              <a:spcAft>
                <a:spcPts val="0"/>
              </a:spcAft>
              <a:buSzPts val="3000"/>
              <a:buNone/>
              <a:defRPr sz="3000"/>
            </a:lvl7pPr>
            <a:lvl8pPr lvl="7" algn="l" rtl="0">
              <a:spcBef>
                <a:spcPts val="0"/>
              </a:spcBef>
              <a:spcAft>
                <a:spcPts val="0"/>
              </a:spcAft>
              <a:buSzPts val="3000"/>
              <a:buNone/>
              <a:defRPr sz="3000"/>
            </a:lvl8pPr>
            <a:lvl9pPr lvl="8" algn="l" rtl="0">
              <a:spcBef>
                <a:spcPts val="0"/>
              </a:spcBef>
              <a:spcAft>
                <a:spcPts val="0"/>
              </a:spcAft>
              <a:buSzPts val="3000"/>
              <a:buNone/>
              <a:defRPr sz="3000"/>
            </a:lvl9pPr>
          </a:lstStyle>
          <a:p>
            <a:r>
              <a:t>xx%</a:t>
            </a:r>
          </a:p>
        </p:txBody>
      </p:sp>
      <p:sp>
        <p:nvSpPr>
          <p:cNvPr id="1049500" name="Google Shape;296;p13"/>
          <p:cNvSpPr txBox="1">
            <a:spLocks noGrp="1"/>
          </p:cNvSpPr>
          <p:nvPr>
            <p:ph type="subTitle" idx="9"/>
          </p:nvPr>
        </p:nvSpPr>
        <p:spPr>
          <a:xfrm>
            <a:off x="6042408" y="2902582"/>
            <a:ext cx="1895700" cy="396900"/>
          </a:xfrm>
          <a:prstGeom prst="rect">
            <a:avLst/>
          </a:prstGeom>
        </p:spPr>
        <p:txBody>
          <a:bodyPr spcFirstLastPara="1" wrap="square" lIns="91425" tIns="91425" rIns="91425" bIns="91425" anchor="t" anchorCtr="0">
            <a:normAutofit/>
          </a:bodyPr>
          <a:lstStyle>
            <a:lvl1pPr lvl="0" rtl="0">
              <a:spcBef>
                <a:spcPts val="0"/>
              </a:spcBef>
              <a:spcAft>
                <a:spcPts val="0"/>
              </a:spcAft>
              <a:buNone/>
              <a:defRPr sz="2000" b="1">
                <a:solidFill>
                  <a:schemeClr val="dk1"/>
                </a:solidFill>
                <a:latin typeface="DM Serif Display"/>
                <a:ea typeface="DM Serif Display"/>
                <a:cs typeface="DM Serif Display"/>
                <a:sym typeface="DM Serif Display"/>
              </a:defRPr>
            </a:lvl1pPr>
            <a:lvl2pPr lvl="1" rtl="0">
              <a:spcBef>
                <a:spcPts val="1200"/>
              </a:spcBef>
              <a:spcAft>
                <a:spcPts val="0"/>
              </a:spcAft>
              <a:buNone/>
              <a:defRPr sz="2000">
                <a:solidFill>
                  <a:schemeClr val="dk1"/>
                </a:solidFill>
                <a:latin typeface="DM Serif Display"/>
                <a:ea typeface="DM Serif Display"/>
                <a:cs typeface="DM Serif Display"/>
                <a:sym typeface="DM Serif Display"/>
              </a:defRPr>
            </a:lvl2pPr>
            <a:lvl3pPr lvl="2" rtl="0">
              <a:spcBef>
                <a:spcPts val="1200"/>
              </a:spcBef>
              <a:spcAft>
                <a:spcPts val="0"/>
              </a:spcAft>
              <a:buNone/>
              <a:defRPr sz="2000">
                <a:solidFill>
                  <a:schemeClr val="dk1"/>
                </a:solidFill>
                <a:latin typeface="DM Serif Display"/>
                <a:ea typeface="DM Serif Display"/>
                <a:cs typeface="DM Serif Display"/>
                <a:sym typeface="DM Serif Display"/>
              </a:defRPr>
            </a:lvl3pPr>
            <a:lvl4pPr lvl="3" rtl="0">
              <a:spcBef>
                <a:spcPts val="1200"/>
              </a:spcBef>
              <a:spcAft>
                <a:spcPts val="0"/>
              </a:spcAft>
              <a:buNone/>
              <a:defRPr sz="2000">
                <a:solidFill>
                  <a:schemeClr val="dk1"/>
                </a:solidFill>
                <a:latin typeface="DM Serif Display"/>
                <a:ea typeface="DM Serif Display"/>
                <a:cs typeface="DM Serif Display"/>
                <a:sym typeface="DM Serif Display"/>
              </a:defRPr>
            </a:lvl4pPr>
            <a:lvl5pPr lvl="4" rtl="0">
              <a:spcBef>
                <a:spcPts val="1200"/>
              </a:spcBef>
              <a:spcAft>
                <a:spcPts val="0"/>
              </a:spcAft>
              <a:buNone/>
              <a:defRPr sz="2000">
                <a:solidFill>
                  <a:schemeClr val="dk1"/>
                </a:solidFill>
                <a:latin typeface="DM Serif Display"/>
                <a:ea typeface="DM Serif Display"/>
                <a:cs typeface="DM Serif Display"/>
                <a:sym typeface="DM Serif Display"/>
              </a:defRPr>
            </a:lvl5pPr>
            <a:lvl6pPr lvl="5" rtl="0">
              <a:spcBef>
                <a:spcPts val="1200"/>
              </a:spcBef>
              <a:spcAft>
                <a:spcPts val="0"/>
              </a:spcAft>
              <a:buNone/>
              <a:defRPr sz="2000">
                <a:solidFill>
                  <a:schemeClr val="dk1"/>
                </a:solidFill>
                <a:latin typeface="DM Serif Display"/>
                <a:ea typeface="DM Serif Display"/>
                <a:cs typeface="DM Serif Display"/>
                <a:sym typeface="DM Serif Display"/>
              </a:defRPr>
            </a:lvl6pPr>
            <a:lvl7pPr lvl="6" rtl="0">
              <a:spcBef>
                <a:spcPts val="1200"/>
              </a:spcBef>
              <a:spcAft>
                <a:spcPts val="0"/>
              </a:spcAft>
              <a:buNone/>
              <a:defRPr sz="2000">
                <a:solidFill>
                  <a:schemeClr val="dk1"/>
                </a:solidFill>
                <a:latin typeface="DM Serif Display"/>
                <a:ea typeface="DM Serif Display"/>
                <a:cs typeface="DM Serif Display"/>
                <a:sym typeface="DM Serif Display"/>
              </a:defRPr>
            </a:lvl7pPr>
            <a:lvl8pPr lvl="7" rtl="0">
              <a:spcBef>
                <a:spcPts val="1200"/>
              </a:spcBef>
              <a:spcAft>
                <a:spcPts val="0"/>
              </a:spcAft>
              <a:buNone/>
              <a:defRPr sz="2000">
                <a:solidFill>
                  <a:schemeClr val="dk1"/>
                </a:solidFill>
                <a:latin typeface="DM Serif Display"/>
                <a:ea typeface="DM Serif Display"/>
                <a:cs typeface="DM Serif Display"/>
                <a:sym typeface="DM Serif Display"/>
              </a:defRPr>
            </a:lvl8pPr>
            <a:lvl9pPr lvl="8" rtl="0">
              <a:spcBef>
                <a:spcPts val="1200"/>
              </a:spcBef>
              <a:spcAft>
                <a:spcPts val="1200"/>
              </a:spcAft>
              <a:buNone/>
              <a:defRPr sz="2000">
                <a:solidFill>
                  <a:schemeClr val="dk1"/>
                </a:solidFill>
                <a:latin typeface="DM Serif Display"/>
                <a:ea typeface="DM Serif Display"/>
                <a:cs typeface="DM Serif Display"/>
                <a:sym typeface="DM Serif Display"/>
              </a:defRPr>
            </a:lvl9pPr>
          </a:lstStyle>
          <a:p>
            <a:endParaRPr/>
          </a:p>
        </p:txBody>
      </p:sp>
      <p:sp>
        <p:nvSpPr>
          <p:cNvPr id="1049501" name="Google Shape;297;p13"/>
          <p:cNvSpPr txBox="1">
            <a:spLocks noGrp="1"/>
          </p:cNvSpPr>
          <p:nvPr>
            <p:ph type="subTitle" idx="13"/>
          </p:nvPr>
        </p:nvSpPr>
        <p:spPr>
          <a:xfrm>
            <a:off x="6042401" y="3244850"/>
            <a:ext cx="2229900" cy="5727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None/>
            </a:lvl1pPr>
            <a:lvl2pPr lvl="1" rtl="0">
              <a:lnSpc>
                <a:spcPct val="100000"/>
              </a:lnSpc>
              <a:spcBef>
                <a:spcPts val="1200"/>
              </a:spcBef>
              <a:spcAft>
                <a:spcPts val="0"/>
              </a:spcAft>
              <a:buNone/>
            </a:lvl2pPr>
            <a:lvl3pPr lvl="2" rtl="0">
              <a:lnSpc>
                <a:spcPct val="100000"/>
              </a:lnSpc>
              <a:spcBef>
                <a:spcPts val="1200"/>
              </a:spcBef>
              <a:spcAft>
                <a:spcPts val="0"/>
              </a:spcAft>
              <a:buNone/>
            </a:lvl3pPr>
            <a:lvl4pPr lvl="3" rtl="0">
              <a:lnSpc>
                <a:spcPct val="100000"/>
              </a:lnSpc>
              <a:spcBef>
                <a:spcPts val="1200"/>
              </a:spcBef>
              <a:spcAft>
                <a:spcPts val="0"/>
              </a:spcAft>
              <a:buNone/>
            </a:lvl4pPr>
            <a:lvl5pPr lvl="4" rtl="0">
              <a:lnSpc>
                <a:spcPct val="100000"/>
              </a:lnSpc>
              <a:spcBef>
                <a:spcPts val="1200"/>
              </a:spcBef>
              <a:spcAft>
                <a:spcPts val="0"/>
              </a:spcAft>
              <a:buNone/>
            </a:lvl5pPr>
            <a:lvl6pPr lvl="5" rtl="0">
              <a:lnSpc>
                <a:spcPct val="100000"/>
              </a:lnSpc>
              <a:spcBef>
                <a:spcPts val="1200"/>
              </a:spcBef>
              <a:spcAft>
                <a:spcPts val="0"/>
              </a:spcAft>
              <a:buNone/>
            </a:lvl6pPr>
            <a:lvl7pPr lvl="6" rtl="0">
              <a:lnSpc>
                <a:spcPct val="100000"/>
              </a:lnSpc>
              <a:spcBef>
                <a:spcPts val="1200"/>
              </a:spcBef>
              <a:spcAft>
                <a:spcPts val="0"/>
              </a:spcAft>
              <a:buNone/>
            </a:lvl7pPr>
            <a:lvl8pPr lvl="7" rtl="0">
              <a:lnSpc>
                <a:spcPct val="100000"/>
              </a:lnSpc>
              <a:spcBef>
                <a:spcPts val="1200"/>
              </a:spcBef>
              <a:spcAft>
                <a:spcPts val="0"/>
              </a:spcAft>
              <a:buNone/>
            </a:lvl8pPr>
            <a:lvl9pPr lvl="8" rtl="0">
              <a:lnSpc>
                <a:spcPct val="100000"/>
              </a:lnSpc>
              <a:spcBef>
                <a:spcPts val="1200"/>
              </a:spcBef>
              <a:spcAft>
                <a:spcPts val="1200"/>
              </a:spcAft>
              <a:buNone/>
            </a:lvl9pPr>
          </a:lstStyle>
          <a:p>
            <a:endParaRPr/>
          </a:p>
        </p:txBody>
      </p:sp>
      <p:sp>
        <p:nvSpPr>
          <p:cNvPr id="1049502" name="Google Shape;298;p13"/>
          <p:cNvSpPr txBox="1">
            <a:spLocks noGrp="1"/>
          </p:cNvSpPr>
          <p:nvPr>
            <p:ph type="title" idx="14" hasCustomPrompt="1"/>
          </p:nvPr>
        </p:nvSpPr>
        <p:spPr>
          <a:xfrm>
            <a:off x="5214094" y="3272478"/>
            <a:ext cx="648000" cy="3969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sz="3000" b="1"/>
            </a:lvl1pPr>
            <a:lvl2pPr lvl="1" algn="l" rtl="0">
              <a:spcBef>
                <a:spcPts val="0"/>
              </a:spcBef>
              <a:spcAft>
                <a:spcPts val="0"/>
              </a:spcAft>
              <a:buSzPts val="3000"/>
              <a:buNone/>
              <a:defRPr sz="3000"/>
            </a:lvl2pPr>
            <a:lvl3pPr lvl="2" algn="l" rtl="0">
              <a:spcBef>
                <a:spcPts val="0"/>
              </a:spcBef>
              <a:spcAft>
                <a:spcPts val="0"/>
              </a:spcAft>
              <a:buSzPts val="3000"/>
              <a:buNone/>
              <a:defRPr sz="3000"/>
            </a:lvl3pPr>
            <a:lvl4pPr lvl="3" algn="l" rtl="0">
              <a:spcBef>
                <a:spcPts val="0"/>
              </a:spcBef>
              <a:spcAft>
                <a:spcPts val="0"/>
              </a:spcAft>
              <a:buSzPts val="3000"/>
              <a:buNone/>
              <a:defRPr sz="3000"/>
            </a:lvl4pPr>
            <a:lvl5pPr lvl="4" algn="l" rtl="0">
              <a:spcBef>
                <a:spcPts val="0"/>
              </a:spcBef>
              <a:spcAft>
                <a:spcPts val="0"/>
              </a:spcAft>
              <a:buSzPts val="3000"/>
              <a:buNone/>
              <a:defRPr sz="3000"/>
            </a:lvl5pPr>
            <a:lvl6pPr lvl="5" algn="l" rtl="0">
              <a:spcBef>
                <a:spcPts val="0"/>
              </a:spcBef>
              <a:spcAft>
                <a:spcPts val="0"/>
              </a:spcAft>
              <a:buSzPts val="3000"/>
              <a:buNone/>
              <a:defRPr sz="3000"/>
            </a:lvl6pPr>
            <a:lvl7pPr lvl="6" algn="l" rtl="0">
              <a:spcBef>
                <a:spcPts val="0"/>
              </a:spcBef>
              <a:spcAft>
                <a:spcPts val="0"/>
              </a:spcAft>
              <a:buSzPts val="3000"/>
              <a:buNone/>
              <a:defRPr sz="3000"/>
            </a:lvl7pPr>
            <a:lvl8pPr lvl="7" algn="l" rtl="0">
              <a:spcBef>
                <a:spcPts val="0"/>
              </a:spcBef>
              <a:spcAft>
                <a:spcPts val="0"/>
              </a:spcAft>
              <a:buSzPts val="3000"/>
              <a:buNone/>
              <a:defRPr sz="3000"/>
            </a:lvl8pPr>
            <a:lvl9pPr lvl="8" algn="l" rtl="0">
              <a:spcBef>
                <a:spcPts val="0"/>
              </a:spcBef>
              <a:spcAft>
                <a:spcPts val="0"/>
              </a:spcAft>
              <a:buSzPts val="3000"/>
              <a:buNone/>
              <a:defRPr sz="3000"/>
            </a:lvl9pPr>
          </a:lstStyle>
          <a:p>
            <a:r>
              <a:t>xx%</a:t>
            </a:r>
          </a:p>
        </p:txBody>
      </p:sp>
      <p:sp>
        <p:nvSpPr>
          <p:cNvPr id="1049503" name="Google Shape;299;p13"/>
          <p:cNvSpPr txBox="1">
            <a:spLocks noGrp="1"/>
          </p:cNvSpPr>
          <p:nvPr>
            <p:ph type="title" idx="15"/>
          </p:nvPr>
        </p:nvSpPr>
        <p:spPr>
          <a:xfrm>
            <a:off x="713225" y="611249"/>
            <a:ext cx="7717500" cy="2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lvl1pPr>
            <a:lvl2pPr lvl="1" rtl="0">
              <a:spcBef>
                <a:spcPts val="0"/>
              </a:spcBef>
              <a:spcAft>
                <a:spcPts val="0"/>
              </a:spcAft>
              <a:buSzPts val="2800"/>
              <a:buNone/>
            </a:lvl2pPr>
            <a:lvl3pPr lvl="2" rtl="0">
              <a:spcBef>
                <a:spcPts val="0"/>
              </a:spcBef>
              <a:spcAft>
                <a:spcPts val="0"/>
              </a:spcAft>
              <a:buSzPts val="2800"/>
              <a:buNone/>
            </a:lvl3pPr>
            <a:lvl4pPr lvl="3" rtl="0">
              <a:spcBef>
                <a:spcPts val="0"/>
              </a:spcBef>
              <a:spcAft>
                <a:spcPts val="0"/>
              </a:spcAft>
              <a:buSzPts val="2800"/>
              <a:buNone/>
            </a:lvl4pPr>
            <a:lvl5pPr lvl="4" rtl="0">
              <a:spcBef>
                <a:spcPts val="0"/>
              </a:spcBef>
              <a:spcAft>
                <a:spcPts val="0"/>
              </a:spcAft>
              <a:buSzPts val="2800"/>
              <a:buNone/>
            </a:lvl5pPr>
            <a:lvl6pPr lvl="5" rtl="0">
              <a:spcBef>
                <a:spcPts val="0"/>
              </a:spcBef>
              <a:spcAft>
                <a:spcPts val="0"/>
              </a:spcAft>
              <a:buSzPts val="2800"/>
              <a:buNone/>
            </a:lvl6pPr>
            <a:lvl7pPr lvl="6" rtl="0">
              <a:spcBef>
                <a:spcPts val="0"/>
              </a:spcBef>
              <a:spcAft>
                <a:spcPts val="0"/>
              </a:spcAft>
              <a:buSzPts val="2800"/>
              <a:buNone/>
            </a:lvl7pPr>
            <a:lvl8pPr lvl="7" rtl="0">
              <a:spcBef>
                <a:spcPts val="0"/>
              </a:spcBef>
              <a:spcAft>
                <a:spcPts val="0"/>
              </a:spcAft>
              <a:buSzPts val="2800"/>
              <a:buNone/>
            </a:lvl8pPr>
            <a:lvl9pPr lvl="8" rtl="0">
              <a:spcBef>
                <a:spcPts val="0"/>
              </a:spcBef>
              <a:spcAft>
                <a:spcPts val="0"/>
              </a:spcAft>
              <a:buSzPts val="2800"/>
              <a:buNone/>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one column 4">
  <p:cSld name="CUSTOM_9_1_1">
    <p:spTree>
      <p:nvGrpSpPr>
        <p:cNvPr id="1" name="Shape 534"/>
        <p:cNvGrpSpPr/>
        <p:nvPr/>
      </p:nvGrpSpPr>
      <p:grpSpPr>
        <a:xfrm>
          <a:off x="0" y="0"/>
          <a:ext cx="0" cy="0"/>
          <a:chOff x="0" y="0"/>
          <a:chExt cx="0" cy="0"/>
        </a:xfrm>
      </p:grpSpPr>
      <p:pic>
        <p:nvPicPr>
          <p:cNvPr id="2097152" name="Google Shape;535;p22"/>
          <p:cNvPicPr preferRelativeResize="0">
            <a:picLocks/>
          </p:cNvPicPr>
          <p:nvPr/>
        </p:nvPicPr>
        <p:blipFill rotWithShape="1">
          <a:blip r:embed="rId2">
            <a:alphaModFix/>
          </a:blip>
          <a:srcRect l="845" r="845"/>
          <a:stretch>
            <a:fillRect/>
          </a:stretch>
        </p:blipFill>
        <p:spPr>
          <a:xfrm>
            <a:off x="0" y="0"/>
            <a:ext cx="9144000" cy="5143500"/>
          </a:xfrm>
          <a:prstGeom prst="rect">
            <a:avLst/>
          </a:prstGeom>
          <a:noFill/>
          <a:ln>
            <a:noFill/>
          </a:ln>
        </p:spPr>
      </p:pic>
      <p:grpSp>
        <p:nvGrpSpPr>
          <p:cNvPr id="71" name="Google Shape;536;p22"/>
          <p:cNvGrpSpPr/>
          <p:nvPr/>
        </p:nvGrpSpPr>
        <p:grpSpPr>
          <a:xfrm>
            <a:off x="-44075" y="277009"/>
            <a:ext cx="9323700" cy="4666754"/>
            <a:chOff x="-44075" y="277009"/>
            <a:chExt cx="9323700" cy="4666754"/>
          </a:xfrm>
        </p:grpSpPr>
        <p:cxnSp>
          <p:nvCxnSpPr>
            <p:cNvPr id="3145728" name="Google Shape;537;p22"/>
            <p:cNvCxnSpPr>
              <a:cxnSpLocks/>
            </p:cNvCxnSpPr>
            <p:nvPr/>
          </p:nvCxnSpPr>
          <p:spPr>
            <a:xfrm>
              <a:off x="-44075" y="277009"/>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729" name="Google Shape;538;p22"/>
            <p:cNvCxnSpPr>
              <a:cxnSpLocks/>
            </p:cNvCxnSpPr>
            <p:nvPr/>
          </p:nvCxnSpPr>
          <p:spPr>
            <a:xfrm>
              <a:off x="-44075" y="539509"/>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730" name="Google Shape;539;p22"/>
            <p:cNvCxnSpPr>
              <a:cxnSpLocks/>
            </p:cNvCxnSpPr>
            <p:nvPr/>
          </p:nvCxnSpPr>
          <p:spPr>
            <a:xfrm>
              <a:off x="-44075" y="799550"/>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731" name="Google Shape;540;p22"/>
            <p:cNvCxnSpPr>
              <a:cxnSpLocks/>
            </p:cNvCxnSpPr>
            <p:nvPr/>
          </p:nvCxnSpPr>
          <p:spPr>
            <a:xfrm>
              <a:off x="-44075" y="1062050"/>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732" name="Google Shape;541;p22"/>
            <p:cNvCxnSpPr>
              <a:cxnSpLocks/>
            </p:cNvCxnSpPr>
            <p:nvPr/>
          </p:nvCxnSpPr>
          <p:spPr>
            <a:xfrm>
              <a:off x="-44075" y="1315804"/>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733" name="Google Shape;542;p22"/>
            <p:cNvCxnSpPr>
              <a:cxnSpLocks/>
            </p:cNvCxnSpPr>
            <p:nvPr/>
          </p:nvCxnSpPr>
          <p:spPr>
            <a:xfrm>
              <a:off x="-44075" y="1578304"/>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734" name="Google Shape;543;p22"/>
            <p:cNvCxnSpPr>
              <a:cxnSpLocks/>
            </p:cNvCxnSpPr>
            <p:nvPr/>
          </p:nvCxnSpPr>
          <p:spPr>
            <a:xfrm>
              <a:off x="-44075" y="1840809"/>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735" name="Google Shape;544;p22"/>
            <p:cNvCxnSpPr>
              <a:cxnSpLocks/>
            </p:cNvCxnSpPr>
            <p:nvPr/>
          </p:nvCxnSpPr>
          <p:spPr>
            <a:xfrm>
              <a:off x="-44075" y="2103309"/>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736" name="Google Shape;545;p22"/>
            <p:cNvCxnSpPr>
              <a:cxnSpLocks/>
            </p:cNvCxnSpPr>
            <p:nvPr/>
          </p:nvCxnSpPr>
          <p:spPr>
            <a:xfrm>
              <a:off x="-44075" y="2359504"/>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737" name="Google Shape;546;p22"/>
            <p:cNvCxnSpPr>
              <a:cxnSpLocks/>
            </p:cNvCxnSpPr>
            <p:nvPr/>
          </p:nvCxnSpPr>
          <p:spPr>
            <a:xfrm>
              <a:off x="-44075" y="2613259"/>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738" name="Google Shape;547;p22"/>
            <p:cNvCxnSpPr>
              <a:cxnSpLocks/>
            </p:cNvCxnSpPr>
            <p:nvPr/>
          </p:nvCxnSpPr>
          <p:spPr>
            <a:xfrm>
              <a:off x="-44075" y="2875759"/>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739" name="Google Shape;548;p22"/>
            <p:cNvCxnSpPr>
              <a:cxnSpLocks/>
            </p:cNvCxnSpPr>
            <p:nvPr/>
          </p:nvCxnSpPr>
          <p:spPr>
            <a:xfrm>
              <a:off x="-44075" y="3138263"/>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740" name="Google Shape;549;p22"/>
            <p:cNvCxnSpPr>
              <a:cxnSpLocks/>
            </p:cNvCxnSpPr>
            <p:nvPr/>
          </p:nvCxnSpPr>
          <p:spPr>
            <a:xfrm>
              <a:off x="-44075" y="3400763"/>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741" name="Google Shape;550;p22"/>
            <p:cNvCxnSpPr>
              <a:cxnSpLocks/>
            </p:cNvCxnSpPr>
            <p:nvPr/>
          </p:nvCxnSpPr>
          <p:spPr>
            <a:xfrm>
              <a:off x="-44075" y="3650684"/>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742" name="Google Shape;551;p22"/>
            <p:cNvCxnSpPr>
              <a:cxnSpLocks/>
            </p:cNvCxnSpPr>
            <p:nvPr/>
          </p:nvCxnSpPr>
          <p:spPr>
            <a:xfrm>
              <a:off x="-44075" y="3904438"/>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743" name="Google Shape;552;p22"/>
            <p:cNvCxnSpPr>
              <a:cxnSpLocks/>
            </p:cNvCxnSpPr>
            <p:nvPr/>
          </p:nvCxnSpPr>
          <p:spPr>
            <a:xfrm>
              <a:off x="-44075" y="4166938"/>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744" name="Google Shape;553;p22"/>
            <p:cNvCxnSpPr>
              <a:cxnSpLocks/>
            </p:cNvCxnSpPr>
            <p:nvPr/>
          </p:nvCxnSpPr>
          <p:spPr>
            <a:xfrm>
              <a:off x="-44075" y="4429443"/>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745" name="Google Shape;554;p22"/>
            <p:cNvCxnSpPr>
              <a:cxnSpLocks/>
            </p:cNvCxnSpPr>
            <p:nvPr/>
          </p:nvCxnSpPr>
          <p:spPr>
            <a:xfrm>
              <a:off x="-44075" y="4691943"/>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5746" name="Google Shape;555;p22"/>
            <p:cNvCxnSpPr>
              <a:cxnSpLocks/>
            </p:cNvCxnSpPr>
            <p:nvPr/>
          </p:nvCxnSpPr>
          <p:spPr>
            <a:xfrm>
              <a:off x="-44075" y="4943763"/>
              <a:ext cx="9323700" cy="0"/>
            </a:xfrm>
            <a:prstGeom prst="straightConnector1">
              <a:avLst/>
            </a:prstGeom>
            <a:noFill/>
            <a:ln w="9525" cap="flat" cmpd="sng">
              <a:solidFill>
                <a:schemeClr val="accent2"/>
              </a:solidFill>
              <a:prstDash val="dash"/>
              <a:round/>
              <a:headEnd type="none" w="med" len="med"/>
              <a:tailEnd type="none" w="med" len="med"/>
            </a:ln>
          </p:spPr>
        </p:cxnSp>
      </p:grpSp>
      <p:sp>
        <p:nvSpPr>
          <p:cNvPr id="1048579" name="Google Shape;556;p22"/>
          <p:cNvSpPr/>
          <p:nvPr/>
        </p:nvSpPr>
        <p:spPr>
          <a:xfrm>
            <a:off x="599550" y="416850"/>
            <a:ext cx="7944900" cy="4305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80" name="Google Shape;557;p22"/>
          <p:cNvSpPr txBox="1">
            <a:spLocks noGrp="1"/>
          </p:cNvSpPr>
          <p:nvPr>
            <p:ph type="body" idx="1"/>
          </p:nvPr>
        </p:nvSpPr>
        <p:spPr>
          <a:xfrm>
            <a:off x="800538" y="1099050"/>
            <a:ext cx="7542900" cy="34530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048581" name="Google Shape;558;p22"/>
          <p:cNvSpPr txBox="1">
            <a:spLocks noGrp="1"/>
          </p:cNvSpPr>
          <p:nvPr>
            <p:ph type="title"/>
          </p:nvPr>
        </p:nvSpPr>
        <p:spPr>
          <a:xfrm>
            <a:off x="713225" y="611249"/>
            <a:ext cx="7717500" cy="2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lvl1pPr>
            <a:lvl2pPr lvl="1" rtl="0">
              <a:spcBef>
                <a:spcPts val="0"/>
              </a:spcBef>
              <a:spcAft>
                <a:spcPts val="0"/>
              </a:spcAft>
              <a:buSzPts val="2800"/>
              <a:buNone/>
            </a:lvl2pPr>
            <a:lvl3pPr lvl="2" rtl="0">
              <a:spcBef>
                <a:spcPts val="0"/>
              </a:spcBef>
              <a:spcAft>
                <a:spcPts val="0"/>
              </a:spcAft>
              <a:buSzPts val="2800"/>
              <a:buNone/>
            </a:lvl3pPr>
            <a:lvl4pPr lvl="3" rtl="0">
              <a:spcBef>
                <a:spcPts val="0"/>
              </a:spcBef>
              <a:spcAft>
                <a:spcPts val="0"/>
              </a:spcAft>
              <a:buSzPts val="2800"/>
              <a:buNone/>
            </a:lvl4pPr>
            <a:lvl5pPr lvl="4" rtl="0">
              <a:spcBef>
                <a:spcPts val="0"/>
              </a:spcBef>
              <a:spcAft>
                <a:spcPts val="0"/>
              </a:spcAft>
              <a:buSzPts val="2800"/>
              <a:buNone/>
            </a:lvl5pPr>
            <a:lvl6pPr lvl="5" rtl="0">
              <a:spcBef>
                <a:spcPts val="0"/>
              </a:spcBef>
              <a:spcAft>
                <a:spcPts val="0"/>
              </a:spcAft>
              <a:buSzPts val="2800"/>
              <a:buNone/>
            </a:lvl6pPr>
            <a:lvl7pPr lvl="6" rtl="0">
              <a:spcBef>
                <a:spcPts val="0"/>
              </a:spcBef>
              <a:spcAft>
                <a:spcPts val="0"/>
              </a:spcAft>
              <a:buSzPts val="2800"/>
              <a:buNone/>
            </a:lvl7pPr>
            <a:lvl8pPr lvl="7" rtl="0">
              <a:spcBef>
                <a:spcPts val="0"/>
              </a:spcBef>
              <a:spcAft>
                <a:spcPts val="0"/>
              </a:spcAft>
              <a:buSzPts val="2800"/>
              <a:buNone/>
            </a:lvl8pPr>
            <a:lvl9pPr lvl="8" rtl="0">
              <a:spcBef>
                <a:spcPts val="0"/>
              </a:spcBef>
              <a:spcAft>
                <a:spcPts val="0"/>
              </a:spcAft>
              <a:buSzPts val="2800"/>
              <a:buNone/>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585"/>
        <p:cNvGrpSpPr/>
        <p:nvPr/>
      </p:nvGrpSpPr>
      <p:grpSpPr>
        <a:xfrm>
          <a:off x="0" y="0"/>
          <a:ext cx="0" cy="0"/>
          <a:chOff x="0" y="0"/>
          <a:chExt cx="0" cy="0"/>
        </a:xfrm>
      </p:grpSpPr>
      <p:pic>
        <p:nvPicPr>
          <p:cNvPr id="2097186" name="Google Shape;586;p24"/>
          <p:cNvPicPr preferRelativeResize="0">
            <a:picLocks/>
          </p:cNvPicPr>
          <p:nvPr/>
        </p:nvPicPr>
        <p:blipFill rotWithShape="1">
          <a:blip r:embed="rId2">
            <a:alphaModFix/>
          </a:blip>
          <a:srcRect l="845" r="845"/>
          <a:stretch>
            <a:fillRect/>
          </a:stretch>
        </p:blipFill>
        <p:spPr>
          <a:xfrm>
            <a:off x="0" y="0"/>
            <a:ext cx="9144000" cy="5143500"/>
          </a:xfrm>
          <a:prstGeom prst="rect">
            <a:avLst/>
          </a:prstGeom>
          <a:noFill/>
          <a:ln>
            <a:noFill/>
          </a:ln>
        </p:spPr>
      </p:pic>
      <p:grpSp>
        <p:nvGrpSpPr>
          <p:cNvPr id="1317" name="Google Shape;587;p24"/>
          <p:cNvGrpSpPr/>
          <p:nvPr/>
        </p:nvGrpSpPr>
        <p:grpSpPr>
          <a:xfrm>
            <a:off x="-44075" y="277009"/>
            <a:ext cx="9323700" cy="4666754"/>
            <a:chOff x="-44075" y="277009"/>
            <a:chExt cx="9323700" cy="4666754"/>
          </a:xfrm>
        </p:grpSpPr>
        <p:cxnSp>
          <p:nvCxnSpPr>
            <p:cNvPr id="3146274" name="Google Shape;588;p24"/>
            <p:cNvCxnSpPr>
              <a:cxnSpLocks/>
            </p:cNvCxnSpPr>
            <p:nvPr/>
          </p:nvCxnSpPr>
          <p:spPr>
            <a:xfrm>
              <a:off x="-44075" y="277009"/>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6275" name="Google Shape;589;p24"/>
            <p:cNvCxnSpPr>
              <a:cxnSpLocks/>
            </p:cNvCxnSpPr>
            <p:nvPr/>
          </p:nvCxnSpPr>
          <p:spPr>
            <a:xfrm>
              <a:off x="-44075" y="539509"/>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6276" name="Google Shape;590;p24"/>
            <p:cNvCxnSpPr>
              <a:cxnSpLocks/>
            </p:cNvCxnSpPr>
            <p:nvPr/>
          </p:nvCxnSpPr>
          <p:spPr>
            <a:xfrm>
              <a:off x="-44075" y="799550"/>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6277" name="Google Shape;591;p24"/>
            <p:cNvCxnSpPr>
              <a:cxnSpLocks/>
            </p:cNvCxnSpPr>
            <p:nvPr/>
          </p:nvCxnSpPr>
          <p:spPr>
            <a:xfrm>
              <a:off x="-44075" y="1062050"/>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6278" name="Google Shape;592;p24"/>
            <p:cNvCxnSpPr>
              <a:cxnSpLocks/>
            </p:cNvCxnSpPr>
            <p:nvPr/>
          </p:nvCxnSpPr>
          <p:spPr>
            <a:xfrm>
              <a:off x="-44075" y="1315804"/>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6279" name="Google Shape;593;p24"/>
            <p:cNvCxnSpPr>
              <a:cxnSpLocks/>
            </p:cNvCxnSpPr>
            <p:nvPr/>
          </p:nvCxnSpPr>
          <p:spPr>
            <a:xfrm>
              <a:off x="-44075" y="1578304"/>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6280" name="Google Shape;594;p24"/>
            <p:cNvCxnSpPr>
              <a:cxnSpLocks/>
            </p:cNvCxnSpPr>
            <p:nvPr/>
          </p:nvCxnSpPr>
          <p:spPr>
            <a:xfrm>
              <a:off x="-44075" y="1840809"/>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6281" name="Google Shape;595;p24"/>
            <p:cNvCxnSpPr>
              <a:cxnSpLocks/>
            </p:cNvCxnSpPr>
            <p:nvPr/>
          </p:nvCxnSpPr>
          <p:spPr>
            <a:xfrm>
              <a:off x="-44075" y="2103309"/>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6282" name="Google Shape;596;p24"/>
            <p:cNvCxnSpPr>
              <a:cxnSpLocks/>
            </p:cNvCxnSpPr>
            <p:nvPr/>
          </p:nvCxnSpPr>
          <p:spPr>
            <a:xfrm>
              <a:off x="-44075" y="2359504"/>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6283" name="Google Shape;597;p24"/>
            <p:cNvCxnSpPr>
              <a:cxnSpLocks/>
            </p:cNvCxnSpPr>
            <p:nvPr/>
          </p:nvCxnSpPr>
          <p:spPr>
            <a:xfrm>
              <a:off x="-44075" y="2613259"/>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6284" name="Google Shape;598;p24"/>
            <p:cNvCxnSpPr>
              <a:cxnSpLocks/>
            </p:cNvCxnSpPr>
            <p:nvPr/>
          </p:nvCxnSpPr>
          <p:spPr>
            <a:xfrm>
              <a:off x="-44075" y="2875759"/>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6285" name="Google Shape;599;p24"/>
            <p:cNvCxnSpPr>
              <a:cxnSpLocks/>
            </p:cNvCxnSpPr>
            <p:nvPr/>
          </p:nvCxnSpPr>
          <p:spPr>
            <a:xfrm>
              <a:off x="-44075" y="3138263"/>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6286" name="Google Shape;600;p24"/>
            <p:cNvCxnSpPr>
              <a:cxnSpLocks/>
            </p:cNvCxnSpPr>
            <p:nvPr/>
          </p:nvCxnSpPr>
          <p:spPr>
            <a:xfrm>
              <a:off x="-44075" y="3400763"/>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6287" name="Google Shape;601;p24"/>
            <p:cNvCxnSpPr>
              <a:cxnSpLocks/>
            </p:cNvCxnSpPr>
            <p:nvPr/>
          </p:nvCxnSpPr>
          <p:spPr>
            <a:xfrm>
              <a:off x="-44075" y="3650684"/>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6288" name="Google Shape;602;p24"/>
            <p:cNvCxnSpPr>
              <a:cxnSpLocks/>
            </p:cNvCxnSpPr>
            <p:nvPr/>
          </p:nvCxnSpPr>
          <p:spPr>
            <a:xfrm>
              <a:off x="-44075" y="3904438"/>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6289" name="Google Shape;603;p24"/>
            <p:cNvCxnSpPr>
              <a:cxnSpLocks/>
            </p:cNvCxnSpPr>
            <p:nvPr/>
          </p:nvCxnSpPr>
          <p:spPr>
            <a:xfrm>
              <a:off x="-44075" y="4166938"/>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6290" name="Google Shape;604;p24"/>
            <p:cNvCxnSpPr>
              <a:cxnSpLocks/>
            </p:cNvCxnSpPr>
            <p:nvPr/>
          </p:nvCxnSpPr>
          <p:spPr>
            <a:xfrm>
              <a:off x="-44075" y="4429443"/>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6291" name="Google Shape;605;p24"/>
            <p:cNvCxnSpPr>
              <a:cxnSpLocks/>
            </p:cNvCxnSpPr>
            <p:nvPr/>
          </p:nvCxnSpPr>
          <p:spPr>
            <a:xfrm>
              <a:off x="-44075" y="4691943"/>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6292" name="Google Shape;606;p24"/>
            <p:cNvCxnSpPr>
              <a:cxnSpLocks/>
            </p:cNvCxnSpPr>
            <p:nvPr/>
          </p:nvCxnSpPr>
          <p:spPr>
            <a:xfrm>
              <a:off x="-44075" y="4943763"/>
              <a:ext cx="9323700" cy="0"/>
            </a:xfrm>
            <a:prstGeom prst="straightConnector1">
              <a:avLst/>
            </a:prstGeom>
            <a:noFill/>
            <a:ln w="9525" cap="flat" cmpd="sng">
              <a:solidFill>
                <a:schemeClr val="accent2"/>
              </a:solidFill>
              <a:prstDash val="dash"/>
              <a:round/>
              <a:headEnd type="none" w="med" len="med"/>
              <a:tailEnd type="none" w="med" len="med"/>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10_1">
    <p:spTree>
      <p:nvGrpSpPr>
        <p:cNvPr id="1" name="Shape 607"/>
        <p:cNvGrpSpPr/>
        <p:nvPr/>
      </p:nvGrpSpPr>
      <p:grpSpPr>
        <a:xfrm>
          <a:off x="0" y="0"/>
          <a:ext cx="0" cy="0"/>
          <a:chOff x="0" y="0"/>
          <a:chExt cx="0" cy="0"/>
        </a:xfrm>
      </p:grpSpPr>
      <p:pic>
        <p:nvPicPr>
          <p:cNvPr id="2097185" name="Google Shape;608;p25"/>
          <p:cNvPicPr preferRelativeResize="0">
            <a:picLocks/>
          </p:cNvPicPr>
          <p:nvPr/>
        </p:nvPicPr>
        <p:blipFill rotWithShape="1">
          <a:blip r:embed="rId2">
            <a:alphaModFix/>
          </a:blip>
          <a:srcRect l="845" r="845"/>
          <a:stretch>
            <a:fillRect/>
          </a:stretch>
        </p:blipFill>
        <p:spPr>
          <a:xfrm>
            <a:off x="0" y="0"/>
            <a:ext cx="9144000" cy="5143500"/>
          </a:xfrm>
          <a:prstGeom prst="rect">
            <a:avLst/>
          </a:prstGeom>
          <a:noFill/>
          <a:ln>
            <a:noFill/>
          </a:ln>
        </p:spPr>
      </p:pic>
      <p:grpSp>
        <p:nvGrpSpPr>
          <p:cNvPr id="1314" name="Google Shape;609;p25"/>
          <p:cNvGrpSpPr/>
          <p:nvPr/>
        </p:nvGrpSpPr>
        <p:grpSpPr>
          <a:xfrm>
            <a:off x="-44075" y="277009"/>
            <a:ext cx="9323700" cy="4666754"/>
            <a:chOff x="-44075" y="277009"/>
            <a:chExt cx="9323700" cy="4666754"/>
          </a:xfrm>
        </p:grpSpPr>
        <p:cxnSp>
          <p:nvCxnSpPr>
            <p:cNvPr id="3146255" name="Google Shape;610;p25"/>
            <p:cNvCxnSpPr>
              <a:cxnSpLocks/>
            </p:cNvCxnSpPr>
            <p:nvPr/>
          </p:nvCxnSpPr>
          <p:spPr>
            <a:xfrm>
              <a:off x="-44075" y="277009"/>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6256" name="Google Shape;611;p25"/>
            <p:cNvCxnSpPr>
              <a:cxnSpLocks/>
            </p:cNvCxnSpPr>
            <p:nvPr/>
          </p:nvCxnSpPr>
          <p:spPr>
            <a:xfrm>
              <a:off x="-44075" y="539509"/>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6257" name="Google Shape;612;p25"/>
            <p:cNvCxnSpPr>
              <a:cxnSpLocks/>
            </p:cNvCxnSpPr>
            <p:nvPr/>
          </p:nvCxnSpPr>
          <p:spPr>
            <a:xfrm>
              <a:off x="-44075" y="799550"/>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6258" name="Google Shape;613;p25"/>
            <p:cNvCxnSpPr>
              <a:cxnSpLocks/>
            </p:cNvCxnSpPr>
            <p:nvPr/>
          </p:nvCxnSpPr>
          <p:spPr>
            <a:xfrm>
              <a:off x="-44075" y="1062050"/>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6259" name="Google Shape;614;p25"/>
            <p:cNvCxnSpPr>
              <a:cxnSpLocks/>
            </p:cNvCxnSpPr>
            <p:nvPr/>
          </p:nvCxnSpPr>
          <p:spPr>
            <a:xfrm>
              <a:off x="-44075" y="1315804"/>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6260" name="Google Shape;615;p25"/>
            <p:cNvCxnSpPr>
              <a:cxnSpLocks/>
            </p:cNvCxnSpPr>
            <p:nvPr/>
          </p:nvCxnSpPr>
          <p:spPr>
            <a:xfrm>
              <a:off x="-44075" y="1578304"/>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6261" name="Google Shape;616;p25"/>
            <p:cNvCxnSpPr>
              <a:cxnSpLocks/>
            </p:cNvCxnSpPr>
            <p:nvPr/>
          </p:nvCxnSpPr>
          <p:spPr>
            <a:xfrm>
              <a:off x="-44075" y="1840809"/>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6262" name="Google Shape;617;p25"/>
            <p:cNvCxnSpPr>
              <a:cxnSpLocks/>
            </p:cNvCxnSpPr>
            <p:nvPr/>
          </p:nvCxnSpPr>
          <p:spPr>
            <a:xfrm>
              <a:off x="-44075" y="2103309"/>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6263" name="Google Shape;618;p25"/>
            <p:cNvCxnSpPr>
              <a:cxnSpLocks/>
            </p:cNvCxnSpPr>
            <p:nvPr/>
          </p:nvCxnSpPr>
          <p:spPr>
            <a:xfrm>
              <a:off x="-44075" y="2359504"/>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6264" name="Google Shape;619;p25"/>
            <p:cNvCxnSpPr>
              <a:cxnSpLocks/>
            </p:cNvCxnSpPr>
            <p:nvPr/>
          </p:nvCxnSpPr>
          <p:spPr>
            <a:xfrm>
              <a:off x="-44075" y="2613259"/>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6265" name="Google Shape;620;p25"/>
            <p:cNvCxnSpPr>
              <a:cxnSpLocks/>
            </p:cNvCxnSpPr>
            <p:nvPr/>
          </p:nvCxnSpPr>
          <p:spPr>
            <a:xfrm>
              <a:off x="-44075" y="2875759"/>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6266" name="Google Shape;621;p25"/>
            <p:cNvCxnSpPr>
              <a:cxnSpLocks/>
            </p:cNvCxnSpPr>
            <p:nvPr/>
          </p:nvCxnSpPr>
          <p:spPr>
            <a:xfrm>
              <a:off x="-44075" y="3138263"/>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6267" name="Google Shape;622;p25"/>
            <p:cNvCxnSpPr>
              <a:cxnSpLocks/>
            </p:cNvCxnSpPr>
            <p:nvPr/>
          </p:nvCxnSpPr>
          <p:spPr>
            <a:xfrm>
              <a:off x="-44075" y="3400763"/>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6268" name="Google Shape;623;p25"/>
            <p:cNvCxnSpPr>
              <a:cxnSpLocks/>
            </p:cNvCxnSpPr>
            <p:nvPr/>
          </p:nvCxnSpPr>
          <p:spPr>
            <a:xfrm>
              <a:off x="-44075" y="3650684"/>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6269" name="Google Shape;624;p25"/>
            <p:cNvCxnSpPr>
              <a:cxnSpLocks/>
            </p:cNvCxnSpPr>
            <p:nvPr/>
          </p:nvCxnSpPr>
          <p:spPr>
            <a:xfrm>
              <a:off x="-44075" y="3904438"/>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6270" name="Google Shape;625;p25"/>
            <p:cNvCxnSpPr>
              <a:cxnSpLocks/>
            </p:cNvCxnSpPr>
            <p:nvPr/>
          </p:nvCxnSpPr>
          <p:spPr>
            <a:xfrm>
              <a:off x="-44075" y="4166938"/>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6271" name="Google Shape;626;p25"/>
            <p:cNvCxnSpPr>
              <a:cxnSpLocks/>
            </p:cNvCxnSpPr>
            <p:nvPr/>
          </p:nvCxnSpPr>
          <p:spPr>
            <a:xfrm>
              <a:off x="-44075" y="4429443"/>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6272" name="Google Shape;627;p25"/>
            <p:cNvCxnSpPr>
              <a:cxnSpLocks/>
            </p:cNvCxnSpPr>
            <p:nvPr/>
          </p:nvCxnSpPr>
          <p:spPr>
            <a:xfrm>
              <a:off x="-44075" y="4691943"/>
              <a:ext cx="9323700" cy="0"/>
            </a:xfrm>
            <a:prstGeom prst="straightConnector1">
              <a:avLst/>
            </a:prstGeom>
            <a:noFill/>
            <a:ln w="9525" cap="flat" cmpd="sng">
              <a:solidFill>
                <a:schemeClr val="accent2"/>
              </a:solidFill>
              <a:prstDash val="dash"/>
              <a:round/>
              <a:headEnd type="none" w="med" len="med"/>
              <a:tailEnd type="none" w="med" len="med"/>
            </a:ln>
          </p:spPr>
        </p:cxnSp>
        <p:cxnSp>
          <p:nvCxnSpPr>
            <p:cNvPr id="3146273" name="Google Shape;628;p25"/>
            <p:cNvCxnSpPr>
              <a:cxnSpLocks/>
            </p:cNvCxnSpPr>
            <p:nvPr/>
          </p:nvCxnSpPr>
          <p:spPr>
            <a:xfrm>
              <a:off x="-44075" y="4943763"/>
              <a:ext cx="9323700" cy="0"/>
            </a:xfrm>
            <a:prstGeom prst="straightConnector1">
              <a:avLst/>
            </a:prstGeom>
            <a:noFill/>
            <a:ln w="9525" cap="flat" cmpd="sng">
              <a:solidFill>
                <a:schemeClr val="accent2"/>
              </a:solidFill>
              <a:prstDash val="dash"/>
              <a:round/>
              <a:headEnd type="none" w="med" len="med"/>
              <a:tailEnd type="none" w="med" len="med"/>
            </a:ln>
          </p:spPr>
        </p:cxnSp>
      </p:grpSp>
      <p:sp>
        <p:nvSpPr>
          <p:cNvPr id="1059618" name="Google Shape;629;p25"/>
          <p:cNvSpPr/>
          <p:nvPr/>
        </p:nvSpPr>
        <p:spPr>
          <a:xfrm>
            <a:off x="599550" y="416850"/>
            <a:ext cx="7944900" cy="4305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104857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DM Serif Display"/>
              <a:buNone/>
              <a:defRPr sz="2800" b="1">
                <a:solidFill>
                  <a:schemeClr val="dk1"/>
                </a:solidFill>
                <a:latin typeface="DM Serif Display"/>
                <a:ea typeface="DM Serif Display"/>
                <a:cs typeface="DM Serif Display"/>
                <a:sym typeface="DM Serif Displa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04857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30200">
              <a:lnSpc>
                <a:spcPct val="115000"/>
              </a:lnSpc>
              <a:spcBef>
                <a:spcPts val="0"/>
              </a:spcBef>
              <a:spcAft>
                <a:spcPts val="0"/>
              </a:spcAft>
              <a:buClr>
                <a:schemeClr val="dk1"/>
              </a:buClr>
              <a:buSzPts val="1600"/>
              <a:buFont typeface="News Cycle"/>
              <a:buChar char="●"/>
              <a:defRPr sz="1600">
                <a:solidFill>
                  <a:schemeClr val="dk1"/>
                </a:solidFill>
                <a:latin typeface="News Cycle"/>
                <a:ea typeface="News Cycle"/>
                <a:cs typeface="News Cycle"/>
                <a:sym typeface="News Cycle"/>
              </a:defRPr>
            </a:lvl1pPr>
            <a:lvl2pPr marL="914400" lvl="1" indent="-330200">
              <a:lnSpc>
                <a:spcPct val="115000"/>
              </a:lnSpc>
              <a:spcBef>
                <a:spcPts val="0"/>
              </a:spcBef>
              <a:spcAft>
                <a:spcPts val="0"/>
              </a:spcAft>
              <a:buClr>
                <a:schemeClr val="dk1"/>
              </a:buClr>
              <a:buSzPts val="1600"/>
              <a:buFont typeface="News Cycle"/>
              <a:buChar char="○"/>
              <a:defRPr sz="1600">
                <a:solidFill>
                  <a:schemeClr val="dk1"/>
                </a:solidFill>
                <a:latin typeface="News Cycle"/>
                <a:ea typeface="News Cycle"/>
                <a:cs typeface="News Cycle"/>
                <a:sym typeface="News Cycle"/>
              </a:defRPr>
            </a:lvl2pPr>
            <a:lvl3pPr marL="1371600" lvl="2" indent="-330200">
              <a:lnSpc>
                <a:spcPct val="115000"/>
              </a:lnSpc>
              <a:spcBef>
                <a:spcPts val="0"/>
              </a:spcBef>
              <a:spcAft>
                <a:spcPts val="0"/>
              </a:spcAft>
              <a:buClr>
                <a:schemeClr val="dk1"/>
              </a:buClr>
              <a:buSzPts val="1600"/>
              <a:buFont typeface="News Cycle"/>
              <a:buChar char="■"/>
              <a:defRPr sz="1600">
                <a:solidFill>
                  <a:schemeClr val="dk1"/>
                </a:solidFill>
                <a:latin typeface="News Cycle"/>
                <a:ea typeface="News Cycle"/>
                <a:cs typeface="News Cycle"/>
                <a:sym typeface="News Cycle"/>
              </a:defRPr>
            </a:lvl3pPr>
            <a:lvl4pPr marL="1828800" lvl="3" indent="-330200">
              <a:lnSpc>
                <a:spcPct val="115000"/>
              </a:lnSpc>
              <a:spcBef>
                <a:spcPts val="0"/>
              </a:spcBef>
              <a:spcAft>
                <a:spcPts val="0"/>
              </a:spcAft>
              <a:buClr>
                <a:schemeClr val="dk1"/>
              </a:buClr>
              <a:buSzPts val="1600"/>
              <a:buFont typeface="News Cycle"/>
              <a:buChar char="●"/>
              <a:defRPr sz="1600">
                <a:solidFill>
                  <a:schemeClr val="dk1"/>
                </a:solidFill>
                <a:latin typeface="News Cycle"/>
                <a:ea typeface="News Cycle"/>
                <a:cs typeface="News Cycle"/>
                <a:sym typeface="News Cycle"/>
              </a:defRPr>
            </a:lvl4pPr>
            <a:lvl5pPr marL="2286000" lvl="4" indent="-330200">
              <a:lnSpc>
                <a:spcPct val="115000"/>
              </a:lnSpc>
              <a:spcBef>
                <a:spcPts val="0"/>
              </a:spcBef>
              <a:spcAft>
                <a:spcPts val="0"/>
              </a:spcAft>
              <a:buClr>
                <a:schemeClr val="dk1"/>
              </a:buClr>
              <a:buSzPts val="1600"/>
              <a:buFont typeface="News Cycle"/>
              <a:buChar char="○"/>
              <a:defRPr sz="1600">
                <a:solidFill>
                  <a:schemeClr val="dk1"/>
                </a:solidFill>
                <a:latin typeface="News Cycle"/>
                <a:ea typeface="News Cycle"/>
                <a:cs typeface="News Cycle"/>
                <a:sym typeface="News Cycle"/>
              </a:defRPr>
            </a:lvl5pPr>
            <a:lvl6pPr marL="2743200" lvl="5" indent="-330200">
              <a:lnSpc>
                <a:spcPct val="115000"/>
              </a:lnSpc>
              <a:spcBef>
                <a:spcPts val="0"/>
              </a:spcBef>
              <a:spcAft>
                <a:spcPts val="0"/>
              </a:spcAft>
              <a:buClr>
                <a:schemeClr val="dk1"/>
              </a:buClr>
              <a:buSzPts val="1600"/>
              <a:buFont typeface="News Cycle"/>
              <a:buChar char="■"/>
              <a:defRPr sz="1600">
                <a:solidFill>
                  <a:schemeClr val="dk1"/>
                </a:solidFill>
                <a:latin typeface="News Cycle"/>
                <a:ea typeface="News Cycle"/>
                <a:cs typeface="News Cycle"/>
                <a:sym typeface="News Cycle"/>
              </a:defRPr>
            </a:lvl6pPr>
            <a:lvl7pPr marL="3200400" lvl="6" indent="-330200">
              <a:lnSpc>
                <a:spcPct val="115000"/>
              </a:lnSpc>
              <a:spcBef>
                <a:spcPts val="0"/>
              </a:spcBef>
              <a:spcAft>
                <a:spcPts val="0"/>
              </a:spcAft>
              <a:buClr>
                <a:schemeClr val="dk1"/>
              </a:buClr>
              <a:buSzPts val="1600"/>
              <a:buFont typeface="News Cycle"/>
              <a:buChar char="●"/>
              <a:defRPr sz="1600">
                <a:solidFill>
                  <a:schemeClr val="dk1"/>
                </a:solidFill>
                <a:latin typeface="News Cycle"/>
                <a:ea typeface="News Cycle"/>
                <a:cs typeface="News Cycle"/>
                <a:sym typeface="News Cycle"/>
              </a:defRPr>
            </a:lvl7pPr>
            <a:lvl8pPr marL="3657600" lvl="7" indent="-330200">
              <a:lnSpc>
                <a:spcPct val="115000"/>
              </a:lnSpc>
              <a:spcBef>
                <a:spcPts val="0"/>
              </a:spcBef>
              <a:spcAft>
                <a:spcPts val="0"/>
              </a:spcAft>
              <a:buClr>
                <a:schemeClr val="dk1"/>
              </a:buClr>
              <a:buSzPts val="1600"/>
              <a:buFont typeface="News Cycle"/>
              <a:buChar char="○"/>
              <a:defRPr sz="1600">
                <a:solidFill>
                  <a:schemeClr val="dk1"/>
                </a:solidFill>
                <a:latin typeface="News Cycle"/>
                <a:ea typeface="News Cycle"/>
                <a:cs typeface="News Cycle"/>
                <a:sym typeface="News Cycle"/>
              </a:defRPr>
            </a:lvl8pPr>
            <a:lvl9pPr marL="4114800" lvl="8" indent="-330200">
              <a:lnSpc>
                <a:spcPct val="115000"/>
              </a:lnSpc>
              <a:spcBef>
                <a:spcPts val="0"/>
              </a:spcBef>
              <a:spcAft>
                <a:spcPts val="0"/>
              </a:spcAft>
              <a:buClr>
                <a:schemeClr val="dk1"/>
              </a:buClr>
              <a:buSzPts val="1600"/>
              <a:buFont typeface="News Cycle"/>
              <a:buChar char="■"/>
              <a:defRPr sz="1600">
                <a:solidFill>
                  <a:schemeClr val="dk1"/>
                </a:solidFill>
                <a:latin typeface="News Cycle"/>
                <a:ea typeface="News Cycle"/>
                <a:cs typeface="News Cycle"/>
                <a:sym typeface="News Cycle"/>
              </a:defRPr>
            </a:lvl9pPr>
          </a:lstStyle>
          <a:p>
            <a:endParaRPr/>
          </a:p>
        </p:txBody>
      </p:sp>
      <p:sp>
        <p:nvSpPr>
          <p:cNvPr id="104857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lang="en"/>
          </a:p>
        </p:txBody>
      </p:sp>
    </p:spTree>
  </p:cSld>
  <p:clrMap bg1="lt1" tx1="dk1" bg2="dk2" tx2="lt2" accent1="accent1" accent2="accent2" accent3="accent3" accent4="accent4" accent5="accent5" accent6="accent6" hlink="hlink" folHlink="folHlink"/>
  <p:sldLayoutIdLst>
    <p:sldLayoutId id="2147483650" r:id="rId1"/>
    <p:sldLayoutId id="2147483658" r:id="rId2"/>
    <p:sldLayoutId id="2147483660" r:id="rId3"/>
    <p:sldLayoutId id="2147483661" r:id="rId4"/>
    <p:sldLayoutId id="2147483670" r:id="rId5"/>
    <p:sldLayoutId id="2147483672" r:id="rId6"/>
    <p:sldLayoutId id="2147483673"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1049286" name="Google Shape;638;p28"/>
          <p:cNvSpPr txBox="1">
            <a:spLocks noGrp="1"/>
          </p:cNvSpPr>
          <p:nvPr>
            <p:ph type="ctrTitle"/>
          </p:nvPr>
        </p:nvSpPr>
        <p:spPr>
          <a:xfrm>
            <a:off x="588050" y="509206"/>
            <a:ext cx="4685443" cy="692613"/>
          </a:xfrm>
          <a:prstGeom prst="rect">
            <a:avLst/>
          </a:prstGeom>
        </p:spPr>
        <p:txBody>
          <a:bodyPr spcFirstLastPara="1" wrap="square" lIns="91425" tIns="91425" rIns="91425" bIns="91425" anchor="ctr" anchorCtr="0">
            <a:noAutofit/>
          </a:bodyPr>
          <a:lstStyle/>
          <a:p>
            <a:pPr lvl="0"/>
            <a:r>
              <a:rPr lang="en-US" sz="1800" dirty="0">
                <a:solidFill>
                  <a:schemeClr val="tx1"/>
                </a:solidFill>
                <a:latin typeface="Arial Rounded MT Bold" pitchFamily="34" charset="0"/>
                <a:cs typeface="Poppins" charset="0"/>
              </a:rPr>
              <a:t>KARBOHIDRAT DAN MONOSAKARIDA</a:t>
            </a:r>
            <a:br>
              <a:rPr lang="id-ID" sz="1800" dirty="0">
                <a:solidFill>
                  <a:schemeClr val="tx1"/>
                </a:solidFill>
                <a:latin typeface="Arial Rounded MT Bold" pitchFamily="34" charset="0"/>
                <a:cs typeface="Poppins" charset="0"/>
              </a:rPr>
            </a:br>
            <a:endParaRPr lang="en" sz="1800" dirty="0">
              <a:solidFill>
                <a:schemeClr val="tx1"/>
              </a:solidFill>
              <a:latin typeface="Arial Rounded MT Bold" pitchFamily="34" charset="0"/>
            </a:endParaRPr>
          </a:p>
        </p:txBody>
      </p:sp>
      <p:sp>
        <p:nvSpPr>
          <p:cNvPr id="1049287" name="Google Shape;639;p28"/>
          <p:cNvSpPr txBox="1">
            <a:spLocks noGrp="1"/>
          </p:cNvSpPr>
          <p:nvPr>
            <p:ph type="subTitle" idx="1"/>
          </p:nvPr>
        </p:nvSpPr>
        <p:spPr>
          <a:xfrm>
            <a:off x="683569" y="1284989"/>
            <a:ext cx="3693432" cy="1787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id-ID" sz="1400" dirty="0">
                <a:latin typeface="Bahnschrift SemiBold" pitchFamily="34" charset="0"/>
              </a:rPr>
              <a:t>Ole</a:t>
            </a:r>
            <a:r>
              <a:rPr lang="en-US" sz="1400" dirty="0">
                <a:latin typeface="Bahnschrift SemiBold" pitchFamily="34" charset="0"/>
              </a:rPr>
              <a:t>h:</a:t>
            </a:r>
            <a:br>
              <a:rPr lang="en-US" sz="1400" dirty="0">
                <a:solidFill>
                  <a:schemeClr val="tx1"/>
                </a:solidFill>
                <a:latin typeface="Sitka Text" pitchFamily="2" charset="0"/>
                <a:cs typeface="Poppins Light" charset="0"/>
              </a:rPr>
            </a:br>
            <a:r>
              <a:rPr lang="id-ID" sz="1400" noProof="1">
                <a:solidFill>
                  <a:schemeClr val="tx1"/>
                </a:solidFill>
                <a:latin typeface="Sitka Text" pitchFamily="2" charset="0"/>
                <a:cs typeface="Poppins Light" charset="0"/>
              </a:rPr>
              <a:t>Nur Anissa (2114231009)</a:t>
            </a:r>
            <a:br>
              <a:rPr lang="id-ID" sz="1400" noProof="1">
                <a:solidFill>
                  <a:schemeClr val="tx1"/>
                </a:solidFill>
                <a:latin typeface="Bahnschrift SemiBold" pitchFamily="34" charset="0"/>
                <a:cs typeface="Poppins Light" charset="0"/>
              </a:rPr>
            </a:br>
            <a:endParaRPr lang="id-ID" sz="1400" noProof="1">
              <a:solidFill>
                <a:schemeClr val="tx1"/>
              </a:solidFill>
              <a:latin typeface="Bahnschrift SemiBold" pitchFamily="34" charset="0"/>
            </a:endParaRPr>
          </a:p>
        </p:txBody>
      </p:sp>
      <p:grpSp>
        <p:nvGrpSpPr>
          <p:cNvPr id="168" name="Google Shape;640;p28"/>
          <p:cNvGrpSpPr/>
          <p:nvPr/>
        </p:nvGrpSpPr>
        <p:grpSpPr>
          <a:xfrm>
            <a:off x="4377000" y="561138"/>
            <a:ext cx="3931975" cy="4025475"/>
            <a:chOff x="4377000" y="561138"/>
            <a:chExt cx="3931975" cy="4025475"/>
          </a:xfrm>
        </p:grpSpPr>
        <p:sp>
          <p:nvSpPr>
            <p:cNvPr id="1049288" name="Google Shape;641;p28"/>
            <p:cNvSpPr/>
            <p:nvPr/>
          </p:nvSpPr>
          <p:spPr>
            <a:xfrm>
              <a:off x="4377000" y="782263"/>
              <a:ext cx="3598425" cy="3643850"/>
            </a:xfrm>
            <a:custGeom>
              <a:avLst/>
              <a:gdLst/>
              <a:ahLst/>
              <a:cxnLst/>
              <a:rect l="l" t="t" r="r" b="b"/>
              <a:pathLst>
                <a:path w="143937" h="145754" extrusionOk="0">
                  <a:moveTo>
                    <a:pt x="82547" y="0"/>
                  </a:moveTo>
                  <a:cubicBezTo>
                    <a:pt x="68560" y="0"/>
                    <a:pt x="54581" y="2581"/>
                    <a:pt x="43064" y="5866"/>
                  </a:cubicBezTo>
                  <a:cubicBezTo>
                    <a:pt x="25852" y="10803"/>
                    <a:pt x="18747" y="23679"/>
                    <a:pt x="15645" y="36488"/>
                  </a:cubicBezTo>
                  <a:cubicBezTo>
                    <a:pt x="14077" y="42993"/>
                    <a:pt x="13777" y="49631"/>
                    <a:pt x="12776" y="56235"/>
                  </a:cubicBezTo>
                  <a:cubicBezTo>
                    <a:pt x="11475" y="65008"/>
                    <a:pt x="8606" y="73948"/>
                    <a:pt x="6071" y="82521"/>
                  </a:cubicBezTo>
                  <a:cubicBezTo>
                    <a:pt x="3036" y="92928"/>
                    <a:pt x="0" y="104670"/>
                    <a:pt x="4303" y="115878"/>
                  </a:cubicBezTo>
                  <a:cubicBezTo>
                    <a:pt x="12388" y="136977"/>
                    <a:pt x="42630" y="145754"/>
                    <a:pt x="71474" y="145754"/>
                  </a:cubicBezTo>
                  <a:cubicBezTo>
                    <a:pt x="89874" y="145754"/>
                    <a:pt x="107705" y="142182"/>
                    <a:pt x="118852" y="135959"/>
                  </a:cubicBezTo>
                  <a:cubicBezTo>
                    <a:pt x="135030" y="126919"/>
                    <a:pt x="140967" y="113610"/>
                    <a:pt x="135530" y="98099"/>
                  </a:cubicBezTo>
                  <a:cubicBezTo>
                    <a:pt x="131494" y="86624"/>
                    <a:pt x="127558" y="70946"/>
                    <a:pt x="130860" y="59738"/>
                  </a:cubicBezTo>
                  <a:cubicBezTo>
                    <a:pt x="130860" y="59738"/>
                    <a:pt x="132328" y="54834"/>
                    <a:pt x="137231" y="44494"/>
                  </a:cubicBezTo>
                  <a:cubicBezTo>
                    <a:pt x="143936" y="30317"/>
                    <a:pt x="134296" y="14339"/>
                    <a:pt x="115149" y="6033"/>
                  </a:cubicBezTo>
                  <a:cubicBezTo>
                    <a:pt x="105136" y="1682"/>
                    <a:pt x="93838" y="0"/>
                    <a:pt x="82547" y="0"/>
                  </a:cubicBezTo>
                  <a:close/>
                </a:path>
              </a:pathLst>
            </a:custGeom>
            <a:solidFill>
              <a:srgbClr val="C3A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89" name="Google Shape;642;p28"/>
            <p:cNvSpPr/>
            <p:nvPr/>
          </p:nvSpPr>
          <p:spPr>
            <a:xfrm>
              <a:off x="4377000" y="782263"/>
              <a:ext cx="3598425" cy="3643850"/>
            </a:xfrm>
            <a:custGeom>
              <a:avLst/>
              <a:gdLst/>
              <a:ahLst/>
              <a:cxnLst/>
              <a:rect l="l" t="t" r="r" b="b"/>
              <a:pathLst>
                <a:path w="143937" h="145754" extrusionOk="0">
                  <a:moveTo>
                    <a:pt x="82547" y="0"/>
                  </a:moveTo>
                  <a:cubicBezTo>
                    <a:pt x="68560" y="0"/>
                    <a:pt x="54581" y="2581"/>
                    <a:pt x="43064" y="5866"/>
                  </a:cubicBezTo>
                  <a:cubicBezTo>
                    <a:pt x="25852" y="10803"/>
                    <a:pt x="18747" y="23679"/>
                    <a:pt x="15645" y="36488"/>
                  </a:cubicBezTo>
                  <a:cubicBezTo>
                    <a:pt x="14077" y="42993"/>
                    <a:pt x="13777" y="49631"/>
                    <a:pt x="12776" y="56235"/>
                  </a:cubicBezTo>
                  <a:cubicBezTo>
                    <a:pt x="11475" y="65008"/>
                    <a:pt x="8606" y="73948"/>
                    <a:pt x="6071" y="82521"/>
                  </a:cubicBezTo>
                  <a:cubicBezTo>
                    <a:pt x="3036" y="92928"/>
                    <a:pt x="0" y="104670"/>
                    <a:pt x="4303" y="115878"/>
                  </a:cubicBezTo>
                  <a:cubicBezTo>
                    <a:pt x="12388" y="136977"/>
                    <a:pt x="42630" y="145754"/>
                    <a:pt x="71474" y="145754"/>
                  </a:cubicBezTo>
                  <a:cubicBezTo>
                    <a:pt x="89874" y="145754"/>
                    <a:pt x="107705" y="142182"/>
                    <a:pt x="118852" y="135959"/>
                  </a:cubicBezTo>
                  <a:cubicBezTo>
                    <a:pt x="135030" y="126919"/>
                    <a:pt x="140967" y="113610"/>
                    <a:pt x="135530" y="98099"/>
                  </a:cubicBezTo>
                  <a:cubicBezTo>
                    <a:pt x="131494" y="86624"/>
                    <a:pt x="127558" y="70946"/>
                    <a:pt x="130860" y="59738"/>
                  </a:cubicBezTo>
                  <a:cubicBezTo>
                    <a:pt x="130860" y="59738"/>
                    <a:pt x="132328" y="54834"/>
                    <a:pt x="137231" y="44494"/>
                  </a:cubicBezTo>
                  <a:cubicBezTo>
                    <a:pt x="143936" y="30317"/>
                    <a:pt x="134296" y="14339"/>
                    <a:pt x="115149" y="6033"/>
                  </a:cubicBezTo>
                  <a:cubicBezTo>
                    <a:pt x="105136" y="1682"/>
                    <a:pt x="93838" y="0"/>
                    <a:pt x="825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90" name="Google Shape;643;p28"/>
            <p:cNvSpPr/>
            <p:nvPr/>
          </p:nvSpPr>
          <p:spPr>
            <a:xfrm>
              <a:off x="5475275" y="1318338"/>
              <a:ext cx="2095050" cy="2936300"/>
            </a:xfrm>
            <a:custGeom>
              <a:avLst/>
              <a:gdLst/>
              <a:ahLst/>
              <a:cxnLst/>
              <a:rect l="l" t="t" r="r" b="b"/>
              <a:pathLst>
                <a:path w="83802" h="117452" extrusionOk="0">
                  <a:moveTo>
                    <a:pt x="62145" y="1"/>
                  </a:moveTo>
                  <a:lnTo>
                    <a:pt x="0" y="114249"/>
                  </a:lnTo>
                  <a:lnTo>
                    <a:pt x="4737" y="117452"/>
                  </a:lnTo>
                  <a:lnTo>
                    <a:pt x="82626" y="105343"/>
                  </a:lnTo>
                  <a:lnTo>
                    <a:pt x="81759" y="99739"/>
                  </a:lnTo>
                  <a:lnTo>
                    <a:pt x="83327" y="99505"/>
                  </a:lnTo>
                  <a:cubicBezTo>
                    <a:pt x="83342" y="99507"/>
                    <a:pt x="83357" y="99508"/>
                    <a:pt x="83372" y="99508"/>
                  </a:cubicBezTo>
                  <a:cubicBezTo>
                    <a:pt x="83801" y="99508"/>
                    <a:pt x="83680" y="98672"/>
                    <a:pt x="83320" y="98672"/>
                  </a:cubicBezTo>
                  <a:cubicBezTo>
                    <a:pt x="83280" y="98672"/>
                    <a:pt x="83238" y="98682"/>
                    <a:pt x="83193" y="98705"/>
                  </a:cubicBezTo>
                  <a:lnTo>
                    <a:pt x="81625" y="98972"/>
                  </a:lnTo>
                  <a:lnTo>
                    <a:pt x="81592" y="98638"/>
                  </a:lnTo>
                  <a:lnTo>
                    <a:pt x="83160" y="98405"/>
                  </a:lnTo>
                  <a:cubicBezTo>
                    <a:pt x="83360" y="98371"/>
                    <a:pt x="83527" y="98171"/>
                    <a:pt x="83493" y="97971"/>
                  </a:cubicBezTo>
                  <a:cubicBezTo>
                    <a:pt x="83463" y="97761"/>
                    <a:pt x="83299" y="97632"/>
                    <a:pt x="83097" y="97632"/>
                  </a:cubicBezTo>
                  <a:cubicBezTo>
                    <a:pt x="83074" y="97632"/>
                    <a:pt x="83050" y="97634"/>
                    <a:pt x="83026" y="97637"/>
                  </a:cubicBezTo>
                  <a:lnTo>
                    <a:pt x="81459" y="97871"/>
                  </a:lnTo>
                  <a:lnTo>
                    <a:pt x="80992" y="94935"/>
                  </a:lnTo>
                  <a:lnTo>
                    <a:pt x="82593" y="94669"/>
                  </a:lnTo>
                  <a:cubicBezTo>
                    <a:pt x="82926" y="94502"/>
                    <a:pt x="82860" y="93968"/>
                    <a:pt x="82493" y="93901"/>
                  </a:cubicBezTo>
                  <a:lnTo>
                    <a:pt x="80891" y="94135"/>
                  </a:lnTo>
                  <a:lnTo>
                    <a:pt x="80858" y="93835"/>
                  </a:lnTo>
                  <a:lnTo>
                    <a:pt x="82426" y="93601"/>
                  </a:lnTo>
                  <a:cubicBezTo>
                    <a:pt x="82793" y="93434"/>
                    <a:pt x="82726" y="92867"/>
                    <a:pt x="82326" y="92801"/>
                  </a:cubicBezTo>
                  <a:lnTo>
                    <a:pt x="80725" y="93067"/>
                  </a:lnTo>
                  <a:lnTo>
                    <a:pt x="80258" y="90132"/>
                  </a:lnTo>
                  <a:lnTo>
                    <a:pt x="81859" y="89899"/>
                  </a:lnTo>
                  <a:cubicBezTo>
                    <a:pt x="82059" y="89865"/>
                    <a:pt x="82226" y="89665"/>
                    <a:pt x="82192" y="89432"/>
                  </a:cubicBezTo>
                  <a:cubicBezTo>
                    <a:pt x="82126" y="89231"/>
                    <a:pt x="81959" y="89098"/>
                    <a:pt x="81725" y="89098"/>
                  </a:cubicBezTo>
                  <a:lnTo>
                    <a:pt x="80158" y="89365"/>
                  </a:lnTo>
                  <a:lnTo>
                    <a:pt x="80091" y="89065"/>
                  </a:lnTo>
                  <a:lnTo>
                    <a:pt x="81692" y="88798"/>
                  </a:lnTo>
                  <a:cubicBezTo>
                    <a:pt x="82059" y="88631"/>
                    <a:pt x="81959" y="88064"/>
                    <a:pt x="81559" y="88031"/>
                  </a:cubicBezTo>
                  <a:lnTo>
                    <a:pt x="79991" y="88264"/>
                  </a:lnTo>
                  <a:lnTo>
                    <a:pt x="79524" y="85329"/>
                  </a:lnTo>
                  <a:lnTo>
                    <a:pt x="81092" y="85095"/>
                  </a:lnTo>
                  <a:cubicBezTo>
                    <a:pt x="81459" y="84928"/>
                    <a:pt x="81392" y="84361"/>
                    <a:pt x="80992" y="84295"/>
                  </a:cubicBezTo>
                  <a:lnTo>
                    <a:pt x="79390" y="84561"/>
                  </a:lnTo>
                  <a:lnTo>
                    <a:pt x="79357" y="84261"/>
                  </a:lnTo>
                  <a:lnTo>
                    <a:pt x="80925" y="83994"/>
                  </a:lnTo>
                  <a:cubicBezTo>
                    <a:pt x="81158" y="83961"/>
                    <a:pt x="81292" y="83761"/>
                    <a:pt x="81258" y="83561"/>
                  </a:cubicBezTo>
                  <a:cubicBezTo>
                    <a:pt x="81228" y="83351"/>
                    <a:pt x="81064" y="83222"/>
                    <a:pt x="80886" y="83222"/>
                  </a:cubicBezTo>
                  <a:cubicBezTo>
                    <a:pt x="80866" y="83222"/>
                    <a:pt x="80845" y="83224"/>
                    <a:pt x="80825" y="83227"/>
                  </a:cubicBezTo>
                  <a:lnTo>
                    <a:pt x="79224" y="83461"/>
                  </a:lnTo>
                  <a:lnTo>
                    <a:pt x="78790" y="80559"/>
                  </a:lnTo>
                  <a:lnTo>
                    <a:pt x="80358" y="80292"/>
                  </a:lnTo>
                  <a:cubicBezTo>
                    <a:pt x="80558" y="80258"/>
                    <a:pt x="80691" y="80058"/>
                    <a:pt x="80691" y="79858"/>
                  </a:cubicBezTo>
                  <a:cubicBezTo>
                    <a:pt x="80661" y="79648"/>
                    <a:pt x="80497" y="79519"/>
                    <a:pt x="80295" y="79519"/>
                  </a:cubicBezTo>
                  <a:cubicBezTo>
                    <a:pt x="80272" y="79519"/>
                    <a:pt x="80248" y="79521"/>
                    <a:pt x="80224" y="79524"/>
                  </a:cubicBezTo>
                  <a:lnTo>
                    <a:pt x="78657" y="79758"/>
                  </a:lnTo>
                  <a:lnTo>
                    <a:pt x="78590" y="79458"/>
                  </a:lnTo>
                  <a:lnTo>
                    <a:pt x="80191" y="79224"/>
                  </a:lnTo>
                  <a:cubicBezTo>
                    <a:pt x="80206" y="79226"/>
                    <a:pt x="80220" y="79227"/>
                    <a:pt x="80234" y="79227"/>
                  </a:cubicBezTo>
                  <a:cubicBezTo>
                    <a:pt x="80637" y="79227"/>
                    <a:pt x="80538" y="78391"/>
                    <a:pt x="80184" y="78391"/>
                  </a:cubicBezTo>
                  <a:cubicBezTo>
                    <a:pt x="80145" y="78391"/>
                    <a:pt x="80102" y="78401"/>
                    <a:pt x="80058" y="78424"/>
                  </a:cubicBezTo>
                  <a:lnTo>
                    <a:pt x="78490" y="78690"/>
                  </a:lnTo>
                  <a:lnTo>
                    <a:pt x="78023" y="75755"/>
                  </a:lnTo>
                  <a:lnTo>
                    <a:pt x="79591" y="75488"/>
                  </a:lnTo>
                  <a:cubicBezTo>
                    <a:pt x="79614" y="75493"/>
                    <a:pt x="79636" y="75495"/>
                    <a:pt x="79657" y="75495"/>
                  </a:cubicBezTo>
                  <a:cubicBezTo>
                    <a:pt x="80064" y="75495"/>
                    <a:pt x="79965" y="74688"/>
                    <a:pt x="79617" y="74688"/>
                  </a:cubicBezTo>
                  <a:cubicBezTo>
                    <a:pt x="79578" y="74688"/>
                    <a:pt x="79535" y="74699"/>
                    <a:pt x="79490" y="74721"/>
                  </a:cubicBezTo>
                  <a:lnTo>
                    <a:pt x="77889" y="74954"/>
                  </a:lnTo>
                  <a:lnTo>
                    <a:pt x="77856" y="74654"/>
                  </a:lnTo>
                  <a:lnTo>
                    <a:pt x="79424" y="74421"/>
                  </a:lnTo>
                  <a:cubicBezTo>
                    <a:pt x="79440" y="74423"/>
                    <a:pt x="79455" y="74424"/>
                    <a:pt x="79469" y="74424"/>
                  </a:cubicBezTo>
                  <a:cubicBezTo>
                    <a:pt x="79900" y="74424"/>
                    <a:pt x="79804" y="73588"/>
                    <a:pt x="79450" y="73588"/>
                  </a:cubicBezTo>
                  <a:cubicBezTo>
                    <a:pt x="79411" y="73588"/>
                    <a:pt x="79369" y="73598"/>
                    <a:pt x="79324" y="73620"/>
                  </a:cubicBezTo>
                  <a:lnTo>
                    <a:pt x="77723" y="73854"/>
                  </a:lnTo>
                  <a:lnTo>
                    <a:pt x="77256" y="70918"/>
                  </a:lnTo>
                  <a:lnTo>
                    <a:pt x="78857" y="70685"/>
                  </a:lnTo>
                  <a:cubicBezTo>
                    <a:pt x="78872" y="70687"/>
                    <a:pt x="78888" y="70688"/>
                    <a:pt x="78902" y="70688"/>
                  </a:cubicBezTo>
                  <a:cubicBezTo>
                    <a:pt x="79331" y="70688"/>
                    <a:pt x="79210" y="69852"/>
                    <a:pt x="78850" y="69852"/>
                  </a:cubicBezTo>
                  <a:cubicBezTo>
                    <a:pt x="78811" y="69852"/>
                    <a:pt x="78768" y="69862"/>
                    <a:pt x="78723" y="69884"/>
                  </a:cubicBezTo>
                  <a:lnTo>
                    <a:pt x="77155" y="70151"/>
                  </a:lnTo>
                  <a:lnTo>
                    <a:pt x="77089" y="69851"/>
                  </a:lnTo>
                  <a:lnTo>
                    <a:pt x="78690" y="69584"/>
                  </a:lnTo>
                  <a:cubicBezTo>
                    <a:pt x="78890" y="69551"/>
                    <a:pt x="79057" y="69350"/>
                    <a:pt x="79023" y="69150"/>
                  </a:cubicBezTo>
                  <a:cubicBezTo>
                    <a:pt x="78993" y="68967"/>
                    <a:pt x="78823" y="68812"/>
                    <a:pt x="78616" y="68812"/>
                  </a:cubicBezTo>
                  <a:cubicBezTo>
                    <a:pt x="78597" y="68812"/>
                    <a:pt x="78577" y="68814"/>
                    <a:pt x="78556" y="68817"/>
                  </a:cubicBezTo>
                  <a:lnTo>
                    <a:pt x="76989" y="69050"/>
                  </a:lnTo>
                  <a:lnTo>
                    <a:pt x="76522" y="66148"/>
                  </a:lnTo>
                  <a:lnTo>
                    <a:pt x="78123" y="65881"/>
                  </a:lnTo>
                  <a:cubicBezTo>
                    <a:pt x="78323" y="65848"/>
                    <a:pt x="78456" y="65648"/>
                    <a:pt x="78456" y="65448"/>
                  </a:cubicBezTo>
                  <a:cubicBezTo>
                    <a:pt x="78395" y="65265"/>
                    <a:pt x="78223" y="65110"/>
                    <a:pt x="78041" y="65110"/>
                  </a:cubicBezTo>
                  <a:cubicBezTo>
                    <a:pt x="78024" y="65110"/>
                    <a:pt x="78007" y="65111"/>
                    <a:pt x="77989" y="65114"/>
                  </a:cubicBezTo>
                  <a:lnTo>
                    <a:pt x="76422" y="65348"/>
                  </a:lnTo>
                  <a:lnTo>
                    <a:pt x="76355" y="65047"/>
                  </a:lnTo>
                  <a:lnTo>
                    <a:pt x="77956" y="64814"/>
                  </a:lnTo>
                  <a:cubicBezTo>
                    <a:pt x="78323" y="64614"/>
                    <a:pt x="78223" y="64080"/>
                    <a:pt x="77823" y="64013"/>
                  </a:cubicBezTo>
                  <a:lnTo>
                    <a:pt x="76221" y="64280"/>
                  </a:lnTo>
                  <a:lnTo>
                    <a:pt x="75788" y="61345"/>
                  </a:lnTo>
                  <a:lnTo>
                    <a:pt x="77356" y="61111"/>
                  </a:lnTo>
                  <a:cubicBezTo>
                    <a:pt x="77723" y="60911"/>
                    <a:pt x="77656" y="60377"/>
                    <a:pt x="77222" y="60311"/>
                  </a:cubicBezTo>
                  <a:lnTo>
                    <a:pt x="75654" y="60544"/>
                  </a:lnTo>
                  <a:lnTo>
                    <a:pt x="75621" y="60244"/>
                  </a:lnTo>
                  <a:lnTo>
                    <a:pt x="77189" y="60010"/>
                  </a:lnTo>
                  <a:cubicBezTo>
                    <a:pt x="77556" y="59844"/>
                    <a:pt x="77489" y="59277"/>
                    <a:pt x="77055" y="59210"/>
                  </a:cubicBezTo>
                  <a:lnTo>
                    <a:pt x="75488" y="59477"/>
                  </a:lnTo>
                  <a:lnTo>
                    <a:pt x="75021" y="56541"/>
                  </a:lnTo>
                  <a:lnTo>
                    <a:pt x="76622" y="56308"/>
                  </a:lnTo>
                  <a:cubicBezTo>
                    <a:pt x="76989" y="56141"/>
                    <a:pt x="76889" y="55574"/>
                    <a:pt x="76488" y="55507"/>
                  </a:cubicBezTo>
                  <a:lnTo>
                    <a:pt x="74887" y="55774"/>
                  </a:lnTo>
                  <a:lnTo>
                    <a:pt x="74854" y="55474"/>
                  </a:lnTo>
                  <a:lnTo>
                    <a:pt x="76422" y="55207"/>
                  </a:lnTo>
                  <a:cubicBezTo>
                    <a:pt x="76445" y="55211"/>
                    <a:pt x="76467" y="55213"/>
                    <a:pt x="76488" y="55213"/>
                  </a:cubicBezTo>
                  <a:cubicBezTo>
                    <a:pt x="76895" y="55213"/>
                    <a:pt x="76796" y="54407"/>
                    <a:pt x="76448" y="54407"/>
                  </a:cubicBezTo>
                  <a:cubicBezTo>
                    <a:pt x="76409" y="54407"/>
                    <a:pt x="76367" y="54417"/>
                    <a:pt x="76322" y="54440"/>
                  </a:cubicBezTo>
                  <a:lnTo>
                    <a:pt x="74720" y="54673"/>
                  </a:lnTo>
                  <a:lnTo>
                    <a:pt x="74287" y="51738"/>
                  </a:lnTo>
                  <a:lnTo>
                    <a:pt x="75855" y="51504"/>
                  </a:lnTo>
                  <a:cubicBezTo>
                    <a:pt x="75870" y="51506"/>
                    <a:pt x="75885" y="51507"/>
                    <a:pt x="75900" y="51507"/>
                  </a:cubicBezTo>
                  <a:cubicBezTo>
                    <a:pt x="76331" y="51507"/>
                    <a:pt x="76234" y="50671"/>
                    <a:pt x="75856" y="50671"/>
                  </a:cubicBezTo>
                  <a:cubicBezTo>
                    <a:pt x="75814" y="50671"/>
                    <a:pt x="75769" y="50681"/>
                    <a:pt x="75721" y="50704"/>
                  </a:cubicBezTo>
                  <a:lnTo>
                    <a:pt x="74153" y="50971"/>
                  </a:lnTo>
                  <a:lnTo>
                    <a:pt x="74120" y="50670"/>
                  </a:lnTo>
                  <a:lnTo>
                    <a:pt x="75688" y="50404"/>
                  </a:lnTo>
                  <a:cubicBezTo>
                    <a:pt x="76055" y="50237"/>
                    <a:pt x="75955" y="49703"/>
                    <a:pt x="75554" y="49636"/>
                  </a:cubicBezTo>
                  <a:lnTo>
                    <a:pt x="73987" y="49870"/>
                  </a:lnTo>
                  <a:lnTo>
                    <a:pt x="73520" y="46968"/>
                  </a:lnTo>
                  <a:lnTo>
                    <a:pt x="75121" y="46701"/>
                  </a:lnTo>
                  <a:cubicBezTo>
                    <a:pt x="75488" y="46534"/>
                    <a:pt x="75388" y="46000"/>
                    <a:pt x="74987" y="45934"/>
                  </a:cubicBezTo>
                  <a:lnTo>
                    <a:pt x="73419" y="46167"/>
                  </a:lnTo>
                  <a:lnTo>
                    <a:pt x="73353" y="45867"/>
                  </a:lnTo>
                  <a:lnTo>
                    <a:pt x="74954" y="45633"/>
                  </a:lnTo>
                  <a:cubicBezTo>
                    <a:pt x="75154" y="45567"/>
                    <a:pt x="75287" y="45400"/>
                    <a:pt x="75287" y="45166"/>
                  </a:cubicBezTo>
                  <a:cubicBezTo>
                    <a:pt x="75227" y="44984"/>
                    <a:pt x="75054" y="44829"/>
                    <a:pt x="74872" y="44829"/>
                  </a:cubicBezTo>
                  <a:cubicBezTo>
                    <a:pt x="74855" y="44829"/>
                    <a:pt x="74838" y="44830"/>
                    <a:pt x="74820" y="44833"/>
                  </a:cubicBezTo>
                  <a:lnTo>
                    <a:pt x="73253" y="45066"/>
                  </a:lnTo>
                  <a:lnTo>
                    <a:pt x="72786" y="42131"/>
                  </a:lnTo>
                  <a:lnTo>
                    <a:pt x="74353" y="41897"/>
                  </a:lnTo>
                  <a:cubicBezTo>
                    <a:pt x="74376" y="41902"/>
                    <a:pt x="74398" y="41904"/>
                    <a:pt x="74418" y="41904"/>
                  </a:cubicBezTo>
                  <a:cubicBezTo>
                    <a:pt x="74828" y="41904"/>
                    <a:pt x="74728" y="41065"/>
                    <a:pt x="74376" y="41065"/>
                  </a:cubicBezTo>
                  <a:cubicBezTo>
                    <a:pt x="74338" y="41065"/>
                    <a:pt x="74297" y="41075"/>
                    <a:pt x="74253" y="41097"/>
                  </a:cubicBezTo>
                  <a:lnTo>
                    <a:pt x="72652" y="41364"/>
                  </a:lnTo>
                  <a:lnTo>
                    <a:pt x="72619" y="41064"/>
                  </a:lnTo>
                  <a:lnTo>
                    <a:pt x="74187" y="40797"/>
                  </a:lnTo>
                  <a:cubicBezTo>
                    <a:pt x="74554" y="40630"/>
                    <a:pt x="74487" y="40096"/>
                    <a:pt x="74053" y="40029"/>
                  </a:cubicBezTo>
                  <a:lnTo>
                    <a:pt x="72485" y="40263"/>
                  </a:lnTo>
                  <a:lnTo>
                    <a:pt x="72018" y="37361"/>
                  </a:lnTo>
                  <a:lnTo>
                    <a:pt x="73620" y="37094"/>
                  </a:lnTo>
                  <a:cubicBezTo>
                    <a:pt x="73987" y="36927"/>
                    <a:pt x="73886" y="36394"/>
                    <a:pt x="73486" y="36327"/>
                  </a:cubicBezTo>
                  <a:lnTo>
                    <a:pt x="71918" y="36560"/>
                  </a:lnTo>
                  <a:lnTo>
                    <a:pt x="71852" y="36260"/>
                  </a:lnTo>
                  <a:lnTo>
                    <a:pt x="73453" y="36027"/>
                  </a:lnTo>
                  <a:cubicBezTo>
                    <a:pt x="73820" y="35826"/>
                    <a:pt x="73720" y="35293"/>
                    <a:pt x="73319" y="35226"/>
                  </a:cubicBezTo>
                  <a:lnTo>
                    <a:pt x="71752" y="35460"/>
                  </a:lnTo>
                  <a:lnTo>
                    <a:pt x="71285" y="32557"/>
                  </a:lnTo>
                  <a:lnTo>
                    <a:pt x="72852" y="32324"/>
                  </a:lnTo>
                  <a:cubicBezTo>
                    <a:pt x="72868" y="32326"/>
                    <a:pt x="72883" y="32327"/>
                    <a:pt x="72898" y="32327"/>
                  </a:cubicBezTo>
                  <a:cubicBezTo>
                    <a:pt x="73329" y="32327"/>
                    <a:pt x="73233" y="31491"/>
                    <a:pt x="72878" y="31491"/>
                  </a:cubicBezTo>
                  <a:cubicBezTo>
                    <a:pt x="72839" y="31491"/>
                    <a:pt x="72797" y="31501"/>
                    <a:pt x="72752" y="31523"/>
                  </a:cubicBezTo>
                  <a:lnTo>
                    <a:pt x="71151" y="31757"/>
                  </a:lnTo>
                  <a:lnTo>
                    <a:pt x="71118" y="31457"/>
                  </a:lnTo>
                  <a:lnTo>
                    <a:pt x="72686" y="31223"/>
                  </a:lnTo>
                  <a:cubicBezTo>
                    <a:pt x="72701" y="31225"/>
                    <a:pt x="72717" y="31226"/>
                    <a:pt x="72731" y="31226"/>
                  </a:cubicBezTo>
                  <a:cubicBezTo>
                    <a:pt x="73162" y="31226"/>
                    <a:pt x="73066" y="30390"/>
                    <a:pt x="72712" y="30390"/>
                  </a:cubicBezTo>
                  <a:cubicBezTo>
                    <a:pt x="72673" y="30390"/>
                    <a:pt x="72630" y="30400"/>
                    <a:pt x="72586" y="30423"/>
                  </a:cubicBezTo>
                  <a:lnTo>
                    <a:pt x="70984" y="30689"/>
                  </a:lnTo>
                  <a:lnTo>
                    <a:pt x="70517" y="27754"/>
                  </a:lnTo>
                  <a:lnTo>
                    <a:pt x="72119" y="27521"/>
                  </a:lnTo>
                  <a:cubicBezTo>
                    <a:pt x="72485" y="27354"/>
                    <a:pt x="72385" y="26787"/>
                    <a:pt x="71985" y="26720"/>
                  </a:cubicBezTo>
                  <a:lnTo>
                    <a:pt x="70417" y="26987"/>
                  </a:lnTo>
                  <a:lnTo>
                    <a:pt x="70351" y="26687"/>
                  </a:lnTo>
                  <a:lnTo>
                    <a:pt x="71952" y="26420"/>
                  </a:lnTo>
                  <a:cubicBezTo>
                    <a:pt x="71974" y="26424"/>
                    <a:pt x="71994" y="26426"/>
                    <a:pt x="72014" y="26426"/>
                  </a:cubicBezTo>
                  <a:cubicBezTo>
                    <a:pt x="72394" y="26426"/>
                    <a:pt x="72294" y="25620"/>
                    <a:pt x="71945" y="25620"/>
                  </a:cubicBezTo>
                  <a:cubicBezTo>
                    <a:pt x="71906" y="25620"/>
                    <a:pt x="71863" y="25630"/>
                    <a:pt x="71818" y="25653"/>
                  </a:cubicBezTo>
                  <a:lnTo>
                    <a:pt x="70251" y="25886"/>
                  </a:lnTo>
                  <a:lnTo>
                    <a:pt x="69784" y="22951"/>
                  </a:lnTo>
                  <a:lnTo>
                    <a:pt x="71351" y="22717"/>
                  </a:lnTo>
                  <a:cubicBezTo>
                    <a:pt x="71367" y="22719"/>
                    <a:pt x="71382" y="22720"/>
                    <a:pt x="71397" y="22720"/>
                  </a:cubicBezTo>
                  <a:cubicBezTo>
                    <a:pt x="71828" y="22720"/>
                    <a:pt x="71732" y="21884"/>
                    <a:pt x="71377" y="21884"/>
                  </a:cubicBezTo>
                  <a:cubicBezTo>
                    <a:pt x="71338" y="21884"/>
                    <a:pt x="71296" y="21894"/>
                    <a:pt x="71251" y="21917"/>
                  </a:cubicBezTo>
                  <a:lnTo>
                    <a:pt x="69650" y="22183"/>
                  </a:lnTo>
                  <a:lnTo>
                    <a:pt x="69617" y="21850"/>
                  </a:lnTo>
                  <a:lnTo>
                    <a:pt x="71185" y="21616"/>
                  </a:lnTo>
                  <a:cubicBezTo>
                    <a:pt x="71551" y="21450"/>
                    <a:pt x="71485" y="20882"/>
                    <a:pt x="71084" y="20849"/>
                  </a:cubicBezTo>
                  <a:lnTo>
                    <a:pt x="69483" y="21083"/>
                  </a:lnTo>
                  <a:lnTo>
                    <a:pt x="69050" y="18147"/>
                  </a:lnTo>
                  <a:lnTo>
                    <a:pt x="70617" y="17880"/>
                  </a:lnTo>
                  <a:cubicBezTo>
                    <a:pt x="70984" y="17714"/>
                    <a:pt x="70884" y="17180"/>
                    <a:pt x="70484" y="17113"/>
                  </a:cubicBezTo>
                  <a:lnTo>
                    <a:pt x="68916" y="17347"/>
                  </a:lnTo>
                  <a:lnTo>
                    <a:pt x="68883" y="17046"/>
                  </a:lnTo>
                  <a:lnTo>
                    <a:pt x="70451" y="16813"/>
                  </a:lnTo>
                  <a:cubicBezTo>
                    <a:pt x="70651" y="16780"/>
                    <a:pt x="70818" y="16579"/>
                    <a:pt x="70784" y="16346"/>
                  </a:cubicBezTo>
                  <a:cubicBezTo>
                    <a:pt x="70751" y="16146"/>
                    <a:pt x="70551" y="16012"/>
                    <a:pt x="70317" y="16012"/>
                  </a:cubicBezTo>
                  <a:lnTo>
                    <a:pt x="68749" y="16279"/>
                  </a:lnTo>
                  <a:lnTo>
                    <a:pt x="68282" y="13344"/>
                  </a:lnTo>
                  <a:lnTo>
                    <a:pt x="69884" y="13077"/>
                  </a:lnTo>
                  <a:cubicBezTo>
                    <a:pt x="70084" y="13044"/>
                    <a:pt x="70217" y="12843"/>
                    <a:pt x="70217" y="12643"/>
                  </a:cubicBezTo>
                  <a:cubicBezTo>
                    <a:pt x="70157" y="12434"/>
                    <a:pt x="69990" y="12305"/>
                    <a:pt x="69811" y="12305"/>
                  </a:cubicBezTo>
                  <a:cubicBezTo>
                    <a:pt x="69791" y="12305"/>
                    <a:pt x="69771" y="12306"/>
                    <a:pt x="69750" y="12310"/>
                  </a:cubicBezTo>
                  <a:lnTo>
                    <a:pt x="68149" y="12543"/>
                  </a:lnTo>
                  <a:lnTo>
                    <a:pt x="68116" y="12243"/>
                  </a:lnTo>
                  <a:lnTo>
                    <a:pt x="69683" y="12009"/>
                  </a:lnTo>
                  <a:cubicBezTo>
                    <a:pt x="70084" y="11809"/>
                    <a:pt x="69984" y="11276"/>
                    <a:pt x="69583" y="11209"/>
                  </a:cubicBezTo>
                  <a:lnTo>
                    <a:pt x="67982" y="11442"/>
                  </a:lnTo>
                  <a:lnTo>
                    <a:pt x="67549" y="8540"/>
                  </a:lnTo>
                  <a:lnTo>
                    <a:pt x="69116" y="8073"/>
                  </a:lnTo>
                  <a:cubicBezTo>
                    <a:pt x="69138" y="8078"/>
                    <a:pt x="69159" y="8080"/>
                    <a:pt x="69178" y="8080"/>
                  </a:cubicBezTo>
                  <a:cubicBezTo>
                    <a:pt x="69559" y="8080"/>
                    <a:pt x="69458" y="7273"/>
                    <a:pt x="69109" y="7273"/>
                  </a:cubicBezTo>
                  <a:cubicBezTo>
                    <a:pt x="69070" y="7273"/>
                    <a:pt x="69028" y="7284"/>
                    <a:pt x="68983" y="7306"/>
                  </a:cubicBezTo>
                  <a:lnTo>
                    <a:pt x="67415" y="7540"/>
                  </a:lnTo>
                  <a:lnTo>
                    <a:pt x="67348" y="7239"/>
                  </a:lnTo>
                  <a:lnTo>
                    <a:pt x="68950" y="7006"/>
                  </a:lnTo>
                  <a:cubicBezTo>
                    <a:pt x="69317" y="6806"/>
                    <a:pt x="69216" y="6272"/>
                    <a:pt x="68816" y="6205"/>
                  </a:cubicBezTo>
                  <a:lnTo>
                    <a:pt x="67215" y="6472"/>
                  </a:lnTo>
                  <a:lnTo>
                    <a:pt x="66881" y="4271"/>
                  </a:lnTo>
                  <a:lnTo>
                    <a:pt x="62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91" name="Google Shape;644;p28"/>
            <p:cNvSpPr/>
            <p:nvPr/>
          </p:nvSpPr>
          <p:spPr>
            <a:xfrm>
              <a:off x="5057475" y="1331688"/>
              <a:ext cx="2285000" cy="2870675"/>
            </a:xfrm>
            <a:custGeom>
              <a:avLst/>
              <a:gdLst/>
              <a:ahLst/>
              <a:cxnLst/>
              <a:rect l="l" t="t" r="r" b="b"/>
              <a:pathLst>
                <a:path w="91400" h="114827" extrusionOk="0">
                  <a:moveTo>
                    <a:pt x="75288" y="1"/>
                  </a:moveTo>
                  <a:lnTo>
                    <a:pt x="3103" y="11275"/>
                  </a:lnTo>
                  <a:cubicBezTo>
                    <a:pt x="1268" y="11542"/>
                    <a:pt x="0" y="13277"/>
                    <a:pt x="267" y="15111"/>
                  </a:cubicBezTo>
                  <a:lnTo>
                    <a:pt x="15378" y="111981"/>
                  </a:lnTo>
                  <a:cubicBezTo>
                    <a:pt x="15649" y="113634"/>
                    <a:pt x="17057" y="114827"/>
                    <a:pt x="18675" y="114827"/>
                  </a:cubicBezTo>
                  <a:cubicBezTo>
                    <a:pt x="18853" y="114827"/>
                    <a:pt x="19033" y="114812"/>
                    <a:pt x="19214" y="114783"/>
                  </a:cubicBezTo>
                  <a:lnTo>
                    <a:pt x="91399" y="103575"/>
                  </a:lnTo>
                  <a:lnTo>
                    <a:pt x="75288" y="1"/>
                  </a:lnTo>
                  <a:close/>
                </a:path>
              </a:pathLst>
            </a:custGeom>
            <a:solidFill>
              <a:schemeClr val="dk1"/>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92" name="Google Shape;645;p28"/>
            <p:cNvSpPr/>
            <p:nvPr/>
          </p:nvSpPr>
          <p:spPr>
            <a:xfrm>
              <a:off x="5398550" y="3823463"/>
              <a:ext cx="172650" cy="303975"/>
            </a:xfrm>
            <a:custGeom>
              <a:avLst/>
              <a:gdLst/>
              <a:ahLst/>
              <a:cxnLst/>
              <a:rect l="l" t="t" r="r" b="b"/>
              <a:pathLst>
                <a:path w="6906" h="12159" extrusionOk="0">
                  <a:moveTo>
                    <a:pt x="5138" y="1"/>
                  </a:moveTo>
                  <a:lnTo>
                    <a:pt x="1001" y="635"/>
                  </a:lnTo>
                  <a:cubicBezTo>
                    <a:pt x="401" y="735"/>
                    <a:pt x="1" y="1302"/>
                    <a:pt x="67" y="1902"/>
                  </a:cubicBezTo>
                  <a:lnTo>
                    <a:pt x="1535" y="11209"/>
                  </a:lnTo>
                  <a:cubicBezTo>
                    <a:pt x="1625" y="11778"/>
                    <a:pt x="2090" y="12158"/>
                    <a:pt x="2619" y="12158"/>
                  </a:cubicBezTo>
                  <a:cubicBezTo>
                    <a:pt x="2679" y="12158"/>
                    <a:pt x="2741" y="12153"/>
                    <a:pt x="2803" y="12143"/>
                  </a:cubicBezTo>
                  <a:lnTo>
                    <a:pt x="6905" y="11509"/>
                  </a:lnTo>
                  <a:lnTo>
                    <a:pt x="5138" y="1"/>
                  </a:ln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93" name="Google Shape;646;p28"/>
            <p:cNvSpPr/>
            <p:nvPr/>
          </p:nvSpPr>
          <p:spPr>
            <a:xfrm>
              <a:off x="5351025" y="3521588"/>
              <a:ext cx="173475" cy="303925"/>
            </a:xfrm>
            <a:custGeom>
              <a:avLst/>
              <a:gdLst/>
              <a:ahLst/>
              <a:cxnLst/>
              <a:rect l="l" t="t" r="r" b="b"/>
              <a:pathLst>
                <a:path w="6939" h="12157" extrusionOk="0">
                  <a:moveTo>
                    <a:pt x="5137" y="1"/>
                  </a:moveTo>
                  <a:lnTo>
                    <a:pt x="1034" y="634"/>
                  </a:lnTo>
                  <a:cubicBezTo>
                    <a:pt x="434" y="734"/>
                    <a:pt x="0" y="1302"/>
                    <a:pt x="100" y="1902"/>
                  </a:cubicBezTo>
                  <a:lnTo>
                    <a:pt x="1568" y="11209"/>
                  </a:lnTo>
                  <a:cubicBezTo>
                    <a:pt x="1628" y="11751"/>
                    <a:pt x="2096" y="12157"/>
                    <a:pt x="2629" y="12157"/>
                  </a:cubicBezTo>
                  <a:cubicBezTo>
                    <a:pt x="2686" y="12157"/>
                    <a:pt x="2744" y="12152"/>
                    <a:pt x="2802" y="12143"/>
                  </a:cubicBezTo>
                  <a:lnTo>
                    <a:pt x="6938" y="11509"/>
                  </a:lnTo>
                  <a:lnTo>
                    <a:pt x="5137" y="1"/>
                  </a:lnTo>
                  <a:close/>
                </a:path>
              </a:pathLst>
            </a:custGeom>
            <a:solidFill>
              <a:srgbClr val="C3A392"/>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94" name="Google Shape;647;p28"/>
            <p:cNvSpPr/>
            <p:nvPr/>
          </p:nvSpPr>
          <p:spPr>
            <a:xfrm>
              <a:off x="5304325" y="3218863"/>
              <a:ext cx="172650" cy="303950"/>
            </a:xfrm>
            <a:custGeom>
              <a:avLst/>
              <a:gdLst/>
              <a:ahLst/>
              <a:cxnLst/>
              <a:rect l="l" t="t" r="r" b="b"/>
              <a:pathLst>
                <a:path w="6906" h="12158" extrusionOk="0">
                  <a:moveTo>
                    <a:pt x="5137" y="1"/>
                  </a:moveTo>
                  <a:lnTo>
                    <a:pt x="1001" y="635"/>
                  </a:lnTo>
                  <a:cubicBezTo>
                    <a:pt x="400" y="735"/>
                    <a:pt x="0" y="1302"/>
                    <a:pt x="100" y="1902"/>
                  </a:cubicBezTo>
                  <a:lnTo>
                    <a:pt x="1535" y="11209"/>
                  </a:lnTo>
                  <a:cubicBezTo>
                    <a:pt x="1625" y="11751"/>
                    <a:pt x="2096" y="12157"/>
                    <a:pt x="2629" y="12157"/>
                  </a:cubicBezTo>
                  <a:cubicBezTo>
                    <a:pt x="2686" y="12157"/>
                    <a:pt x="2744" y="12153"/>
                    <a:pt x="2802" y="12143"/>
                  </a:cubicBezTo>
                  <a:lnTo>
                    <a:pt x="6905" y="11509"/>
                  </a:lnTo>
                  <a:lnTo>
                    <a:pt x="5137" y="1"/>
                  </a:ln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95" name="Google Shape;648;p28"/>
            <p:cNvSpPr/>
            <p:nvPr/>
          </p:nvSpPr>
          <p:spPr>
            <a:xfrm>
              <a:off x="5256775" y="2916988"/>
              <a:ext cx="173500" cy="303950"/>
            </a:xfrm>
            <a:custGeom>
              <a:avLst/>
              <a:gdLst/>
              <a:ahLst/>
              <a:cxnLst/>
              <a:rect l="l" t="t" r="r" b="b"/>
              <a:pathLst>
                <a:path w="6940" h="12158" extrusionOk="0">
                  <a:moveTo>
                    <a:pt x="5138" y="1"/>
                  </a:moveTo>
                  <a:lnTo>
                    <a:pt x="1035" y="634"/>
                  </a:lnTo>
                  <a:cubicBezTo>
                    <a:pt x="434" y="734"/>
                    <a:pt x="1" y="1302"/>
                    <a:pt x="101" y="1902"/>
                  </a:cubicBezTo>
                  <a:lnTo>
                    <a:pt x="1569" y="11209"/>
                  </a:lnTo>
                  <a:cubicBezTo>
                    <a:pt x="1659" y="11751"/>
                    <a:pt x="2130" y="12157"/>
                    <a:pt x="2663" y="12157"/>
                  </a:cubicBezTo>
                  <a:cubicBezTo>
                    <a:pt x="2720" y="12157"/>
                    <a:pt x="2778" y="12152"/>
                    <a:pt x="2836" y="12143"/>
                  </a:cubicBezTo>
                  <a:lnTo>
                    <a:pt x="6939" y="11509"/>
                  </a:lnTo>
                  <a:lnTo>
                    <a:pt x="5138" y="1"/>
                  </a:lnTo>
                  <a:close/>
                </a:path>
              </a:pathLst>
            </a:custGeom>
            <a:solidFill>
              <a:srgbClr val="C3A392"/>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96" name="Google Shape;649;p28"/>
            <p:cNvSpPr/>
            <p:nvPr/>
          </p:nvSpPr>
          <p:spPr>
            <a:xfrm>
              <a:off x="5140875" y="1318338"/>
              <a:ext cx="2290825" cy="2882100"/>
            </a:xfrm>
            <a:custGeom>
              <a:avLst/>
              <a:gdLst/>
              <a:ahLst/>
              <a:cxnLst/>
              <a:rect l="l" t="t" r="r" b="b"/>
              <a:pathLst>
                <a:path w="91633" h="115284" extrusionOk="0">
                  <a:moveTo>
                    <a:pt x="75521" y="1"/>
                  </a:moveTo>
                  <a:lnTo>
                    <a:pt x="0" y="11776"/>
                  </a:lnTo>
                  <a:lnTo>
                    <a:pt x="6271" y="52138"/>
                  </a:lnTo>
                  <a:lnTo>
                    <a:pt x="3803" y="52505"/>
                  </a:lnTo>
                  <a:cubicBezTo>
                    <a:pt x="3202" y="52605"/>
                    <a:pt x="2769" y="53172"/>
                    <a:pt x="2869" y="53773"/>
                  </a:cubicBezTo>
                  <a:lnTo>
                    <a:pt x="4337" y="63079"/>
                  </a:lnTo>
                  <a:cubicBezTo>
                    <a:pt x="4429" y="63636"/>
                    <a:pt x="4923" y="64021"/>
                    <a:pt x="5473" y="64021"/>
                  </a:cubicBezTo>
                  <a:cubicBezTo>
                    <a:pt x="5517" y="64021"/>
                    <a:pt x="5560" y="64018"/>
                    <a:pt x="5604" y="64013"/>
                  </a:cubicBezTo>
                  <a:lnTo>
                    <a:pt x="8073" y="63613"/>
                  </a:lnTo>
                  <a:lnTo>
                    <a:pt x="16112" y="115283"/>
                  </a:lnTo>
                  <a:lnTo>
                    <a:pt x="91632" y="103542"/>
                  </a:lnTo>
                  <a:lnTo>
                    <a:pt x="75521" y="1"/>
                  </a:lnTo>
                  <a:close/>
                </a:path>
              </a:pathLst>
            </a:custGeom>
            <a:solidFill>
              <a:srgbClr val="FFFFFF"/>
            </a:solidFill>
            <a:ln w="10850" cap="rnd"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97" name="Google Shape;650;p28"/>
            <p:cNvSpPr/>
            <p:nvPr/>
          </p:nvSpPr>
          <p:spPr>
            <a:xfrm>
              <a:off x="5437750" y="2071388"/>
              <a:ext cx="711350" cy="233525"/>
            </a:xfrm>
            <a:custGeom>
              <a:avLst/>
              <a:gdLst/>
              <a:ahLst/>
              <a:cxnLst/>
              <a:rect l="l" t="t" r="r" b="b"/>
              <a:pathLst>
                <a:path w="28454" h="9341" extrusionOk="0">
                  <a:moveTo>
                    <a:pt x="27720" y="0"/>
                  </a:moveTo>
                  <a:lnTo>
                    <a:pt x="0" y="3703"/>
                  </a:lnTo>
                  <a:lnTo>
                    <a:pt x="267" y="9340"/>
                  </a:lnTo>
                  <a:lnTo>
                    <a:pt x="28454" y="4737"/>
                  </a:lnTo>
                  <a:lnTo>
                    <a:pt x="277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98" name="Google Shape;651;p28"/>
            <p:cNvSpPr/>
            <p:nvPr/>
          </p:nvSpPr>
          <p:spPr>
            <a:xfrm>
              <a:off x="6921300" y="1434638"/>
              <a:ext cx="87225" cy="73900"/>
            </a:xfrm>
            <a:custGeom>
              <a:avLst/>
              <a:gdLst/>
              <a:ahLst/>
              <a:cxnLst/>
              <a:rect l="l" t="t" r="r" b="b"/>
              <a:pathLst>
                <a:path w="3489" h="2956" extrusionOk="0">
                  <a:moveTo>
                    <a:pt x="1574" y="0"/>
                  </a:moveTo>
                  <a:cubicBezTo>
                    <a:pt x="1496" y="0"/>
                    <a:pt x="1416" y="6"/>
                    <a:pt x="1335" y="19"/>
                  </a:cubicBezTo>
                  <a:cubicBezTo>
                    <a:pt x="534" y="152"/>
                    <a:pt x="1" y="886"/>
                    <a:pt x="101" y="1687"/>
                  </a:cubicBezTo>
                  <a:cubicBezTo>
                    <a:pt x="223" y="2484"/>
                    <a:pt x="897" y="2955"/>
                    <a:pt x="1585" y="2955"/>
                  </a:cubicBezTo>
                  <a:cubicBezTo>
                    <a:pt x="2019" y="2955"/>
                    <a:pt x="2459" y="2767"/>
                    <a:pt x="2769" y="2354"/>
                  </a:cubicBezTo>
                  <a:cubicBezTo>
                    <a:pt x="3489" y="1353"/>
                    <a:pt x="2742" y="0"/>
                    <a:pt x="1574" y="0"/>
                  </a:cubicBezTo>
                  <a:close/>
                </a:path>
              </a:pathLst>
            </a:custGeom>
            <a:solidFill>
              <a:srgbClr val="263238"/>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99" name="Google Shape;652;p28"/>
            <p:cNvSpPr/>
            <p:nvPr/>
          </p:nvSpPr>
          <p:spPr>
            <a:xfrm>
              <a:off x="6952150" y="1428313"/>
              <a:ext cx="130950" cy="36925"/>
            </a:xfrm>
            <a:custGeom>
              <a:avLst/>
              <a:gdLst/>
              <a:ahLst/>
              <a:cxnLst/>
              <a:rect l="l" t="t" r="r" b="b"/>
              <a:pathLst>
                <a:path w="5238" h="1477" extrusionOk="0">
                  <a:moveTo>
                    <a:pt x="4823" y="1"/>
                  </a:moveTo>
                  <a:cubicBezTo>
                    <a:pt x="4806" y="1"/>
                    <a:pt x="4788" y="2"/>
                    <a:pt x="4771" y="5"/>
                  </a:cubicBezTo>
                  <a:lnTo>
                    <a:pt x="368" y="705"/>
                  </a:lnTo>
                  <a:cubicBezTo>
                    <a:pt x="134" y="739"/>
                    <a:pt x="1" y="939"/>
                    <a:pt x="34" y="1139"/>
                  </a:cubicBezTo>
                  <a:cubicBezTo>
                    <a:pt x="65" y="1322"/>
                    <a:pt x="234" y="1477"/>
                    <a:pt x="416" y="1477"/>
                  </a:cubicBezTo>
                  <a:cubicBezTo>
                    <a:pt x="433" y="1477"/>
                    <a:pt x="451" y="1476"/>
                    <a:pt x="468" y="1473"/>
                  </a:cubicBezTo>
                  <a:lnTo>
                    <a:pt x="4871" y="806"/>
                  </a:lnTo>
                  <a:cubicBezTo>
                    <a:pt x="5105" y="739"/>
                    <a:pt x="5238" y="539"/>
                    <a:pt x="5205" y="339"/>
                  </a:cubicBezTo>
                  <a:cubicBezTo>
                    <a:pt x="5174" y="156"/>
                    <a:pt x="5004" y="1"/>
                    <a:pt x="4823" y="1"/>
                  </a:cubicBez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00" name="Google Shape;653;p28"/>
            <p:cNvSpPr/>
            <p:nvPr/>
          </p:nvSpPr>
          <p:spPr>
            <a:xfrm>
              <a:off x="6956325" y="1455813"/>
              <a:ext cx="130950" cy="36950"/>
            </a:xfrm>
            <a:custGeom>
              <a:avLst/>
              <a:gdLst/>
              <a:ahLst/>
              <a:cxnLst/>
              <a:rect l="l" t="t" r="r" b="b"/>
              <a:pathLst>
                <a:path w="5238" h="1478" extrusionOk="0">
                  <a:moveTo>
                    <a:pt x="4832" y="1"/>
                  </a:moveTo>
                  <a:cubicBezTo>
                    <a:pt x="4812" y="1"/>
                    <a:pt x="4791" y="2"/>
                    <a:pt x="4771" y="6"/>
                  </a:cubicBezTo>
                  <a:lnTo>
                    <a:pt x="368" y="673"/>
                  </a:lnTo>
                  <a:cubicBezTo>
                    <a:pt x="134" y="740"/>
                    <a:pt x="1" y="906"/>
                    <a:pt x="34" y="1140"/>
                  </a:cubicBezTo>
                  <a:cubicBezTo>
                    <a:pt x="65" y="1323"/>
                    <a:pt x="234" y="1478"/>
                    <a:pt x="441" y="1478"/>
                  </a:cubicBezTo>
                  <a:cubicBezTo>
                    <a:pt x="461" y="1478"/>
                    <a:pt x="481" y="1476"/>
                    <a:pt x="501" y="1473"/>
                  </a:cubicBezTo>
                  <a:lnTo>
                    <a:pt x="4904" y="773"/>
                  </a:lnTo>
                  <a:cubicBezTo>
                    <a:pt x="5104" y="740"/>
                    <a:pt x="5238" y="539"/>
                    <a:pt x="5238" y="339"/>
                  </a:cubicBezTo>
                  <a:cubicBezTo>
                    <a:pt x="5178" y="130"/>
                    <a:pt x="5010" y="1"/>
                    <a:pt x="4832" y="1"/>
                  </a:cubicBez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01" name="Google Shape;654;p28"/>
            <p:cNvSpPr/>
            <p:nvPr/>
          </p:nvSpPr>
          <p:spPr>
            <a:xfrm>
              <a:off x="6940475" y="1554738"/>
              <a:ext cx="87200" cy="73875"/>
            </a:xfrm>
            <a:custGeom>
              <a:avLst/>
              <a:gdLst/>
              <a:ahLst/>
              <a:cxnLst/>
              <a:rect l="l" t="t" r="r" b="b"/>
              <a:pathLst>
                <a:path w="3488" h="2955" extrusionOk="0">
                  <a:moveTo>
                    <a:pt x="1602" y="0"/>
                  </a:moveTo>
                  <a:cubicBezTo>
                    <a:pt x="1526" y="0"/>
                    <a:pt x="1448" y="6"/>
                    <a:pt x="1369" y="18"/>
                  </a:cubicBezTo>
                  <a:cubicBezTo>
                    <a:pt x="535" y="152"/>
                    <a:pt x="1" y="886"/>
                    <a:pt x="101" y="1686"/>
                  </a:cubicBezTo>
                  <a:cubicBezTo>
                    <a:pt x="224" y="2483"/>
                    <a:pt x="897" y="2955"/>
                    <a:pt x="1577" y="2955"/>
                  </a:cubicBezTo>
                  <a:cubicBezTo>
                    <a:pt x="2007" y="2955"/>
                    <a:pt x="2439" y="2767"/>
                    <a:pt x="2736" y="2353"/>
                  </a:cubicBezTo>
                  <a:cubicBezTo>
                    <a:pt x="3488" y="1383"/>
                    <a:pt x="2769" y="0"/>
                    <a:pt x="1602" y="0"/>
                  </a:cubicBezTo>
                  <a:close/>
                </a:path>
              </a:pathLst>
            </a:custGeom>
            <a:solidFill>
              <a:srgbClr val="263238"/>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02" name="Google Shape;655;p28"/>
            <p:cNvSpPr/>
            <p:nvPr/>
          </p:nvSpPr>
          <p:spPr>
            <a:xfrm>
              <a:off x="6971350" y="1548513"/>
              <a:ext cx="130950" cy="36850"/>
            </a:xfrm>
            <a:custGeom>
              <a:avLst/>
              <a:gdLst/>
              <a:ahLst/>
              <a:cxnLst/>
              <a:rect l="l" t="t" r="r" b="b"/>
              <a:pathLst>
                <a:path w="5238" h="1474" extrusionOk="0">
                  <a:moveTo>
                    <a:pt x="4737" y="0"/>
                  </a:moveTo>
                  <a:lnTo>
                    <a:pt x="334" y="701"/>
                  </a:lnTo>
                  <a:cubicBezTo>
                    <a:pt x="134" y="734"/>
                    <a:pt x="0" y="934"/>
                    <a:pt x="0" y="1168"/>
                  </a:cubicBezTo>
                  <a:cubicBezTo>
                    <a:pt x="60" y="1347"/>
                    <a:pt x="200" y="1473"/>
                    <a:pt x="397" y="1473"/>
                  </a:cubicBezTo>
                  <a:cubicBezTo>
                    <a:pt x="420" y="1473"/>
                    <a:pt x="443" y="1472"/>
                    <a:pt x="467" y="1468"/>
                  </a:cubicBezTo>
                  <a:lnTo>
                    <a:pt x="4870" y="801"/>
                  </a:lnTo>
                  <a:cubicBezTo>
                    <a:pt x="5070" y="768"/>
                    <a:pt x="5237" y="567"/>
                    <a:pt x="5204" y="334"/>
                  </a:cubicBezTo>
                  <a:cubicBezTo>
                    <a:pt x="5170" y="134"/>
                    <a:pt x="4970" y="0"/>
                    <a:pt x="4737" y="0"/>
                  </a:cubicBez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03" name="Google Shape;656;p28"/>
            <p:cNvSpPr/>
            <p:nvPr/>
          </p:nvSpPr>
          <p:spPr>
            <a:xfrm>
              <a:off x="6975500" y="1575188"/>
              <a:ext cx="130950" cy="37550"/>
            </a:xfrm>
            <a:custGeom>
              <a:avLst/>
              <a:gdLst/>
              <a:ahLst/>
              <a:cxnLst/>
              <a:rect l="l" t="t" r="r" b="b"/>
              <a:pathLst>
                <a:path w="5238" h="1502" extrusionOk="0">
                  <a:moveTo>
                    <a:pt x="4738" y="1"/>
                  </a:moveTo>
                  <a:lnTo>
                    <a:pt x="334" y="701"/>
                  </a:lnTo>
                  <a:cubicBezTo>
                    <a:pt x="134" y="735"/>
                    <a:pt x="1" y="935"/>
                    <a:pt x="1" y="1168"/>
                  </a:cubicBezTo>
                  <a:cubicBezTo>
                    <a:pt x="68" y="1369"/>
                    <a:pt x="234" y="1502"/>
                    <a:pt x="468" y="1502"/>
                  </a:cubicBezTo>
                  <a:lnTo>
                    <a:pt x="4871" y="801"/>
                  </a:lnTo>
                  <a:cubicBezTo>
                    <a:pt x="5071" y="768"/>
                    <a:pt x="5238" y="568"/>
                    <a:pt x="5205" y="334"/>
                  </a:cubicBezTo>
                  <a:cubicBezTo>
                    <a:pt x="5171" y="134"/>
                    <a:pt x="4971" y="1"/>
                    <a:pt x="4738" y="1"/>
                  </a:cubicBez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04" name="Google Shape;657;p28"/>
            <p:cNvSpPr/>
            <p:nvPr/>
          </p:nvSpPr>
          <p:spPr>
            <a:xfrm>
              <a:off x="6958825" y="1674813"/>
              <a:ext cx="87175" cy="74125"/>
            </a:xfrm>
            <a:custGeom>
              <a:avLst/>
              <a:gdLst/>
              <a:ahLst/>
              <a:cxnLst/>
              <a:rect l="l" t="t" r="r" b="b"/>
              <a:pathLst>
                <a:path w="3487" h="2965" extrusionOk="0">
                  <a:moveTo>
                    <a:pt x="1574" y="0"/>
                  </a:moveTo>
                  <a:cubicBezTo>
                    <a:pt x="1496" y="0"/>
                    <a:pt x="1416" y="6"/>
                    <a:pt x="1335" y="19"/>
                  </a:cubicBezTo>
                  <a:cubicBezTo>
                    <a:pt x="534" y="152"/>
                    <a:pt x="1" y="886"/>
                    <a:pt x="101" y="1687"/>
                  </a:cubicBezTo>
                  <a:cubicBezTo>
                    <a:pt x="223" y="2498"/>
                    <a:pt x="888" y="2965"/>
                    <a:pt x="1563" y="2965"/>
                  </a:cubicBezTo>
                  <a:cubicBezTo>
                    <a:pt x="1997" y="2965"/>
                    <a:pt x="2436" y="2772"/>
                    <a:pt x="2736" y="2354"/>
                  </a:cubicBezTo>
                  <a:cubicBezTo>
                    <a:pt x="3487" y="1353"/>
                    <a:pt x="2742" y="0"/>
                    <a:pt x="1574" y="0"/>
                  </a:cubicBezTo>
                  <a:close/>
                </a:path>
              </a:pathLst>
            </a:custGeom>
            <a:solidFill>
              <a:srgbClr val="263238"/>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05" name="Google Shape;658;p28"/>
            <p:cNvSpPr/>
            <p:nvPr/>
          </p:nvSpPr>
          <p:spPr>
            <a:xfrm>
              <a:off x="6989675" y="1669313"/>
              <a:ext cx="130975" cy="36950"/>
            </a:xfrm>
            <a:custGeom>
              <a:avLst/>
              <a:gdLst/>
              <a:ahLst/>
              <a:cxnLst/>
              <a:rect l="l" t="t" r="r" b="b"/>
              <a:pathLst>
                <a:path w="5239" h="1478" extrusionOk="0">
                  <a:moveTo>
                    <a:pt x="4823" y="1"/>
                  </a:moveTo>
                  <a:cubicBezTo>
                    <a:pt x="4806" y="1"/>
                    <a:pt x="4788" y="2"/>
                    <a:pt x="4771" y="5"/>
                  </a:cubicBezTo>
                  <a:lnTo>
                    <a:pt x="368" y="706"/>
                  </a:lnTo>
                  <a:cubicBezTo>
                    <a:pt x="134" y="739"/>
                    <a:pt x="1" y="939"/>
                    <a:pt x="34" y="1139"/>
                  </a:cubicBezTo>
                  <a:cubicBezTo>
                    <a:pt x="65" y="1322"/>
                    <a:pt x="234" y="1477"/>
                    <a:pt x="416" y="1477"/>
                  </a:cubicBezTo>
                  <a:cubicBezTo>
                    <a:pt x="433" y="1477"/>
                    <a:pt x="451" y="1476"/>
                    <a:pt x="468" y="1473"/>
                  </a:cubicBezTo>
                  <a:lnTo>
                    <a:pt x="4904" y="806"/>
                  </a:lnTo>
                  <a:cubicBezTo>
                    <a:pt x="5105" y="739"/>
                    <a:pt x="5238" y="539"/>
                    <a:pt x="5205" y="339"/>
                  </a:cubicBezTo>
                  <a:cubicBezTo>
                    <a:pt x="5174" y="156"/>
                    <a:pt x="5005" y="1"/>
                    <a:pt x="4823" y="1"/>
                  </a:cubicBez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06" name="Google Shape;659;p28"/>
            <p:cNvSpPr/>
            <p:nvPr/>
          </p:nvSpPr>
          <p:spPr>
            <a:xfrm>
              <a:off x="6993850" y="1696013"/>
              <a:ext cx="130950" cy="36950"/>
            </a:xfrm>
            <a:custGeom>
              <a:avLst/>
              <a:gdLst/>
              <a:ahLst/>
              <a:cxnLst/>
              <a:rect l="l" t="t" r="r" b="b"/>
              <a:pathLst>
                <a:path w="5238" h="1478" extrusionOk="0">
                  <a:moveTo>
                    <a:pt x="4823" y="0"/>
                  </a:moveTo>
                  <a:cubicBezTo>
                    <a:pt x="4805" y="0"/>
                    <a:pt x="4788" y="2"/>
                    <a:pt x="4771" y="5"/>
                  </a:cubicBezTo>
                  <a:lnTo>
                    <a:pt x="334" y="705"/>
                  </a:lnTo>
                  <a:cubicBezTo>
                    <a:pt x="134" y="739"/>
                    <a:pt x="1" y="939"/>
                    <a:pt x="1" y="1139"/>
                  </a:cubicBezTo>
                  <a:cubicBezTo>
                    <a:pt x="61" y="1348"/>
                    <a:pt x="228" y="1477"/>
                    <a:pt x="407" y="1477"/>
                  </a:cubicBezTo>
                  <a:cubicBezTo>
                    <a:pt x="427" y="1477"/>
                    <a:pt x="447" y="1476"/>
                    <a:pt x="468" y="1472"/>
                  </a:cubicBezTo>
                  <a:lnTo>
                    <a:pt x="4871" y="805"/>
                  </a:lnTo>
                  <a:cubicBezTo>
                    <a:pt x="5071" y="739"/>
                    <a:pt x="5238" y="572"/>
                    <a:pt x="5204" y="338"/>
                  </a:cubicBezTo>
                  <a:cubicBezTo>
                    <a:pt x="5174" y="155"/>
                    <a:pt x="5004" y="0"/>
                    <a:pt x="4823" y="0"/>
                  </a:cubicBez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07" name="Google Shape;660;p28"/>
            <p:cNvSpPr/>
            <p:nvPr/>
          </p:nvSpPr>
          <p:spPr>
            <a:xfrm>
              <a:off x="6977175" y="1795738"/>
              <a:ext cx="87225" cy="73900"/>
            </a:xfrm>
            <a:custGeom>
              <a:avLst/>
              <a:gdLst/>
              <a:ahLst/>
              <a:cxnLst/>
              <a:rect l="l" t="t" r="r" b="b"/>
              <a:pathLst>
                <a:path w="3489" h="2956" extrusionOk="0">
                  <a:moveTo>
                    <a:pt x="1607" y="0"/>
                  </a:moveTo>
                  <a:cubicBezTo>
                    <a:pt x="1529" y="0"/>
                    <a:pt x="1449" y="6"/>
                    <a:pt x="1368" y="19"/>
                  </a:cubicBezTo>
                  <a:cubicBezTo>
                    <a:pt x="568" y="119"/>
                    <a:pt x="1" y="852"/>
                    <a:pt x="101" y="1686"/>
                  </a:cubicBezTo>
                  <a:cubicBezTo>
                    <a:pt x="223" y="2484"/>
                    <a:pt x="897" y="2955"/>
                    <a:pt x="1585" y="2955"/>
                  </a:cubicBezTo>
                  <a:cubicBezTo>
                    <a:pt x="2019" y="2955"/>
                    <a:pt x="2459" y="2767"/>
                    <a:pt x="2769" y="2354"/>
                  </a:cubicBezTo>
                  <a:cubicBezTo>
                    <a:pt x="3489" y="1353"/>
                    <a:pt x="2771" y="0"/>
                    <a:pt x="1607" y="0"/>
                  </a:cubicBezTo>
                  <a:close/>
                </a:path>
              </a:pathLst>
            </a:custGeom>
            <a:solidFill>
              <a:srgbClr val="263238"/>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08" name="Google Shape;661;p28"/>
            <p:cNvSpPr/>
            <p:nvPr/>
          </p:nvSpPr>
          <p:spPr>
            <a:xfrm>
              <a:off x="7008025" y="1789388"/>
              <a:ext cx="131800" cy="36950"/>
            </a:xfrm>
            <a:custGeom>
              <a:avLst/>
              <a:gdLst/>
              <a:ahLst/>
              <a:cxnLst/>
              <a:rect l="l" t="t" r="r" b="b"/>
              <a:pathLst>
                <a:path w="5272" h="1478" extrusionOk="0">
                  <a:moveTo>
                    <a:pt x="4841" y="1"/>
                  </a:moveTo>
                  <a:cubicBezTo>
                    <a:pt x="4818" y="1"/>
                    <a:pt x="4795" y="2"/>
                    <a:pt x="4771" y="6"/>
                  </a:cubicBezTo>
                  <a:lnTo>
                    <a:pt x="368" y="673"/>
                  </a:lnTo>
                  <a:cubicBezTo>
                    <a:pt x="168" y="706"/>
                    <a:pt x="1" y="906"/>
                    <a:pt x="34" y="1140"/>
                  </a:cubicBezTo>
                  <a:cubicBezTo>
                    <a:pt x="95" y="1323"/>
                    <a:pt x="240" y="1478"/>
                    <a:pt x="442" y="1478"/>
                  </a:cubicBezTo>
                  <a:cubicBezTo>
                    <a:pt x="461" y="1478"/>
                    <a:pt x="481" y="1476"/>
                    <a:pt x="501" y="1473"/>
                  </a:cubicBezTo>
                  <a:lnTo>
                    <a:pt x="4904" y="773"/>
                  </a:lnTo>
                  <a:cubicBezTo>
                    <a:pt x="5104" y="740"/>
                    <a:pt x="5271" y="539"/>
                    <a:pt x="5238" y="339"/>
                  </a:cubicBezTo>
                  <a:cubicBezTo>
                    <a:pt x="5208" y="130"/>
                    <a:pt x="5044" y="1"/>
                    <a:pt x="4841" y="1"/>
                  </a:cubicBez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09" name="Google Shape;662;p28"/>
            <p:cNvSpPr/>
            <p:nvPr/>
          </p:nvSpPr>
          <p:spPr>
            <a:xfrm>
              <a:off x="7013025" y="1816088"/>
              <a:ext cx="130975" cy="37675"/>
            </a:xfrm>
            <a:custGeom>
              <a:avLst/>
              <a:gdLst/>
              <a:ahLst/>
              <a:cxnLst/>
              <a:rect l="l" t="t" r="r" b="b"/>
              <a:pathLst>
                <a:path w="5239" h="1507" extrusionOk="0">
                  <a:moveTo>
                    <a:pt x="4797" y="1"/>
                  </a:moveTo>
                  <a:cubicBezTo>
                    <a:pt x="4778" y="1"/>
                    <a:pt x="4758" y="2"/>
                    <a:pt x="4738" y="5"/>
                  </a:cubicBezTo>
                  <a:lnTo>
                    <a:pt x="335" y="706"/>
                  </a:lnTo>
                  <a:cubicBezTo>
                    <a:pt x="134" y="739"/>
                    <a:pt x="1" y="939"/>
                    <a:pt x="1" y="1173"/>
                  </a:cubicBezTo>
                  <a:cubicBezTo>
                    <a:pt x="68" y="1373"/>
                    <a:pt x="234" y="1506"/>
                    <a:pt x="468" y="1506"/>
                  </a:cubicBezTo>
                  <a:lnTo>
                    <a:pt x="4871" y="806"/>
                  </a:lnTo>
                  <a:cubicBezTo>
                    <a:pt x="5105" y="772"/>
                    <a:pt x="5238" y="572"/>
                    <a:pt x="5205" y="339"/>
                  </a:cubicBezTo>
                  <a:cubicBezTo>
                    <a:pt x="5174" y="156"/>
                    <a:pt x="5005" y="1"/>
                    <a:pt x="4797" y="1"/>
                  </a:cubicBez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10" name="Google Shape;663;p28"/>
            <p:cNvSpPr/>
            <p:nvPr/>
          </p:nvSpPr>
          <p:spPr>
            <a:xfrm>
              <a:off x="6995525" y="1915813"/>
              <a:ext cx="88000" cy="73900"/>
            </a:xfrm>
            <a:custGeom>
              <a:avLst/>
              <a:gdLst/>
              <a:ahLst/>
              <a:cxnLst/>
              <a:rect l="l" t="t" r="r" b="b"/>
              <a:pathLst>
                <a:path w="3520" h="2956" extrusionOk="0">
                  <a:moveTo>
                    <a:pt x="1607" y="0"/>
                  </a:moveTo>
                  <a:cubicBezTo>
                    <a:pt x="1529" y="0"/>
                    <a:pt x="1449" y="6"/>
                    <a:pt x="1368" y="19"/>
                  </a:cubicBezTo>
                  <a:cubicBezTo>
                    <a:pt x="568" y="152"/>
                    <a:pt x="0" y="886"/>
                    <a:pt x="134" y="1687"/>
                  </a:cubicBezTo>
                  <a:cubicBezTo>
                    <a:pt x="257" y="2484"/>
                    <a:pt x="930" y="2956"/>
                    <a:pt x="1610" y="2956"/>
                  </a:cubicBezTo>
                  <a:cubicBezTo>
                    <a:pt x="2040" y="2956"/>
                    <a:pt x="2472" y="2767"/>
                    <a:pt x="2769" y="2354"/>
                  </a:cubicBezTo>
                  <a:cubicBezTo>
                    <a:pt x="3520" y="1353"/>
                    <a:pt x="2775" y="0"/>
                    <a:pt x="1607" y="0"/>
                  </a:cubicBezTo>
                  <a:close/>
                </a:path>
              </a:pathLst>
            </a:custGeom>
            <a:solidFill>
              <a:srgbClr val="263238"/>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11" name="Google Shape;664;p28"/>
            <p:cNvSpPr/>
            <p:nvPr/>
          </p:nvSpPr>
          <p:spPr>
            <a:xfrm>
              <a:off x="7027225" y="1909488"/>
              <a:ext cx="130950" cy="36950"/>
            </a:xfrm>
            <a:custGeom>
              <a:avLst/>
              <a:gdLst/>
              <a:ahLst/>
              <a:cxnLst/>
              <a:rect l="l" t="t" r="r" b="b"/>
              <a:pathLst>
                <a:path w="5238" h="1478" extrusionOk="0">
                  <a:moveTo>
                    <a:pt x="4831" y="0"/>
                  </a:moveTo>
                  <a:cubicBezTo>
                    <a:pt x="4811" y="0"/>
                    <a:pt x="4791" y="2"/>
                    <a:pt x="4770" y="5"/>
                  </a:cubicBezTo>
                  <a:lnTo>
                    <a:pt x="367" y="706"/>
                  </a:lnTo>
                  <a:cubicBezTo>
                    <a:pt x="133" y="739"/>
                    <a:pt x="0" y="939"/>
                    <a:pt x="33" y="1139"/>
                  </a:cubicBezTo>
                  <a:cubicBezTo>
                    <a:pt x="64" y="1322"/>
                    <a:pt x="234" y="1477"/>
                    <a:pt x="415" y="1477"/>
                  </a:cubicBezTo>
                  <a:cubicBezTo>
                    <a:pt x="432" y="1477"/>
                    <a:pt x="450" y="1476"/>
                    <a:pt x="467" y="1473"/>
                  </a:cubicBezTo>
                  <a:lnTo>
                    <a:pt x="4870" y="806"/>
                  </a:lnTo>
                  <a:cubicBezTo>
                    <a:pt x="5104" y="739"/>
                    <a:pt x="5237" y="539"/>
                    <a:pt x="5204" y="339"/>
                  </a:cubicBezTo>
                  <a:cubicBezTo>
                    <a:pt x="5174" y="129"/>
                    <a:pt x="5009" y="0"/>
                    <a:pt x="4831" y="0"/>
                  </a:cubicBez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12" name="Google Shape;665;p28"/>
            <p:cNvSpPr/>
            <p:nvPr/>
          </p:nvSpPr>
          <p:spPr>
            <a:xfrm>
              <a:off x="7031375" y="1936988"/>
              <a:ext cx="130950" cy="36850"/>
            </a:xfrm>
            <a:custGeom>
              <a:avLst/>
              <a:gdLst/>
              <a:ahLst/>
              <a:cxnLst/>
              <a:rect l="l" t="t" r="r" b="b"/>
              <a:pathLst>
                <a:path w="5238" h="1474" extrusionOk="0">
                  <a:moveTo>
                    <a:pt x="4833" y="1"/>
                  </a:moveTo>
                  <a:cubicBezTo>
                    <a:pt x="4812" y="1"/>
                    <a:pt x="4792" y="2"/>
                    <a:pt x="4771" y="6"/>
                  </a:cubicBezTo>
                  <a:lnTo>
                    <a:pt x="368" y="673"/>
                  </a:lnTo>
                  <a:cubicBezTo>
                    <a:pt x="134" y="706"/>
                    <a:pt x="1" y="907"/>
                    <a:pt x="34" y="1140"/>
                  </a:cubicBezTo>
                  <a:cubicBezTo>
                    <a:pt x="68" y="1340"/>
                    <a:pt x="268" y="1474"/>
                    <a:pt x="468" y="1474"/>
                  </a:cubicBezTo>
                  <a:lnTo>
                    <a:pt x="4871" y="773"/>
                  </a:lnTo>
                  <a:cubicBezTo>
                    <a:pt x="5104" y="740"/>
                    <a:pt x="5238" y="540"/>
                    <a:pt x="5205" y="306"/>
                  </a:cubicBezTo>
                  <a:cubicBezTo>
                    <a:pt x="5175" y="127"/>
                    <a:pt x="5011" y="1"/>
                    <a:pt x="4833" y="1"/>
                  </a:cubicBez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13" name="Google Shape;666;p28"/>
            <p:cNvSpPr/>
            <p:nvPr/>
          </p:nvSpPr>
          <p:spPr>
            <a:xfrm>
              <a:off x="7013875" y="2035888"/>
              <a:ext cx="88050" cy="73550"/>
            </a:xfrm>
            <a:custGeom>
              <a:avLst/>
              <a:gdLst/>
              <a:ahLst/>
              <a:cxnLst/>
              <a:rect l="l" t="t" r="r" b="b"/>
              <a:pathLst>
                <a:path w="3522" h="2942" extrusionOk="0">
                  <a:moveTo>
                    <a:pt x="1640" y="1"/>
                  </a:moveTo>
                  <a:cubicBezTo>
                    <a:pt x="1562" y="1"/>
                    <a:pt x="1483" y="7"/>
                    <a:pt x="1401" y="19"/>
                  </a:cubicBezTo>
                  <a:cubicBezTo>
                    <a:pt x="567" y="119"/>
                    <a:pt x="0" y="887"/>
                    <a:pt x="134" y="1687"/>
                  </a:cubicBezTo>
                  <a:cubicBezTo>
                    <a:pt x="256" y="2483"/>
                    <a:pt x="927" y="2941"/>
                    <a:pt x="1613" y="2941"/>
                  </a:cubicBezTo>
                  <a:cubicBezTo>
                    <a:pt x="2049" y="2941"/>
                    <a:pt x="2491" y="2756"/>
                    <a:pt x="2802" y="2354"/>
                  </a:cubicBezTo>
                  <a:cubicBezTo>
                    <a:pt x="3522" y="1354"/>
                    <a:pt x="2804" y="1"/>
                    <a:pt x="1640" y="1"/>
                  </a:cubicBezTo>
                  <a:close/>
                </a:path>
              </a:pathLst>
            </a:custGeom>
            <a:solidFill>
              <a:srgbClr val="263238"/>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14" name="Google Shape;667;p28"/>
            <p:cNvSpPr/>
            <p:nvPr/>
          </p:nvSpPr>
          <p:spPr>
            <a:xfrm>
              <a:off x="7045550" y="2029688"/>
              <a:ext cx="130950" cy="36850"/>
            </a:xfrm>
            <a:custGeom>
              <a:avLst/>
              <a:gdLst/>
              <a:ahLst/>
              <a:cxnLst/>
              <a:rect l="l" t="t" r="r" b="b"/>
              <a:pathLst>
                <a:path w="5238" h="1474" extrusionOk="0">
                  <a:moveTo>
                    <a:pt x="4771" y="1"/>
                  </a:moveTo>
                  <a:lnTo>
                    <a:pt x="368" y="701"/>
                  </a:lnTo>
                  <a:cubicBezTo>
                    <a:pt x="168" y="734"/>
                    <a:pt x="1" y="935"/>
                    <a:pt x="34" y="1135"/>
                  </a:cubicBezTo>
                  <a:cubicBezTo>
                    <a:pt x="64" y="1344"/>
                    <a:pt x="229" y="1473"/>
                    <a:pt x="431" y="1473"/>
                  </a:cubicBezTo>
                  <a:cubicBezTo>
                    <a:pt x="454" y="1473"/>
                    <a:pt x="477" y="1472"/>
                    <a:pt x="501" y="1468"/>
                  </a:cubicBezTo>
                  <a:lnTo>
                    <a:pt x="4904" y="801"/>
                  </a:lnTo>
                  <a:cubicBezTo>
                    <a:pt x="5105" y="734"/>
                    <a:pt x="5238" y="568"/>
                    <a:pt x="5238" y="334"/>
                  </a:cubicBezTo>
                  <a:cubicBezTo>
                    <a:pt x="5171" y="134"/>
                    <a:pt x="4971" y="1"/>
                    <a:pt x="4771" y="1"/>
                  </a:cubicBez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15" name="Google Shape;668;p28"/>
            <p:cNvSpPr/>
            <p:nvPr/>
          </p:nvSpPr>
          <p:spPr>
            <a:xfrm>
              <a:off x="7050575" y="2057088"/>
              <a:ext cx="130950" cy="36950"/>
            </a:xfrm>
            <a:custGeom>
              <a:avLst/>
              <a:gdLst/>
              <a:ahLst/>
              <a:cxnLst/>
              <a:rect l="l" t="t" r="r" b="b"/>
              <a:pathLst>
                <a:path w="5238" h="1478" extrusionOk="0">
                  <a:moveTo>
                    <a:pt x="4807" y="0"/>
                  </a:moveTo>
                  <a:cubicBezTo>
                    <a:pt x="4784" y="0"/>
                    <a:pt x="4761" y="2"/>
                    <a:pt x="4737" y="5"/>
                  </a:cubicBezTo>
                  <a:lnTo>
                    <a:pt x="334" y="672"/>
                  </a:lnTo>
                  <a:cubicBezTo>
                    <a:pt x="133" y="739"/>
                    <a:pt x="0" y="939"/>
                    <a:pt x="0" y="1139"/>
                  </a:cubicBezTo>
                  <a:cubicBezTo>
                    <a:pt x="61" y="1322"/>
                    <a:pt x="205" y="1477"/>
                    <a:pt x="408" y="1477"/>
                  </a:cubicBezTo>
                  <a:cubicBezTo>
                    <a:pt x="427" y="1477"/>
                    <a:pt x="447" y="1476"/>
                    <a:pt x="467" y="1473"/>
                  </a:cubicBezTo>
                  <a:lnTo>
                    <a:pt x="4870" y="773"/>
                  </a:lnTo>
                  <a:cubicBezTo>
                    <a:pt x="5070" y="739"/>
                    <a:pt x="5237" y="539"/>
                    <a:pt x="5204" y="339"/>
                  </a:cubicBezTo>
                  <a:cubicBezTo>
                    <a:pt x="5174" y="129"/>
                    <a:pt x="5009" y="0"/>
                    <a:pt x="4807" y="0"/>
                  </a:cubicBez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16" name="Google Shape;669;p28"/>
            <p:cNvSpPr/>
            <p:nvPr/>
          </p:nvSpPr>
          <p:spPr>
            <a:xfrm>
              <a:off x="7033050" y="2155988"/>
              <a:ext cx="88000" cy="73900"/>
            </a:xfrm>
            <a:custGeom>
              <a:avLst/>
              <a:gdLst/>
              <a:ahLst/>
              <a:cxnLst/>
              <a:rect l="l" t="t" r="r" b="b"/>
              <a:pathLst>
                <a:path w="3520" h="2956" extrusionOk="0">
                  <a:moveTo>
                    <a:pt x="1607" y="0"/>
                  </a:moveTo>
                  <a:cubicBezTo>
                    <a:pt x="1529" y="0"/>
                    <a:pt x="1449" y="6"/>
                    <a:pt x="1368" y="19"/>
                  </a:cubicBezTo>
                  <a:cubicBezTo>
                    <a:pt x="568" y="152"/>
                    <a:pt x="1" y="886"/>
                    <a:pt x="134" y="1687"/>
                  </a:cubicBezTo>
                  <a:cubicBezTo>
                    <a:pt x="236" y="2484"/>
                    <a:pt x="915" y="2955"/>
                    <a:pt x="1601" y="2955"/>
                  </a:cubicBezTo>
                  <a:cubicBezTo>
                    <a:pt x="2035" y="2955"/>
                    <a:pt x="2472" y="2767"/>
                    <a:pt x="2769" y="2354"/>
                  </a:cubicBezTo>
                  <a:cubicBezTo>
                    <a:pt x="3520" y="1353"/>
                    <a:pt x="2775" y="0"/>
                    <a:pt x="1607" y="0"/>
                  </a:cubicBezTo>
                  <a:close/>
                </a:path>
              </a:pathLst>
            </a:custGeom>
            <a:solidFill>
              <a:srgbClr val="263238"/>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17" name="Google Shape;670;p28"/>
            <p:cNvSpPr/>
            <p:nvPr/>
          </p:nvSpPr>
          <p:spPr>
            <a:xfrm>
              <a:off x="7064750" y="2150488"/>
              <a:ext cx="130950" cy="36950"/>
            </a:xfrm>
            <a:custGeom>
              <a:avLst/>
              <a:gdLst/>
              <a:ahLst/>
              <a:cxnLst/>
              <a:rect l="l" t="t" r="r" b="b"/>
              <a:pathLst>
                <a:path w="5238" h="1478" extrusionOk="0">
                  <a:moveTo>
                    <a:pt x="4832" y="0"/>
                  </a:moveTo>
                  <a:cubicBezTo>
                    <a:pt x="4812" y="0"/>
                    <a:pt x="4791" y="2"/>
                    <a:pt x="4770" y="5"/>
                  </a:cubicBezTo>
                  <a:lnTo>
                    <a:pt x="334" y="672"/>
                  </a:lnTo>
                  <a:cubicBezTo>
                    <a:pt x="134" y="706"/>
                    <a:pt x="0" y="906"/>
                    <a:pt x="33" y="1139"/>
                  </a:cubicBezTo>
                  <a:cubicBezTo>
                    <a:pt x="33" y="1322"/>
                    <a:pt x="228" y="1477"/>
                    <a:pt x="415" y="1477"/>
                  </a:cubicBezTo>
                  <a:cubicBezTo>
                    <a:pt x="432" y="1477"/>
                    <a:pt x="450" y="1476"/>
                    <a:pt x="467" y="1473"/>
                  </a:cubicBezTo>
                  <a:lnTo>
                    <a:pt x="4870" y="773"/>
                  </a:lnTo>
                  <a:cubicBezTo>
                    <a:pt x="5104" y="739"/>
                    <a:pt x="5237" y="539"/>
                    <a:pt x="5204" y="306"/>
                  </a:cubicBezTo>
                  <a:cubicBezTo>
                    <a:pt x="5174" y="126"/>
                    <a:pt x="5010" y="0"/>
                    <a:pt x="4832" y="0"/>
                  </a:cubicBez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18" name="Google Shape;671;p28"/>
            <p:cNvSpPr/>
            <p:nvPr/>
          </p:nvSpPr>
          <p:spPr>
            <a:xfrm>
              <a:off x="7068900" y="2177188"/>
              <a:ext cx="130950" cy="36950"/>
            </a:xfrm>
            <a:custGeom>
              <a:avLst/>
              <a:gdLst/>
              <a:ahLst/>
              <a:cxnLst/>
              <a:rect l="l" t="t" r="r" b="b"/>
              <a:pathLst>
                <a:path w="5238" h="1478" extrusionOk="0">
                  <a:moveTo>
                    <a:pt x="4823" y="0"/>
                  </a:moveTo>
                  <a:cubicBezTo>
                    <a:pt x="4806" y="0"/>
                    <a:pt x="4788" y="2"/>
                    <a:pt x="4771" y="5"/>
                  </a:cubicBezTo>
                  <a:lnTo>
                    <a:pt x="368" y="705"/>
                  </a:lnTo>
                  <a:cubicBezTo>
                    <a:pt x="134" y="739"/>
                    <a:pt x="1" y="939"/>
                    <a:pt x="34" y="1139"/>
                  </a:cubicBezTo>
                  <a:cubicBezTo>
                    <a:pt x="64" y="1349"/>
                    <a:pt x="229" y="1478"/>
                    <a:pt x="407" y="1478"/>
                  </a:cubicBezTo>
                  <a:cubicBezTo>
                    <a:pt x="427" y="1478"/>
                    <a:pt x="447" y="1476"/>
                    <a:pt x="468" y="1472"/>
                  </a:cubicBezTo>
                  <a:lnTo>
                    <a:pt x="4871" y="805"/>
                  </a:lnTo>
                  <a:cubicBezTo>
                    <a:pt x="5105" y="739"/>
                    <a:pt x="5238" y="538"/>
                    <a:pt x="5205" y="338"/>
                  </a:cubicBezTo>
                  <a:cubicBezTo>
                    <a:pt x="5174" y="155"/>
                    <a:pt x="5004" y="0"/>
                    <a:pt x="4823" y="0"/>
                  </a:cubicBez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19" name="Google Shape;672;p28"/>
            <p:cNvSpPr/>
            <p:nvPr/>
          </p:nvSpPr>
          <p:spPr>
            <a:xfrm>
              <a:off x="7052225" y="2276763"/>
              <a:ext cx="87075" cy="73500"/>
            </a:xfrm>
            <a:custGeom>
              <a:avLst/>
              <a:gdLst/>
              <a:ahLst/>
              <a:cxnLst/>
              <a:rect l="l" t="t" r="r" b="b"/>
              <a:pathLst>
                <a:path w="3483" h="2940" extrusionOk="0">
                  <a:moveTo>
                    <a:pt x="1604" y="0"/>
                  </a:moveTo>
                  <a:cubicBezTo>
                    <a:pt x="1516" y="0"/>
                    <a:pt x="1427" y="8"/>
                    <a:pt x="1335" y="25"/>
                  </a:cubicBezTo>
                  <a:cubicBezTo>
                    <a:pt x="534" y="125"/>
                    <a:pt x="1" y="892"/>
                    <a:pt x="101" y="1692"/>
                  </a:cubicBezTo>
                  <a:cubicBezTo>
                    <a:pt x="222" y="2481"/>
                    <a:pt x="883" y="2939"/>
                    <a:pt x="1564" y="2939"/>
                  </a:cubicBezTo>
                  <a:cubicBezTo>
                    <a:pt x="2005" y="2939"/>
                    <a:pt x="2454" y="2746"/>
                    <a:pt x="2769" y="2326"/>
                  </a:cubicBezTo>
                  <a:cubicBezTo>
                    <a:pt x="3483" y="1365"/>
                    <a:pt x="2755" y="0"/>
                    <a:pt x="1604" y="0"/>
                  </a:cubicBezTo>
                  <a:close/>
                </a:path>
              </a:pathLst>
            </a:custGeom>
            <a:solidFill>
              <a:srgbClr val="263238"/>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20" name="Google Shape;673;p28"/>
            <p:cNvSpPr/>
            <p:nvPr/>
          </p:nvSpPr>
          <p:spPr>
            <a:xfrm>
              <a:off x="7083075" y="2269863"/>
              <a:ext cx="130975" cy="37550"/>
            </a:xfrm>
            <a:custGeom>
              <a:avLst/>
              <a:gdLst/>
              <a:ahLst/>
              <a:cxnLst/>
              <a:rect l="l" t="t" r="r" b="b"/>
              <a:pathLst>
                <a:path w="5239" h="1502" extrusionOk="0">
                  <a:moveTo>
                    <a:pt x="4771" y="0"/>
                  </a:moveTo>
                  <a:lnTo>
                    <a:pt x="368" y="701"/>
                  </a:lnTo>
                  <a:cubicBezTo>
                    <a:pt x="168" y="734"/>
                    <a:pt x="1" y="934"/>
                    <a:pt x="34" y="1168"/>
                  </a:cubicBezTo>
                  <a:cubicBezTo>
                    <a:pt x="68" y="1368"/>
                    <a:pt x="268" y="1501"/>
                    <a:pt x="501" y="1501"/>
                  </a:cubicBezTo>
                  <a:lnTo>
                    <a:pt x="4904" y="801"/>
                  </a:lnTo>
                  <a:cubicBezTo>
                    <a:pt x="5105" y="768"/>
                    <a:pt x="5238" y="567"/>
                    <a:pt x="5238" y="334"/>
                  </a:cubicBezTo>
                  <a:cubicBezTo>
                    <a:pt x="5171" y="134"/>
                    <a:pt x="4971" y="0"/>
                    <a:pt x="4771" y="0"/>
                  </a:cubicBez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21" name="Google Shape;674;p28"/>
            <p:cNvSpPr/>
            <p:nvPr/>
          </p:nvSpPr>
          <p:spPr>
            <a:xfrm>
              <a:off x="7087250" y="2297388"/>
              <a:ext cx="130950" cy="36850"/>
            </a:xfrm>
            <a:custGeom>
              <a:avLst/>
              <a:gdLst/>
              <a:ahLst/>
              <a:cxnLst/>
              <a:rect l="l" t="t" r="r" b="b"/>
              <a:pathLst>
                <a:path w="5238" h="1474" extrusionOk="0">
                  <a:moveTo>
                    <a:pt x="4771" y="0"/>
                  </a:moveTo>
                  <a:lnTo>
                    <a:pt x="368" y="701"/>
                  </a:lnTo>
                  <a:cubicBezTo>
                    <a:pt x="134" y="734"/>
                    <a:pt x="1" y="934"/>
                    <a:pt x="34" y="1168"/>
                  </a:cubicBezTo>
                  <a:cubicBezTo>
                    <a:pt x="64" y="1347"/>
                    <a:pt x="228" y="1473"/>
                    <a:pt x="430" y="1473"/>
                  </a:cubicBezTo>
                  <a:cubicBezTo>
                    <a:pt x="453" y="1473"/>
                    <a:pt x="477" y="1471"/>
                    <a:pt x="501" y="1468"/>
                  </a:cubicBezTo>
                  <a:lnTo>
                    <a:pt x="4904" y="801"/>
                  </a:lnTo>
                  <a:cubicBezTo>
                    <a:pt x="5104" y="734"/>
                    <a:pt x="5238" y="567"/>
                    <a:pt x="5238" y="334"/>
                  </a:cubicBezTo>
                  <a:cubicBezTo>
                    <a:pt x="5171" y="134"/>
                    <a:pt x="4971" y="0"/>
                    <a:pt x="4771" y="0"/>
                  </a:cubicBez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22" name="Google Shape;675;p28"/>
            <p:cNvSpPr/>
            <p:nvPr/>
          </p:nvSpPr>
          <p:spPr>
            <a:xfrm>
              <a:off x="7070575" y="2396988"/>
              <a:ext cx="88025" cy="73900"/>
            </a:xfrm>
            <a:custGeom>
              <a:avLst/>
              <a:gdLst/>
              <a:ahLst/>
              <a:cxnLst/>
              <a:rect l="l" t="t" r="r" b="b"/>
              <a:pathLst>
                <a:path w="3521" h="2956" extrusionOk="0">
                  <a:moveTo>
                    <a:pt x="1602" y="1"/>
                  </a:moveTo>
                  <a:cubicBezTo>
                    <a:pt x="1526" y="1"/>
                    <a:pt x="1448" y="7"/>
                    <a:pt x="1368" y="19"/>
                  </a:cubicBezTo>
                  <a:cubicBezTo>
                    <a:pt x="568" y="119"/>
                    <a:pt x="1" y="886"/>
                    <a:pt x="134" y="1687"/>
                  </a:cubicBezTo>
                  <a:cubicBezTo>
                    <a:pt x="236" y="2484"/>
                    <a:pt x="902" y="2956"/>
                    <a:pt x="1587" y="2956"/>
                  </a:cubicBezTo>
                  <a:cubicBezTo>
                    <a:pt x="2019" y="2956"/>
                    <a:pt x="2459" y="2767"/>
                    <a:pt x="2769" y="2354"/>
                  </a:cubicBezTo>
                  <a:cubicBezTo>
                    <a:pt x="3521" y="1383"/>
                    <a:pt x="2773" y="1"/>
                    <a:pt x="1602" y="1"/>
                  </a:cubicBezTo>
                  <a:close/>
                </a:path>
              </a:pathLst>
            </a:custGeom>
            <a:solidFill>
              <a:srgbClr val="263238"/>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23" name="Google Shape;676;p28"/>
            <p:cNvSpPr/>
            <p:nvPr/>
          </p:nvSpPr>
          <p:spPr>
            <a:xfrm>
              <a:off x="7102275" y="2390663"/>
              <a:ext cx="130950" cy="36950"/>
            </a:xfrm>
            <a:custGeom>
              <a:avLst/>
              <a:gdLst/>
              <a:ahLst/>
              <a:cxnLst/>
              <a:rect l="l" t="t" r="r" b="b"/>
              <a:pathLst>
                <a:path w="5238" h="1478" extrusionOk="0">
                  <a:moveTo>
                    <a:pt x="4822" y="1"/>
                  </a:moveTo>
                  <a:cubicBezTo>
                    <a:pt x="4805" y="1"/>
                    <a:pt x="4788" y="2"/>
                    <a:pt x="4770" y="5"/>
                  </a:cubicBezTo>
                  <a:lnTo>
                    <a:pt x="367" y="706"/>
                  </a:lnTo>
                  <a:cubicBezTo>
                    <a:pt x="134" y="739"/>
                    <a:pt x="0" y="939"/>
                    <a:pt x="34" y="1139"/>
                  </a:cubicBezTo>
                  <a:cubicBezTo>
                    <a:pt x="64" y="1322"/>
                    <a:pt x="234" y="1477"/>
                    <a:pt x="415" y="1477"/>
                  </a:cubicBezTo>
                  <a:cubicBezTo>
                    <a:pt x="433" y="1477"/>
                    <a:pt x="450" y="1476"/>
                    <a:pt x="467" y="1473"/>
                  </a:cubicBezTo>
                  <a:lnTo>
                    <a:pt x="4904" y="806"/>
                  </a:lnTo>
                  <a:cubicBezTo>
                    <a:pt x="5104" y="739"/>
                    <a:pt x="5237" y="539"/>
                    <a:pt x="5237" y="339"/>
                  </a:cubicBezTo>
                  <a:cubicBezTo>
                    <a:pt x="5176" y="156"/>
                    <a:pt x="5004" y="1"/>
                    <a:pt x="4822" y="1"/>
                  </a:cubicBez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24" name="Google Shape;677;p28"/>
            <p:cNvSpPr/>
            <p:nvPr/>
          </p:nvSpPr>
          <p:spPr>
            <a:xfrm>
              <a:off x="7106425" y="2418163"/>
              <a:ext cx="130975" cy="36850"/>
            </a:xfrm>
            <a:custGeom>
              <a:avLst/>
              <a:gdLst/>
              <a:ahLst/>
              <a:cxnLst/>
              <a:rect l="l" t="t" r="r" b="b"/>
              <a:pathLst>
                <a:path w="5239" h="1474" extrusionOk="0">
                  <a:moveTo>
                    <a:pt x="4833" y="1"/>
                  </a:moveTo>
                  <a:cubicBezTo>
                    <a:pt x="4812" y="1"/>
                    <a:pt x="4792" y="3"/>
                    <a:pt x="4771" y="6"/>
                  </a:cubicBezTo>
                  <a:lnTo>
                    <a:pt x="335" y="673"/>
                  </a:lnTo>
                  <a:cubicBezTo>
                    <a:pt x="134" y="706"/>
                    <a:pt x="1" y="907"/>
                    <a:pt x="1" y="1140"/>
                  </a:cubicBezTo>
                  <a:cubicBezTo>
                    <a:pt x="68" y="1340"/>
                    <a:pt x="268" y="1474"/>
                    <a:pt x="468" y="1474"/>
                  </a:cubicBezTo>
                  <a:lnTo>
                    <a:pt x="4871" y="773"/>
                  </a:lnTo>
                  <a:cubicBezTo>
                    <a:pt x="5105" y="740"/>
                    <a:pt x="5238" y="540"/>
                    <a:pt x="5205" y="306"/>
                  </a:cubicBezTo>
                  <a:cubicBezTo>
                    <a:pt x="5175" y="127"/>
                    <a:pt x="5011" y="1"/>
                    <a:pt x="4833" y="1"/>
                  </a:cubicBez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25" name="Google Shape;678;p28"/>
            <p:cNvSpPr/>
            <p:nvPr/>
          </p:nvSpPr>
          <p:spPr>
            <a:xfrm>
              <a:off x="7089750" y="2517088"/>
              <a:ext cx="87225" cy="73900"/>
            </a:xfrm>
            <a:custGeom>
              <a:avLst/>
              <a:gdLst/>
              <a:ahLst/>
              <a:cxnLst/>
              <a:rect l="l" t="t" r="r" b="b"/>
              <a:pathLst>
                <a:path w="3489" h="2956" extrusionOk="0">
                  <a:moveTo>
                    <a:pt x="1574" y="0"/>
                  </a:moveTo>
                  <a:cubicBezTo>
                    <a:pt x="1496" y="0"/>
                    <a:pt x="1416" y="6"/>
                    <a:pt x="1335" y="19"/>
                  </a:cubicBezTo>
                  <a:cubicBezTo>
                    <a:pt x="535" y="152"/>
                    <a:pt x="1" y="886"/>
                    <a:pt x="101" y="1686"/>
                  </a:cubicBezTo>
                  <a:cubicBezTo>
                    <a:pt x="224" y="2484"/>
                    <a:pt x="897" y="2955"/>
                    <a:pt x="1585" y="2955"/>
                  </a:cubicBezTo>
                  <a:cubicBezTo>
                    <a:pt x="2019" y="2955"/>
                    <a:pt x="2459" y="2767"/>
                    <a:pt x="2769" y="2354"/>
                  </a:cubicBezTo>
                  <a:cubicBezTo>
                    <a:pt x="3489" y="1353"/>
                    <a:pt x="2742" y="0"/>
                    <a:pt x="1574" y="0"/>
                  </a:cubicBezTo>
                  <a:close/>
                </a:path>
              </a:pathLst>
            </a:custGeom>
            <a:solidFill>
              <a:srgbClr val="263238"/>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26" name="Google Shape;679;p28"/>
            <p:cNvSpPr/>
            <p:nvPr/>
          </p:nvSpPr>
          <p:spPr>
            <a:xfrm>
              <a:off x="7120625" y="2510763"/>
              <a:ext cx="130950" cy="36950"/>
            </a:xfrm>
            <a:custGeom>
              <a:avLst/>
              <a:gdLst/>
              <a:ahLst/>
              <a:cxnLst/>
              <a:rect l="l" t="t" r="r" b="b"/>
              <a:pathLst>
                <a:path w="5238" h="1478" extrusionOk="0">
                  <a:moveTo>
                    <a:pt x="4822" y="0"/>
                  </a:moveTo>
                  <a:cubicBezTo>
                    <a:pt x="4805" y="0"/>
                    <a:pt x="4787" y="2"/>
                    <a:pt x="4770" y="5"/>
                  </a:cubicBezTo>
                  <a:lnTo>
                    <a:pt x="367" y="705"/>
                  </a:lnTo>
                  <a:cubicBezTo>
                    <a:pt x="133" y="739"/>
                    <a:pt x="0" y="939"/>
                    <a:pt x="33" y="1139"/>
                  </a:cubicBezTo>
                  <a:cubicBezTo>
                    <a:pt x="63" y="1348"/>
                    <a:pt x="228" y="1477"/>
                    <a:pt x="406" y="1477"/>
                  </a:cubicBezTo>
                  <a:cubicBezTo>
                    <a:pt x="426" y="1477"/>
                    <a:pt x="447" y="1476"/>
                    <a:pt x="467" y="1472"/>
                  </a:cubicBezTo>
                  <a:lnTo>
                    <a:pt x="4904" y="805"/>
                  </a:lnTo>
                  <a:cubicBezTo>
                    <a:pt x="5104" y="739"/>
                    <a:pt x="5237" y="538"/>
                    <a:pt x="5237" y="338"/>
                  </a:cubicBezTo>
                  <a:cubicBezTo>
                    <a:pt x="5176" y="155"/>
                    <a:pt x="5004" y="0"/>
                    <a:pt x="4822" y="0"/>
                  </a:cubicBez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27" name="Google Shape;680;p28"/>
            <p:cNvSpPr/>
            <p:nvPr/>
          </p:nvSpPr>
          <p:spPr>
            <a:xfrm>
              <a:off x="7124775" y="2538263"/>
              <a:ext cx="130950" cy="36950"/>
            </a:xfrm>
            <a:custGeom>
              <a:avLst/>
              <a:gdLst/>
              <a:ahLst/>
              <a:cxnLst/>
              <a:rect l="l" t="t" r="r" b="b"/>
              <a:pathLst>
                <a:path w="5238" h="1478" extrusionOk="0">
                  <a:moveTo>
                    <a:pt x="4832" y="0"/>
                  </a:moveTo>
                  <a:cubicBezTo>
                    <a:pt x="4812" y="0"/>
                    <a:pt x="4791" y="2"/>
                    <a:pt x="4771" y="5"/>
                  </a:cubicBezTo>
                  <a:lnTo>
                    <a:pt x="368" y="673"/>
                  </a:lnTo>
                  <a:cubicBezTo>
                    <a:pt x="134" y="739"/>
                    <a:pt x="1" y="906"/>
                    <a:pt x="34" y="1140"/>
                  </a:cubicBezTo>
                  <a:cubicBezTo>
                    <a:pt x="65" y="1322"/>
                    <a:pt x="234" y="1477"/>
                    <a:pt x="441" y="1477"/>
                  </a:cubicBezTo>
                  <a:cubicBezTo>
                    <a:pt x="461" y="1477"/>
                    <a:pt x="481" y="1476"/>
                    <a:pt x="501" y="1473"/>
                  </a:cubicBezTo>
                  <a:lnTo>
                    <a:pt x="4904" y="773"/>
                  </a:lnTo>
                  <a:cubicBezTo>
                    <a:pt x="5104" y="739"/>
                    <a:pt x="5238" y="539"/>
                    <a:pt x="5238" y="339"/>
                  </a:cubicBezTo>
                  <a:cubicBezTo>
                    <a:pt x="5178" y="129"/>
                    <a:pt x="5011" y="0"/>
                    <a:pt x="4832" y="0"/>
                  </a:cubicBez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28" name="Google Shape;681;p28"/>
            <p:cNvSpPr/>
            <p:nvPr/>
          </p:nvSpPr>
          <p:spPr>
            <a:xfrm>
              <a:off x="7108100" y="2637163"/>
              <a:ext cx="87225" cy="73525"/>
            </a:xfrm>
            <a:custGeom>
              <a:avLst/>
              <a:gdLst/>
              <a:ahLst/>
              <a:cxnLst/>
              <a:rect l="l" t="t" r="r" b="b"/>
              <a:pathLst>
                <a:path w="3489" h="2941" extrusionOk="0">
                  <a:moveTo>
                    <a:pt x="1607" y="0"/>
                  </a:moveTo>
                  <a:cubicBezTo>
                    <a:pt x="1529" y="0"/>
                    <a:pt x="1450" y="6"/>
                    <a:pt x="1368" y="19"/>
                  </a:cubicBezTo>
                  <a:cubicBezTo>
                    <a:pt x="568" y="119"/>
                    <a:pt x="1" y="886"/>
                    <a:pt x="134" y="1687"/>
                  </a:cubicBezTo>
                  <a:cubicBezTo>
                    <a:pt x="257" y="2482"/>
                    <a:pt x="915" y="2941"/>
                    <a:pt x="1592" y="2941"/>
                  </a:cubicBezTo>
                  <a:cubicBezTo>
                    <a:pt x="2021" y="2941"/>
                    <a:pt x="2458" y="2756"/>
                    <a:pt x="2769" y="2354"/>
                  </a:cubicBezTo>
                  <a:cubicBezTo>
                    <a:pt x="3489" y="1353"/>
                    <a:pt x="2771" y="0"/>
                    <a:pt x="1607" y="0"/>
                  </a:cubicBezTo>
                  <a:close/>
                </a:path>
              </a:pathLst>
            </a:custGeom>
            <a:solidFill>
              <a:srgbClr val="263238"/>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29" name="Google Shape;682;p28"/>
            <p:cNvSpPr/>
            <p:nvPr/>
          </p:nvSpPr>
          <p:spPr>
            <a:xfrm>
              <a:off x="7139800" y="2630963"/>
              <a:ext cx="130950" cy="36825"/>
            </a:xfrm>
            <a:custGeom>
              <a:avLst/>
              <a:gdLst/>
              <a:ahLst/>
              <a:cxnLst/>
              <a:rect l="l" t="t" r="r" b="b"/>
              <a:pathLst>
                <a:path w="5238" h="1473" extrusionOk="0">
                  <a:moveTo>
                    <a:pt x="4770" y="0"/>
                  </a:moveTo>
                  <a:lnTo>
                    <a:pt x="334" y="701"/>
                  </a:lnTo>
                  <a:cubicBezTo>
                    <a:pt x="134" y="734"/>
                    <a:pt x="0" y="934"/>
                    <a:pt x="0" y="1134"/>
                  </a:cubicBezTo>
                  <a:cubicBezTo>
                    <a:pt x="60" y="1344"/>
                    <a:pt x="228" y="1473"/>
                    <a:pt x="406" y="1473"/>
                  </a:cubicBezTo>
                  <a:cubicBezTo>
                    <a:pt x="426" y="1473"/>
                    <a:pt x="447" y="1471"/>
                    <a:pt x="467" y="1468"/>
                  </a:cubicBezTo>
                  <a:lnTo>
                    <a:pt x="4870" y="801"/>
                  </a:lnTo>
                  <a:cubicBezTo>
                    <a:pt x="5071" y="767"/>
                    <a:pt x="5237" y="567"/>
                    <a:pt x="5204" y="334"/>
                  </a:cubicBezTo>
                  <a:cubicBezTo>
                    <a:pt x="5171" y="134"/>
                    <a:pt x="4970" y="0"/>
                    <a:pt x="4770" y="0"/>
                  </a:cubicBez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30" name="Google Shape;683;p28"/>
            <p:cNvSpPr/>
            <p:nvPr/>
          </p:nvSpPr>
          <p:spPr>
            <a:xfrm>
              <a:off x="7143975" y="2658338"/>
              <a:ext cx="130950" cy="36950"/>
            </a:xfrm>
            <a:custGeom>
              <a:avLst/>
              <a:gdLst/>
              <a:ahLst/>
              <a:cxnLst/>
              <a:rect l="l" t="t" r="r" b="b"/>
              <a:pathLst>
                <a:path w="5238" h="1478" extrusionOk="0">
                  <a:moveTo>
                    <a:pt x="4831" y="1"/>
                  </a:moveTo>
                  <a:cubicBezTo>
                    <a:pt x="4811" y="1"/>
                    <a:pt x="4791" y="2"/>
                    <a:pt x="4770" y="6"/>
                  </a:cubicBezTo>
                  <a:lnTo>
                    <a:pt x="334" y="706"/>
                  </a:lnTo>
                  <a:cubicBezTo>
                    <a:pt x="133" y="740"/>
                    <a:pt x="0" y="940"/>
                    <a:pt x="0" y="1140"/>
                  </a:cubicBezTo>
                  <a:cubicBezTo>
                    <a:pt x="61" y="1323"/>
                    <a:pt x="205" y="1478"/>
                    <a:pt x="408" y="1478"/>
                  </a:cubicBezTo>
                  <a:cubicBezTo>
                    <a:pt x="427" y="1478"/>
                    <a:pt x="447" y="1476"/>
                    <a:pt x="467" y="1474"/>
                  </a:cubicBezTo>
                  <a:lnTo>
                    <a:pt x="4904" y="806"/>
                  </a:lnTo>
                  <a:cubicBezTo>
                    <a:pt x="5104" y="740"/>
                    <a:pt x="5237" y="540"/>
                    <a:pt x="5204" y="339"/>
                  </a:cubicBezTo>
                  <a:cubicBezTo>
                    <a:pt x="5174" y="130"/>
                    <a:pt x="5009" y="1"/>
                    <a:pt x="4831" y="1"/>
                  </a:cubicBez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31" name="Google Shape;684;p28"/>
            <p:cNvSpPr/>
            <p:nvPr/>
          </p:nvSpPr>
          <p:spPr>
            <a:xfrm>
              <a:off x="7127275" y="2757238"/>
              <a:ext cx="87175" cy="74150"/>
            </a:xfrm>
            <a:custGeom>
              <a:avLst/>
              <a:gdLst/>
              <a:ahLst/>
              <a:cxnLst/>
              <a:rect l="l" t="t" r="r" b="b"/>
              <a:pathLst>
                <a:path w="3487" h="2966" extrusionOk="0">
                  <a:moveTo>
                    <a:pt x="1574" y="1"/>
                  </a:moveTo>
                  <a:cubicBezTo>
                    <a:pt x="1496" y="1"/>
                    <a:pt x="1416" y="7"/>
                    <a:pt x="1335" y="19"/>
                  </a:cubicBezTo>
                  <a:cubicBezTo>
                    <a:pt x="535" y="153"/>
                    <a:pt x="1" y="887"/>
                    <a:pt x="101" y="1687"/>
                  </a:cubicBezTo>
                  <a:cubicBezTo>
                    <a:pt x="223" y="2499"/>
                    <a:pt x="888" y="2965"/>
                    <a:pt x="1563" y="2965"/>
                  </a:cubicBezTo>
                  <a:cubicBezTo>
                    <a:pt x="1997" y="2965"/>
                    <a:pt x="2436" y="2772"/>
                    <a:pt x="2736" y="2354"/>
                  </a:cubicBezTo>
                  <a:cubicBezTo>
                    <a:pt x="3487" y="1354"/>
                    <a:pt x="2742" y="1"/>
                    <a:pt x="1574" y="1"/>
                  </a:cubicBezTo>
                  <a:close/>
                </a:path>
              </a:pathLst>
            </a:custGeom>
            <a:solidFill>
              <a:srgbClr val="263238"/>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32" name="Google Shape;685;p28"/>
            <p:cNvSpPr/>
            <p:nvPr/>
          </p:nvSpPr>
          <p:spPr>
            <a:xfrm>
              <a:off x="7158150" y="2751738"/>
              <a:ext cx="130950" cy="36850"/>
            </a:xfrm>
            <a:custGeom>
              <a:avLst/>
              <a:gdLst/>
              <a:ahLst/>
              <a:cxnLst/>
              <a:rect l="l" t="t" r="r" b="b"/>
              <a:pathLst>
                <a:path w="5238" h="1474" extrusionOk="0">
                  <a:moveTo>
                    <a:pt x="4831" y="1"/>
                  </a:moveTo>
                  <a:cubicBezTo>
                    <a:pt x="4811" y="1"/>
                    <a:pt x="4791" y="2"/>
                    <a:pt x="4770" y="6"/>
                  </a:cubicBezTo>
                  <a:lnTo>
                    <a:pt x="367" y="673"/>
                  </a:lnTo>
                  <a:cubicBezTo>
                    <a:pt x="134" y="706"/>
                    <a:pt x="0" y="907"/>
                    <a:pt x="33" y="1140"/>
                  </a:cubicBezTo>
                  <a:cubicBezTo>
                    <a:pt x="67" y="1340"/>
                    <a:pt x="267" y="1474"/>
                    <a:pt x="467" y="1474"/>
                  </a:cubicBezTo>
                  <a:lnTo>
                    <a:pt x="4870" y="773"/>
                  </a:lnTo>
                  <a:cubicBezTo>
                    <a:pt x="5104" y="740"/>
                    <a:pt x="5237" y="540"/>
                    <a:pt x="5204" y="339"/>
                  </a:cubicBezTo>
                  <a:cubicBezTo>
                    <a:pt x="5174" y="130"/>
                    <a:pt x="5009" y="1"/>
                    <a:pt x="4831" y="1"/>
                  </a:cubicBez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33" name="Google Shape;686;p28"/>
            <p:cNvSpPr/>
            <p:nvPr/>
          </p:nvSpPr>
          <p:spPr>
            <a:xfrm>
              <a:off x="7162300" y="2778463"/>
              <a:ext cx="130950" cy="36950"/>
            </a:xfrm>
            <a:custGeom>
              <a:avLst/>
              <a:gdLst/>
              <a:ahLst/>
              <a:cxnLst/>
              <a:rect l="l" t="t" r="r" b="b"/>
              <a:pathLst>
                <a:path w="5238" h="1478" extrusionOk="0">
                  <a:moveTo>
                    <a:pt x="4823" y="0"/>
                  </a:moveTo>
                  <a:cubicBezTo>
                    <a:pt x="4806" y="0"/>
                    <a:pt x="4788" y="1"/>
                    <a:pt x="4771" y="4"/>
                  </a:cubicBezTo>
                  <a:lnTo>
                    <a:pt x="368" y="705"/>
                  </a:lnTo>
                  <a:cubicBezTo>
                    <a:pt x="134" y="738"/>
                    <a:pt x="1" y="938"/>
                    <a:pt x="34" y="1138"/>
                  </a:cubicBezTo>
                  <a:cubicBezTo>
                    <a:pt x="64" y="1348"/>
                    <a:pt x="229" y="1477"/>
                    <a:pt x="407" y="1477"/>
                  </a:cubicBezTo>
                  <a:cubicBezTo>
                    <a:pt x="427" y="1477"/>
                    <a:pt x="447" y="1475"/>
                    <a:pt x="468" y="1472"/>
                  </a:cubicBezTo>
                  <a:lnTo>
                    <a:pt x="4904" y="805"/>
                  </a:lnTo>
                  <a:cubicBezTo>
                    <a:pt x="5105" y="738"/>
                    <a:pt x="5238" y="571"/>
                    <a:pt x="5238" y="338"/>
                  </a:cubicBezTo>
                  <a:cubicBezTo>
                    <a:pt x="5177" y="155"/>
                    <a:pt x="5005" y="0"/>
                    <a:pt x="4823" y="0"/>
                  </a:cubicBez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34" name="Google Shape;687;p28"/>
            <p:cNvSpPr/>
            <p:nvPr/>
          </p:nvSpPr>
          <p:spPr>
            <a:xfrm>
              <a:off x="7145625" y="2878163"/>
              <a:ext cx="87225" cy="73900"/>
            </a:xfrm>
            <a:custGeom>
              <a:avLst/>
              <a:gdLst/>
              <a:ahLst/>
              <a:cxnLst/>
              <a:rect l="l" t="t" r="r" b="b"/>
              <a:pathLst>
                <a:path w="3489" h="2956" extrusionOk="0">
                  <a:moveTo>
                    <a:pt x="1607" y="1"/>
                  </a:moveTo>
                  <a:cubicBezTo>
                    <a:pt x="1529" y="1"/>
                    <a:pt x="1450" y="7"/>
                    <a:pt x="1368" y="19"/>
                  </a:cubicBezTo>
                  <a:cubicBezTo>
                    <a:pt x="568" y="119"/>
                    <a:pt x="1" y="853"/>
                    <a:pt x="101" y="1687"/>
                  </a:cubicBezTo>
                  <a:cubicBezTo>
                    <a:pt x="223" y="2484"/>
                    <a:pt x="897" y="2956"/>
                    <a:pt x="1585" y="2956"/>
                  </a:cubicBezTo>
                  <a:cubicBezTo>
                    <a:pt x="2019" y="2956"/>
                    <a:pt x="2459" y="2768"/>
                    <a:pt x="2769" y="2354"/>
                  </a:cubicBezTo>
                  <a:cubicBezTo>
                    <a:pt x="3489" y="1353"/>
                    <a:pt x="2771" y="1"/>
                    <a:pt x="1607" y="1"/>
                  </a:cubicBezTo>
                  <a:close/>
                </a:path>
              </a:pathLst>
            </a:custGeom>
            <a:solidFill>
              <a:srgbClr val="263238"/>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35" name="Google Shape;688;p28"/>
            <p:cNvSpPr/>
            <p:nvPr/>
          </p:nvSpPr>
          <p:spPr>
            <a:xfrm>
              <a:off x="7176475" y="2871838"/>
              <a:ext cx="131800" cy="36950"/>
            </a:xfrm>
            <a:custGeom>
              <a:avLst/>
              <a:gdLst/>
              <a:ahLst/>
              <a:cxnLst/>
              <a:rect l="l" t="t" r="r" b="b"/>
              <a:pathLst>
                <a:path w="5272" h="1478" extrusionOk="0">
                  <a:moveTo>
                    <a:pt x="4841" y="0"/>
                  </a:moveTo>
                  <a:cubicBezTo>
                    <a:pt x="4818" y="0"/>
                    <a:pt x="4795" y="2"/>
                    <a:pt x="4771" y="5"/>
                  </a:cubicBezTo>
                  <a:lnTo>
                    <a:pt x="368" y="672"/>
                  </a:lnTo>
                  <a:cubicBezTo>
                    <a:pt x="168" y="739"/>
                    <a:pt x="1" y="939"/>
                    <a:pt x="34" y="1139"/>
                  </a:cubicBezTo>
                  <a:cubicBezTo>
                    <a:pt x="65" y="1322"/>
                    <a:pt x="234" y="1477"/>
                    <a:pt x="442" y="1477"/>
                  </a:cubicBezTo>
                  <a:cubicBezTo>
                    <a:pt x="461" y="1477"/>
                    <a:pt x="481" y="1476"/>
                    <a:pt x="501" y="1473"/>
                  </a:cubicBezTo>
                  <a:lnTo>
                    <a:pt x="4904" y="773"/>
                  </a:lnTo>
                  <a:cubicBezTo>
                    <a:pt x="5105" y="739"/>
                    <a:pt x="5271" y="539"/>
                    <a:pt x="5238" y="339"/>
                  </a:cubicBezTo>
                  <a:cubicBezTo>
                    <a:pt x="5208" y="129"/>
                    <a:pt x="5044" y="0"/>
                    <a:pt x="4841" y="0"/>
                  </a:cubicBez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36" name="Google Shape;689;p28"/>
            <p:cNvSpPr/>
            <p:nvPr/>
          </p:nvSpPr>
          <p:spPr>
            <a:xfrm>
              <a:off x="7181500" y="2899363"/>
              <a:ext cx="130950" cy="36950"/>
            </a:xfrm>
            <a:custGeom>
              <a:avLst/>
              <a:gdLst/>
              <a:ahLst/>
              <a:cxnLst/>
              <a:rect l="l" t="t" r="r" b="b"/>
              <a:pathLst>
                <a:path w="5238" h="1478" extrusionOk="0">
                  <a:moveTo>
                    <a:pt x="4822" y="1"/>
                  </a:moveTo>
                  <a:cubicBezTo>
                    <a:pt x="4805" y="1"/>
                    <a:pt x="4788" y="2"/>
                    <a:pt x="4770" y="5"/>
                  </a:cubicBezTo>
                  <a:lnTo>
                    <a:pt x="334" y="706"/>
                  </a:lnTo>
                  <a:cubicBezTo>
                    <a:pt x="134" y="739"/>
                    <a:pt x="0" y="939"/>
                    <a:pt x="33" y="1139"/>
                  </a:cubicBezTo>
                  <a:cubicBezTo>
                    <a:pt x="33" y="1349"/>
                    <a:pt x="222" y="1478"/>
                    <a:pt x="405" y="1478"/>
                  </a:cubicBezTo>
                  <a:cubicBezTo>
                    <a:pt x="426" y="1478"/>
                    <a:pt x="447" y="1476"/>
                    <a:pt x="467" y="1473"/>
                  </a:cubicBezTo>
                  <a:lnTo>
                    <a:pt x="4870" y="806"/>
                  </a:lnTo>
                  <a:cubicBezTo>
                    <a:pt x="5104" y="739"/>
                    <a:pt x="5237" y="539"/>
                    <a:pt x="5204" y="339"/>
                  </a:cubicBezTo>
                  <a:cubicBezTo>
                    <a:pt x="5173" y="156"/>
                    <a:pt x="5004" y="1"/>
                    <a:pt x="4822" y="1"/>
                  </a:cubicBez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37" name="Google Shape;690;p28"/>
            <p:cNvSpPr/>
            <p:nvPr/>
          </p:nvSpPr>
          <p:spPr>
            <a:xfrm>
              <a:off x="7163975" y="2998263"/>
              <a:ext cx="88000" cy="73900"/>
            </a:xfrm>
            <a:custGeom>
              <a:avLst/>
              <a:gdLst/>
              <a:ahLst/>
              <a:cxnLst/>
              <a:rect l="l" t="t" r="r" b="b"/>
              <a:pathLst>
                <a:path w="3520" h="2956" extrusionOk="0">
                  <a:moveTo>
                    <a:pt x="1607" y="0"/>
                  </a:moveTo>
                  <a:cubicBezTo>
                    <a:pt x="1529" y="0"/>
                    <a:pt x="1449" y="6"/>
                    <a:pt x="1368" y="19"/>
                  </a:cubicBezTo>
                  <a:cubicBezTo>
                    <a:pt x="568" y="152"/>
                    <a:pt x="1" y="886"/>
                    <a:pt x="134" y="1686"/>
                  </a:cubicBezTo>
                  <a:cubicBezTo>
                    <a:pt x="257" y="2484"/>
                    <a:pt x="930" y="2955"/>
                    <a:pt x="1610" y="2955"/>
                  </a:cubicBezTo>
                  <a:cubicBezTo>
                    <a:pt x="2040" y="2955"/>
                    <a:pt x="2472" y="2767"/>
                    <a:pt x="2769" y="2354"/>
                  </a:cubicBezTo>
                  <a:cubicBezTo>
                    <a:pt x="3520" y="1353"/>
                    <a:pt x="2775" y="0"/>
                    <a:pt x="1607" y="0"/>
                  </a:cubicBezTo>
                  <a:close/>
                </a:path>
              </a:pathLst>
            </a:custGeom>
            <a:solidFill>
              <a:srgbClr val="263238"/>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38" name="Google Shape;691;p28"/>
            <p:cNvSpPr/>
            <p:nvPr/>
          </p:nvSpPr>
          <p:spPr>
            <a:xfrm>
              <a:off x="7195675" y="2991938"/>
              <a:ext cx="131775" cy="36950"/>
            </a:xfrm>
            <a:custGeom>
              <a:avLst/>
              <a:gdLst/>
              <a:ahLst/>
              <a:cxnLst/>
              <a:rect l="l" t="t" r="r" b="b"/>
              <a:pathLst>
                <a:path w="5271" h="1478" extrusionOk="0">
                  <a:moveTo>
                    <a:pt x="4830" y="0"/>
                  </a:moveTo>
                  <a:cubicBezTo>
                    <a:pt x="4810" y="0"/>
                    <a:pt x="4790" y="2"/>
                    <a:pt x="4770" y="5"/>
                  </a:cubicBezTo>
                  <a:lnTo>
                    <a:pt x="367" y="705"/>
                  </a:lnTo>
                  <a:cubicBezTo>
                    <a:pt x="134" y="705"/>
                    <a:pt x="0" y="939"/>
                    <a:pt x="34" y="1139"/>
                  </a:cubicBezTo>
                  <a:cubicBezTo>
                    <a:pt x="64" y="1349"/>
                    <a:pt x="228" y="1478"/>
                    <a:pt x="406" y="1478"/>
                  </a:cubicBezTo>
                  <a:cubicBezTo>
                    <a:pt x="426" y="1478"/>
                    <a:pt x="447" y="1476"/>
                    <a:pt x="467" y="1472"/>
                  </a:cubicBezTo>
                  <a:lnTo>
                    <a:pt x="4904" y="805"/>
                  </a:lnTo>
                  <a:cubicBezTo>
                    <a:pt x="5137" y="772"/>
                    <a:pt x="5271" y="572"/>
                    <a:pt x="5237" y="338"/>
                  </a:cubicBezTo>
                  <a:cubicBezTo>
                    <a:pt x="5207" y="155"/>
                    <a:pt x="5037" y="0"/>
                    <a:pt x="4830" y="0"/>
                  </a:cubicBez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39" name="Google Shape;692;p28"/>
            <p:cNvSpPr/>
            <p:nvPr/>
          </p:nvSpPr>
          <p:spPr>
            <a:xfrm>
              <a:off x="7199825" y="3019438"/>
              <a:ext cx="130975" cy="36850"/>
            </a:xfrm>
            <a:custGeom>
              <a:avLst/>
              <a:gdLst/>
              <a:ahLst/>
              <a:cxnLst/>
              <a:rect l="l" t="t" r="r" b="b"/>
              <a:pathLst>
                <a:path w="5239" h="1474" extrusionOk="0">
                  <a:moveTo>
                    <a:pt x="4832" y="0"/>
                  </a:moveTo>
                  <a:cubicBezTo>
                    <a:pt x="4812" y="0"/>
                    <a:pt x="4791" y="2"/>
                    <a:pt x="4771" y="6"/>
                  </a:cubicBezTo>
                  <a:lnTo>
                    <a:pt x="368" y="673"/>
                  </a:lnTo>
                  <a:cubicBezTo>
                    <a:pt x="134" y="739"/>
                    <a:pt x="1" y="906"/>
                    <a:pt x="34" y="1140"/>
                  </a:cubicBezTo>
                  <a:cubicBezTo>
                    <a:pt x="68" y="1340"/>
                    <a:pt x="268" y="1473"/>
                    <a:pt x="468" y="1473"/>
                  </a:cubicBezTo>
                  <a:lnTo>
                    <a:pt x="4871" y="773"/>
                  </a:lnTo>
                  <a:cubicBezTo>
                    <a:pt x="5105" y="739"/>
                    <a:pt x="5238" y="539"/>
                    <a:pt x="5205" y="339"/>
                  </a:cubicBezTo>
                  <a:cubicBezTo>
                    <a:pt x="5175" y="129"/>
                    <a:pt x="5010" y="0"/>
                    <a:pt x="4832" y="0"/>
                  </a:cubicBez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40" name="Google Shape;693;p28"/>
            <p:cNvSpPr/>
            <p:nvPr/>
          </p:nvSpPr>
          <p:spPr>
            <a:xfrm>
              <a:off x="7183150" y="3118338"/>
              <a:ext cx="87200" cy="73900"/>
            </a:xfrm>
            <a:custGeom>
              <a:avLst/>
              <a:gdLst/>
              <a:ahLst/>
              <a:cxnLst/>
              <a:rect l="l" t="t" r="r" b="b"/>
              <a:pathLst>
                <a:path w="3488" h="2956" extrusionOk="0">
                  <a:moveTo>
                    <a:pt x="1602" y="1"/>
                  </a:moveTo>
                  <a:cubicBezTo>
                    <a:pt x="1526" y="1"/>
                    <a:pt x="1448" y="7"/>
                    <a:pt x="1368" y="19"/>
                  </a:cubicBezTo>
                  <a:cubicBezTo>
                    <a:pt x="568" y="152"/>
                    <a:pt x="1" y="886"/>
                    <a:pt x="101" y="1687"/>
                  </a:cubicBezTo>
                  <a:cubicBezTo>
                    <a:pt x="224" y="2484"/>
                    <a:pt x="897" y="2956"/>
                    <a:pt x="1577" y="2956"/>
                  </a:cubicBezTo>
                  <a:cubicBezTo>
                    <a:pt x="2007" y="2956"/>
                    <a:pt x="2439" y="2767"/>
                    <a:pt x="2736" y="2354"/>
                  </a:cubicBezTo>
                  <a:cubicBezTo>
                    <a:pt x="3488" y="1383"/>
                    <a:pt x="2769" y="1"/>
                    <a:pt x="1602" y="1"/>
                  </a:cubicBezTo>
                  <a:close/>
                </a:path>
              </a:pathLst>
            </a:custGeom>
            <a:solidFill>
              <a:srgbClr val="263238"/>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41" name="Google Shape;694;p28"/>
            <p:cNvSpPr/>
            <p:nvPr/>
          </p:nvSpPr>
          <p:spPr>
            <a:xfrm>
              <a:off x="7214025" y="3112138"/>
              <a:ext cx="130950" cy="36825"/>
            </a:xfrm>
            <a:custGeom>
              <a:avLst/>
              <a:gdLst/>
              <a:ahLst/>
              <a:cxnLst/>
              <a:rect l="l" t="t" r="r" b="b"/>
              <a:pathLst>
                <a:path w="5238" h="1473" extrusionOk="0">
                  <a:moveTo>
                    <a:pt x="4770" y="0"/>
                  </a:moveTo>
                  <a:lnTo>
                    <a:pt x="367" y="701"/>
                  </a:lnTo>
                  <a:cubicBezTo>
                    <a:pt x="167" y="734"/>
                    <a:pt x="0" y="934"/>
                    <a:pt x="33" y="1134"/>
                  </a:cubicBezTo>
                  <a:cubicBezTo>
                    <a:pt x="63" y="1344"/>
                    <a:pt x="228" y="1473"/>
                    <a:pt x="430" y="1473"/>
                  </a:cubicBezTo>
                  <a:cubicBezTo>
                    <a:pt x="453" y="1473"/>
                    <a:pt x="477" y="1471"/>
                    <a:pt x="500" y="1468"/>
                  </a:cubicBezTo>
                  <a:lnTo>
                    <a:pt x="4904" y="801"/>
                  </a:lnTo>
                  <a:cubicBezTo>
                    <a:pt x="5104" y="734"/>
                    <a:pt x="5237" y="567"/>
                    <a:pt x="5237" y="334"/>
                  </a:cubicBezTo>
                  <a:cubicBezTo>
                    <a:pt x="5170" y="134"/>
                    <a:pt x="5004" y="0"/>
                    <a:pt x="4770" y="0"/>
                  </a:cubicBez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42" name="Google Shape;695;p28"/>
            <p:cNvSpPr/>
            <p:nvPr/>
          </p:nvSpPr>
          <p:spPr>
            <a:xfrm>
              <a:off x="7218175" y="3138813"/>
              <a:ext cx="131800" cy="37550"/>
            </a:xfrm>
            <a:custGeom>
              <a:avLst/>
              <a:gdLst/>
              <a:ahLst/>
              <a:cxnLst/>
              <a:rect l="l" t="t" r="r" b="b"/>
              <a:pathLst>
                <a:path w="5272" h="1502" extrusionOk="0">
                  <a:moveTo>
                    <a:pt x="4771" y="1"/>
                  </a:moveTo>
                  <a:lnTo>
                    <a:pt x="368" y="701"/>
                  </a:lnTo>
                  <a:cubicBezTo>
                    <a:pt x="168" y="734"/>
                    <a:pt x="1" y="935"/>
                    <a:pt x="34" y="1168"/>
                  </a:cubicBezTo>
                  <a:cubicBezTo>
                    <a:pt x="68" y="1368"/>
                    <a:pt x="268" y="1502"/>
                    <a:pt x="501" y="1502"/>
                  </a:cubicBezTo>
                  <a:lnTo>
                    <a:pt x="4904" y="801"/>
                  </a:lnTo>
                  <a:cubicBezTo>
                    <a:pt x="5104" y="768"/>
                    <a:pt x="5271" y="568"/>
                    <a:pt x="5238" y="334"/>
                  </a:cubicBezTo>
                  <a:cubicBezTo>
                    <a:pt x="5205" y="134"/>
                    <a:pt x="5004" y="1"/>
                    <a:pt x="4771" y="1"/>
                  </a:cubicBez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43" name="Google Shape;696;p28"/>
            <p:cNvSpPr/>
            <p:nvPr/>
          </p:nvSpPr>
          <p:spPr>
            <a:xfrm>
              <a:off x="7201500" y="3238438"/>
              <a:ext cx="88000" cy="74125"/>
            </a:xfrm>
            <a:custGeom>
              <a:avLst/>
              <a:gdLst/>
              <a:ahLst/>
              <a:cxnLst/>
              <a:rect l="l" t="t" r="r" b="b"/>
              <a:pathLst>
                <a:path w="3520" h="2965" extrusionOk="0">
                  <a:moveTo>
                    <a:pt x="1607" y="0"/>
                  </a:moveTo>
                  <a:cubicBezTo>
                    <a:pt x="1529" y="0"/>
                    <a:pt x="1450" y="6"/>
                    <a:pt x="1368" y="18"/>
                  </a:cubicBezTo>
                  <a:cubicBezTo>
                    <a:pt x="568" y="152"/>
                    <a:pt x="1" y="886"/>
                    <a:pt x="134" y="1686"/>
                  </a:cubicBezTo>
                  <a:cubicBezTo>
                    <a:pt x="236" y="2498"/>
                    <a:pt x="905" y="2964"/>
                    <a:pt x="1587" y="2964"/>
                  </a:cubicBezTo>
                  <a:cubicBezTo>
                    <a:pt x="2025" y="2964"/>
                    <a:pt x="2469" y="2771"/>
                    <a:pt x="2769" y="2354"/>
                  </a:cubicBezTo>
                  <a:cubicBezTo>
                    <a:pt x="3520" y="1353"/>
                    <a:pt x="2775" y="0"/>
                    <a:pt x="1607" y="0"/>
                  </a:cubicBezTo>
                  <a:close/>
                </a:path>
              </a:pathLst>
            </a:custGeom>
            <a:solidFill>
              <a:srgbClr val="263238"/>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44" name="Google Shape;697;p28"/>
            <p:cNvSpPr/>
            <p:nvPr/>
          </p:nvSpPr>
          <p:spPr>
            <a:xfrm>
              <a:off x="7233200" y="3232913"/>
              <a:ext cx="130950" cy="36950"/>
            </a:xfrm>
            <a:custGeom>
              <a:avLst/>
              <a:gdLst/>
              <a:ahLst/>
              <a:cxnLst/>
              <a:rect l="l" t="t" r="r" b="b"/>
              <a:pathLst>
                <a:path w="5238" h="1478" extrusionOk="0">
                  <a:moveTo>
                    <a:pt x="4831" y="1"/>
                  </a:moveTo>
                  <a:cubicBezTo>
                    <a:pt x="4811" y="1"/>
                    <a:pt x="4791" y="3"/>
                    <a:pt x="4770" y="6"/>
                  </a:cubicBezTo>
                  <a:lnTo>
                    <a:pt x="367" y="673"/>
                  </a:lnTo>
                  <a:cubicBezTo>
                    <a:pt x="134" y="740"/>
                    <a:pt x="0" y="940"/>
                    <a:pt x="34" y="1140"/>
                  </a:cubicBezTo>
                  <a:cubicBezTo>
                    <a:pt x="64" y="1323"/>
                    <a:pt x="234" y="1478"/>
                    <a:pt x="441" y="1478"/>
                  </a:cubicBezTo>
                  <a:cubicBezTo>
                    <a:pt x="461" y="1478"/>
                    <a:pt x="480" y="1477"/>
                    <a:pt x="501" y="1474"/>
                  </a:cubicBezTo>
                  <a:lnTo>
                    <a:pt x="4904" y="773"/>
                  </a:lnTo>
                  <a:cubicBezTo>
                    <a:pt x="5104" y="740"/>
                    <a:pt x="5237" y="540"/>
                    <a:pt x="5237" y="340"/>
                  </a:cubicBezTo>
                  <a:cubicBezTo>
                    <a:pt x="5177" y="130"/>
                    <a:pt x="5010" y="1"/>
                    <a:pt x="4831" y="1"/>
                  </a:cubicBez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45" name="Google Shape;698;p28"/>
            <p:cNvSpPr/>
            <p:nvPr/>
          </p:nvSpPr>
          <p:spPr>
            <a:xfrm>
              <a:off x="7237375" y="3259638"/>
              <a:ext cx="131775" cy="36925"/>
            </a:xfrm>
            <a:custGeom>
              <a:avLst/>
              <a:gdLst/>
              <a:ahLst/>
              <a:cxnLst/>
              <a:rect l="l" t="t" r="r" b="b"/>
              <a:pathLst>
                <a:path w="5271" h="1477" extrusionOk="0">
                  <a:moveTo>
                    <a:pt x="4830" y="0"/>
                  </a:moveTo>
                  <a:cubicBezTo>
                    <a:pt x="4810" y="0"/>
                    <a:pt x="4790" y="2"/>
                    <a:pt x="4770" y="4"/>
                  </a:cubicBezTo>
                  <a:lnTo>
                    <a:pt x="367" y="705"/>
                  </a:lnTo>
                  <a:cubicBezTo>
                    <a:pt x="167" y="738"/>
                    <a:pt x="0" y="938"/>
                    <a:pt x="33" y="1139"/>
                  </a:cubicBezTo>
                  <a:cubicBezTo>
                    <a:pt x="64" y="1321"/>
                    <a:pt x="234" y="1476"/>
                    <a:pt x="415" y="1476"/>
                  </a:cubicBezTo>
                  <a:cubicBezTo>
                    <a:pt x="432" y="1476"/>
                    <a:pt x="450" y="1475"/>
                    <a:pt x="467" y="1472"/>
                  </a:cubicBezTo>
                  <a:lnTo>
                    <a:pt x="4904" y="805"/>
                  </a:lnTo>
                  <a:cubicBezTo>
                    <a:pt x="5104" y="738"/>
                    <a:pt x="5270" y="538"/>
                    <a:pt x="5237" y="338"/>
                  </a:cubicBezTo>
                  <a:cubicBezTo>
                    <a:pt x="5207" y="155"/>
                    <a:pt x="5037" y="0"/>
                    <a:pt x="4830" y="0"/>
                  </a:cubicBez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46" name="Google Shape;699;p28"/>
            <p:cNvSpPr/>
            <p:nvPr/>
          </p:nvSpPr>
          <p:spPr>
            <a:xfrm>
              <a:off x="7219850" y="3358513"/>
              <a:ext cx="88075" cy="73950"/>
            </a:xfrm>
            <a:custGeom>
              <a:avLst/>
              <a:gdLst/>
              <a:ahLst/>
              <a:cxnLst/>
              <a:rect l="l" t="t" r="r" b="b"/>
              <a:pathLst>
                <a:path w="3523" h="2958" extrusionOk="0">
                  <a:moveTo>
                    <a:pt x="1635" y="1"/>
                  </a:moveTo>
                  <a:cubicBezTo>
                    <a:pt x="1559" y="1"/>
                    <a:pt x="1481" y="7"/>
                    <a:pt x="1402" y="19"/>
                  </a:cubicBezTo>
                  <a:cubicBezTo>
                    <a:pt x="568" y="119"/>
                    <a:pt x="1" y="886"/>
                    <a:pt x="134" y="1720"/>
                  </a:cubicBezTo>
                  <a:cubicBezTo>
                    <a:pt x="256" y="2494"/>
                    <a:pt x="926" y="2957"/>
                    <a:pt x="1611" y="2957"/>
                  </a:cubicBezTo>
                  <a:cubicBezTo>
                    <a:pt x="2048" y="2957"/>
                    <a:pt x="2491" y="2769"/>
                    <a:pt x="2803" y="2354"/>
                  </a:cubicBezTo>
                  <a:cubicBezTo>
                    <a:pt x="3523" y="1383"/>
                    <a:pt x="2803" y="1"/>
                    <a:pt x="1635" y="1"/>
                  </a:cubicBezTo>
                  <a:close/>
                </a:path>
              </a:pathLst>
            </a:custGeom>
            <a:solidFill>
              <a:srgbClr val="263238"/>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47" name="Google Shape;700;p28"/>
            <p:cNvSpPr/>
            <p:nvPr/>
          </p:nvSpPr>
          <p:spPr>
            <a:xfrm>
              <a:off x="7251550" y="3353013"/>
              <a:ext cx="130950" cy="36975"/>
            </a:xfrm>
            <a:custGeom>
              <a:avLst/>
              <a:gdLst/>
              <a:ahLst/>
              <a:cxnLst/>
              <a:rect l="l" t="t" r="r" b="b"/>
              <a:pathLst>
                <a:path w="5238" h="1479" extrusionOk="0">
                  <a:moveTo>
                    <a:pt x="4831" y="0"/>
                  </a:moveTo>
                  <a:cubicBezTo>
                    <a:pt x="4811" y="0"/>
                    <a:pt x="4791" y="2"/>
                    <a:pt x="4770" y="5"/>
                  </a:cubicBezTo>
                  <a:lnTo>
                    <a:pt x="334" y="706"/>
                  </a:lnTo>
                  <a:cubicBezTo>
                    <a:pt x="134" y="739"/>
                    <a:pt x="0" y="939"/>
                    <a:pt x="0" y="1140"/>
                  </a:cubicBezTo>
                  <a:cubicBezTo>
                    <a:pt x="60" y="1349"/>
                    <a:pt x="228" y="1478"/>
                    <a:pt x="430" y="1478"/>
                  </a:cubicBezTo>
                  <a:cubicBezTo>
                    <a:pt x="453" y="1478"/>
                    <a:pt x="477" y="1477"/>
                    <a:pt x="500" y="1473"/>
                  </a:cubicBezTo>
                  <a:lnTo>
                    <a:pt x="4904" y="773"/>
                  </a:lnTo>
                  <a:cubicBezTo>
                    <a:pt x="5104" y="739"/>
                    <a:pt x="5237" y="539"/>
                    <a:pt x="5237" y="339"/>
                  </a:cubicBezTo>
                  <a:cubicBezTo>
                    <a:pt x="5177" y="129"/>
                    <a:pt x="5010" y="0"/>
                    <a:pt x="4831" y="0"/>
                  </a:cubicBez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48" name="Google Shape;701;p28"/>
            <p:cNvSpPr/>
            <p:nvPr/>
          </p:nvSpPr>
          <p:spPr>
            <a:xfrm>
              <a:off x="7255700" y="3379813"/>
              <a:ext cx="130950" cy="36850"/>
            </a:xfrm>
            <a:custGeom>
              <a:avLst/>
              <a:gdLst/>
              <a:ahLst/>
              <a:cxnLst/>
              <a:rect l="l" t="t" r="r" b="b"/>
              <a:pathLst>
                <a:path w="5238" h="1474" extrusionOk="0">
                  <a:moveTo>
                    <a:pt x="4771" y="1"/>
                  </a:moveTo>
                  <a:lnTo>
                    <a:pt x="368" y="701"/>
                  </a:lnTo>
                  <a:cubicBezTo>
                    <a:pt x="168" y="735"/>
                    <a:pt x="1" y="935"/>
                    <a:pt x="34" y="1168"/>
                  </a:cubicBezTo>
                  <a:cubicBezTo>
                    <a:pt x="64" y="1348"/>
                    <a:pt x="228" y="1474"/>
                    <a:pt x="430" y="1474"/>
                  </a:cubicBezTo>
                  <a:cubicBezTo>
                    <a:pt x="453" y="1474"/>
                    <a:pt x="477" y="1472"/>
                    <a:pt x="501" y="1469"/>
                  </a:cubicBezTo>
                  <a:lnTo>
                    <a:pt x="4904" y="801"/>
                  </a:lnTo>
                  <a:cubicBezTo>
                    <a:pt x="5105" y="768"/>
                    <a:pt x="5238" y="568"/>
                    <a:pt x="5238" y="334"/>
                  </a:cubicBezTo>
                  <a:cubicBezTo>
                    <a:pt x="5171" y="134"/>
                    <a:pt x="5004" y="1"/>
                    <a:pt x="4771" y="1"/>
                  </a:cubicBez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49" name="Google Shape;702;p28"/>
            <p:cNvSpPr/>
            <p:nvPr/>
          </p:nvSpPr>
          <p:spPr>
            <a:xfrm>
              <a:off x="7239025" y="3479438"/>
              <a:ext cx="88025" cy="73900"/>
            </a:xfrm>
            <a:custGeom>
              <a:avLst/>
              <a:gdLst/>
              <a:ahLst/>
              <a:cxnLst/>
              <a:rect l="l" t="t" r="r" b="b"/>
              <a:pathLst>
                <a:path w="3521" h="2956" extrusionOk="0">
                  <a:moveTo>
                    <a:pt x="1607" y="0"/>
                  </a:moveTo>
                  <a:cubicBezTo>
                    <a:pt x="1529" y="0"/>
                    <a:pt x="1450" y="6"/>
                    <a:pt x="1368" y="19"/>
                  </a:cubicBezTo>
                  <a:cubicBezTo>
                    <a:pt x="568" y="152"/>
                    <a:pt x="1" y="886"/>
                    <a:pt x="134" y="1687"/>
                  </a:cubicBezTo>
                  <a:cubicBezTo>
                    <a:pt x="236" y="2484"/>
                    <a:pt x="915" y="2955"/>
                    <a:pt x="1601" y="2955"/>
                  </a:cubicBezTo>
                  <a:cubicBezTo>
                    <a:pt x="2035" y="2955"/>
                    <a:pt x="2472" y="2767"/>
                    <a:pt x="2769" y="2354"/>
                  </a:cubicBezTo>
                  <a:cubicBezTo>
                    <a:pt x="3520" y="1353"/>
                    <a:pt x="2775" y="0"/>
                    <a:pt x="1607" y="0"/>
                  </a:cubicBezTo>
                  <a:close/>
                </a:path>
              </a:pathLst>
            </a:custGeom>
            <a:solidFill>
              <a:srgbClr val="263238"/>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50" name="Google Shape;703;p28"/>
            <p:cNvSpPr/>
            <p:nvPr/>
          </p:nvSpPr>
          <p:spPr>
            <a:xfrm>
              <a:off x="7270725" y="3472838"/>
              <a:ext cx="130950" cy="37200"/>
            </a:xfrm>
            <a:custGeom>
              <a:avLst/>
              <a:gdLst/>
              <a:ahLst/>
              <a:cxnLst/>
              <a:rect l="l" t="t" r="r" b="b"/>
              <a:pathLst>
                <a:path w="5238" h="1488" extrusionOk="0">
                  <a:moveTo>
                    <a:pt x="4862" y="1"/>
                  </a:moveTo>
                  <a:cubicBezTo>
                    <a:pt x="4832" y="1"/>
                    <a:pt x="4801" y="6"/>
                    <a:pt x="4770" y="16"/>
                  </a:cubicBezTo>
                  <a:lnTo>
                    <a:pt x="334" y="683"/>
                  </a:lnTo>
                  <a:cubicBezTo>
                    <a:pt x="134" y="716"/>
                    <a:pt x="0" y="917"/>
                    <a:pt x="0" y="1150"/>
                  </a:cubicBezTo>
                  <a:cubicBezTo>
                    <a:pt x="31" y="1333"/>
                    <a:pt x="200" y="1488"/>
                    <a:pt x="408" y="1488"/>
                  </a:cubicBezTo>
                  <a:cubicBezTo>
                    <a:pt x="427" y="1488"/>
                    <a:pt x="447" y="1486"/>
                    <a:pt x="467" y="1484"/>
                  </a:cubicBezTo>
                  <a:lnTo>
                    <a:pt x="4870" y="783"/>
                  </a:lnTo>
                  <a:cubicBezTo>
                    <a:pt x="5071" y="750"/>
                    <a:pt x="5237" y="550"/>
                    <a:pt x="5204" y="316"/>
                  </a:cubicBezTo>
                  <a:cubicBezTo>
                    <a:pt x="5176" y="147"/>
                    <a:pt x="5028" y="1"/>
                    <a:pt x="4862" y="1"/>
                  </a:cubicBez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51" name="Google Shape;704;p28"/>
            <p:cNvSpPr/>
            <p:nvPr/>
          </p:nvSpPr>
          <p:spPr>
            <a:xfrm>
              <a:off x="7274900" y="3499913"/>
              <a:ext cx="130950" cy="37650"/>
            </a:xfrm>
            <a:custGeom>
              <a:avLst/>
              <a:gdLst/>
              <a:ahLst/>
              <a:cxnLst/>
              <a:rect l="l" t="t" r="r" b="b"/>
              <a:pathLst>
                <a:path w="5238" h="1506" extrusionOk="0">
                  <a:moveTo>
                    <a:pt x="4770" y="0"/>
                  </a:moveTo>
                  <a:lnTo>
                    <a:pt x="334" y="701"/>
                  </a:lnTo>
                  <a:cubicBezTo>
                    <a:pt x="134" y="734"/>
                    <a:pt x="0" y="934"/>
                    <a:pt x="0" y="1168"/>
                  </a:cubicBezTo>
                  <a:cubicBezTo>
                    <a:pt x="61" y="1351"/>
                    <a:pt x="233" y="1506"/>
                    <a:pt x="441" y="1506"/>
                  </a:cubicBezTo>
                  <a:cubicBezTo>
                    <a:pt x="460" y="1506"/>
                    <a:pt x="480" y="1504"/>
                    <a:pt x="500" y="1501"/>
                  </a:cubicBezTo>
                  <a:lnTo>
                    <a:pt x="4870" y="801"/>
                  </a:lnTo>
                  <a:cubicBezTo>
                    <a:pt x="5104" y="768"/>
                    <a:pt x="5237" y="567"/>
                    <a:pt x="5204" y="334"/>
                  </a:cubicBezTo>
                  <a:cubicBezTo>
                    <a:pt x="5170" y="134"/>
                    <a:pt x="4970" y="0"/>
                    <a:pt x="4770" y="0"/>
                  </a:cubicBez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52" name="Google Shape;705;p28"/>
            <p:cNvSpPr/>
            <p:nvPr/>
          </p:nvSpPr>
          <p:spPr>
            <a:xfrm>
              <a:off x="7258200" y="3599513"/>
              <a:ext cx="87225" cy="73900"/>
            </a:xfrm>
            <a:custGeom>
              <a:avLst/>
              <a:gdLst/>
              <a:ahLst/>
              <a:cxnLst/>
              <a:rect l="l" t="t" r="r" b="b"/>
              <a:pathLst>
                <a:path w="3489" h="2956" extrusionOk="0">
                  <a:moveTo>
                    <a:pt x="1574" y="1"/>
                  </a:moveTo>
                  <a:cubicBezTo>
                    <a:pt x="1496" y="1"/>
                    <a:pt x="1416" y="7"/>
                    <a:pt x="1335" y="19"/>
                  </a:cubicBezTo>
                  <a:cubicBezTo>
                    <a:pt x="535" y="153"/>
                    <a:pt x="1" y="886"/>
                    <a:pt x="101" y="1687"/>
                  </a:cubicBezTo>
                  <a:cubicBezTo>
                    <a:pt x="224" y="2484"/>
                    <a:pt x="897" y="2956"/>
                    <a:pt x="1585" y="2956"/>
                  </a:cubicBezTo>
                  <a:cubicBezTo>
                    <a:pt x="2020" y="2956"/>
                    <a:pt x="2460" y="2767"/>
                    <a:pt x="2770" y="2354"/>
                  </a:cubicBezTo>
                  <a:cubicBezTo>
                    <a:pt x="3489" y="1353"/>
                    <a:pt x="2742" y="1"/>
                    <a:pt x="1574" y="1"/>
                  </a:cubicBezTo>
                  <a:close/>
                </a:path>
              </a:pathLst>
            </a:custGeom>
            <a:solidFill>
              <a:srgbClr val="263238"/>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53" name="Google Shape;706;p28"/>
            <p:cNvSpPr/>
            <p:nvPr/>
          </p:nvSpPr>
          <p:spPr>
            <a:xfrm>
              <a:off x="7289075" y="3593213"/>
              <a:ext cx="130950" cy="36950"/>
            </a:xfrm>
            <a:custGeom>
              <a:avLst/>
              <a:gdLst/>
              <a:ahLst/>
              <a:cxnLst/>
              <a:rect l="l" t="t" r="r" b="b"/>
              <a:pathLst>
                <a:path w="5238" h="1478" extrusionOk="0">
                  <a:moveTo>
                    <a:pt x="4822" y="0"/>
                  </a:moveTo>
                  <a:cubicBezTo>
                    <a:pt x="4805" y="0"/>
                    <a:pt x="4788" y="1"/>
                    <a:pt x="4770" y="4"/>
                  </a:cubicBezTo>
                  <a:lnTo>
                    <a:pt x="367" y="705"/>
                  </a:lnTo>
                  <a:cubicBezTo>
                    <a:pt x="134" y="738"/>
                    <a:pt x="0" y="938"/>
                    <a:pt x="34" y="1138"/>
                  </a:cubicBezTo>
                  <a:cubicBezTo>
                    <a:pt x="64" y="1348"/>
                    <a:pt x="228" y="1477"/>
                    <a:pt x="406" y="1477"/>
                  </a:cubicBezTo>
                  <a:cubicBezTo>
                    <a:pt x="426" y="1477"/>
                    <a:pt x="447" y="1475"/>
                    <a:pt x="467" y="1472"/>
                  </a:cubicBezTo>
                  <a:lnTo>
                    <a:pt x="4904" y="805"/>
                  </a:lnTo>
                  <a:cubicBezTo>
                    <a:pt x="5104" y="738"/>
                    <a:pt x="5237" y="571"/>
                    <a:pt x="5237" y="338"/>
                  </a:cubicBezTo>
                  <a:cubicBezTo>
                    <a:pt x="5176" y="155"/>
                    <a:pt x="5004" y="0"/>
                    <a:pt x="4822" y="0"/>
                  </a:cubicBez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54" name="Google Shape;707;p28"/>
            <p:cNvSpPr/>
            <p:nvPr/>
          </p:nvSpPr>
          <p:spPr>
            <a:xfrm>
              <a:off x="7293225" y="3620713"/>
              <a:ext cx="130975" cy="36950"/>
            </a:xfrm>
            <a:custGeom>
              <a:avLst/>
              <a:gdLst/>
              <a:ahLst/>
              <a:cxnLst/>
              <a:rect l="l" t="t" r="r" b="b"/>
              <a:pathLst>
                <a:path w="5239" h="1478" extrusionOk="0">
                  <a:moveTo>
                    <a:pt x="4832" y="0"/>
                  </a:moveTo>
                  <a:cubicBezTo>
                    <a:pt x="4812" y="0"/>
                    <a:pt x="4791" y="2"/>
                    <a:pt x="4771" y="5"/>
                  </a:cubicBezTo>
                  <a:lnTo>
                    <a:pt x="368" y="672"/>
                  </a:lnTo>
                  <a:cubicBezTo>
                    <a:pt x="134" y="739"/>
                    <a:pt x="1" y="939"/>
                    <a:pt x="34" y="1139"/>
                  </a:cubicBezTo>
                  <a:cubicBezTo>
                    <a:pt x="65" y="1322"/>
                    <a:pt x="234" y="1477"/>
                    <a:pt x="442" y="1477"/>
                  </a:cubicBezTo>
                  <a:cubicBezTo>
                    <a:pt x="461" y="1477"/>
                    <a:pt x="481" y="1476"/>
                    <a:pt x="501" y="1473"/>
                  </a:cubicBezTo>
                  <a:lnTo>
                    <a:pt x="4904" y="772"/>
                  </a:lnTo>
                  <a:cubicBezTo>
                    <a:pt x="5105" y="739"/>
                    <a:pt x="5238" y="539"/>
                    <a:pt x="5238" y="339"/>
                  </a:cubicBezTo>
                  <a:cubicBezTo>
                    <a:pt x="5178" y="129"/>
                    <a:pt x="5011" y="0"/>
                    <a:pt x="4832" y="0"/>
                  </a:cubicBez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55" name="Google Shape;708;p28"/>
            <p:cNvSpPr/>
            <p:nvPr/>
          </p:nvSpPr>
          <p:spPr>
            <a:xfrm>
              <a:off x="7276550" y="3719738"/>
              <a:ext cx="87425" cy="73950"/>
            </a:xfrm>
            <a:custGeom>
              <a:avLst/>
              <a:gdLst/>
              <a:ahLst/>
              <a:cxnLst/>
              <a:rect l="l" t="t" r="r" b="b"/>
              <a:pathLst>
                <a:path w="3497" h="2958" extrusionOk="0">
                  <a:moveTo>
                    <a:pt x="1571" y="1"/>
                  </a:moveTo>
                  <a:cubicBezTo>
                    <a:pt x="1505" y="1"/>
                    <a:pt x="1437" y="5"/>
                    <a:pt x="1368" y="14"/>
                  </a:cubicBezTo>
                  <a:cubicBezTo>
                    <a:pt x="568" y="147"/>
                    <a:pt x="1" y="881"/>
                    <a:pt x="134" y="1681"/>
                  </a:cubicBezTo>
                  <a:cubicBezTo>
                    <a:pt x="237" y="2485"/>
                    <a:pt x="913" y="2958"/>
                    <a:pt x="1604" y="2958"/>
                  </a:cubicBezTo>
                  <a:cubicBezTo>
                    <a:pt x="2031" y="2958"/>
                    <a:pt x="2464" y="2777"/>
                    <a:pt x="2769" y="2382"/>
                  </a:cubicBezTo>
                  <a:cubicBezTo>
                    <a:pt x="3496" y="1371"/>
                    <a:pt x="2756" y="1"/>
                    <a:pt x="1571" y="1"/>
                  </a:cubicBezTo>
                  <a:close/>
                </a:path>
              </a:pathLst>
            </a:custGeom>
            <a:solidFill>
              <a:srgbClr val="263238"/>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56" name="Google Shape;709;p28"/>
            <p:cNvSpPr/>
            <p:nvPr/>
          </p:nvSpPr>
          <p:spPr>
            <a:xfrm>
              <a:off x="7308250" y="3713388"/>
              <a:ext cx="130950" cy="37550"/>
            </a:xfrm>
            <a:custGeom>
              <a:avLst/>
              <a:gdLst/>
              <a:ahLst/>
              <a:cxnLst/>
              <a:rect l="l" t="t" r="r" b="b"/>
              <a:pathLst>
                <a:path w="5238" h="1502" extrusionOk="0">
                  <a:moveTo>
                    <a:pt x="4737" y="1"/>
                  </a:moveTo>
                  <a:lnTo>
                    <a:pt x="334" y="701"/>
                  </a:lnTo>
                  <a:cubicBezTo>
                    <a:pt x="134" y="735"/>
                    <a:pt x="0" y="935"/>
                    <a:pt x="0" y="1168"/>
                  </a:cubicBezTo>
                  <a:cubicBezTo>
                    <a:pt x="67" y="1368"/>
                    <a:pt x="234" y="1502"/>
                    <a:pt x="467" y="1502"/>
                  </a:cubicBezTo>
                  <a:lnTo>
                    <a:pt x="4871" y="801"/>
                  </a:lnTo>
                  <a:cubicBezTo>
                    <a:pt x="5071" y="768"/>
                    <a:pt x="5237" y="568"/>
                    <a:pt x="5204" y="334"/>
                  </a:cubicBezTo>
                  <a:cubicBezTo>
                    <a:pt x="5171" y="134"/>
                    <a:pt x="4971" y="1"/>
                    <a:pt x="4737" y="1"/>
                  </a:cubicBez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57" name="Google Shape;710;p28"/>
            <p:cNvSpPr/>
            <p:nvPr/>
          </p:nvSpPr>
          <p:spPr>
            <a:xfrm>
              <a:off x="7311575" y="3740788"/>
              <a:ext cx="131800" cy="36950"/>
            </a:xfrm>
            <a:custGeom>
              <a:avLst/>
              <a:gdLst/>
              <a:ahLst/>
              <a:cxnLst/>
              <a:rect l="l" t="t" r="r" b="b"/>
              <a:pathLst>
                <a:path w="5272" h="1478" extrusionOk="0">
                  <a:moveTo>
                    <a:pt x="4865" y="0"/>
                  </a:moveTo>
                  <a:cubicBezTo>
                    <a:pt x="4845" y="0"/>
                    <a:pt x="4825" y="2"/>
                    <a:pt x="4804" y="6"/>
                  </a:cubicBezTo>
                  <a:lnTo>
                    <a:pt x="368" y="706"/>
                  </a:lnTo>
                  <a:cubicBezTo>
                    <a:pt x="168" y="739"/>
                    <a:pt x="1" y="940"/>
                    <a:pt x="34" y="1140"/>
                  </a:cubicBezTo>
                  <a:cubicBezTo>
                    <a:pt x="95" y="1323"/>
                    <a:pt x="240" y="1478"/>
                    <a:pt x="442" y="1478"/>
                  </a:cubicBezTo>
                  <a:cubicBezTo>
                    <a:pt x="461" y="1478"/>
                    <a:pt x="481" y="1476"/>
                    <a:pt x="501" y="1473"/>
                  </a:cubicBezTo>
                  <a:lnTo>
                    <a:pt x="4904" y="806"/>
                  </a:lnTo>
                  <a:cubicBezTo>
                    <a:pt x="5104" y="739"/>
                    <a:pt x="5271" y="539"/>
                    <a:pt x="5238" y="339"/>
                  </a:cubicBezTo>
                  <a:cubicBezTo>
                    <a:pt x="5208" y="129"/>
                    <a:pt x="5044" y="0"/>
                    <a:pt x="4865" y="0"/>
                  </a:cubicBez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58" name="Google Shape;711;p28"/>
            <p:cNvSpPr/>
            <p:nvPr/>
          </p:nvSpPr>
          <p:spPr>
            <a:xfrm>
              <a:off x="5703775" y="1717788"/>
              <a:ext cx="26700" cy="4200"/>
            </a:xfrm>
            <a:custGeom>
              <a:avLst/>
              <a:gdLst/>
              <a:ahLst/>
              <a:cxnLst/>
              <a:rect l="l" t="t" r="r" b="b"/>
              <a:pathLst>
                <a:path w="1068" h="168" fill="none" extrusionOk="0">
                  <a:moveTo>
                    <a:pt x="0" y="168"/>
                  </a:moveTo>
                  <a:lnTo>
                    <a:pt x="1068" y="1"/>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59" name="Google Shape;712;p28"/>
            <p:cNvSpPr/>
            <p:nvPr/>
          </p:nvSpPr>
          <p:spPr>
            <a:xfrm>
              <a:off x="5757975" y="1709463"/>
              <a:ext cx="27550" cy="4200"/>
            </a:xfrm>
            <a:custGeom>
              <a:avLst/>
              <a:gdLst/>
              <a:ahLst/>
              <a:cxnLst/>
              <a:rect l="l" t="t" r="r" b="b"/>
              <a:pathLst>
                <a:path w="1102" h="168" fill="none" extrusionOk="0">
                  <a:moveTo>
                    <a:pt x="0" y="167"/>
                  </a:moveTo>
                  <a:lnTo>
                    <a:pt x="1101" y="0"/>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60" name="Google Shape;713;p28"/>
            <p:cNvSpPr/>
            <p:nvPr/>
          </p:nvSpPr>
          <p:spPr>
            <a:xfrm>
              <a:off x="5435250" y="1797863"/>
              <a:ext cx="27550" cy="4200"/>
            </a:xfrm>
            <a:custGeom>
              <a:avLst/>
              <a:gdLst/>
              <a:ahLst/>
              <a:cxnLst/>
              <a:rect l="l" t="t" r="r" b="b"/>
              <a:pathLst>
                <a:path w="1102" h="168" fill="none" extrusionOk="0">
                  <a:moveTo>
                    <a:pt x="0" y="167"/>
                  </a:moveTo>
                  <a:lnTo>
                    <a:pt x="1101" y="0"/>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61" name="Google Shape;714;p28"/>
            <p:cNvSpPr/>
            <p:nvPr/>
          </p:nvSpPr>
          <p:spPr>
            <a:xfrm>
              <a:off x="5490275" y="1789513"/>
              <a:ext cx="27550" cy="4200"/>
            </a:xfrm>
            <a:custGeom>
              <a:avLst/>
              <a:gdLst/>
              <a:ahLst/>
              <a:cxnLst/>
              <a:rect l="l" t="t" r="r" b="b"/>
              <a:pathLst>
                <a:path w="1102" h="168" fill="none" extrusionOk="0">
                  <a:moveTo>
                    <a:pt x="1" y="167"/>
                  </a:moveTo>
                  <a:lnTo>
                    <a:pt x="1102" y="1"/>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62" name="Google Shape;715;p28"/>
            <p:cNvSpPr/>
            <p:nvPr/>
          </p:nvSpPr>
          <p:spPr>
            <a:xfrm>
              <a:off x="5545325" y="1781188"/>
              <a:ext cx="26700" cy="4175"/>
            </a:xfrm>
            <a:custGeom>
              <a:avLst/>
              <a:gdLst/>
              <a:ahLst/>
              <a:cxnLst/>
              <a:rect l="l" t="t" r="r" b="b"/>
              <a:pathLst>
                <a:path w="1068" h="167" fill="none" extrusionOk="0">
                  <a:moveTo>
                    <a:pt x="0" y="167"/>
                  </a:moveTo>
                  <a:lnTo>
                    <a:pt x="1068" y="0"/>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63" name="Google Shape;716;p28"/>
            <p:cNvSpPr/>
            <p:nvPr/>
          </p:nvSpPr>
          <p:spPr>
            <a:xfrm>
              <a:off x="5599525" y="1772838"/>
              <a:ext cx="27550" cy="4200"/>
            </a:xfrm>
            <a:custGeom>
              <a:avLst/>
              <a:gdLst/>
              <a:ahLst/>
              <a:cxnLst/>
              <a:rect l="l" t="t" r="r" b="b"/>
              <a:pathLst>
                <a:path w="1102" h="168" fill="none" extrusionOk="0">
                  <a:moveTo>
                    <a:pt x="1" y="167"/>
                  </a:moveTo>
                  <a:lnTo>
                    <a:pt x="1101" y="1"/>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64" name="Google Shape;717;p28"/>
            <p:cNvSpPr/>
            <p:nvPr/>
          </p:nvSpPr>
          <p:spPr>
            <a:xfrm>
              <a:off x="5654575" y="1763663"/>
              <a:ext cx="27525" cy="4200"/>
            </a:xfrm>
            <a:custGeom>
              <a:avLst/>
              <a:gdLst/>
              <a:ahLst/>
              <a:cxnLst/>
              <a:rect l="l" t="t" r="r" b="b"/>
              <a:pathLst>
                <a:path w="1101" h="168" fill="none" extrusionOk="0">
                  <a:moveTo>
                    <a:pt x="0" y="167"/>
                  </a:moveTo>
                  <a:lnTo>
                    <a:pt x="1101" y="1"/>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65" name="Google Shape;718;p28"/>
            <p:cNvSpPr/>
            <p:nvPr/>
          </p:nvSpPr>
          <p:spPr>
            <a:xfrm>
              <a:off x="5709600" y="1755338"/>
              <a:ext cx="26725" cy="4175"/>
            </a:xfrm>
            <a:custGeom>
              <a:avLst/>
              <a:gdLst/>
              <a:ahLst/>
              <a:cxnLst/>
              <a:rect l="l" t="t" r="r" b="b"/>
              <a:pathLst>
                <a:path w="1069" h="167" fill="none" extrusionOk="0">
                  <a:moveTo>
                    <a:pt x="1" y="167"/>
                  </a:moveTo>
                  <a:lnTo>
                    <a:pt x="1068" y="0"/>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66" name="Google Shape;719;p28"/>
            <p:cNvSpPr/>
            <p:nvPr/>
          </p:nvSpPr>
          <p:spPr>
            <a:xfrm>
              <a:off x="5763800" y="1746988"/>
              <a:ext cx="27550" cy="4200"/>
            </a:xfrm>
            <a:custGeom>
              <a:avLst/>
              <a:gdLst/>
              <a:ahLst/>
              <a:cxnLst/>
              <a:rect l="l" t="t" r="r" b="b"/>
              <a:pathLst>
                <a:path w="1102" h="168" fill="none" extrusionOk="0">
                  <a:moveTo>
                    <a:pt x="1" y="167"/>
                  </a:moveTo>
                  <a:lnTo>
                    <a:pt x="1102" y="0"/>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67" name="Google Shape;720;p28"/>
            <p:cNvSpPr/>
            <p:nvPr/>
          </p:nvSpPr>
          <p:spPr>
            <a:xfrm>
              <a:off x="5441075" y="1835388"/>
              <a:ext cx="27550" cy="4200"/>
            </a:xfrm>
            <a:custGeom>
              <a:avLst/>
              <a:gdLst/>
              <a:ahLst/>
              <a:cxnLst/>
              <a:rect l="l" t="t" r="r" b="b"/>
              <a:pathLst>
                <a:path w="1102" h="168" fill="none" extrusionOk="0">
                  <a:moveTo>
                    <a:pt x="1" y="167"/>
                  </a:moveTo>
                  <a:lnTo>
                    <a:pt x="1102" y="0"/>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68" name="Google Shape;721;p28"/>
            <p:cNvSpPr/>
            <p:nvPr/>
          </p:nvSpPr>
          <p:spPr>
            <a:xfrm>
              <a:off x="5496125" y="1827038"/>
              <a:ext cx="27550" cy="4200"/>
            </a:xfrm>
            <a:custGeom>
              <a:avLst/>
              <a:gdLst/>
              <a:ahLst/>
              <a:cxnLst/>
              <a:rect l="l" t="t" r="r" b="b"/>
              <a:pathLst>
                <a:path w="1102" h="168" fill="none" extrusionOk="0">
                  <a:moveTo>
                    <a:pt x="0" y="168"/>
                  </a:moveTo>
                  <a:lnTo>
                    <a:pt x="1101" y="1"/>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69" name="Google Shape;722;p28"/>
            <p:cNvSpPr/>
            <p:nvPr/>
          </p:nvSpPr>
          <p:spPr>
            <a:xfrm>
              <a:off x="5551150" y="1818713"/>
              <a:ext cx="27550" cy="4175"/>
            </a:xfrm>
            <a:custGeom>
              <a:avLst/>
              <a:gdLst/>
              <a:ahLst/>
              <a:cxnLst/>
              <a:rect l="l" t="t" r="r" b="b"/>
              <a:pathLst>
                <a:path w="1102" h="167" fill="none" extrusionOk="0">
                  <a:moveTo>
                    <a:pt x="1" y="167"/>
                  </a:moveTo>
                  <a:lnTo>
                    <a:pt x="1102" y="0"/>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70" name="Google Shape;723;p28"/>
            <p:cNvSpPr/>
            <p:nvPr/>
          </p:nvSpPr>
          <p:spPr>
            <a:xfrm>
              <a:off x="5605375" y="1810363"/>
              <a:ext cx="27525" cy="4200"/>
            </a:xfrm>
            <a:custGeom>
              <a:avLst/>
              <a:gdLst/>
              <a:ahLst/>
              <a:cxnLst/>
              <a:rect l="l" t="t" r="r" b="b"/>
              <a:pathLst>
                <a:path w="1101" h="168" fill="none" extrusionOk="0">
                  <a:moveTo>
                    <a:pt x="0" y="167"/>
                  </a:moveTo>
                  <a:lnTo>
                    <a:pt x="1101" y="1"/>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71" name="Google Shape;724;p28"/>
            <p:cNvSpPr/>
            <p:nvPr/>
          </p:nvSpPr>
          <p:spPr>
            <a:xfrm>
              <a:off x="5660400" y="1802038"/>
              <a:ext cx="27550" cy="4175"/>
            </a:xfrm>
            <a:custGeom>
              <a:avLst/>
              <a:gdLst/>
              <a:ahLst/>
              <a:cxnLst/>
              <a:rect l="l" t="t" r="r" b="b"/>
              <a:pathLst>
                <a:path w="1102" h="167" fill="none" extrusionOk="0">
                  <a:moveTo>
                    <a:pt x="1" y="167"/>
                  </a:moveTo>
                  <a:lnTo>
                    <a:pt x="1101" y="0"/>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72" name="Google Shape;725;p28"/>
            <p:cNvSpPr/>
            <p:nvPr/>
          </p:nvSpPr>
          <p:spPr>
            <a:xfrm>
              <a:off x="5715450" y="1792863"/>
              <a:ext cx="26700" cy="4175"/>
            </a:xfrm>
            <a:custGeom>
              <a:avLst/>
              <a:gdLst/>
              <a:ahLst/>
              <a:cxnLst/>
              <a:rect l="l" t="t" r="r" b="b"/>
              <a:pathLst>
                <a:path w="1068" h="167" fill="none" extrusionOk="0">
                  <a:moveTo>
                    <a:pt x="0" y="167"/>
                  </a:moveTo>
                  <a:lnTo>
                    <a:pt x="1068" y="0"/>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73" name="Google Shape;726;p28"/>
            <p:cNvSpPr/>
            <p:nvPr/>
          </p:nvSpPr>
          <p:spPr>
            <a:xfrm>
              <a:off x="5769650" y="1784513"/>
              <a:ext cx="27550" cy="4200"/>
            </a:xfrm>
            <a:custGeom>
              <a:avLst/>
              <a:gdLst/>
              <a:ahLst/>
              <a:cxnLst/>
              <a:rect l="l" t="t" r="r" b="b"/>
              <a:pathLst>
                <a:path w="1102" h="168" fill="none" extrusionOk="0">
                  <a:moveTo>
                    <a:pt x="0" y="167"/>
                  </a:moveTo>
                  <a:lnTo>
                    <a:pt x="1101" y="1"/>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74" name="Google Shape;727;p28"/>
            <p:cNvSpPr/>
            <p:nvPr/>
          </p:nvSpPr>
          <p:spPr>
            <a:xfrm>
              <a:off x="5446925" y="1873738"/>
              <a:ext cx="27550" cy="4200"/>
            </a:xfrm>
            <a:custGeom>
              <a:avLst/>
              <a:gdLst/>
              <a:ahLst/>
              <a:cxnLst/>
              <a:rect l="l" t="t" r="r" b="b"/>
              <a:pathLst>
                <a:path w="1102" h="168" fill="none" extrusionOk="0">
                  <a:moveTo>
                    <a:pt x="0" y="168"/>
                  </a:moveTo>
                  <a:lnTo>
                    <a:pt x="1101" y="1"/>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75" name="Google Shape;728;p28"/>
            <p:cNvSpPr/>
            <p:nvPr/>
          </p:nvSpPr>
          <p:spPr>
            <a:xfrm>
              <a:off x="5501950" y="1864563"/>
              <a:ext cx="27550" cy="4200"/>
            </a:xfrm>
            <a:custGeom>
              <a:avLst/>
              <a:gdLst/>
              <a:ahLst/>
              <a:cxnLst/>
              <a:rect l="l" t="t" r="r" b="b"/>
              <a:pathLst>
                <a:path w="1102" h="168" fill="none" extrusionOk="0">
                  <a:moveTo>
                    <a:pt x="1" y="168"/>
                  </a:moveTo>
                  <a:lnTo>
                    <a:pt x="1102" y="1"/>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76" name="Google Shape;729;p28"/>
            <p:cNvSpPr/>
            <p:nvPr/>
          </p:nvSpPr>
          <p:spPr>
            <a:xfrm>
              <a:off x="5557000" y="1856238"/>
              <a:ext cx="26700" cy="4200"/>
            </a:xfrm>
            <a:custGeom>
              <a:avLst/>
              <a:gdLst/>
              <a:ahLst/>
              <a:cxnLst/>
              <a:rect l="l" t="t" r="r" b="b"/>
              <a:pathLst>
                <a:path w="1068" h="168" fill="none" extrusionOk="0">
                  <a:moveTo>
                    <a:pt x="0" y="167"/>
                  </a:moveTo>
                  <a:lnTo>
                    <a:pt x="1068" y="0"/>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77" name="Google Shape;730;p28"/>
            <p:cNvSpPr/>
            <p:nvPr/>
          </p:nvSpPr>
          <p:spPr>
            <a:xfrm>
              <a:off x="5611200" y="1847888"/>
              <a:ext cx="27550" cy="4200"/>
            </a:xfrm>
            <a:custGeom>
              <a:avLst/>
              <a:gdLst/>
              <a:ahLst/>
              <a:cxnLst/>
              <a:rect l="l" t="t" r="r" b="b"/>
              <a:pathLst>
                <a:path w="1102" h="168" fill="none" extrusionOk="0">
                  <a:moveTo>
                    <a:pt x="1" y="167"/>
                  </a:moveTo>
                  <a:lnTo>
                    <a:pt x="1101" y="1"/>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78" name="Google Shape;731;p28"/>
            <p:cNvSpPr/>
            <p:nvPr/>
          </p:nvSpPr>
          <p:spPr>
            <a:xfrm>
              <a:off x="5666250" y="1839563"/>
              <a:ext cx="27525" cy="4175"/>
            </a:xfrm>
            <a:custGeom>
              <a:avLst/>
              <a:gdLst/>
              <a:ahLst/>
              <a:cxnLst/>
              <a:rect l="l" t="t" r="r" b="b"/>
              <a:pathLst>
                <a:path w="1101" h="167" fill="none" extrusionOk="0">
                  <a:moveTo>
                    <a:pt x="0" y="167"/>
                  </a:moveTo>
                  <a:lnTo>
                    <a:pt x="1101" y="0"/>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79" name="Google Shape;732;p28"/>
            <p:cNvSpPr/>
            <p:nvPr/>
          </p:nvSpPr>
          <p:spPr>
            <a:xfrm>
              <a:off x="5721275" y="1831213"/>
              <a:ext cx="26725" cy="4200"/>
            </a:xfrm>
            <a:custGeom>
              <a:avLst/>
              <a:gdLst/>
              <a:ahLst/>
              <a:cxnLst/>
              <a:rect l="l" t="t" r="r" b="b"/>
              <a:pathLst>
                <a:path w="1069" h="168" fill="none" extrusionOk="0">
                  <a:moveTo>
                    <a:pt x="1" y="167"/>
                  </a:moveTo>
                  <a:lnTo>
                    <a:pt x="1068" y="1"/>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80" name="Google Shape;733;p28"/>
            <p:cNvSpPr/>
            <p:nvPr/>
          </p:nvSpPr>
          <p:spPr>
            <a:xfrm>
              <a:off x="5775475" y="1822038"/>
              <a:ext cx="27550" cy="4200"/>
            </a:xfrm>
            <a:custGeom>
              <a:avLst/>
              <a:gdLst/>
              <a:ahLst/>
              <a:cxnLst/>
              <a:rect l="l" t="t" r="r" b="b"/>
              <a:pathLst>
                <a:path w="1102" h="168" fill="none" extrusionOk="0">
                  <a:moveTo>
                    <a:pt x="1" y="167"/>
                  </a:moveTo>
                  <a:lnTo>
                    <a:pt x="1102" y="1"/>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81" name="Google Shape;734;p28"/>
            <p:cNvSpPr/>
            <p:nvPr/>
          </p:nvSpPr>
          <p:spPr>
            <a:xfrm>
              <a:off x="5452750" y="1911263"/>
              <a:ext cx="27550" cy="4200"/>
            </a:xfrm>
            <a:custGeom>
              <a:avLst/>
              <a:gdLst/>
              <a:ahLst/>
              <a:cxnLst/>
              <a:rect l="l" t="t" r="r" b="b"/>
              <a:pathLst>
                <a:path w="1102" h="168" fill="none" extrusionOk="0">
                  <a:moveTo>
                    <a:pt x="1" y="168"/>
                  </a:moveTo>
                  <a:lnTo>
                    <a:pt x="1102" y="1"/>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82" name="Google Shape;735;p28"/>
            <p:cNvSpPr/>
            <p:nvPr/>
          </p:nvSpPr>
          <p:spPr>
            <a:xfrm>
              <a:off x="5507800" y="1902938"/>
              <a:ext cx="27550" cy="4200"/>
            </a:xfrm>
            <a:custGeom>
              <a:avLst/>
              <a:gdLst/>
              <a:ahLst/>
              <a:cxnLst/>
              <a:rect l="l" t="t" r="r" b="b"/>
              <a:pathLst>
                <a:path w="1102" h="168" fill="none" extrusionOk="0">
                  <a:moveTo>
                    <a:pt x="0" y="167"/>
                  </a:moveTo>
                  <a:lnTo>
                    <a:pt x="1101" y="0"/>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83" name="Google Shape;736;p28"/>
            <p:cNvSpPr/>
            <p:nvPr/>
          </p:nvSpPr>
          <p:spPr>
            <a:xfrm>
              <a:off x="5562825" y="1893763"/>
              <a:ext cx="26725" cy="5025"/>
            </a:xfrm>
            <a:custGeom>
              <a:avLst/>
              <a:gdLst/>
              <a:ahLst/>
              <a:cxnLst/>
              <a:rect l="l" t="t" r="r" b="b"/>
              <a:pathLst>
                <a:path w="1069" h="201" fill="none" extrusionOk="0">
                  <a:moveTo>
                    <a:pt x="1" y="200"/>
                  </a:moveTo>
                  <a:lnTo>
                    <a:pt x="1068" y="0"/>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84" name="Google Shape;737;p28"/>
            <p:cNvSpPr/>
            <p:nvPr/>
          </p:nvSpPr>
          <p:spPr>
            <a:xfrm>
              <a:off x="5617050" y="1885413"/>
              <a:ext cx="27525" cy="4200"/>
            </a:xfrm>
            <a:custGeom>
              <a:avLst/>
              <a:gdLst/>
              <a:ahLst/>
              <a:cxnLst/>
              <a:rect l="l" t="t" r="r" b="b"/>
              <a:pathLst>
                <a:path w="1101" h="168" fill="none" extrusionOk="0">
                  <a:moveTo>
                    <a:pt x="0" y="168"/>
                  </a:moveTo>
                  <a:lnTo>
                    <a:pt x="1101" y="1"/>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85" name="Google Shape;738;p28"/>
            <p:cNvSpPr/>
            <p:nvPr/>
          </p:nvSpPr>
          <p:spPr>
            <a:xfrm>
              <a:off x="5672075" y="1877088"/>
              <a:ext cx="27550" cy="4175"/>
            </a:xfrm>
            <a:custGeom>
              <a:avLst/>
              <a:gdLst/>
              <a:ahLst/>
              <a:cxnLst/>
              <a:rect l="l" t="t" r="r" b="b"/>
              <a:pathLst>
                <a:path w="1102" h="167" fill="none" extrusionOk="0">
                  <a:moveTo>
                    <a:pt x="1" y="167"/>
                  </a:moveTo>
                  <a:lnTo>
                    <a:pt x="1101" y="0"/>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86" name="Google Shape;739;p28"/>
            <p:cNvSpPr/>
            <p:nvPr/>
          </p:nvSpPr>
          <p:spPr>
            <a:xfrm>
              <a:off x="5727125" y="1868738"/>
              <a:ext cx="27550" cy="4200"/>
            </a:xfrm>
            <a:custGeom>
              <a:avLst/>
              <a:gdLst/>
              <a:ahLst/>
              <a:cxnLst/>
              <a:rect l="l" t="t" r="r" b="b"/>
              <a:pathLst>
                <a:path w="1102" h="168" fill="none" extrusionOk="0">
                  <a:moveTo>
                    <a:pt x="0" y="167"/>
                  </a:moveTo>
                  <a:lnTo>
                    <a:pt x="1101" y="1"/>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87" name="Google Shape;740;p28"/>
            <p:cNvSpPr/>
            <p:nvPr/>
          </p:nvSpPr>
          <p:spPr>
            <a:xfrm>
              <a:off x="5781325" y="1859563"/>
              <a:ext cx="27550" cy="5025"/>
            </a:xfrm>
            <a:custGeom>
              <a:avLst/>
              <a:gdLst/>
              <a:ahLst/>
              <a:cxnLst/>
              <a:rect l="l" t="t" r="r" b="b"/>
              <a:pathLst>
                <a:path w="1102" h="201" fill="none" extrusionOk="0">
                  <a:moveTo>
                    <a:pt x="0" y="201"/>
                  </a:moveTo>
                  <a:lnTo>
                    <a:pt x="1101" y="1"/>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88" name="Google Shape;741;p28"/>
            <p:cNvSpPr/>
            <p:nvPr/>
          </p:nvSpPr>
          <p:spPr>
            <a:xfrm>
              <a:off x="5421900" y="1711138"/>
              <a:ext cx="27550" cy="4175"/>
            </a:xfrm>
            <a:custGeom>
              <a:avLst/>
              <a:gdLst/>
              <a:ahLst/>
              <a:cxnLst/>
              <a:rect l="l" t="t" r="r" b="b"/>
              <a:pathLst>
                <a:path w="1102" h="167" fill="none" extrusionOk="0">
                  <a:moveTo>
                    <a:pt x="1" y="167"/>
                  </a:moveTo>
                  <a:lnTo>
                    <a:pt x="1101" y="0"/>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89" name="Google Shape;742;p28"/>
            <p:cNvSpPr/>
            <p:nvPr/>
          </p:nvSpPr>
          <p:spPr>
            <a:xfrm>
              <a:off x="5476950" y="1701963"/>
              <a:ext cx="27525" cy="4175"/>
            </a:xfrm>
            <a:custGeom>
              <a:avLst/>
              <a:gdLst/>
              <a:ahLst/>
              <a:cxnLst/>
              <a:rect l="l" t="t" r="r" b="b"/>
              <a:pathLst>
                <a:path w="1101" h="167" fill="none" extrusionOk="0">
                  <a:moveTo>
                    <a:pt x="0" y="167"/>
                  </a:moveTo>
                  <a:lnTo>
                    <a:pt x="1101" y="0"/>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90" name="Google Shape;743;p28"/>
            <p:cNvSpPr/>
            <p:nvPr/>
          </p:nvSpPr>
          <p:spPr>
            <a:xfrm>
              <a:off x="5531150" y="1693613"/>
              <a:ext cx="27550" cy="4200"/>
            </a:xfrm>
            <a:custGeom>
              <a:avLst/>
              <a:gdLst/>
              <a:ahLst/>
              <a:cxnLst/>
              <a:rect l="l" t="t" r="r" b="b"/>
              <a:pathLst>
                <a:path w="1102" h="168" fill="none" extrusionOk="0">
                  <a:moveTo>
                    <a:pt x="0" y="167"/>
                  </a:moveTo>
                  <a:lnTo>
                    <a:pt x="1101" y="1"/>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91" name="Google Shape;744;p28"/>
            <p:cNvSpPr/>
            <p:nvPr/>
          </p:nvSpPr>
          <p:spPr>
            <a:xfrm>
              <a:off x="5586175" y="1685288"/>
              <a:ext cx="27550" cy="4175"/>
            </a:xfrm>
            <a:custGeom>
              <a:avLst/>
              <a:gdLst/>
              <a:ahLst/>
              <a:cxnLst/>
              <a:rect l="l" t="t" r="r" b="b"/>
              <a:pathLst>
                <a:path w="1102" h="167" fill="none" extrusionOk="0">
                  <a:moveTo>
                    <a:pt x="1" y="167"/>
                  </a:moveTo>
                  <a:lnTo>
                    <a:pt x="1102" y="0"/>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92" name="Google Shape;745;p28"/>
            <p:cNvSpPr/>
            <p:nvPr/>
          </p:nvSpPr>
          <p:spPr>
            <a:xfrm>
              <a:off x="5641225" y="1676938"/>
              <a:ext cx="27550" cy="4200"/>
            </a:xfrm>
            <a:custGeom>
              <a:avLst/>
              <a:gdLst/>
              <a:ahLst/>
              <a:cxnLst/>
              <a:rect l="l" t="t" r="r" b="b"/>
              <a:pathLst>
                <a:path w="1102" h="168" fill="none" extrusionOk="0">
                  <a:moveTo>
                    <a:pt x="0" y="167"/>
                  </a:moveTo>
                  <a:lnTo>
                    <a:pt x="1101" y="0"/>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93" name="Google Shape;746;p28"/>
            <p:cNvSpPr/>
            <p:nvPr/>
          </p:nvSpPr>
          <p:spPr>
            <a:xfrm>
              <a:off x="5695425" y="1668588"/>
              <a:ext cx="27550" cy="3375"/>
            </a:xfrm>
            <a:custGeom>
              <a:avLst/>
              <a:gdLst/>
              <a:ahLst/>
              <a:cxnLst/>
              <a:rect l="l" t="t" r="r" b="b"/>
              <a:pathLst>
                <a:path w="1102" h="135" fill="none" extrusionOk="0">
                  <a:moveTo>
                    <a:pt x="1" y="134"/>
                  </a:moveTo>
                  <a:lnTo>
                    <a:pt x="1101" y="1"/>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94" name="Google Shape;747;p28"/>
            <p:cNvSpPr/>
            <p:nvPr/>
          </p:nvSpPr>
          <p:spPr>
            <a:xfrm>
              <a:off x="5750475" y="1659413"/>
              <a:ext cx="27550" cy="4200"/>
            </a:xfrm>
            <a:custGeom>
              <a:avLst/>
              <a:gdLst/>
              <a:ahLst/>
              <a:cxnLst/>
              <a:rect l="l" t="t" r="r" b="b"/>
              <a:pathLst>
                <a:path w="1102" h="168" fill="none" extrusionOk="0">
                  <a:moveTo>
                    <a:pt x="0" y="168"/>
                  </a:moveTo>
                  <a:lnTo>
                    <a:pt x="1101" y="1"/>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95" name="Google Shape;748;p28"/>
            <p:cNvSpPr/>
            <p:nvPr/>
          </p:nvSpPr>
          <p:spPr>
            <a:xfrm>
              <a:off x="5422725" y="1680263"/>
              <a:ext cx="361125" cy="55900"/>
            </a:xfrm>
            <a:custGeom>
              <a:avLst/>
              <a:gdLst/>
              <a:ahLst/>
              <a:cxnLst/>
              <a:rect l="l" t="t" r="r" b="b"/>
              <a:pathLst>
                <a:path w="14445" h="2236" fill="none" extrusionOk="0">
                  <a:moveTo>
                    <a:pt x="14445" y="1"/>
                  </a:moveTo>
                  <a:lnTo>
                    <a:pt x="1" y="2236"/>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96" name="Google Shape;749;p28"/>
            <p:cNvSpPr/>
            <p:nvPr/>
          </p:nvSpPr>
          <p:spPr>
            <a:xfrm>
              <a:off x="5522800" y="1629413"/>
              <a:ext cx="139300" cy="21700"/>
            </a:xfrm>
            <a:custGeom>
              <a:avLst/>
              <a:gdLst/>
              <a:ahLst/>
              <a:cxnLst/>
              <a:rect l="l" t="t" r="r" b="b"/>
              <a:pathLst>
                <a:path w="5572" h="868" fill="none" extrusionOk="0">
                  <a:moveTo>
                    <a:pt x="1" y="867"/>
                  </a:moveTo>
                  <a:lnTo>
                    <a:pt x="5571" y="0"/>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97" name="Google Shape;750;p28"/>
            <p:cNvSpPr/>
            <p:nvPr/>
          </p:nvSpPr>
          <p:spPr>
            <a:xfrm>
              <a:off x="5350175" y="1801188"/>
              <a:ext cx="1534450" cy="238525"/>
            </a:xfrm>
            <a:custGeom>
              <a:avLst/>
              <a:gdLst/>
              <a:ahLst/>
              <a:cxnLst/>
              <a:rect l="l" t="t" r="r" b="b"/>
              <a:pathLst>
                <a:path w="61378" h="9541" fill="none" extrusionOk="0">
                  <a:moveTo>
                    <a:pt x="1" y="9541"/>
                  </a:moveTo>
                  <a:lnTo>
                    <a:pt x="61378" y="1"/>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98" name="Google Shape;751;p28"/>
            <p:cNvSpPr/>
            <p:nvPr/>
          </p:nvSpPr>
          <p:spPr>
            <a:xfrm>
              <a:off x="5369375" y="1924613"/>
              <a:ext cx="1534450" cy="239375"/>
            </a:xfrm>
            <a:custGeom>
              <a:avLst/>
              <a:gdLst/>
              <a:ahLst/>
              <a:cxnLst/>
              <a:rect l="l" t="t" r="r" b="b"/>
              <a:pathLst>
                <a:path w="61378" h="9575" fill="none" extrusionOk="0">
                  <a:moveTo>
                    <a:pt x="0" y="9574"/>
                  </a:moveTo>
                  <a:lnTo>
                    <a:pt x="61377" y="1"/>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99" name="Google Shape;752;p28"/>
            <p:cNvSpPr/>
            <p:nvPr/>
          </p:nvSpPr>
          <p:spPr>
            <a:xfrm>
              <a:off x="5388550" y="2048038"/>
              <a:ext cx="1534450" cy="239350"/>
            </a:xfrm>
            <a:custGeom>
              <a:avLst/>
              <a:gdLst/>
              <a:ahLst/>
              <a:cxnLst/>
              <a:rect l="l" t="t" r="r" b="b"/>
              <a:pathLst>
                <a:path w="61378" h="9574" fill="none" extrusionOk="0">
                  <a:moveTo>
                    <a:pt x="0" y="9574"/>
                  </a:moveTo>
                  <a:lnTo>
                    <a:pt x="61377" y="0"/>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00" name="Google Shape;753;p28"/>
            <p:cNvSpPr/>
            <p:nvPr/>
          </p:nvSpPr>
          <p:spPr>
            <a:xfrm>
              <a:off x="5407725" y="2172288"/>
              <a:ext cx="1534450" cy="238525"/>
            </a:xfrm>
            <a:custGeom>
              <a:avLst/>
              <a:gdLst/>
              <a:ahLst/>
              <a:cxnLst/>
              <a:rect l="l" t="t" r="r" b="b"/>
              <a:pathLst>
                <a:path w="61378" h="9541" fill="none" extrusionOk="0">
                  <a:moveTo>
                    <a:pt x="0" y="9541"/>
                  </a:moveTo>
                  <a:lnTo>
                    <a:pt x="61378" y="1"/>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01" name="Google Shape;754;p28"/>
            <p:cNvSpPr/>
            <p:nvPr/>
          </p:nvSpPr>
          <p:spPr>
            <a:xfrm>
              <a:off x="5426900" y="2295713"/>
              <a:ext cx="1534450" cy="238525"/>
            </a:xfrm>
            <a:custGeom>
              <a:avLst/>
              <a:gdLst/>
              <a:ahLst/>
              <a:cxnLst/>
              <a:rect l="l" t="t" r="r" b="b"/>
              <a:pathLst>
                <a:path w="61378" h="9541" fill="none" extrusionOk="0">
                  <a:moveTo>
                    <a:pt x="1" y="9541"/>
                  </a:moveTo>
                  <a:lnTo>
                    <a:pt x="61378" y="0"/>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02" name="Google Shape;755;p28"/>
            <p:cNvSpPr/>
            <p:nvPr/>
          </p:nvSpPr>
          <p:spPr>
            <a:xfrm>
              <a:off x="5446075" y="2419138"/>
              <a:ext cx="1535300" cy="239350"/>
            </a:xfrm>
            <a:custGeom>
              <a:avLst/>
              <a:gdLst/>
              <a:ahLst/>
              <a:cxnLst/>
              <a:rect l="l" t="t" r="r" b="b"/>
              <a:pathLst>
                <a:path w="61412" h="9574" fill="none" extrusionOk="0">
                  <a:moveTo>
                    <a:pt x="1" y="9574"/>
                  </a:moveTo>
                  <a:lnTo>
                    <a:pt x="61411" y="0"/>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03" name="Google Shape;756;p28"/>
            <p:cNvSpPr/>
            <p:nvPr/>
          </p:nvSpPr>
          <p:spPr>
            <a:xfrm>
              <a:off x="5465275" y="2542563"/>
              <a:ext cx="1535275" cy="239350"/>
            </a:xfrm>
            <a:custGeom>
              <a:avLst/>
              <a:gdLst/>
              <a:ahLst/>
              <a:cxnLst/>
              <a:rect l="l" t="t" r="r" b="b"/>
              <a:pathLst>
                <a:path w="61411" h="9574" fill="none" extrusionOk="0">
                  <a:moveTo>
                    <a:pt x="0" y="9574"/>
                  </a:moveTo>
                  <a:lnTo>
                    <a:pt x="61411" y="0"/>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04" name="Google Shape;757;p28"/>
            <p:cNvSpPr/>
            <p:nvPr/>
          </p:nvSpPr>
          <p:spPr>
            <a:xfrm>
              <a:off x="5484450" y="2665988"/>
              <a:ext cx="1535275" cy="239350"/>
            </a:xfrm>
            <a:custGeom>
              <a:avLst/>
              <a:gdLst/>
              <a:ahLst/>
              <a:cxnLst/>
              <a:rect l="l" t="t" r="r" b="b"/>
              <a:pathLst>
                <a:path w="61411" h="9574" fill="none" extrusionOk="0">
                  <a:moveTo>
                    <a:pt x="0" y="9574"/>
                  </a:moveTo>
                  <a:lnTo>
                    <a:pt x="61411" y="0"/>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05" name="Google Shape;758;p28"/>
            <p:cNvSpPr/>
            <p:nvPr/>
          </p:nvSpPr>
          <p:spPr>
            <a:xfrm>
              <a:off x="5503625" y="2790238"/>
              <a:ext cx="1535300" cy="238525"/>
            </a:xfrm>
            <a:custGeom>
              <a:avLst/>
              <a:gdLst/>
              <a:ahLst/>
              <a:cxnLst/>
              <a:rect l="l" t="t" r="r" b="b"/>
              <a:pathLst>
                <a:path w="61412" h="9541" fill="none" extrusionOk="0">
                  <a:moveTo>
                    <a:pt x="1" y="9540"/>
                  </a:moveTo>
                  <a:lnTo>
                    <a:pt x="61411" y="0"/>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06" name="Google Shape;759;p28"/>
            <p:cNvSpPr/>
            <p:nvPr/>
          </p:nvSpPr>
          <p:spPr>
            <a:xfrm>
              <a:off x="5523650" y="2913663"/>
              <a:ext cx="1534450" cy="238525"/>
            </a:xfrm>
            <a:custGeom>
              <a:avLst/>
              <a:gdLst/>
              <a:ahLst/>
              <a:cxnLst/>
              <a:rect l="l" t="t" r="r" b="b"/>
              <a:pathLst>
                <a:path w="61378" h="9541" fill="none" extrusionOk="0">
                  <a:moveTo>
                    <a:pt x="0" y="9540"/>
                  </a:moveTo>
                  <a:lnTo>
                    <a:pt x="61377" y="0"/>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07" name="Google Shape;760;p28"/>
            <p:cNvSpPr/>
            <p:nvPr/>
          </p:nvSpPr>
          <p:spPr>
            <a:xfrm>
              <a:off x="5541975" y="3037088"/>
              <a:ext cx="1535300" cy="239350"/>
            </a:xfrm>
            <a:custGeom>
              <a:avLst/>
              <a:gdLst/>
              <a:ahLst/>
              <a:cxnLst/>
              <a:rect l="l" t="t" r="r" b="b"/>
              <a:pathLst>
                <a:path w="61412" h="9574" fill="none" extrusionOk="0">
                  <a:moveTo>
                    <a:pt x="1" y="9574"/>
                  </a:moveTo>
                  <a:lnTo>
                    <a:pt x="61411" y="0"/>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08" name="Google Shape;761;p28"/>
            <p:cNvSpPr/>
            <p:nvPr/>
          </p:nvSpPr>
          <p:spPr>
            <a:xfrm>
              <a:off x="5562000" y="3160488"/>
              <a:ext cx="1534450" cy="239375"/>
            </a:xfrm>
            <a:custGeom>
              <a:avLst/>
              <a:gdLst/>
              <a:ahLst/>
              <a:cxnLst/>
              <a:rect l="l" t="t" r="r" b="b"/>
              <a:pathLst>
                <a:path w="61378" h="9575" fill="none" extrusionOk="0">
                  <a:moveTo>
                    <a:pt x="1" y="9574"/>
                  </a:moveTo>
                  <a:lnTo>
                    <a:pt x="61378" y="1"/>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09" name="Google Shape;762;p28"/>
            <p:cNvSpPr/>
            <p:nvPr/>
          </p:nvSpPr>
          <p:spPr>
            <a:xfrm>
              <a:off x="5581175" y="3284763"/>
              <a:ext cx="1534450" cy="238525"/>
            </a:xfrm>
            <a:custGeom>
              <a:avLst/>
              <a:gdLst/>
              <a:ahLst/>
              <a:cxnLst/>
              <a:rect l="l" t="t" r="r" b="b"/>
              <a:pathLst>
                <a:path w="61378" h="9541" fill="none" extrusionOk="0">
                  <a:moveTo>
                    <a:pt x="1" y="9540"/>
                  </a:moveTo>
                  <a:lnTo>
                    <a:pt x="61378" y="0"/>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10" name="Google Shape;763;p28"/>
            <p:cNvSpPr/>
            <p:nvPr/>
          </p:nvSpPr>
          <p:spPr>
            <a:xfrm>
              <a:off x="5627050" y="3578288"/>
              <a:ext cx="1534450" cy="238550"/>
            </a:xfrm>
            <a:custGeom>
              <a:avLst/>
              <a:gdLst/>
              <a:ahLst/>
              <a:cxnLst/>
              <a:rect l="l" t="t" r="r" b="b"/>
              <a:pathLst>
                <a:path w="61378" h="9542" fill="none" extrusionOk="0">
                  <a:moveTo>
                    <a:pt x="0" y="9541"/>
                  </a:moveTo>
                  <a:lnTo>
                    <a:pt x="61378" y="1"/>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11" name="Google Shape;764;p28"/>
            <p:cNvSpPr/>
            <p:nvPr/>
          </p:nvSpPr>
          <p:spPr>
            <a:xfrm>
              <a:off x="5642050" y="3675863"/>
              <a:ext cx="1534450" cy="238525"/>
            </a:xfrm>
            <a:custGeom>
              <a:avLst/>
              <a:gdLst/>
              <a:ahLst/>
              <a:cxnLst/>
              <a:rect l="l" t="t" r="r" b="b"/>
              <a:pathLst>
                <a:path w="61378" h="9541" fill="none" extrusionOk="0">
                  <a:moveTo>
                    <a:pt x="1" y="9541"/>
                  </a:moveTo>
                  <a:lnTo>
                    <a:pt x="61378" y="1"/>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12" name="Google Shape;765;p28"/>
            <p:cNvSpPr/>
            <p:nvPr/>
          </p:nvSpPr>
          <p:spPr>
            <a:xfrm>
              <a:off x="5657075" y="3773438"/>
              <a:ext cx="1534450" cy="239350"/>
            </a:xfrm>
            <a:custGeom>
              <a:avLst/>
              <a:gdLst/>
              <a:ahLst/>
              <a:cxnLst/>
              <a:rect l="l" t="t" r="r" b="b"/>
              <a:pathLst>
                <a:path w="61378" h="9574" fill="none" extrusionOk="0">
                  <a:moveTo>
                    <a:pt x="0" y="9574"/>
                  </a:moveTo>
                  <a:lnTo>
                    <a:pt x="61377" y="0"/>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13" name="Google Shape;766;p28"/>
            <p:cNvSpPr/>
            <p:nvPr/>
          </p:nvSpPr>
          <p:spPr>
            <a:xfrm>
              <a:off x="5437750" y="2108088"/>
              <a:ext cx="633800" cy="192650"/>
            </a:xfrm>
            <a:custGeom>
              <a:avLst/>
              <a:gdLst/>
              <a:ahLst/>
              <a:cxnLst/>
              <a:rect l="l" t="t" r="r" b="b"/>
              <a:pathLst>
                <a:path w="25352" h="7706" fill="none" extrusionOk="0">
                  <a:moveTo>
                    <a:pt x="5237" y="2035"/>
                  </a:moveTo>
                  <a:cubicBezTo>
                    <a:pt x="5237" y="2035"/>
                    <a:pt x="0" y="7706"/>
                    <a:pt x="3036" y="6805"/>
                  </a:cubicBezTo>
                  <a:cubicBezTo>
                    <a:pt x="6071" y="5904"/>
                    <a:pt x="10208" y="0"/>
                    <a:pt x="9340" y="2469"/>
                  </a:cubicBezTo>
                  <a:cubicBezTo>
                    <a:pt x="8440" y="4904"/>
                    <a:pt x="8506" y="6605"/>
                    <a:pt x="9907" y="4904"/>
                  </a:cubicBezTo>
                  <a:cubicBezTo>
                    <a:pt x="11342" y="3202"/>
                    <a:pt x="12142" y="2869"/>
                    <a:pt x="11842" y="3736"/>
                  </a:cubicBezTo>
                  <a:cubicBezTo>
                    <a:pt x="11575" y="4637"/>
                    <a:pt x="12743" y="4036"/>
                    <a:pt x="12743" y="4036"/>
                  </a:cubicBezTo>
                  <a:cubicBezTo>
                    <a:pt x="12743" y="4036"/>
                    <a:pt x="15645" y="2302"/>
                    <a:pt x="15345" y="3202"/>
                  </a:cubicBezTo>
                  <a:cubicBezTo>
                    <a:pt x="15044" y="4070"/>
                    <a:pt x="14878" y="4136"/>
                    <a:pt x="15678" y="4003"/>
                  </a:cubicBezTo>
                  <a:lnTo>
                    <a:pt x="18380" y="3569"/>
                  </a:lnTo>
                  <a:cubicBezTo>
                    <a:pt x="18380" y="3569"/>
                    <a:pt x="18180" y="3803"/>
                    <a:pt x="20648" y="3436"/>
                  </a:cubicBezTo>
                  <a:cubicBezTo>
                    <a:pt x="23117" y="3036"/>
                    <a:pt x="24084" y="2469"/>
                    <a:pt x="25352" y="2268"/>
                  </a:cubicBez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14" name="Google Shape;767;p28"/>
            <p:cNvSpPr/>
            <p:nvPr/>
          </p:nvSpPr>
          <p:spPr>
            <a:xfrm>
              <a:off x="5509475" y="1974638"/>
              <a:ext cx="1202550" cy="431175"/>
            </a:xfrm>
            <a:custGeom>
              <a:avLst/>
              <a:gdLst/>
              <a:ahLst/>
              <a:cxnLst/>
              <a:rect l="l" t="t" r="r" b="b"/>
              <a:pathLst>
                <a:path w="48102" h="17247" fill="none" extrusionOk="0">
                  <a:moveTo>
                    <a:pt x="0" y="15112"/>
                  </a:moveTo>
                  <a:cubicBezTo>
                    <a:pt x="0" y="15112"/>
                    <a:pt x="4036" y="12577"/>
                    <a:pt x="4537" y="13144"/>
                  </a:cubicBezTo>
                  <a:cubicBezTo>
                    <a:pt x="5070" y="13711"/>
                    <a:pt x="4370" y="14645"/>
                    <a:pt x="6171" y="14144"/>
                  </a:cubicBezTo>
                  <a:cubicBezTo>
                    <a:pt x="8006" y="13677"/>
                    <a:pt x="9674" y="12143"/>
                    <a:pt x="9807" y="12944"/>
                  </a:cubicBezTo>
                  <a:cubicBezTo>
                    <a:pt x="9940" y="13777"/>
                    <a:pt x="11108" y="13177"/>
                    <a:pt x="11108" y="13177"/>
                  </a:cubicBezTo>
                  <a:lnTo>
                    <a:pt x="12142" y="13010"/>
                  </a:lnTo>
                  <a:cubicBezTo>
                    <a:pt x="12142" y="13010"/>
                    <a:pt x="14010" y="12944"/>
                    <a:pt x="14610" y="12643"/>
                  </a:cubicBezTo>
                  <a:cubicBezTo>
                    <a:pt x="15178" y="12343"/>
                    <a:pt x="15811" y="9508"/>
                    <a:pt x="15344" y="13377"/>
                  </a:cubicBezTo>
                  <a:cubicBezTo>
                    <a:pt x="14911" y="17247"/>
                    <a:pt x="13310" y="13878"/>
                    <a:pt x="17079" y="12243"/>
                  </a:cubicBezTo>
                  <a:cubicBezTo>
                    <a:pt x="20815" y="10609"/>
                    <a:pt x="21515" y="12410"/>
                    <a:pt x="21515" y="12410"/>
                  </a:cubicBezTo>
                  <a:cubicBezTo>
                    <a:pt x="21949" y="12310"/>
                    <a:pt x="22349" y="12176"/>
                    <a:pt x="22716" y="11976"/>
                  </a:cubicBezTo>
                  <a:cubicBezTo>
                    <a:pt x="23517" y="11643"/>
                    <a:pt x="24217" y="10709"/>
                    <a:pt x="24951" y="11409"/>
                  </a:cubicBezTo>
                  <a:cubicBezTo>
                    <a:pt x="25718" y="12143"/>
                    <a:pt x="27053" y="9841"/>
                    <a:pt x="27053" y="9841"/>
                  </a:cubicBezTo>
                  <a:cubicBezTo>
                    <a:pt x="27553" y="9941"/>
                    <a:pt x="28087" y="10075"/>
                    <a:pt x="28587" y="10242"/>
                  </a:cubicBezTo>
                  <a:cubicBezTo>
                    <a:pt x="29054" y="10408"/>
                    <a:pt x="29588" y="10442"/>
                    <a:pt x="30088" y="10408"/>
                  </a:cubicBezTo>
                  <a:cubicBezTo>
                    <a:pt x="30722" y="10442"/>
                    <a:pt x="31356" y="10408"/>
                    <a:pt x="31990" y="10342"/>
                  </a:cubicBezTo>
                  <a:cubicBezTo>
                    <a:pt x="32823" y="10208"/>
                    <a:pt x="33491" y="9241"/>
                    <a:pt x="34191" y="9574"/>
                  </a:cubicBezTo>
                  <a:cubicBezTo>
                    <a:pt x="34858" y="9875"/>
                    <a:pt x="35892" y="6973"/>
                    <a:pt x="35359" y="10442"/>
                  </a:cubicBezTo>
                  <a:cubicBezTo>
                    <a:pt x="34858" y="13878"/>
                    <a:pt x="31523" y="15479"/>
                    <a:pt x="32857" y="13344"/>
                  </a:cubicBezTo>
                  <a:cubicBezTo>
                    <a:pt x="34058" y="11509"/>
                    <a:pt x="35592" y="9908"/>
                    <a:pt x="37393" y="8640"/>
                  </a:cubicBezTo>
                  <a:cubicBezTo>
                    <a:pt x="38928" y="7573"/>
                    <a:pt x="39361" y="7706"/>
                    <a:pt x="39695" y="8507"/>
                  </a:cubicBezTo>
                  <a:cubicBezTo>
                    <a:pt x="40029" y="9274"/>
                    <a:pt x="40462" y="9208"/>
                    <a:pt x="41229" y="8874"/>
                  </a:cubicBezTo>
                  <a:cubicBezTo>
                    <a:pt x="42030" y="8540"/>
                    <a:pt x="41363" y="8240"/>
                    <a:pt x="42030" y="8540"/>
                  </a:cubicBezTo>
                  <a:cubicBezTo>
                    <a:pt x="42497" y="8807"/>
                    <a:pt x="43031" y="8874"/>
                    <a:pt x="43531" y="8741"/>
                  </a:cubicBezTo>
                  <a:cubicBezTo>
                    <a:pt x="44165" y="8640"/>
                    <a:pt x="41263" y="10375"/>
                    <a:pt x="44165" y="8640"/>
                  </a:cubicBezTo>
                  <a:cubicBezTo>
                    <a:pt x="47067" y="6939"/>
                    <a:pt x="48101" y="1"/>
                    <a:pt x="46567" y="3837"/>
                  </a:cubicBezTo>
                  <a:cubicBezTo>
                    <a:pt x="45066" y="7673"/>
                    <a:pt x="45633" y="8640"/>
                    <a:pt x="47667" y="8107"/>
                  </a:cubicBez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15" name="Google Shape;768;p28"/>
            <p:cNvSpPr/>
            <p:nvPr/>
          </p:nvSpPr>
          <p:spPr>
            <a:xfrm>
              <a:off x="5520300" y="2267363"/>
              <a:ext cx="1245925" cy="258550"/>
            </a:xfrm>
            <a:custGeom>
              <a:avLst/>
              <a:gdLst/>
              <a:ahLst/>
              <a:cxnLst/>
              <a:rect l="l" t="t" r="r" b="b"/>
              <a:pathLst>
                <a:path w="49837" h="10342" fill="none" extrusionOk="0">
                  <a:moveTo>
                    <a:pt x="1" y="10308"/>
                  </a:moveTo>
                  <a:cubicBezTo>
                    <a:pt x="1" y="10308"/>
                    <a:pt x="4971" y="5538"/>
                    <a:pt x="4671" y="4937"/>
                  </a:cubicBezTo>
                  <a:cubicBezTo>
                    <a:pt x="4370" y="4370"/>
                    <a:pt x="2769" y="5037"/>
                    <a:pt x="1635" y="7105"/>
                  </a:cubicBezTo>
                  <a:cubicBezTo>
                    <a:pt x="468" y="9174"/>
                    <a:pt x="1268" y="10341"/>
                    <a:pt x="4370" y="8573"/>
                  </a:cubicBezTo>
                  <a:cubicBezTo>
                    <a:pt x="7506" y="6839"/>
                    <a:pt x="2969" y="9007"/>
                    <a:pt x="6172" y="9140"/>
                  </a:cubicBezTo>
                  <a:cubicBezTo>
                    <a:pt x="9341" y="9307"/>
                    <a:pt x="10308" y="7239"/>
                    <a:pt x="10375" y="7839"/>
                  </a:cubicBezTo>
                  <a:cubicBezTo>
                    <a:pt x="10475" y="8473"/>
                    <a:pt x="9407" y="8440"/>
                    <a:pt x="11943" y="8273"/>
                  </a:cubicBezTo>
                  <a:cubicBezTo>
                    <a:pt x="14444" y="8106"/>
                    <a:pt x="13210" y="7005"/>
                    <a:pt x="15779" y="7239"/>
                  </a:cubicBezTo>
                  <a:cubicBezTo>
                    <a:pt x="18347" y="7472"/>
                    <a:pt x="19481" y="6672"/>
                    <a:pt x="19481" y="6672"/>
                  </a:cubicBezTo>
                  <a:lnTo>
                    <a:pt x="21149" y="6405"/>
                  </a:lnTo>
                  <a:cubicBezTo>
                    <a:pt x="21149" y="6405"/>
                    <a:pt x="17813" y="6705"/>
                    <a:pt x="22116" y="6038"/>
                  </a:cubicBezTo>
                  <a:cubicBezTo>
                    <a:pt x="26453" y="5371"/>
                    <a:pt x="28354" y="0"/>
                    <a:pt x="26286" y="2869"/>
                  </a:cubicBezTo>
                  <a:cubicBezTo>
                    <a:pt x="24185" y="5738"/>
                    <a:pt x="25185" y="6638"/>
                    <a:pt x="27320" y="5438"/>
                  </a:cubicBezTo>
                  <a:lnTo>
                    <a:pt x="29455" y="4270"/>
                  </a:lnTo>
                  <a:cubicBezTo>
                    <a:pt x="29455" y="4270"/>
                    <a:pt x="32157" y="1335"/>
                    <a:pt x="30889" y="5304"/>
                  </a:cubicBezTo>
                  <a:cubicBezTo>
                    <a:pt x="29588" y="9307"/>
                    <a:pt x="28087" y="6372"/>
                    <a:pt x="32824" y="4370"/>
                  </a:cubicBezTo>
                  <a:cubicBezTo>
                    <a:pt x="37594" y="2369"/>
                    <a:pt x="37461" y="4303"/>
                    <a:pt x="39062" y="3636"/>
                  </a:cubicBezTo>
                  <a:cubicBezTo>
                    <a:pt x="40630" y="2969"/>
                    <a:pt x="40363" y="1301"/>
                    <a:pt x="41430" y="2636"/>
                  </a:cubicBezTo>
                  <a:cubicBezTo>
                    <a:pt x="42464" y="3936"/>
                    <a:pt x="42398" y="3536"/>
                    <a:pt x="44065" y="3269"/>
                  </a:cubicBezTo>
                  <a:cubicBezTo>
                    <a:pt x="45700" y="3002"/>
                    <a:pt x="45266" y="2836"/>
                    <a:pt x="46701" y="2636"/>
                  </a:cubicBezTo>
                  <a:lnTo>
                    <a:pt x="49836" y="2169"/>
                  </a:ln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16" name="Google Shape;769;p28"/>
            <p:cNvSpPr/>
            <p:nvPr/>
          </p:nvSpPr>
          <p:spPr>
            <a:xfrm>
              <a:off x="5541150" y="2678488"/>
              <a:ext cx="668000" cy="335275"/>
            </a:xfrm>
            <a:custGeom>
              <a:avLst/>
              <a:gdLst/>
              <a:ahLst/>
              <a:cxnLst/>
              <a:rect l="l" t="t" r="r" b="b"/>
              <a:pathLst>
                <a:path w="26720" h="13411" fill="none" extrusionOk="0">
                  <a:moveTo>
                    <a:pt x="1" y="8707"/>
                  </a:moveTo>
                  <a:cubicBezTo>
                    <a:pt x="1" y="8707"/>
                    <a:pt x="3470" y="6505"/>
                    <a:pt x="4003" y="3236"/>
                  </a:cubicBezTo>
                  <a:cubicBezTo>
                    <a:pt x="4571" y="0"/>
                    <a:pt x="1835" y="4203"/>
                    <a:pt x="2135" y="8807"/>
                  </a:cubicBezTo>
                  <a:cubicBezTo>
                    <a:pt x="2436" y="13410"/>
                    <a:pt x="801" y="7106"/>
                    <a:pt x="5638" y="5538"/>
                  </a:cubicBezTo>
                  <a:cubicBezTo>
                    <a:pt x="10441" y="3937"/>
                    <a:pt x="5204" y="6872"/>
                    <a:pt x="5738" y="7606"/>
                  </a:cubicBezTo>
                  <a:cubicBezTo>
                    <a:pt x="6272" y="8373"/>
                    <a:pt x="10241" y="5238"/>
                    <a:pt x="10175" y="6272"/>
                  </a:cubicBezTo>
                  <a:cubicBezTo>
                    <a:pt x="10141" y="7339"/>
                    <a:pt x="11008" y="7639"/>
                    <a:pt x="13444" y="5571"/>
                  </a:cubicBezTo>
                  <a:cubicBezTo>
                    <a:pt x="15879" y="3503"/>
                    <a:pt x="11909" y="3903"/>
                    <a:pt x="11742" y="5404"/>
                  </a:cubicBezTo>
                  <a:cubicBezTo>
                    <a:pt x="11542" y="6939"/>
                    <a:pt x="12710" y="6305"/>
                    <a:pt x="15712" y="5204"/>
                  </a:cubicBezTo>
                  <a:cubicBezTo>
                    <a:pt x="18714" y="4103"/>
                    <a:pt x="15779" y="5638"/>
                    <a:pt x="17647" y="5338"/>
                  </a:cubicBezTo>
                  <a:cubicBezTo>
                    <a:pt x="19481" y="5037"/>
                    <a:pt x="23584" y="1468"/>
                    <a:pt x="22750" y="3069"/>
                  </a:cubicBezTo>
                  <a:cubicBezTo>
                    <a:pt x="21950" y="4670"/>
                    <a:pt x="22750" y="5604"/>
                    <a:pt x="23651" y="4604"/>
                  </a:cubicBezTo>
                  <a:cubicBezTo>
                    <a:pt x="24551" y="3636"/>
                    <a:pt x="26453" y="1001"/>
                    <a:pt x="26620" y="2035"/>
                  </a:cubicBezTo>
                  <a:cubicBezTo>
                    <a:pt x="26720" y="2636"/>
                    <a:pt x="26586" y="3269"/>
                    <a:pt x="26253" y="3770"/>
                  </a:cubicBez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17" name="Google Shape;770;p28"/>
            <p:cNvSpPr/>
            <p:nvPr/>
          </p:nvSpPr>
          <p:spPr>
            <a:xfrm>
              <a:off x="4579625" y="1874538"/>
              <a:ext cx="485375" cy="1486125"/>
            </a:xfrm>
            <a:custGeom>
              <a:avLst/>
              <a:gdLst/>
              <a:ahLst/>
              <a:cxnLst/>
              <a:rect l="l" t="t" r="r" b="b"/>
              <a:pathLst>
                <a:path w="19415" h="59445" extrusionOk="0">
                  <a:moveTo>
                    <a:pt x="8565" y="1"/>
                  </a:moveTo>
                  <a:cubicBezTo>
                    <a:pt x="7598" y="1"/>
                    <a:pt x="6799" y="626"/>
                    <a:pt x="6539" y="1537"/>
                  </a:cubicBezTo>
                  <a:lnTo>
                    <a:pt x="6539" y="1570"/>
                  </a:lnTo>
                  <a:cubicBezTo>
                    <a:pt x="6139" y="3104"/>
                    <a:pt x="434" y="40865"/>
                    <a:pt x="434" y="40865"/>
                  </a:cubicBezTo>
                  <a:cubicBezTo>
                    <a:pt x="434" y="40865"/>
                    <a:pt x="401" y="41699"/>
                    <a:pt x="334" y="43000"/>
                  </a:cubicBezTo>
                  <a:cubicBezTo>
                    <a:pt x="301" y="43567"/>
                    <a:pt x="268" y="44234"/>
                    <a:pt x="234" y="44934"/>
                  </a:cubicBezTo>
                  <a:lnTo>
                    <a:pt x="234" y="45468"/>
                  </a:lnTo>
                  <a:cubicBezTo>
                    <a:pt x="234" y="45835"/>
                    <a:pt x="201" y="46235"/>
                    <a:pt x="201" y="46602"/>
                  </a:cubicBezTo>
                  <a:cubicBezTo>
                    <a:pt x="134" y="47936"/>
                    <a:pt x="101" y="49337"/>
                    <a:pt x="68" y="50638"/>
                  </a:cubicBezTo>
                  <a:cubicBezTo>
                    <a:pt x="34" y="51539"/>
                    <a:pt x="1" y="52406"/>
                    <a:pt x="1" y="53140"/>
                  </a:cubicBezTo>
                  <a:lnTo>
                    <a:pt x="1" y="54574"/>
                  </a:lnTo>
                  <a:cubicBezTo>
                    <a:pt x="1" y="55475"/>
                    <a:pt x="34" y="56342"/>
                    <a:pt x="134" y="57210"/>
                  </a:cubicBezTo>
                  <a:cubicBezTo>
                    <a:pt x="301" y="58277"/>
                    <a:pt x="668" y="58778"/>
                    <a:pt x="1602" y="58944"/>
                  </a:cubicBezTo>
                  <a:cubicBezTo>
                    <a:pt x="1835" y="58978"/>
                    <a:pt x="2169" y="59044"/>
                    <a:pt x="2569" y="59078"/>
                  </a:cubicBezTo>
                  <a:lnTo>
                    <a:pt x="2803" y="59111"/>
                  </a:lnTo>
                  <a:lnTo>
                    <a:pt x="3970" y="59245"/>
                  </a:lnTo>
                  <a:lnTo>
                    <a:pt x="4271" y="59278"/>
                  </a:lnTo>
                  <a:lnTo>
                    <a:pt x="5271" y="59345"/>
                  </a:lnTo>
                  <a:lnTo>
                    <a:pt x="5938" y="59378"/>
                  </a:lnTo>
                  <a:lnTo>
                    <a:pt x="6606" y="59411"/>
                  </a:lnTo>
                  <a:cubicBezTo>
                    <a:pt x="7073" y="59445"/>
                    <a:pt x="7506" y="59445"/>
                    <a:pt x="7940" y="59445"/>
                  </a:cubicBezTo>
                  <a:cubicBezTo>
                    <a:pt x="8540" y="59445"/>
                    <a:pt x="9141" y="59411"/>
                    <a:pt x="9774" y="59345"/>
                  </a:cubicBezTo>
                  <a:lnTo>
                    <a:pt x="9808" y="59345"/>
                  </a:lnTo>
                  <a:lnTo>
                    <a:pt x="9975" y="59311"/>
                  </a:lnTo>
                  <a:lnTo>
                    <a:pt x="10141" y="59278"/>
                  </a:lnTo>
                  <a:lnTo>
                    <a:pt x="10175" y="59278"/>
                  </a:lnTo>
                  <a:lnTo>
                    <a:pt x="10342" y="59211"/>
                  </a:lnTo>
                  <a:lnTo>
                    <a:pt x="10642" y="59111"/>
                  </a:lnTo>
                  <a:lnTo>
                    <a:pt x="10909" y="59011"/>
                  </a:lnTo>
                  <a:cubicBezTo>
                    <a:pt x="11242" y="58844"/>
                    <a:pt x="11576" y="58677"/>
                    <a:pt x="11909" y="58444"/>
                  </a:cubicBezTo>
                  <a:cubicBezTo>
                    <a:pt x="12009" y="58377"/>
                    <a:pt x="12109" y="58311"/>
                    <a:pt x="12176" y="58210"/>
                  </a:cubicBezTo>
                  <a:cubicBezTo>
                    <a:pt x="12276" y="58144"/>
                    <a:pt x="12376" y="58077"/>
                    <a:pt x="12443" y="57977"/>
                  </a:cubicBezTo>
                  <a:lnTo>
                    <a:pt x="12543" y="57844"/>
                  </a:lnTo>
                  <a:cubicBezTo>
                    <a:pt x="12710" y="57643"/>
                    <a:pt x="12843" y="57443"/>
                    <a:pt x="12977" y="57243"/>
                  </a:cubicBezTo>
                  <a:cubicBezTo>
                    <a:pt x="12977" y="57210"/>
                    <a:pt x="13010" y="57176"/>
                    <a:pt x="13010" y="57143"/>
                  </a:cubicBezTo>
                  <a:lnTo>
                    <a:pt x="13043" y="57076"/>
                  </a:lnTo>
                  <a:lnTo>
                    <a:pt x="13077" y="56976"/>
                  </a:lnTo>
                  <a:cubicBezTo>
                    <a:pt x="13110" y="56943"/>
                    <a:pt x="13110" y="56910"/>
                    <a:pt x="13110" y="56876"/>
                  </a:cubicBezTo>
                  <a:cubicBezTo>
                    <a:pt x="13110" y="56843"/>
                    <a:pt x="13144" y="56776"/>
                    <a:pt x="13144" y="56743"/>
                  </a:cubicBezTo>
                  <a:lnTo>
                    <a:pt x="13210" y="56609"/>
                  </a:lnTo>
                  <a:cubicBezTo>
                    <a:pt x="13210" y="56576"/>
                    <a:pt x="13210" y="56509"/>
                    <a:pt x="13244" y="56476"/>
                  </a:cubicBezTo>
                  <a:cubicBezTo>
                    <a:pt x="13244" y="56409"/>
                    <a:pt x="13277" y="56376"/>
                    <a:pt x="13277" y="56342"/>
                  </a:cubicBezTo>
                  <a:cubicBezTo>
                    <a:pt x="13310" y="56276"/>
                    <a:pt x="13310" y="56209"/>
                    <a:pt x="13344" y="56142"/>
                  </a:cubicBezTo>
                  <a:cubicBezTo>
                    <a:pt x="13344" y="56076"/>
                    <a:pt x="13377" y="56009"/>
                    <a:pt x="13377" y="55975"/>
                  </a:cubicBezTo>
                  <a:cubicBezTo>
                    <a:pt x="13410" y="55909"/>
                    <a:pt x="13410" y="55842"/>
                    <a:pt x="13444" y="55775"/>
                  </a:cubicBezTo>
                  <a:cubicBezTo>
                    <a:pt x="13444" y="55675"/>
                    <a:pt x="13477" y="55642"/>
                    <a:pt x="13477" y="55575"/>
                  </a:cubicBezTo>
                  <a:cubicBezTo>
                    <a:pt x="13510" y="55508"/>
                    <a:pt x="13510" y="55408"/>
                    <a:pt x="13544" y="55342"/>
                  </a:cubicBezTo>
                  <a:lnTo>
                    <a:pt x="13611" y="55142"/>
                  </a:lnTo>
                  <a:lnTo>
                    <a:pt x="13644" y="54875"/>
                  </a:lnTo>
                  <a:cubicBezTo>
                    <a:pt x="13644" y="54808"/>
                    <a:pt x="13711" y="54741"/>
                    <a:pt x="13711" y="54675"/>
                  </a:cubicBezTo>
                  <a:lnTo>
                    <a:pt x="13777" y="54408"/>
                  </a:lnTo>
                  <a:cubicBezTo>
                    <a:pt x="13811" y="54308"/>
                    <a:pt x="13811" y="54241"/>
                    <a:pt x="13844" y="54174"/>
                  </a:cubicBezTo>
                  <a:cubicBezTo>
                    <a:pt x="13844" y="54074"/>
                    <a:pt x="13877" y="53974"/>
                    <a:pt x="13911" y="53874"/>
                  </a:cubicBezTo>
                  <a:lnTo>
                    <a:pt x="13977" y="53607"/>
                  </a:lnTo>
                  <a:cubicBezTo>
                    <a:pt x="13977" y="53540"/>
                    <a:pt x="14011" y="53440"/>
                    <a:pt x="14044" y="53340"/>
                  </a:cubicBezTo>
                  <a:cubicBezTo>
                    <a:pt x="14044" y="53240"/>
                    <a:pt x="14078" y="53140"/>
                    <a:pt x="14111" y="53040"/>
                  </a:cubicBezTo>
                  <a:cubicBezTo>
                    <a:pt x="14111" y="52973"/>
                    <a:pt x="14144" y="52840"/>
                    <a:pt x="14178" y="52740"/>
                  </a:cubicBezTo>
                  <a:cubicBezTo>
                    <a:pt x="14178" y="52706"/>
                    <a:pt x="14178" y="52673"/>
                    <a:pt x="14178" y="52673"/>
                  </a:cubicBezTo>
                  <a:cubicBezTo>
                    <a:pt x="14178" y="52606"/>
                    <a:pt x="14211" y="52540"/>
                    <a:pt x="14211" y="52473"/>
                  </a:cubicBezTo>
                  <a:cubicBezTo>
                    <a:pt x="14211" y="52440"/>
                    <a:pt x="14244" y="52273"/>
                    <a:pt x="14278" y="52139"/>
                  </a:cubicBezTo>
                  <a:cubicBezTo>
                    <a:pt x="14311" y="52039"/>
                    <a:pt x="14311" y="51973"/>
                    <a:pt x="14344" y="51873"/>
                  </a:cubicBezTo>
                  <a:cubicBezTo>
                    <a:pt x="14378" y="51772"/>
                    <a:pt x="14411" y="51639"/>
                    <a:pt x="14411" y="51539"/>
                  </a:cubicBezTo>
                  <a:lnTo>
                    <a:pt x="14478" y="51272"/>
                  </a:lnTo>
                  <a:lnTo>
                    <a:pt x="14578" y="50905"/>
                  </a:lnTo>
                  <a:cubicBezTo>
                    <a:pt x="14578" y="50805"/>
                    <a:pt x="14611" y="50705"/>
                    <a:pt x="14645" y="50605"/>
                  </a:cubicBezTo>
                  <a:lnTo>
                    <a:pt x="14711" y="50271"/>
                  </a:lnTo>
                  <a:cubicBezTo>
                    <a:pt x="14711" y="50171"/>
                    <a:pt x="14745" y="50071"/>
                    <a:pt x="14778" y="49971"/>
                  </a:cubicBezTo>
                  <a:lnTo>
                    <a:pt x="14845" y="49638"/>
                  </a:lnTo>
                  <a:cubicBezTo>
                    <a:pt x="14845" y="49571"/>
                    <a:pt x="14845" y="49538"/>
                    <a:pt x="14878" y="49471"/>
                  </a:cubicBezTo>
                  <a:cubicBezTo>
                    <a:pt x="14911" y="49437"/>
                    <a:pt x="14911" y="49371"/>
                    <a:pt x="14911" y="49304"/>
                  </a:cubicBezTo>
                  <a:cubicBezTo>
                    <a:pt x="14945" y="49237"/>
                    <a:pt x="14978" y="49071"/>
                    <a:pt x="14978" y="48970"/>
                  </a:cubicBezTo>
                  <a:cubicBezTo>
                    <a:pt x="15012" y="48870"/>
                    <a:pt x="15045" y="48770"/>
                    <a:pt x="15045" y="48670"/>
                  </a:cubicBezTo>
                  <a:cubicBezTo>
                    <a:pt x="15078" y="48537"/>
                    <a:pt x="15112" y="48437"/>
                    <a:pt x="15112" y="48337"/>
                  </a:cubicBezTo>
                  <a:cubicBezTo>
                    <a:pt x="15145" y="48203"/>
                    <a:pt x="15178" y="48103"/>
                    <a:pt x="15212" y="48003"/>
                  </a:cubicBezTo>
                  <a:cubicBezTo>
                    <a:pt x="15212" y="47903"/>
                    <a:pt x="15245" y="47803"/>
                    <a:pt x="15278" y="47703"/>
                  </a:cubicBezTo>
                  <a:cubicBezTo>
                    <a:pt x="15278" y="47569"/>
                    <a:pt x="15312" y="47469"/>
                    <a:pt x="15345" y="47336"/>
                  </a:cubicBezTo>
                  <a:lnTo>
                    <a:pt x="15412" y="47036"/>
                  </a:lnTo>
                  <a:cubicBezTo>
                    <a:pt x="15412" y="46936"/>
                    <a:pt x="15445" y="46836"/>
                    <a:pt x="15479" y="46736"/>
                  </a:cubicBezTo>
                  <a:cubicBezTo>
                    <a:pt x="15479" y="46602"/>
                    <a:pt x="15512" y="46502"/>
                    <a:pt x="15545" y="46402"/>
                  </a:cubicBezTo>
                  <a:lnTo>
                    <a:pt x="15612" y="46068"/>
                  </a:lnTo>
                  <a:cubicBezTo>
                    <a:pt x="15612" y="45968"/>
                    <a:pt x="15645" y="45902"/>
                    <a:pt x="15645" y="45802"/>
                  </a:cubicBezTo>
                  <a:cubicBezTo>
                    <a:pt x="15679" y="45701"/>
                    <a:pt x="15679" y="45668"/>
                    <a:pt x="15712" y="45568"/>
                  </a:cubicBezTo>
                  <a:lnTo>
                    <a:pt x="15712" y="45468"/>
                  </a:lnTo>
                  <a:cubicBezTo>
                    <a:pt x="15712" y="45368"/>
                    <a:pt x="15779" y="45268"/>
                    <a:pt x="15779" y="45168"/>
                  </a:cubicBezTo>
                  <a:cubicBezTo>
                    <a:pt x="15812" y="45101"/>
                    <a:pt x="15812" y="44968"/>
                    <a:pt x="15845" y="44868"/>
                  </a:cubicBezTo>
                  <a:cubicBezTo>
                    <a:pt x="15879" y="44767"/>
                    <a:pt x="15879" y="44701"/>
                    <a:pt x="15912" y="44601"/>
                  </a:cubicBezTo>
                  <a:lnTo>
                    <a:pt x="15979" y="44267"/>
                  </a:lnTo>
                  <a:cubicBezTo>
                    <a:pt x="15979" y="44200"/>
                    <a:pt x="15979" y="44134"/>
                    <a:pt x="16012" y="44067"/>
                  </a:cubicBezTo>
                  <a:lnTo>
                    <a:pt x="16046" y="43833"/>
                  </a:lnTo>
                  <a:lnTo>
                    <a:pt x="16046" y="43733"/>
                  </a:lnTo>
                  <a:cubicBezTo>
                    <a:pt x="16046" y="43700"/>
                    <a:pt x="16079" y="43600"/>
                    <a:pt x="16112" y="43533"/>
                  </a:cubicBezTo>
                  <a:lnTo>
                    <a:pt x="16146" y="43233"/>
                  </a:lnTo>
                  <a:lnTo>
                    <a:pt x="16212" y="43000"/>
                  </a:lnTo>
                  <a:cubicBezTo>
                    <a:pt x="16212" y="42899"/>
                    <a:pt x="16246" y="42833"/>
                    <a:pt x="16246" y="42733"/>
                  </a:cubicBezTo>
                  <a:lnTo>
                    <a:pt x="16279" y="42533"/>
                  </a:lnTo>
                  <a:lnTo>
                    <a:pt x="16346" y="42266"/>
                  </a:lnTo>
                  <a:cubicBezTo>
                    <a:pt x="16346" y="42232"/>
                    <a:pt x="16346" y="42166"/>
                    <a:pt x="16379" y="42132"/>
                  </a:cubicBezTo>
                  <a:lnTo>
                    <a:pt x="16413" y="41865"/>
                  </a:lnTo>
                  <a:lnTo>
                    <a:pt x="16446" y="41732"/>
                  </a:lnTo>
                  <a:cubicBezTo>
                    <a:pt x="16446" y="41632"/>
                    <a:pt x="16479" y="41565"/>
                    <a:pt x="16479" y="41498"/>
                  </a:cubicBezTo>
                  <a:cubicBezTo>
                    <a:pt x="16479" y="41398"/>
                    <a:pt x="16513" y="41298"/>
                    <a:pt x="16546" y="41198"/>
                  </a:cubicBezTo>
                  <a:cubicBezTo>
                    <a:pt x="16613" y="40765"/>
                    <a:pt x="16713" y="39864"/>
                    <a:pt x="16813" y="38563"/>
                  </a:cubicBezTo>
                  <a:cubicBezTo>
                    <a:pt x="16880" y="38096"/>
                    <a:pt x="16913" y="37562"/>
                    <a:pt x="16946" y="36962"/>
                  </a:cubicBezTo>
                  <a:cubicBezTo>
                    <a:pt x="17146" y="34827"/>
                    <a:pt x="17347" y="32092"/>
                    <a:pt x="17580" y="29090"/>
                  </a:cubicBezTo>
                  <a:cubicBezTo>
                    <a:pt x="17580" y="28823"/>
                    <a:pt x="17613" y="28556"/>
                    <a:pt x="17613" y="28256"/>
                  </a:cubicBezTo>
                  <a:cubicBezTo>
                    <a:pt x="18447" y="16914"/>
                    <a:pt x="19381" y="2370"/>
                    <a:pt x="19381" y="2370"/>
                  </a:cubicBezTo>
                  <a:cubicBezTo>
                    <a:pt x="19415" y="2104"/>
                    <a:pt x="19315" y="1837"/>
                    <a:pt x="19114" y="1637"/>
                  </a:cubicBezTo>
                  <a:cubicBezTo>
                    <a:pt x="19048" y="1570"/>
                    <a:pt x="18948" y="1470"/>
                    <a:pt x="18848" y="1403"/>
                  </a:cubicBezTo>
                  <a:cubicBezTo>
                    <a:pt x="18581" y="1203"/>
                    <a:pt x="18314" y="1036"/>
                    <a:pt x="18014" y="903"/>
                  </a:cubicBezTo>
                  <a:lnTo>
                    <a:pt x="17814" y="836"/>
                  </a:lnTo>
                  <a:lnTo>
                    <a:pt x="17780" y="836"/>
                  </a:lnTo>
                  <a:cubicBezTo>
                    <a:pt x="16112" y="336"/>
                    <a:pt x="10508" y="69"/>
                    <a:pt x="8640" y="2"/>
                  </a:cubicBezTo>
                  <a:cubicBezTo>
                    <a:pt x="8615" y="1"/>
                    <a:pt x="8590" y="1"/>
                    <a:pt x="85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18" name="Google Shape;771;p28"/>
            <p:cNvSpPr/>
            <p:nvPr/>
          </p:nvSpPr>
          <p:spPr>
            <a:xfrm>
              <a:off x="4528775" y="1863713"/>
              <a:ext cx="489525" cy="1486350"/>
            </a:xfrm>
            <a:custGeom>
              <a:avLst/>
              <a:gdLst/>
              <a:ahLst/>
              <a:cxnLst/>
              <a:rect l="l" t="t" r="r" b="b"/>
              <a:pathLst>
                <a:path w="19581" h="59454" extrusionOk="0">
                  <a:moveTo>
                    <a:pt x="8633" y="0"/>
                  </a:moveTo>
                  <a:cubicBezTo>
                    <a:pt x="7694" y="0"/>
                    <a:pt x="6832" y="625"/>
                    <a:pt x="6605" y="1536"/>
                  </a:cubicBezTo>
                  <a:lnTo>
                    <a:pt x="6605" y="1603"/>
                  </a:lnTo>
                  <a:cubicBezTo>
                    <a:pt x="6204" y="3137"/>
                    <a:pt x="500" y="40864"/>
                    <a:pt x="500" y="40864"/>
                  </a:cubicBezTo>
                  <a:cubicBezTo>
                    <a:pt x="500" y="40864"/>
                    <a:pt x="0" y="51605"/>
                    <a:pt x="67" y="54607"/>
                  </a:cubicBezTo>
                  <a:cubicBezTo>
                    <a:pt x="100" y="57576"/>
                    <a:pt x="200" y="58677"/>
                    <a:pt x="1668" y="58944"/>
                  </a:cubicBezTo>
                  <a:cubicBezTo>
                    <a:pt x="2679" y="59127"/>
                    <a:pt x="5699" y="59454"/>
                    <a:pt x="7994" y="59454"/>
                  </a:cubicBezTo>
                  <a:cubicBezTo>
                    <a:pt x="9031" y="59454"/>
                    <a:pt x="9919" y="59387"/>
                    <a:pt x="10407" y="59211"/>
                  </a:cubicBezTo>
                  <a:cubicBezTo>
                    <a:pt x="12009" y="58643"/>
                    <a:pt x="12509" y="58110"/>
                    <a:pt x="13043" y="57242"/>
                  </a:cubicBezTo>
                  <a:cubicBezTo>
                    <a:pt x="13576" y="56375"/>
                    <a:pt x="16078" y="44500"/>
                    <a:pt x="16645" y="41164"/>
                  </a:cubicBezTo>
                  <a:cubicBezTo>
                    <a:pt x="17212" y="37829"/>
                    <a:pt x="19514" y="2336"/>
                    <a:pt x="19514" y="2336"/>
                  </a:cubicBezTo>
                  <a:cubicBezTo>
                    <a:pt x="19514" y="2336"/>
                    <a:pt x="19581" y="1569"/>
                    <a:pt x="18080" y="902"/>
                  </a:cubicBezTo>
                  <a:cubicBezTo>
                    <a:pt x="16812" y="335"/>
                    <a:pt x="10674" y="68"/>
                    <a:pt x="8706" y="1"/>
                  </a:cubicBezTo>
                  <a:cubicBezTo>
                    <a:pt x="8682" y="1"/>
                    <a:pt x="8658" y="0"/>
                    <a:pt x="86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19" name="Google Shape;772;p28"/>
            <p:cNvSpPr/>
            <p:nvPr/>
          </p:nvSpPr>
          <p:spPr>
            <a:xfrm>
              <a:off x="4768100" y="1882913"/>
              <a:ext cx="250200" cy="1465250"/>
            </a:xfrm>
            <a:custGeom>
              <a:avLst/>
              <a:gdLst/>
              <a:ahLst/>
              <a:cxnLst/>
              <a:rect l="l" t="t" r="r" b="b"/>
              <a:pathLst>
                <a:path w="10008" h="58610" extrusionOk="0">
                  <a:moveTo>
                    <a:pt x="8040" y="1"/>
                  </a:moveTo>
                  <a:cubicBezTo>
                    <a:pt x="7706" y="8240"/>
                    <a:pt x="6605" y="18014"/>
                    <a:pt x="4637" y="29622"/>
                  </a:cubicBezTo>
                  <a:cubicBezTo>
                    <a:pt x="2803" y="40630"/>
                    <a:pt x="734" y="53906"/>
                    <a:pt x="1" y="58609"/>
                  </a:cubicBezTo>
                  <a:cubicBezTo>
                    <a:pt x="301" y="58576"/>
                    <a:pt x="568" y="58543"/>
                    <a:pt x="834" y="58443"/>
                  </a:cubicBezTo>
                  <a:cubicBezTo>
                    <a:pt x="2436" y="57875"/>
                    <a:pt x="2936" y="57342"/>
                    <a:pt x="3470" y="56474"/>
                  </a:cubicBezTo>
                  <a:cubicBezTo>
                    <a:pt x="4003" y="55607"/>
                    <a:pt x="6505" y="43732"/>
                    <a:pt x="7072" y="40396"/>
                  </a:cubicBezTo>
                  <a:cubicBezTo>
                    <a:pt x="7639" y="37061"/>
                    <a:pt x="9941" y="1568"/>
                    <a:pt x="9941" y="1568"/>
                  </a:cubicBezTo>
                  <a:cubicBezTo>
                    <a:pt x="9941" y="1568"/>
                    <a:pt x="10008" y="801"/>
                    <a:pt x="8507" y="134"/>
                  </a:cubicBezTo>
                  <a:cubicBezTo>
                    <a:pt x="8340" y="67"/>
                    <a:pt x="8206" y="34"/>
                    <a:pt x="80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20" name="Google Shape;773;p28"/>
            <p:cNvSpPr/>
            <p:nvPr/>
          </p:nvSpPr>
          <p:spPr>
            <a:xfrm>
              <a:off x="4528775" y="1862913"/>
              <a:ext cx="489525" cy="1495250"/>
            </a:xfrm>
            <a:custGeom>
              <a:avLst/>
              <a:gdLst/>
              <a:ahLst/>
              <a:cxnLst/>
              <a:rect l="l" t="t" r="r" b="b"/>
              <a:pathLst>
                <a:path w="19581" h="59810" fill="none" extrusionOk="0">
                  <a:moveTo>
                    <a:pt x="500" y="40896"/>
                  </a:moveTo>
                  <a:cubicBezTo>
                    <a:pt x="500" y="40896"/>
                    <a:pt x="0" y="51637"/>
                    <a:pt x="67" y="54639"/>
                  </a:cubicBezTo>
                  <a:cubicBezTo>
                    <a:pt x="100" y="57608"/>
                    <a:pt x="200" y="58709"/>
                    <a:pt x="1668" y="58976"/>
                  </a:cubicBezTo>
                  <a:cubicBezTo>
                    <a:pt x="3136" y="59243"/>
                    <a:pt x="8840" y="59810"/>
                    <a:pt x="10407" y="59243"/>
                  </a:cubicBezTo>
                  <a:cubicBezTo>
                    <a:pt x="12009" y="58675"/>
                    <a:pt x="12509" y="58142"/>
                    <a:pt x="13043" y="57274"/>
                  </a:cubicBezTo>
                  <a:cubicBezTo>
                    <a:pt x="13576" y="56407"/>
                    <a:pt x="16078" y="44532"/>
                    <a:pt x="16645" y="41196"/>
                  </a:cubicBezTo>
                  <a:cubicBezTo>
                    <a:pt x="17212" y="37861"/>
                    <a:pt x="19514" y="2368"/>
                    <a:pt x="19514" y="2368"/>
                  </a:cubicBezTo>
                  <a:cubicBezTo>
                    <a:pt x="19514" y="2368"/>
                    <a:pt x="19581" y="1601"/>
                    <a:pt x="18080" y="934"/>
                  </a:cubicBezTo>
                  <a:cubicBezTo>
                    <a:pt x="16812" y="367"/>
                    <a:pt x="10674" y="100"/>
                    <a:pt x="8706" y="33"/>
                  </a:cubicBezTo>
                  <a:cubicBezTo>
                    <a:pt x="7739" y="0"/>
                    <a:pt x="6838" y="634"/>
                    <a:pt x="6605" y="1568"/>
                  </a:cubicBezTo>
                  <a:lnTo>
                    <a:pt x="6605" y="1635"/>
                  </a:lnTo>
                  <a:cubicBezTo>
                    <a:pt x="6204" y="3169"/>
                    <a:pt x="500" y="40896"/>
                    <a:pt x="500" y="40896"/>
                  </a:cubicBezTo>
                  <a:close/>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21" name="Google Shape;774;p28"/>
            <p:cNvSpPr/>
            <p:nvPr/>
          </p:nvSpPr>
          <p:spPr>
            <a:xfrm>
              <a:off x="4528775" y="2883638"/>
              <a:ext cx="415300" cy="466425"/>
            </a:xfrm>
            <a:custGeom>
              <a:avLst/>
              <a:gdLst/>
              <a:ahLst/>
              <a:cxnLst/>
              <a:rect l="l" t="t" r="r" b="b"/>
              <a:pathLst>
                <a:path w="16612" h="18657" extrusionOk="0">
                  <a:moveTo>
                    <a:pt x="534" y="0"/>
                  </a:moveTo>
                  <a:lnTo>
                    <a:pt x="534" y="67"/>
                  </a:lnTo>
                  <a:cubicBezTo>
                    <a:pt x="534" y="67"/>
                    <a:pt x="0" y="10808"/>
                    <a:pt x="67" y="13810"/>
                  </a:cubicBezTo>
                  <a:cubicBezTo>
                    <a:pt x="133" y="16779"/>
                    <a:pt x="200" y="17880"/>
                    <a:pt x="1668" y="18147"/>
                  </a:cubicBezTo>
                  <a:cubicBezTo>
                    <a:pt x="2679" y="18330"/>
                    <a:pt x="5699" y="18657"/>
                    <a:pt x="8005" y="18657"/>
                  </a:cubicBezTo>
                  <a:cubicBezTo>
                    <a:pt x="9047" y="18657"/>
                    <a:pt x="9942" y="18590"/>
                    <a:pt x="10441" y="18414"/>
                  </a:cubicBezTo>
                  <a:cubicBezTo>
                    <a:pt x="12009" y="17846"/>
                    <a:pt x="12509" y="17313"/>
                    <a:pt x="13043" y="16445"/>
                  </a:cubicBezTo>
                  <a:cubicBezTo>
                    <a:pt x="13576" y="15578"/>
                    <a:pt x="15978" y="4337"/>
                    <a:pt x="16612" y="667"/>
                  </a:cubicBezTo>
                  <a:lnTo>
                    <a:pt x="16612" y="667"/>
                  </a:lnTo>
                  <a:cubicBezTo>
                    <a:pt x="15111" y="1435"/>
                    <a:pt x="13643" y="1301"/>
                    <a:pt x="12175" y="1335"/>
                  </a:cubicBezTo>
                  <a:cubicBezTo>
                    <a:pt x="10374" y="1335"/>
                    <a:pt x="2702" y="534"/>
                    <a:pt x="1534" y="267"/>
                  </a:cubicBezTo>
                  <a:cubicBezTo>
                    <a:pt x="1201" y="200"/>
                    <a:pt x="867" y="100"/>
                    <a:pt x="5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22" name="Google Shape;775;p28"/>
            <p:cNvSpPr/>
            <p:nvPr/>
          </p:nvSpPr>
          <p:spPr>
            <a:xfrm>
              <a:off x="4768100" y="1882913"/>
              <a:ext cx="250200" cy="1465250"/>
            </a:xfrm>
            <a:custGeom>
              <a:avLst/>
              <a:gdLst/>
              <a:ahLst/>
              <a:cxnLst/>
              <a:rect l="l" t="t" r="r" b="b"/>
              <a:pathLst>
                <a:path w="10008" h="58610" extrusionOk="0">
                  <a:moveTo>
                    <a:pt x="8040" y="1"/>
                  </a:moveTo>
                  <a:cubicBezTo>
                    <a:pt x="7706" y="8240"/>
                    <a:pt x="6605" y="18014"/>
                    <a:pt x="4637" y="29622"/>
                  </a:cubicBezTo>
                  <a:cubicBezTo>
                    <a:pt x="2803" y="40630"/>
                    <a:pt x="734" y="53906"/>
                    <a:pt x="1" y="58609"/>
                  </a:cubicBezTo>
                  <a:cubicBezTo>
                    <a:pt x="301" y="58576"/>
                    <a:pt x="568" y="58543"/>
                    <a:pt x="834" y="58443"/>
                  </a:cubicBezTo>
                  <a:cubicBezTo>
                    <a:pt x="2436" y="57875"/>
                    <a:pt x="2936" y="57342"/>
                    <a:pt x="3470" y="56474"/>
                  </a:cubicBezTo>
                  <a:cubicBezTo>
                    <a:pt x="4003" y="55607"/>
                    <a:pt x="6505" y="43732"/>
                    <a:pt x="7072" y="40396"/>
                  </a:cubicBezTo>
                  <a:cubicBezTo>
                    <a:pt x="7639" y="37061"/>
                    <a:pt x="9941" y="1568"/>
                    <a:pt x="9941" y="1568"/>
                  </a:cubicBezTo>
                  <a:cubicBezTo>
                    <a:pt x="9941" y="1568"/>
                    <a:pt x="10008" y="801"/>
                    <a:pt x="8507" y="134"/>
                  </a:cubicBezTo>
                  <a:cubicBezTo>
                    <a:pt x="8340" y="67"/>
                    <a:pt x="8206" y="34"/>
                    <a:pt x="80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23" name="Google Shape;776;p28"/>
            <p:cNvSpPr/>
            <p:nvPr/>
          </p:nvSpPr>
          <p:spPr>
            <a:xfrm>
              <a:off x="4833150" y="2928663"/>
              <a:ext cx="86750" cy="13375"/>
            </a:xfrm>
            <a:custGeom>
              <a:avLst/>
              <a:gdLst/>
              <a:ahLst/>
              <a:cxnLst/>
              <a:rect l="l" t="t" r="r" b="b"/>
              <a:pathLst>
                <a:path w="3470" h="535" fill="none" extrusionOk="0">
                  <a:moveTo>
                    <a:pt x="0" y="534"/>
                  </a:moveTo>
                  <a:cubicBezTo>
                    <a:pt x="1168" y="468"/>
                    <a:pt x="2335" y="301"/>
                    <a:pt x="3470" y="1"/>
                  </a:cubicBezTo>
                </a:path>
              </a:pathLst>
            </a:custGeom>
            <a:noFill/>
            <a:ln w="108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24" name="Google Shape;777;p28"/>
            <p:cNvSpPr/>
            <p:nvPr/>
          </p:nvSpPr>
          <p:spPr>
            <a:xfrm>
              <a:off x="4557125" y="2911163"/>
              <a:ext cx="276050" cy="31700"/>
            </a:xfrm>
            <a:custGeom>
              <a:avLst/>
              <a:gdLst/>
              <a:ahLst/>
              <a:cxnLst/>
              <a:rect l="l" t="t" r="r" b="b"/>
              <a:pathLst>
                <a:path w="11042" h="1268" fill="none" extrusionOk="0">
                  <a:moveTo>
                    <a:pt x="0" y="0"/>
                  </a:moveTo>
                  <a:cubicBezTo>
                    <a:pt x="0" y="0"/>
                    <a:pt x="9407" y="1268"/>
                    <a:pt x="11041" y="1234"/>
                  </a:cubicBezTo>
                </a:path>
              </a:pathLst>
            </a:custGeom>
            <a:noFill/>
            <a:ln w="108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25" name="Google Shape;778;p28"/>
            <p:cNvSpPr/>
            <p:nvPr/>
          </p:nvSpPr>
          <p:spPr>
            <a:xfrm>
              <a:off x="4528775" y="2883638"/>
              <a:ext cx="415300" cy="474525"/>
            </a:xfrm>
            <a:custGeom>
              <a:avLst/>
              <a:gdLst/>
              <a:ahLst/>
              <a:cxnLst/>
              <a:rect l="l" t="t" r="r" b="b"/>
              <a:pathLst>
                <a:path w="16612" h="18981" fill="none" extrusionOk="0">
                  <a:moveTo>
                    <a:pt x="12175" y="1335"/>
                  </a:moveTo>
                  <a:cubicBezTo>
                    <a:pt x="10374" y="1335"/>
                    <a:pt x="2702" y="534"/>
                    <a:pt x="1534" y="267"/>
                  </a:cubicBezTo>
                  <a:cubicBezTo>
                    <a:pt x="1201" y="200"/>
                    <a:pt x="867" y="100"/>
                    <a:pt x="534" y="0"/>
                  </a:cubicBezTo>
                  <a:lnTo>
                    <a:pt x="534" y="67"/>
                  </a:lnTo>
                  <a:cubicBezTo>
                    <a:pt x="534" y="67"/>
                    <a:pt x="0" y="10808"/>
                    <a:pt x="67" y="13810"/>
                  </a:cubicBezTo>
                  <a:cubicBezTo>
                    <a:pt x="133" y="16779"/>
                    <a:pt x="200" y="17880"/>
                    <a:pt x="1668" y="18147"/>
                  </a:cubicBezTo>
                  <a:cubicBezTo>
                    <a:pt x="3136" y="18414"/>
                    <a:pt x="8840" y="18981"/>
                    <a:pt x="10441" y="18414"/>
                  </a:cubicBezTo>
                  <a:cubicBezTo>
                    <a:pt x="12009" y="17846"/>
                    <a:pt x="12509" y="17313"/>
                    <a:pt x="13043" y="16445"/>
                  </a:cubicBezTo>
                  <a:cubicBezTo>
                    <a:pt x="13576" y="15578"/>
                    <a:pt x="15978" y="4337"/>
                    <a:pt x="16612" y="667"/>
                  </a:cubicBezTo>
                  <a:cubicBezTo>
                    <a:pt x="15111" y="1435"/>
                    <a:pt x="13643" y="1301"/>
                    <a:pt x="12175" y="1335"/>
                  </a:cubicBezTo>
                  <a:close/>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26" name="Google Shape;779;p28"/>
            <p:cNvSpPr/>
            <p:nvPr/>
          </p:nvSpPr>
          <p:spPr>
            <a:xfrm>
              <a:off x="7181500" y="971538"/>
              <a:ext cx="1021575" cy="894625"/>
            </a:xfrm>
            <a:custGeom>
              <a:avLst/>
              <a:gdLst/>
              <a:ahLst/>
              <a:cxnLst/>
              <a:rect l="l" t="t" r="r" b="b"/>
              <a:pathLst>
                <a:path w="40863" h="35785" extrusionOk="0">
                  <a:moveTo>
                    <a:pt x="20404" y="0"/>
                  </a:moveTo>
                  <a:cubicBezTo>
                    <a:pt x="17616" y="0"/>
                    <a:pt x="14787" y="653"/>
                    <a:pt x="12142" y="2031"/>
                  </a:cubicBezTo>
                  <a:cubicBezTo>
                    <a:pt x="3403" y="6601"/>
                    <a:pt x="0" y="17409"/>
                    <a:pt x="4537" y="26148"/>
                  </a:cubicBezTo>
                  <a:cubicBezTo>
                    <a:pt x="7729" y="32277"/>
                    <a:pt x="13965" y="35784"/>
                    <a:pt x="20426" y="35784"/>
                  </a:cubicBezTo>
                  <a:cubicBezTo>
                    <a:pt x="23213" y="35784"/>
                    <a:pt x="26043" y="35131"/>
                    <a:pt x="28687" y="33754"/>
                  </a:cubicBezTo>
                  <a:cubicBezTo>
                    <a:pt x="37460" y="29217"/>
                    <a:pt x="40863" y="18409"/>
                    <a:pt x="36293" y="9636"/>
                  </a:cubicBezTo>
                  <a:cubicBezTo>
                    <a:pt x="33100" y="3508"/>
                    <a:pt x="26864" y="0"/>
                    <a:pt x="20404" y="0"/>
                  </a:cubicBezTo>
                  <a:close/>
                </a:path>
              </a:pathLst>
            </a:custGeom>
            <a:solidFill>
              <a:srgbClr val="263238"/>
            </a:solid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27" name="Google Shape;780;p28"/>
            <p:cNvSpPr/>
            <p:nvPr/>
          </p:nvSpPr>
          <p:spPr>
            <a:xfrm>
              <a:off x="7184000" y="927188"/>
              <a:ext cx="949025" cy="894925"/>
            </a:xfrm>
            <a:custGeom>
              <a:avLst/>
              <a:gdLst/>
              <a:ahLst/>
              <a:cxnLst/>
              <a:rect l="l" t="t" r="r" b="b"/>
              <a:pathLst>
                <a:path w="37961" h="35797" extrusionOk="0">
                  <a:moveTo>
                    <a:pt x="18975" y="1"/>
                  </a:moveTo>
                  <a:cubicBezTo>
                    <a:pt x="10067" y="1"/>
                    <a:pt x="2344" y="6615"/>
                    <a:pt x="1234" y="15680"/>
                  </a:cubicBezTo>
                  <a:cubicBezTo>
                    <a:pt x="0" y="25487"/>
                    <a:pt x="6972" y="34427"/>
                    <a:pt x="16779" y="35661"/>
                  </a:cubicBezTo>
                  <a:cubicBezTo>
                    <a:pt x="17520" y="35752"/>
                    <a:pt x="18257" y="35796"/>
                    <a:pt x="18986" y="35796"/>
                  </a:cubicBezTo>
                  <a:cubicBezTo>
                    <a:pt x="27894" y="35796"/>
                    <a:pt x="35616" y="29182"/>
                    <a:pt x="36726" y="20117"/>
                  </a:cubicBezTo>
                  <a:cubicBezTo>
                    <a:pt x="37961" y="10310"/>
                    <a:pt x="30989" y="1370"/>
                    <a:pt x="21182" y="136"/>
                  </a:cubicBezTo>
                  <a:cubicBezTo>
                    <a:pt x="20440" y="45"/>
                    <a:pt x="19704" y="1"/>
                    <a:pt x="18975"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28" name="Google Shape;781;p28"/>
            <p:cNvSpPr/>
            <p:nvPr/>
          </p:nvSpPr>
          <p:spPr>
            <a:xfrm>
              <a:off x="7224850" y="971938"/>
              <a:ext cx="867325" cy="805650"/>
            </a:xfrm>
            <a:custGeom>
              <a:avLst/>
              <a:gdLst/>
              <a:ahLst/>
              <a:cxnLst/>
              <a:rect l="l" t="t" r="r" b="b"/>
              <a:pathLst>
                <a:path w="34693" h="32226" extrusionOk="0">
                  <a:moveTo>
                    <a:pt x="17352" y="0"/>
                  </a:moveTo>
                  <a:cubicBezTo>
                    <a:pt x="9583" y="0"/>
                    <a:pt x="2755" y="5598"/>
                    <a:pt x="1435" y="13490"/>
                  </a:cubicBezTo>
                  <a:cubicBezTo>
                    <a:pt x="1" y="22296"/>
                    <a:pt x="5972" y="30569"/>
                    <a:pt x="14745" y="32003"/>
                  </a:cubicBezTo>
                  <a:cubicBezTo>
                    <a:pt x="15638" y="32153"/>
                    <a:pt x="16527" y="32225"/>
                    <a:pt x="17405" y="32225"/>
                  </a:cubicBezTo>
                  <a:cubicBezTo>
                    <a:pt x="25139" y="32225"/>
                    <a:pt x="31970" y="26606"/>
                    <a:pt x="33258" y="18727"/>
                  </a:cubicBezTo>
                  <a:cubicBezTo>
                    <a:pt x="34692" y="9954"/>
                    <a:pt x="28755" y="1648"/>
                    <a:pt x="19982" y="214"/>
                  </a:cubicBezTo>
                  <a:cubicBezTo>
                    <a:pt x="19098" y="70"/>
                    <a:pt x="18219" y="0"/>
                    <a:pt x="17352" y="0"/>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29" name="Google Shape;782;p28"/>
            <p:cNvSpPr/>
            <p:nvPr/>
          </p:nvSpPr>
          <p:spPr>
            <a:xfrm>
              <a:off x="6917125" y="722088"/>
              <a:ext cx="1316800" cy="1166700"/>
            </a:xfrm>
            <a:custGeom>
              <a:avLst/>
              <a:gdLst/>
              <a:ahLst/>
              <a:cxnLst/>
              <a:rect l="l" t="t" r="r" b="b"/>
              <a:pathLst>
                <a:path w="52672" h="46668" extrusionOk="0">
                  <a:moveTo>
                    <a:pt x="34892" y="0"/>
                  </a:moveTo>
                  <a:cubicBezTo>
                    <a:pt x="34892" y="0"/>
                    <a:pt x="32457" y="1335"/>
                    <a:pt x="29555" y="5538"/>
                  </a:cubicBezTo>
                  <a:cubicBezTo>
                    <a:pt x="27854" y="8006"/>
                    <a:pt x="27187" y="11042"/>
                    <a:pt x="27787" y="13977"/>
                  </a:cubicBezTo>
                  <a:cubicBezTo>
                    <a:pt x="27787" y="13977"/>
                    <a:pt x="25986" y="9541"/>
                    <a:pt x="22884" y="6438"/>
                  </a:cubicBezTo>
                  <a:cubicBezTo>
                    <a:pt x="19782" y="3303"/>
                    <a:pt x="7107" y="1301"/>
                    <a:pt x="7106" y="1301"/>
                  </a:cubicBezTo>
                  <a:lnTo>
                    <a:pt x="7106" y="1301"/>
                  </a:lnTo>
                  <a:cubicBezTo>
                    <a:pt x="9141" y="3269"/>
                    <a:pt x="11009" y="5438"/>
                    <a:pt x="12643" y="7739"/>
                  </a:cubicBezTo>
                  <a:cubicBezTo>
                    <a:pt x="15545" y="11742"/>
                    <a:pt x="25119" y="20882"/>
                    <a:pt x="25119" y="20882"/>
                  </a:cubicBezTo>
                  <a:cubicBezTo>
                    <a:pt x="25119" y="20882"/>
                    <a:pt x="20449" y="16879"/>
                    <a:pt x="16212" y="16412"/>
                  </a:cubicBezTo>
                  <a:cubicBezTo>
                    <a:pt x="15841" y="16374"/>
                    <a:pt x="15418" y="16356"/>
                    <a:pt x="14957" y="16356"/>
                  </a:cubicBezTo>
                  <a:cubicBezTo>
                    <a:pt x="10200" y="16356"/>
                    <a:pt x="1276" y="18213"/>
                    <a:pt x="668" y="18213"/>
                  </a:cubicBezTo>
                  <a:cubicBezTo>
                    <a:pt x="1" y="18213"/>
                    <a:pt x="4671" y="19981"/>
                    <a:pt x="8007" y="21549"/>
                  </a:cubicBezTo>
                  <a:cubicBezTo>
                    <a:pt x="11342" y="23084"/>
                    <a:pt x="24218" y="24418"/>
                    <a:pt x="24218" y="24418"/>
                  </a:cubicBezTo>
                  <a:cubicBezTo>
                    <a:pt x="24218" y="24418"/>
                    <a:pt x="18648" y="25986"/>
                    <a:pt x="14878" y="27320"/>
                  </a:cubicBezTo>
                  <a:cubicBezTo>
                    <a:pt x="11109" y="28654"/>
                    <a:pt x="7540" y="38428"/>
                    <a:pt x="7540" y="38428"/>
                  </a:cubicBezTo>
                  <a:cubicBezTo>
                    <a:pt x="7540" y="38428"/>
                    <a:pt x="12443" y="33991"/>
                    <a:pt x="16646" y="32857"/>
                  </a:cubicBezTo>
                  <a:cubicBezTo>
                    <a:pt x="20882" y="31757"/>
                    <a:pt x="26886" y="29789"/>
                    <a:pt x="26887" y="29788"/>
                  </a:cubicBezTo>
                  <a:lnTo>
                    <a:pt x="26887" y="29788"/>
                  </a:lnTo>
                  <a:cubicBezTo>
                    <a:pt x="26887" y="29789"/>
                    <a:pt x="23117" y="33992"/>
                    <a:pt x="22217" y="36894"/>
                  </a:cubicBezTo>
                  <a:cubicBezTo>
                    <a:pt x="21349" y="39762"/>
                    <a:pt x="21983" y="46434"/>
                    <a:pt x="21983" y="46434"/>
                  </a:cubicBezTo>
                  <a:cubicBezTo>
                    <a:pt x="21983" y="46434"/>
                    <a:pt x="23985" y="40229"/>
                    <a:pt x="26453" y="37761"/>
                  </a:cubicBezTo>
                  <a:cubicBezTo>
                    <a:pt x="28888" y="35326"/>
                    <a:pt x="31557" y="31089"/>
                    <a:pt x="31557" y="31089"/>
                  </a:cubicBezTo>
                  <a:cubicBezTo>
                    <a:pt x="32791" y="33124"/>
                    <a:pt x="33892" y="35192"/>
                    <a:pt x="34892" y="37327"/>
                  </a:cubicBezTo>
                  <a:cubicBezTo>
                    <a:pt x="36660" y="41097"/>
                    <a:pt x="37795" y="46667"/>
                    <a:pt x="37795" y="46667"/>
                  </a:cubicBezTo>
                  <a:cubicBezTo>
                    <a:pt x="37795" y="46667"/>
                    <a:pt x="40663" y="40429"/>
                    <a:pt x="40463" y="37327"/>
                  </a:cubicBezTo>
                  <a:cubicBezTo>
                    <a:pt x="40230" y="34225"/>
                    <a:pt x="36894" y="28654"/>
                    <a:pt x="36894" y="28654"/>
                  </a:cubicBezTo>
                  <a:cubicBezTo>
                    <a:pt x="36894" y="28654"/>
                    <a:pt x="37980" y="27909"/>
                    <a:pt x="39767" y="27909"/>
                  </a:cubicBezTo>
                  <a:cubicBezTo>
                    <a:pt x="40544" y="27909"/>
                    <a:pt x="41454" y="28050"/>
                    <a:pt x="42465" y="28454"/>
                  </a:cubicBezTo>
                  <a:cubicBezTo>
                    <a:pt x="45767" y="29788"/>
                    <a:pt x="51571" y="35326"/>
                    <a:pt x="51571" y="35326"/>
                  </a:cubicBezTo>
                  <a:cubicBezTo>
                    <a:pt x="51571" y="35326"/>
                    <a:pt x="50237" y="27987"/>
                    <a:pt x="48002" y="25118"/>
                  </a:cubicBezTo>
                  <a:cubicBezTo>
                    <a:pt x="45800" y="22216"/>
                    <a:pt x="36227" y="21316"/>
                    <a:pt x="36227" y="21316"/>
                  </a:cubicBezTo>
                  <a:cubicBezTo>
                    <a:pt x="36227" y="21316"/>
                    <a:pt x="41564" y="18213"/>
                    <a:pt x="44900" y="17546"/>
                  </a:cubicBezTo>
                  <a:cubicBezTo>
                    <a:pt x="45485" y="17429"/>
                    <a:pt x="46104" y="17381"/>
                    <a:pt x="46727" y="17381"/>
                  </a:cubicBezTo>
                  <a:cubicBezTo>
                    <a:pt x="49655" y="17381"/>
                    <a:pt x="52672" y="18447"/>
                    <a:pt x="52672" y="18447"/>
                  </a:cubicBezTo>
                  <a:cubicBezTo>
                    <a:pt x="52672" y="18447"/>
                    <a:pt x="47568" y="11342"/>
                    <a:pt x="43565" y="10875"/>
                  </a:cubicBezTo>
                  <a:cubicBezTo>
                    <a:pt x="43421" y="10858"/>
                    <a:pt x="43274" y="10850"/>
                    <a:pt x="43125" y="10850"/>
                  </a:cubicBezTo>
                  <a:cubicBezTo>
                    <a:pt x="39137" y="10850"/>
                    <a:pt x="33558" y="16646"/>
                    <a:pt x="33558" y="16646"/>
                  </a:cubicBezTo>
                  <a:cubicBezTo>
                    <a:pt x="33558" y="16646"/>
                    <a:pt x="34892" y="9974"/>
                    <a:pt x="35326" y="7773"/>
                  </a:cubicBezTo>
                  <a:cubicBezTo>
                    <a:pt x="35793" y="5538"/>
                    <a:pt x="34892" y="0"/>
                    <a:pt x="34892" y="0"/>
                  </a:cubicBezTo>
                  <a:close/>
                </a:path>
              </a:pathLst>
            </a:custGeom>
            <a:solidFill>
              <a:srgbClr val="C3A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30" name="Google Shape;783;p28"/>
            <p:cNvSpPr/>
            <p:nvPr/>
          </p:nvSpPr>
          <p:spPr>
            <a:xfrm>
              <a:off x="6917125" y="722088"/>
              <a:ext cx="1316800" cy="1166700"/>
            </a:xfrm>
            <a:custGeom>
              <a:avLst/>
              <a:gdLst/>
              <a:ahLst/>
              <a:cxnLst/>
              <a:rect l="l" t="t" r="r" b="b"/>
              <a:pathLst>
                <a:path w="52672" h="46668" extrusionOk="0">
                  <a:moveTo>
                    <a:pt x="34892" y="0"/>
                  </a:moveTo>
                  <a:cubicBezTo>
                    <a:pt x="34892" y="0"/>
                    <a:pt x="32457" y="1335"/>
                    <a:pt x="29555" y="5538"/>
                  </a:cubicBezTo>
                  <a:cubicBezTo>
                    <a:pt x="27854" y="8006"/>
                    <a:pt x="27187" y="11042"/>
                    <a:pt x="27787" y="13977"/>
                  </a:cubicBezTo>
                  <a:cubicBezTo>
                    <a:pt x="27787" y="13977"/>
                    <a:pt x="25986" y="9541"/>
                    <a:pt x="22884" y="6438"/>
                  </a:cubicBezTo>
                  <a:cubicBezTo>
                    <a:pt x="19782" y="3303"/>
                    <a:pt x="7107" y="1301"/>
                    <a:pt x="7106" y="1301"/>
                  </a:cubicBezTo>
                  <a:lnTo>
                    <a:pt x="7106" y="1301"/>
                  </a:lnTo>
                  <a:cubicBezTo>
                    <a:pt x="9141" y="3269"/>
                    <a:pt x="11009" y="5438"/>
                    <a:pt x="12643" y="7739"/>
                  </a:cubicBezTo>
                  <a:cubicBezTo>
                    <a:pt x="15545" y="11742"/>
                    <a:pt x="25119" y="20882"/>
                    <a:pt x="25119" y="20882"/>
                  </a:cubicBezTo>
                  <a:cubicBezTo>
                    <a:pt x="25119" y="20882"/>
                    <a:pt x="20449" y="16879"/>
                    <a:pt x="16212" y="16412"/>
                  </a:cubicBezTo>
                  <a:cubicBezTo>
                    <a:pt x="15841" y="16374"/>
                    <a:pt x="15418" y="16356"/>
                    <a:pt x="14957" y="16356"/>
                  </a:cubicBezTo>
                  <a:cubicBezTo>
                    <a:pt x="10200" y="16356"/>
                    <a:pt x="1276" y="18213"/>
                    <a:pt x="668" y="18213"/>
                  </a:cubicBezTo>
                  <a:cubicBezTo>
                    <a:pt x="1" y="18213"/>
                    <a:pt x="4671" y="19981"/>
                    <a:pt x="8007" y="21549"/>
                  </a:cubicBezTo>
                  <a:cubicBezTo>
                    <a:pt x="11342" y="23084"/>
                    <a:pt x="24218" y="24418"/>
                    <a:pt x="24218" y="24418"/>
                  </a:cubicBezTo>
                  <a:cubicBezTo>
                    <a:pt x="24218" y="24418"/>
                    <a:pt x="18648" y="25986"/>
                    <a:pt x="14878" y="27320"/>
                  </a:cubicBezTo>
                  <a:cubicBezTo>
                    <a:pt x="11109" y="28654"/>
                    <a:pt x="7540" y="38428"/>
                    <a:pt x="7540" y="38428"/>
                  </a:cubicBezTo>
                  <a:cubicBezTo>
                    <a:pt x="7540" y="38428"/>
                    <a:pt x="12443" y="33991"/>
                    <a:pt x="16646" y="32857"/>
                  </a:cubicBezTo>
                  <a:cubicBezTo>
                    <a:pt x="20882" y="31757"/>
                    <a:pt x="26886" y="29789"/>
                    <a:pt x="26887" y="29788"/>
                  </a:cubicBezTo>
                  <a:lnTo>
                    <a:pt x="26887" y="29788"/>
                  </a:lnTo>
                  <a:cubicBezTo>
                    <a:pt x="26887" y="29789"/>
                    <a:pt x="23117" y="33992"/>
                    <a:pt x="22217" y="36894"/>
                  </a:cubicBezTo>
                  <a:cubicBezTo>
                    <a:pt x="21349" y="39762"/>
                    <a:pt x="21983" y="46434"/>
                    <a:pt x="21983" y="46434"/>
                  </a:cubicBezTo>
                  <a:cubicBezTo>
                    <a:pt x="21983" y="46434"/>
                    <a:pt x="23985" y="40229"/>
                    <a:pt x="26453" y="37761"/>
                  </a:cubicBezTo>
                  <a:cubicBezTo>
                    <a:pt x="28888" y="35326"/>
                    <a:pt x="31557" y="31089"/>
                    <a:pt x="31557" y="31089"/>
                  </a:cubicBezTo>
                  <a:cubicBezTo>
                    <a:pt x="32791" y="33124"/>
                    <a:pt x="33892" y="35192"/>
                    <a:pt x="34892" y="37327"/>
                  </a:cubicBezTo>
                  <a:cubicBezTo>
                    <a:pt x="36660" y="41097"/>
                    <a:pt x="37795" y="46667"/>
                    <a:pt x="37795" y="46667"/>
                  </a:cubicBezTo>
                  <a:cubicBezTo>
                    <a:pt x="37795" y="46667"/>
                    <a:pt x="40663" y="40429"/>
                    <a:pt x="40463" y="37327"/>
                  </a:cubicBezTo>
                  <a:cubicBezTo>
                    <a:pt x="40230" y="34225"/>
                    <a:pt x="36894" y="28654"/>
                    <a:pt x="36894" y="28654"/>
                  </a:cubicBezTo>
                  <a:cubicBezTo>
                    <a:pt x="36894" y="28654"/>
                    <a:pt x="37980" y="27909"/>
                    <a:pt x="39767" y="27909"/>
                  </a:cubicBezTo>
                  <a:cubicBezTo>
                    <a:pt x="40544" y="27909"/>
                    <a:pt x="41454" y="28050"/>
                    <a:pt x="42465" y="28454"/>
                  </a:cubicBezTo>
                  <a:cubicBezTo>
                    <a:pt x="45767" y="29788"/>
                    <a:pt x="51571" y="35326"/>
                    <a:pt x="51571" y="35326"/>
                  </a:cubicBezTo>
                  <a:cubicBezTo>
                    <a:pt x="51571" y="35326"/>
                    <a:pt x="50237" y="27987"/>
                    <a:pt x="48002" y="25118"/>
                  </a:cubicBezTo>
                  <a:cubicBezTo>
                    <a:pt x="45800" y="22216"/>
                    <a:pt x="36227" y="21316"/>
                    <a:pt x="36227" y="21316"/>
                  </a:cubicBezTo>
                  <a:cubicBezTo>
                    <a:pt x="36227" y="21316"/>
                    <a:pt x="41564" y="18213"/>
                    <a:pt x="44900" y="17546"/>
                  </a:cubicBezTo>
                  <a:cubicBezTo>
                    <a:pt x="45485" y="17429"/>
                    <a:pt x="46104" y="17381"/>
                    <a:pt x="46727" y="17381"/>
                  </a:cubicBezTo>
                  <a:cubicBezTo>
                    <a:pt x="49655" y="17381"/>
                    <a:pt x="52672" y="18447"/>
                    <a:pt x="52672" y="18447"/>
                  </a:cubicBezTo>
                  <a:cubicBezTo>
                    <a:pt x="52672" y="18447"/>
                    <a:pt x="47568" y="11342"/>
                    <a:pt x="43565" y="10875"/>
                  </a:cubicBezTo>
                  <a:cubicBezTo>
                    <a:pt x="43421" y="10858"/>
                    <a:pt x="43274" y="10850"/>
                    <a:pt x="43125" y="10850"/>
                  </a:cubicBezTo>
                  <a:cubicBezTo>
                    <a:pt x="39137" y="10850"/>
                    <a:pt x="33558" y="16646"/>
                    <a:pt x="33558" y="16646"/>
                  </a:cubicBezTo>
                  <a:cubicBezTo>
                    <a:pt x="33558" y="16646"/>
                    <a:pt x="34892" y="9974"/>
                    <a:pt x="35326" y="7773"/>
                  </a:cubicBezTo>
                  <a:cubicBezTo>
                    <a:pt x="35793" y="5538"/>
                    <a:pt x="34892" y="0"/>
                    <a:pt x="34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31" name="Google Shape;784;p28"/>
            <p:cNvSpPr/>
            <p:nvPr/>
          </p:nvSpPr>
          <p:spPr>
            <a:xfrm>
              <a:off x="7721050" y="855513"/>
              <a:ext cx="12525" cy="47550"/>
            </a:xfrm>
            <a:custGeom>
              <a:avLst/>
              <a:gdLst/>
              <a:ahLst/>
              <a:cxnLst/>
              <a:rect l="l" t="t" r="r" b="b"/>
              <a:pathLst>
                <a:path w="501" h="1902" fill="none" extrusionOk="0">
                  <a:moveTo>
                    <a:pt x="0" y="1902"/>
                  </a:moveTo>
                  <a:cubicBezTo>
                    <a:pt x="167" y="1235"/>
                    <a:pt x="334" y="601"/>
                    <a:pt x="501" y="1"/>
                  </a:cubicBez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32" name="Google Shape;785;p28"/>
            <p:cNvSpPr/>
            <p:nvPr/>
          </p:nvSpPr>
          <p:spPr>
            <a:xfrm>
              <a:off x="7349950" y="903038"/>
              <a:ext cx="361950" cy="396150"/>
            </a:xfrm>
            <a:custGeom>
              <a:avLst/>
              <a:gdLst/>
              <a:ahLst/>
              <a:cxnLst/>
              <a:rect l="l" t="t" r="r" b="b"/>
              <a:pathLst>
                <a:path w="14478" h="15846" fill="none" extrusionOk="0">
                  <a:moveTo>
                    <a:pt x="0" y="1"/>
                  </a:moveTo>
                  <a:cubicBezTo>
                    <a:pt x="2068" y="1502"/>
                    <a:pt x="4670" y="3604"/>
                    <a:pt x="6005" y="5405"/>
                  </a:cubicBezTo>
                  <a:cubicBezTo>
                    <a:pt x="8440" y="8741"/>
                    <a:pt x="13343" y="15846"/>
                    <a:pt x="13343" y="15846"/>
                  </a:cubicBezTo>
                  <a:cubicBezTo>
                    <a:pt x="13210" y="11076"/>
                    <a:pt x="13577" y="6305"/>
                    <a:pt x="14477" y="1602"/>
                  </a:cubicBez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33" name="Google Shape;786;p28"/>
            <p:cNvSpPr/>
            <p:nvPr/>
          </p:nvSpPr>
          <p:spPr>
            <a:xfrm>
              <a:off x="7272400" y="849688"/>
              <a:ext cx="40875" cy="26700"/>
            </a:xfrm>
            <a:custGeom>
              <a:avLst/>
              <a:gdLst/>
              <a:ahLst/>
              <a:cxnLst/>
              <a:rect l="l" t="t" r="r" b="b"/>
              <a:pathLst>
                <a:path w="1635" h="1068" fill="none" extrusionOk="0">
                  <a:moveTo>
                    <a:pt x="0" y="0"/>
                  </a:moveTo>
                  <a:cubicBezTo>
                    <a:pt x="0" y="0"/>
                    <a:pt x="667" y="400"/>
                    <a:pt x="1635" y="1068"/>
                  </a:cubicBez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34" name="Google Shape;787;p28"/>
            <p:cNvSpPr/>
            <p:nvPr/>
          </p:nvSpPr>
          <p:spPr>
            <a:xfrm>
              <a:off x="7683525" y="1054813"/>
              <a:ext cx="467025" cy="245200"/>
            </a:xfrm>
            <a:custGeom>
              <a:avLst/>
              <a:gdLst/>
              <a:ahLst/>
              <a:cxnLst/>
              <a:rect l="l" t="t" r="r" b="b"/>
              <a:pathLst>
                <a:path w="18681" h="9808" fill="none" extrusionOk="0">
                  <a:moveTo>
                    <a:pt x="0" y="9808"/>
                  </a:moveTo>
                  <a:cubicBezTo>
                    <a:pt x="0" y="9808"/>
                    <a:pt x="8473" y="1335"/>
                    <a:pt x="12009" y="668"/>
                  </a:cubicBezTo>
                  <a:cubicBezTo>
                    <a:pt x="15578" y="1"/>
                    <a:pt x="18680" y="2670"/>
                    <a:pt x="18680" y="2670"/>
                  </a:cubicBez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35" name="Google Shape;788;p28"/>
            <p:cNvSpPr/>
            <p:nvPr/>
          </p:nvSpPr>
          <p:spPr>
            <a:xfrm>
              <a:off x="7250700" y="1476788"/>
              <a:ext cx="55900" cy="50900"/>
            </a:xfrm>
            <a:custGeom>
              <a:avLst/>
              <a:gdLst/>
              <a:ahLst/>
              <a:cxnLst/>
              <a:rect l="l" t="t" r="r" b="b"/>
              <a:pathLst>
                <a:path w="2236" h="2036" fill="none" extrusionOk="0">
                  <a:moveTo>
                    <a:pt x="2236" y="1"/>
                  </a:moveTo>
                  <a:cubicBezTo>
                    <a:pt x="168" y="1302"/>
                    <a:pt x="1" y="2035"/>
                    <a:pt x="1" y="2035"/>
                  </a:cubicBez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36" name="Google Shape;789;p28"/>
            <p:cNvSpPr/>
            <p:nvPr/>
          </p:nvSpPr>
          <p:spPr>
            <a:xfrm>
              <a:off x="7344100" y="1327513"/>
              <a:ext cx="800600" cy="166825"/>
            </a:xfrm>
            <a:custGeom>
              <a:avLst/>
              <a:gdLst/>
              <a:ahLst/>
              <a:cxnLst/>
              <a:rect l="l" t="t" r="r" b="b"/>
              <a:pathLst>
                <a:path w="32024" h="6673" fill="none" extrusionOk="0">
                  <a:moveTo>
                    <a:pt x="32024" y="6672"/>
                  </a:moveTo>
                  <a:cubicBezTo>
                    <a:pt x="32024" y="6672"/>
                    <a:pt x="30689" y="3336"/>
                    <a:pt x="26019" y="1769"/>
                  </a:cubicBezTo>
                  <a:cubicBezTo>
                    <a:pt x="21349" y="234"/>
                    <a:pt x="14044" y="1"/>
                    <a:pt x="14044" y="1"/>
                  </a:cubicBezTo>
                  <a:cubicBezTo>
                    <a:pt x="14044" y="1"/>
                    <a:pt x="3737" y="3370"/>
                    <a:pt x="1" y="5104"/>
                  </a:cubicBez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37" name="Google Shape;790;p28"/>
            <p:cNvSpPr/>
            <p:nvPr/>
          </p:nvSpPr>
          <p:spPr>
            <a:xfrm>
              <a:off x="7582600" y="1295838"/>
              <a:ext cx="112625" cy="30875"/>
            </a:xfrm>
            <a:custGeom>
              <a:avLst/>
              <a:gdLst/>
              <a:ahLst/>
              <a:cxnLst/>
              <a:rect l="l" t="t" r="r" b="b"/>
              <a:pathLst>
                <a:path w="4505" h="1235" fill="none" extrusionOk="0">
                  <a:moveTo>
                    <a:pt x="1" y="0"/>
                  </a:moveTo>
                  <a:cubicBezTo>
                    <a:pt x="2503" y="701"/>
                    <a:pt x="4504" y="1234"/>
                    <a:pt x="4504" y="1234"/>
                  </a:cubicBez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38" name="Google Shape;791;p28"/>
            <p:cNvSpPr/>
            <p:nvPr/>
          </p:nvSpPr>
          <p:spPr>
            <a:xfrm>
              <a:off x="7191500" y="1197438"/>
              <a:ext cx="351100" cy="86750"/>
            </a:xfrm>
            <a:custGeom>
              <a:avLst/>
              <a:gdLst/>
              <a:ahLst/>
              <a:cxnLst/>
              <a:rect l="l" t="t" r="r" b="b"/>
              <a:pathLst>
                <a:path w="14044" h="3470" fill="none" extrusionOk="0">
                  <a:moveTo>
                    <a:pt x="0" y="0"/>
                  </a:moveTo>
                  <a:cubicBezTo>
                    <a:pt x="2402" y="133"/>
                    <a:pt x="5504" y="467"/>
                    <a:pt x="7239" y="1201"/>
                  </a:cubicBezTo>
                  <a:cubicBezTo>
                    <a:pt x="8640" y="1801"/>
                    <a:pt x="11442" y="2669"/>
                    <a:pt x="14044" y="3469"/>
                  </a:cubicBez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39" name="Google Shape;792;p28"/>
            <p:cNvSpPr/>
            <p:nvPr/>
          </p:nvSpPr>
          <p:spPr>
            <a:xfrm>
              <a:off x="7105600" y="1194088"/>
              <a:ext cx="50900" cy="850"/>
            </a:xfrm>
            <a:custGeom>
              <a:avLst/>
              <a:gdLst/>
              <a:ahLst/>
              <a:cxnLst/>
              <a:rect l="l" t="t" r="r" b="b"/>
              <a:pathLst>
                <a:path w="2036" h="34" fill="none" extrusionOk="0">
                  <a:moveTo>
                    <a:pt x="1" y="1"/>
                  </a:moveTo>
                  <a:cubicBezTo>
                    <a:pt x="1" y="1"/>
                    <a:pt x="835" y="1"/>
                    <a:pt x="2035" y="34"/>
                  </a:cubicBez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40" name="Google Shape;793;p28"/>
            <p:cNvSpPr/>
            <p:nvPr/>
          </p:nvSpPr>
          <p:spPr>
            <a:xfrm>
              <a:off x="7505900" y="1360888"/>
              <a:ext cx="177650" cy="388625"/>
            </a:xfrm>
            <a:custGeom>
              <a:avLst/>
              <a:gdLst/>
              <a:ahLst/>
              <a:cxnLst/>
              <a:rect l="l" t="t" r="r" b="b"/>
              <a:pathLst>
                <a:path w="7106" h="15545" fill="none" extrusionOk="0">
                  <a:moveTo>
                    <a:pt x="7105" y="0"/>
                  </a:moveTo>
                  <a:cubicBezTo>
                    <a:pt x="7105" y="0"/>
                    <a:pt x="901" y="9340"/>
                    <a:pt x="434" y="11542"/>
                  </a:cubicBezTo>
                  <a:cubicBezTo>
                    <a:pt x="167" y="12876"/>
                    <a:pt x="33" y="14210"/>
                    <a:pt x="0" y="15545"/>
                  </a:cubicBez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41" name="Google Shape;794;p28"/>
            <p:cNvSpPr/>
            <p:nvPr/>
          </p:nvSpPr>
          <p:spPr>
            <a:xfrm>
              <a:off x="7752725" y="1434263"/>
              <a:ext cx="120125" cy="287725"/>
            </a:xfrm>
            <a:custGeom>
              <a:avLst/>
              <a:gdLst/>
              <a:ahLst/>
              <a:cxnLst/>
              <a:rect l="l" t="t" r="r" b="b"/>
              <a:pathLst>
                <a:path w="4805" h="11509" fill="none" extrusionOk="0">
                  <a:moveTo>
                    <a:pt x="1" y="0"/>
                  </a:moveTo>
                  <a:cubicBezTo>
                    <a:pt x="1202" y="1535"/>
                    <a:pt x="2636" y="3603"/>
                    <a:pt x="3236" y="5304"/>
                  </a:cubicBezTo>
                  <a:cubicBezTo>
                    <a:pt x="3937" y="7306"/>
                    <a:pt x="4471" y="9407"/>
                    <a:pt x="4804" y="11509"/>
                  </a:cubicBez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42" name="Google Shape;795;p28"/>
            <p:cNvSpPr/>
            <p:nvPr/>
          </p:nvSpPr>
          <p:spPr>
            <a:xfrm>
              <a:off x="7706025" y="1377563"/>
              <a:ext cx="29225" cy="35050"/>
            </a:xfrm>
            <a:custGeom>
              <a:avLst/>
              <a:gdLst/>
              <a:ahLst/>
              <a:cxnLst/>
              <a:rect l="l" t="t" r="r" b="b"/>
              <a:pathLst>
                <a:path w="1169" h="1402" fill="none" extrusionOk="0">
                  <a:moveTo>
                    <a:pt x="1" y="0"/>
                  </a:moveTo>
                  <a:cubicBezTo>
                    <a:pt x="1" y="0"/>
                    <a:pt x="501" y="534"/>
                    <a:pt x="1168" y="1401"/>
                  </a:cubicBez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43" name="Google Shape;796;p28"/>
            <p:cNvSpPr/>
            <p:nvPr/>
          </p:nvSpPr>
          <p:spPr>
            <a:xfrm>
              <a:off x="7099775" y="561138"/>
              <a:ext cx="1209200" cy="1367675"/>
            </a:xfrm>
            <a:custGeom>
              <a:avLst/>
              <a:gdLst/>
              <a:ahLst/>
              <a:cxnLst/>
              <a:rect l="l" t="t" r="r" b="b"/>
              <a:pathLst>
                <a:path w="48368" h="54707" extrusionOk="0">
                  <a:moveTo>
                    <a:pt x="27053" y="0"/>
                  </a:moveTo>
                  <a:cubicBezTo>
                    <a:pt x="27052" y="1"/>
                    <a:pt x="17913" y="9007"/>
                    <a:pt x="17212" y="13343"/>
                  </a:cubicBezTo>
                  <a:cubicBezTo>
                    <a:pt x="16512" y="17713"/>
                    <a:pt x="17646" y="22350"/>
                    <a:pt x="17646" y="22350"/>
                  </a:cubicBezTo>
                  <a:cubicBezTo>
                    <a:pt x="16412" y="19615"/>
                    <a:pt x="14110" y="17513"/>
                    <a:pt x="11275" y="16512"/>
                  </a:cubicBezTo>
                  <a:cubicBezTo>
                    <a:pt x="7806" y="15260"/>
                    <a:pt x="5398" y="15086"/>
                    <a:pt x="4328" y="15086"/>
                  </a:cubicBezTo>
                  <a:cubicBezTo>
                    <a:pt x="3916" y="15086"/>
                    <a:pt x="3703" y="15111"/>
                    <a:pt x="3703" y="15111"/>
                  </a:cubicBezTo>
                  <a:cubicBezTo>
                    <a:pt x="3703" y="15111"/>
                    <a:pt x="6205" y="20148"/>
                    <a:pt x="7872" y="21683"/>
                  </a:cubicBezTo>
                  <a:lnTo>
                    <a:pt x="14510" y="27887"/>
                  </a:lnTo>
                  <a:cubicBezTo>
                    <a:pt x="14510" y="27887"/>
                    <a:pt x="12056" y="27435"/>
                    <a:pt x="9319" y="27435"/>
                  </a:cubicBezTo>
                  <a:cubicBezTo>
                    <a:pt x="6961" y="27435"/>
                    <a:pt x="4392" y="27771"/>
                    <a:pt x="3002" y="29021"/>
                  </a:cubicBezTo>
                  <a:cubicBezTo>
                    <a:pt x="0" y="31723"/>
                    <a:pt x="0" y="40463"/>
                    <a:pt x="0" y="40463"/>
                  </a:cubicBezTo>
                  <a:cubicBezTo>
                    <a:pt x="0" y="40463"/>
                    <a:pt x="2702" y="36627"/>
                    <a:pt x="5804" y="35226"/>
                  </a:cubicBezTo>
                  <a:cubicBezTo>
                    <a:pt x="8906" y="33825"/>
                    <a:pt x="15077" y="33224"/>
                    <a:pt x="15078" y="33224"/>
                  </a:cubicBezTo>
                  <a:lnTo>
                    <a:pt x="15078" y="33224"/>
                  </a:lnTo>
                  <a:cubicBezTo>
                    <a:pt x="15077" y="33224"/>
                    <a:pt x="7806" y="39529"/>
                    <a:pt x="7706" y="43165"/>
                  </a:cubicBezTo>
                  <a:cubicBezTo>
                    <a:pt x="7572" y="46801"/>
                    <a:pt x="10774" y="53539"/>
                    <a:pt x="10774" y="53539"/>
                  </a:cubicBezTo>
                  <a:cubicBezTo>
                    <a:pt x="10774" y="53539"/>
                    <a:pt x="12209" y="45667"/>
                    <a:pt x="14144" y="42631"/>
                  </a:cubicBezTo>
                  <a:cubicBezTo>
                    <a:pt x="16078" y="39595"/>
                    <a:pt x="18814" y="39562"/>
                    <a:pt x="18814" y="39562"/>
                  </a:cubicBezTo>
                  <a:cubicBezTo>
                    <a:pt x="18814" y="39562"/>
                    <a:pt x="19347" y="46033"/>
                    <a:pt x="20982" y="48702"/>
                  </a:cubicBezTo>
                  <a:cubicBezTo>
                    <a:pt x="22616" y="51337"/>
                    <a:pt x="28587" y="54706"/>
                    <a:pt x="28587" y="54706"/>
                  </a:cubicBezTo>
                  <a:cubicBezTo>
                    <a:pt x="28587" y="54706"/>
                    <a:pt x="26252" y="49569"/>
                    <a:pt x="25485" y="45466"/>
                  </a:cubicBezTo>
                  <a:cubicBezTo>
                    <a:pt x="25051" y="43131"/>
                    <a:pt x="24718" y="40796"/>
                    <a:pt x="24551" y="38461"/>
                  </a:cubicBezTo>
                  <a:lnTo>
                    <a:pt x="24551" y="38461"/>
                  </a:lnTo>
                  <a:cubicBezTo>
                    <a:pt x="24551" y="38461"/>
                    <a:pt x="29188" y="40329"/>
                    <a:pt x="32590" y="40896"/>
                  </a:cubicBezTo>
                  <a:cubicBezTo>
                    <a:pt x="36026" y="41430"/>
                    <a:pt x="41263" y="45333"/>
                    <a:pt x="41263" y="45333"/>
                  </a:cubicBezTo>
                  <a:cubicBezTo>
                    <a:pt x="41263" y="45333"/>
                    <a:pt x="37894" y="39529"/>
                    <a:pt x="35525" y="37694"/>
                  </a:cubicBezTo>
                  <a:cubicBezTo>
                    <a:pt x="33124" y="35859"/>
                    <a:pt x="27586" y="34659"/>
                    <a:pt x="27586" y="34659"/>
                  </a:cubicBezTo>
                  <a:cubicBezTo>
                    <a:pt x="27586" y="34659"/>
                    <a:pt x="33624" y="32757"/>
                    <a:pt x="37727" y="31223"/>
                  </a:cubicBezTo>
                  <a:cubicBezTo>
                    <a:pt x="39784" y="30431"/>
                    <a:pt x="42479" y="30235"/>
                    <a:pt x="44643" y="30235"/>
                  </a:cubicBezTo>
                  <a:cubicBezTo>
                    <a:pt x="46760" y="30235"/>
                    <a:pt x="48368" y="30422"/>
                    <a:pt x="48368" y="30422"/>
                  </a:cubicBezTo>
                  <a:cubicBezTo>
                    <a:pt x="48368" y="30422"/>
                    <a:pt x="41204" y="25507"/>
                    <a:pt x="37010" y="25507"/>
                  </a:cubicBezTo>
                  <a:cubicBezTo>
                    <a:pt x="36607" y="25507"/>
                    <a:pt x="36231" y="25553"/>
                    <a:pt x="35892" y="25652"/>
                  </a:cubicBezTo>
                  <a:cubicBezTo>
                    <a:pt x="32056" y="26753"/>
                    <a:pt x="26619" y="28754"/>
                    <a:pt x="26619" y="28754"/>
                  </a:cubicBezTo>
                  <a:cubicBezTo>
                    <a:pt x="26619" y="28754"/>
                    <a:pt x="36326" y="20148"/>
                    <a:pt x="38127" y="16946"/>
                  </a:cubicBezTo>
                  <a:cubicBezTo>
                    <a:pt x="39848" y="13856"/>
                    <a:pt x="42420" y="9914"/>
                    <a:pt x="42183" y="9914"/>
                  </a:cubicBezTo>
                  <a:cubicBezTo>
                    <a:pt x="42172" y="9914"/>
                    <a:pt x="42154" y="9923"/>
                    <a:pt x="42130" y="9941"/>
                  </a:cubicBezTo>
                  <a:cubicBezTo>
                    <a:pt x="41596" y="10375"/>
                    <a:pt x="31623" y="14778"/>
                    <a:pt x="28454" y="17613"/>
                  </a:cubicBezTo>
                  <a:cubicBezTo>
                    <a:pt x="25285" y="20448"/>
                    <a:pt x="23817" y="26419"/>
                    <a:pt x="23817" y="26419"/>
                  </a:cubicBezTo>
                  <a:cubicBezTo>
                    <a:pt x="23817" y="26419"/>
                    <a:pt x="26286" y="13410"/>
                    <a:pt x="26286" y="8473"/>
                  </a:cubicBezTo>
                  <a:cubicBezTo>
                    <a:pt x="26286" y="5638"/>
                    <a:pt x="26552" y="2802"/>
                    <a:pt x="270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44" name="Google Shape;797;p28"/>
            <p:cNvSpPr/>
            <p:nvPr/>
          </p:nvSpPr>
          <p:spPr>
            <a:xfrm>
              <a:off x="7314925" y="1014788"/>
              <a:ext cx="38375" cy="31725"/>
            </a:xfrm>
            <a:custGeom>
              <a:avLst/>
              <a:gdLst/>
              <a:ahLst/>
              <a:cxnLst/>
              <a:rect l="l" t="t" r="r" b="b"/>
              <a:pathLst>
                <a:path w="1535" h="1269" fill="none" extrusionOk="0">
                  <a:moveTo>
                    <a:pt x="1535" y="1268"/>
                  </a:moveTo>
                  <a:cubicBezTo>
                    <a:pt x="1034" y="835"/>
                    <a:pt x="534" y="401"/>
                    <a:pt x="0" y="1"/>
                  </a:cubicBez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45" name="Google Shape;798;p28"/>
            <p:cNvSpPr/>
            <p:nvPr/>
          </p:nvSpPr>
          <p:spPr>
            <a:xfrm>
              <a:off x="7384125" y="829663"/>
              <a:ext cx="271050" cy="517050"/>
            </a:xfrm>
            <a:custGeom>
              <a:avLst/>
              <a:gdLst/>
              <a:ahLst/>
              <a:cxnLst/>
              <a:rect l="l" t="t" r="r" b="b"/>
              <a:pathLst>
                <a:path w="10842" h="20682" fill="none" extrusionOk="0">
                  <a:moveTo>
                    <a:pt x="10842" y="1"/>
                  </a:moveTo>
                  <a:cubicBezTo>
                    <a:pt x="10008" y="2436"/>
                    <a:pt x="9141" y="5671"/>
                    <a:pt x="9107" y="7940"/>
                  </a:cubicBezTo>
                  <a:cubicBezTo>
                    <a:pt x="9074" y="12042"/>
                    <a:pt x="9241" y="20682"/>
                    <a:pt x="9241" y="20682"/>
                  </a:cubicBezTo>
                  <a:cubicBezTo>
                    <a:pt x="6572" y="16712"/>
                    <a:pt x="3470" y="13077"/>
                    <a:pt x="1" y="9774"/>
                  </a:cubicBez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46" name="Google Shape;799;p28"/>
            <p:cNvSpPr/>
            <p:nvPr/>
          </p:nvSpPr>
          <p:spPr>
            <a:xfrm>
              <a:off x="7669350" y="741263"/>
              <a:ext cx="17525" cy="45900"/>
            </a:xfrm>
            <a:custGeom>
              <a:avLst/>
              <a:gdLst/>
              <a:ahLst/>
              <a:cxnLst/>
              <a:rect l="l" t="t" r="r" b="b"/>
              <a:pathLst>
                <a:path w="701" h="1836" fill="none" extrusionOk="0">
                  <a:moveTo>
                    <a:pt x="701" y="1"/>
                  </a:moveTo>
                  <a:cubicBezTo>
                    <a:pt x="701" y="1"/>
                    <a:pt x="400" y="735"/>
                    <a:pt x="0" y="1835"/>
                  </a:cubicBez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47" name="Google Shape;800;p28"/>
            <p:cNvSpPr/>
            <p:nvPr/>
          </p:nvSpPr>
          <p:spPr>
            <a:xfrm>
              <a:off x="7132300" y="1298338"/>
              <a:ext cx="482850" cy="175975"/>
            </a:xfrm>
            <a:custGeom>
              <a:avLst/>
              <a:gdLst/>
              <a:ahLst/>
              <a:cxnLst/>
              <a:rect l="l" t="t" r="r" b="b"/>
              <a:pathLst>
                <a:path w="19314" h="7039" fill="none" extrusionOk="0">
                  <a:moveTo>
                    <a:pt x="19314" y="1935"/>
                  </a:moveTo>
                  <a:cubicBezTo>
                    <a:pt x="19314" y="1935"/>
                    <a:pt x="7539" y="0"/>
                    <a:pt x="4236" y="1535"/>
                  </a:cubicBezTo>
                  <a:cubicBezTo>
                    <a:pt x="967" y="3036"/>
                    <a:pt x="0" y="7039"/>
                    <a:pt x="0" y="7039"/>
                  </a:cubicBez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48" name="Google Shape;801;p28"/>
            <p:cNvSpPr/>
            <p:nvPr/>
          </p:nvSpPr>
          <p:spPr>
            <a:xfrm>
              <a:off x="8024600" y="1266638"/>
              <a:ext cx="75900" cy="12550"/>
            </a:xfrm>
            <a:custGeom>
              <a:avLst/>
              <a:gdLst/>
              <a:ahLst/>
              <a:cxnLst/>
              <a:rect l="l" t="t" r="r" b="b"/>
              <a:pathLst>
                <a:path w="3036" h="502" fill="none" extrusionOk="0">
                  <a:moveTo>
                    <a:pt x="0" y="134"/>
                  </a:moveTo>
                  <a:cubicBezTo>
                    <a:pt x="2435" y="1"/>
                    <a:pt x="3036" y="501"/>
                    <a:pt x="3036" y="501"/>
                  </a:cubicBez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49" name="Google Shape;802;p28"/>
            <p:cNvSpPr/>
            <p:nvPr/>
          </p:nvSpPr>
          <p:spPr>
            <a:xfrm>
              <a:off x="7332425" y="1274988"/>
              <a:ext cx="649650" cy="498700"/>
            </a:xfrm>
            <a:custGeom>
              <a:avLst/>
              <a:gdLst/>
              <a:ahLst/>
              <a:cxnLst/>
              <a:rect l="l" t="t" r="r" b="b"/>
              <a:pathLst>
                <a:path w="25986" h="19948" fill="none" extrusionOk="0">
                  <a:moveTo>
                    <a:pt x="868" y="19948"/>
                  </a:moveTo>
                  <a:cubicBezTo>
                    <a:pt x="868" y="19948"/>
                    <a:pt x="1" y="16479"/>
                    <a:pt x="2869" y="12476"/>
                  </a:cubicBezTo>
                  <a:cubicBezTo>
                    <a:pt x="5772" y="8506"/>
                    <a:pt x="11609" y="4036"/>
                    <a:pt x="11609" y="4036"/>
                  </a:cubicBezTo>
                  <a:cubicBezTo>
                    <a:pt x="11609" y="4036"/>
                    <a:pt x="21916" y="767"/>
                    <a:pt x="25986" y="0"/>
                  </a:cubicBez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50" name="Google Shape;803;p28"/>
            <p:cNvSpPr/>
            <p:nvPr/>
          </p:nvSpPr>
          <p:spPr>
            <a:xfrm>
              <a:off x="7621800" y="1284988"/>
              <a:ext cx="73425" cy="90925"/>
            </a:xfrm>
            <a:custGeom>
              <a:avLst/>
              <a:gdLst/>
              <a:ahLst/>
              <a:cxnLst/>
              <a:rect l="l" t="t" r="r" b="b"/>
              <a:pathLst>
                <a:path w="2937" h="3637" fill="none" extrusionOk="0">
                  <a:moveTo>
                    <a:pt x="2936" y="1"/>
                  </a:moveTo>
                  <a:cubicBezTo>
                    <a:pt x="1335" y="2035"/>
                    <a:pt x="1" y="3636"/>
                    <a:pt x="1" y="3636"/>
                  </a:cubicBez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51" name="Google Shape;804;p28"/>
            <p:cNvSpPr/>
            <p:nvPr/>
          </p:nvSpPr>
          <p:spPr>
            <a:xfrm>
              <a:off x="7720200" y="976438"/>
              <a:ext cx="235200" cy="276050"/>
            </a:xfrm>
            <a:custGeom>
              <a:avLst/>
              <a:gdLst/>
              <a:ahLst/>
              <a:cxnLst/>
              <a:rect l="l" t="t" r="r" b="b"/>
              <a:pathLst>
                <a:path w="9408" h="11042" fill="none" extrusionOk="0">
                  <a:moveTo>
                    <a:pt x="9408" y="0"/>
                  </a:moveTo>
                  <a:cubicBezTo>
                    <a:pt x="7540" y="1535"/>
                    <a:pt x="5205" y="3603"/>
                    <a:pt x="4237" y="5237"/>
                  </a:cubicBezTo>
                  <a:cubicBezTo>
                    <a:pt x="3437" y="6538"/>
                    <a:pt x="1702" y="8873"/>
                    <a:pt x="1" y="11042"/>
                  </a:cubicBez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52" name="Google Shape;805;p28"/>
            <p:cNvSpPr/>
            <p:nvPr/>
          </p:nvSpPr>
          <p:spPr>
            <a:xfrm>
              <a:off x="7982900" y="924738"/>
              <a:ext cx="40050" cy="30050"/>
            </a:xfrm>
            <a:custGeom>
              <a:avLst/>
              <a:gdLst/>
              <a:ahLst/>
              <a:cxnLst/>
              <a:rect l="l" t="t" r="r" b="b"/>
              <a:pathLst>
                <a:path w="1602" h="1202" fill="none" extrusionOk="0">
                  <a:moveTo>
                    <a:pt x="1601" y="0"/>
                  </a:moveTo>
                  <a:cubicBezTo>
                    <a:pt x="1601" y="0"/>
                    <a:pt x="934" y="467"/>
                    <a:pt x="0" y="1201"/>
                  </a:cubicBez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53" name="Google Shape;806;p28"/>
            <p:cNvSpPr/>
            <p:nvPr/>
          </p:nvSpPr>
          <p:spPr>
            <a:xfrm>
              <a:off x="7651000" y="1396738"/>
              <a:ext cx="371125" cy="211850"/>
            </a:xfrm>
            <a:custGeom>
              <a:avLst/>
              <a:gdLst/>
              <a:ahLst/>
              <a:cxnLst/>
              <a:rect l="l" t="t" r="r" b="b"/>
              <a:pathLst>
                <a:path w="14845" h="8474" fill="none" extrusionOk="0">
                  <a:moveTo>
                    <a:pt x="0" y="0"/>
                  </a:moveTo>
                  <a:cubicBezTo>
                    <a:pt x="0" y="0"/>
                    <a:pt x="10508" y="3937"/>
                    <a:pt x="12142" y="5504"/>
                  </a:cubicBezTo>
                  <a:cubicBezTo>
                    <a:pt x="13143" y="6405"/>
                    <a:pt x="14044" y="7406"/>
                    <a:pt x="14844" y="8473"/>
                  </a:cubicBez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54" name="Google Shape;807;p28"/>
            <p:cNvSpPr/>
            <p:nvPr/>
          </p:nvSpPr>
          <p:spPr>
            <a:xfrm>
              <a:off x="7635975" y="1496813"/>
              <a:ext cx="71750" cy="303575"/>
            </a:xfrm>
            <a:custGeom>
              <a:avLst/>
              <a:gdLst/>
              <a:ahLst/>
              <a:cxnLst/>
              <a:rect l="l" t="t" r="r" b="b"/>
              <a:pathLst>
                <a:path w="2870" h="12143" fill="none" extrusionOk="0">
                  <a:moveTo>
                    <a:pt x="67" y="0"/>
                  </a:moveTo>
                  <a:cubicBezTo>
                    <a:pt x="1" y="1935"/>
                    <a:pt x="34" y="4470"/>
                    <a:pt x="501" y="6171"/>
                  </a:cubicBezTo>
                  <a:cubicBezTo>
                    <a:pt x="1135" y="8240"/>
                    <a:pt x="1902" y="10208"/>
                    <a:pt x="2869" y="12142"/>
                  </a:cubicBez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55" name="Google Shape;808;p28"/>
            <p:cNvSpPr/>
            <p:nvPr/>
          </p:nvSpPr>
          <p:spPr>
            <a:xfrm>
              <a:off x="7638475" y="1423413"/>
              <a:ext cx="4200" cy="45075"/>
            </a:xfrm>
            <a:custGeom>
              <a:avLst/>
              <a:gdLst/>
              <a:ahLst/>
              <a:cxnLst/>
              <a:rect l="l" t="t" r="r" b="b"/>
              <a:pathLst>
                <a:path w="168" h="1803" fill="none" extrusionOk="0">
                  <a:moveTo>
                    <a:pt x="168" y="1"/>
                  </a:moveTo>
                  <a:cubicBezTo>
                    <a:pt x="168" y="1"/>
                    <a:pt x="68" y="735"/>
                    <a:pt x="1" y="1802"/>
                  </a:cubicBez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56" name="Google Shape;809;p28"/>
            <p:cNvSpPr/>
            <p:nvPr/>
          </p:nvSpPr>
          <p:spPr>
            <a:xfrm>
              <a:off x="6463488" y="2517613"/>
              <a:ext cx="1491925" cy="2069000"/>
            </a:xfrm>
            <a:custGeom>
              <a:avLst/>
              <a:gdLst/>
              <a:ahLst/>
              <a:cxnLst/>
              <a:rect l="l" t="t" r="r" b="b"/>
              <a:pathLst>
                <a:path w="59677" h="82760" fill="none" extrusionOk="0">
                  <a:moveTo>
                    <a:pt x="39729" y="82760"/>
                  </a:moveTo>
                  <a:lnTo>
                    <a:pt x="19080" y="47068"/>
                  </a:lnTo>
                  <a:cubicBezTo>
                    <a:pt x="19080" y="47068"/>
                    <a:pt x="16745" y="30856"/>
                    <a:pt x="11842" y="24318"/>
                  </a:cubicBezTo>
                  <a:cubicBezTo>
                    <a:pt x="6905" y="17813"/>
                    <a:pt x="0" y="13043"/>
                    <a:pt x="4003" y="9708"/>
                  </a:cubicBezTo>
                  <a:cubicBezTo>
                    <a:pt x="8006" y="6372"/>
                    <a:pt x="18180" y="1"/>
                    <a:pt x="20281" y="401"/>
                  </a:cubicBezTo>
                  <a:cubicBezTo>
                    <a:pt x="22349" y="801"/>
                    <a:pt x="36393" y="7906"/>
                    <a:pt x="40362" y="9041"/>
                  </a:cubicBezTo>
                  <a:cubicBezTo>
                    <a:pt x="44332" y="10208"/>
                    <a:pt x="45699" y="11876"/>
                    <a:pt x="45132" y="15312"/>
                  </a:cubicBezTo>
                  <a:cubicBezTo>
                    <a:pt x="44532" y="18714"/>
                    <a:pt x="44298" y="42731"/>
                    <a:pt x="45466" y="46034"/>
                  </a:cubicBezTo>
                  <a:cubicBezTo>
                    <a:pt x="46633" y="49369"/>
                    <a:pt x="59676" y="72986"/>
                    <a:pt x="59676" y="72986"/>
                  </a:cubicBez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57" name="Google Shape;810;p28"/>
            <p:cNvSpPr/>
            <p:nvPr/>
          </p:nvSpPr>
          <p:spPr>
            <a:xfrm>
              <a:off x="6438450" y="2525888"/>
              <a:ext cx="919025" cy="624250"/>
            </a:xfrm>
            <a:custGeom>
              <a:avLst/>
              <a:gdLst/>
              <a:ahLst/>
              <a:cxnLst/>
              <a:rect l="l" t="t" r="r" b="b"/>
              <a:pathLst>
                <a:path w="36761" h="24970" extrusionOk="0">
                  <a:moveTo>
                    <a:pt x="20049" y="0"/>
                  </a:moveTo>
                  <a:cubicBezTo>
                    <a:pt x="18948" y="801"/>
                    <a:pt x="17747" y="1501"/>
                    <a:pt x="16513" y="2035"/>
                  </a:cubicBezTo>
                  <a:cubicBezTo>
                    <a:pt x="15045" y="2602"/>
                    <a:pt x="12610" y="3336"/>
                    <a:pt x="12610" y="3336"/>
                  </a:cubicBezTo>
                  <a:cubicBezTo>
                    <a:pt x="12610" y="3336"/>
                    <a:pt x="14111" y="3903"/>
                    <a:pt x="9474" y="6872"/>
                  </a:cubicBezTo>
                  <a:cubicBezTo>
                    <a:pt x="6739" y="8640"/>
                    <a:pt x="3603" y="9674"/>
                    <a:pt x="368" y="9840"/>
                  </a:cubicBezTo>
                  <a:cubicBezTo>
                    <a:pt x="1" y="13176"/>
                    <a:pt x="12810" y="21149"/>
                    <a:pt x="18547" y="23383"/>
                  </a:cubicBezTo>
                  <a:cubicBezTo>
                    <a:pt x="21730" y="24598"/>
                    <a:pt x="22985" y="24970"/>
                    <a:pt x="23689" y="24970"/>
                  </a:cubicBezTo>
                  <a:cubicBezTo>
                    <a:pt x="24261" y="24970"/>
                    <a:pt x="24469" y="24724"/>
                    <a:pt x="25052" y="24484"/>
                  </a:cubicBezTo>
                  <a:cubicBezTo>
                    <a:pt x="26353" y="23951"/>
                    <a:pt x="29122" y="19481"/>
                    <a:pt x="31357" y="16145"/>
                  </a:cubicBezTo>
                  <a:cubicBezTo>
                    <a:pt x="32691" y="14144"/>
                    <a:pt x="34559" y="12542"/>
                    <a:pt x="36760" y="11508"/>
                  </a:cubicBezTo>
                  <a:lnTo>
                    <a:pt x="32858" y="6405"/>
                  </a:lnTo>
                  <a:cubicBezTo>
                    <a:pt x="31457" y="6038"/>
                    <a:pt x="30089" y="5571"/>
                    <a:pt x="28755" y="5004"/>
                  </a:cubicBezTo>
                  <a:cubicBezTo>
                    <a:pt x="25986" y="3903"/>
                    <a:pt x="20049" y="0"/>
                    <a:pt x="20049" y="0"/>
                  </a:cubicBezTo>
                  <a:close/>
                </a:path>
              </a:pathLst>
            </a:custGeom>
            <a:solidFill>
              <a:srgbClr val="C3A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58" name="Google Shape;811;p28"/>
            <p:cNvSpPr/>
            <p:nvPr/>
          </p:nvSpPr>
          <p:spPr>
            <a:xfrm>
              <a:off x="6438450" y="2525888"/>
              <a:ext cx="919025" cy="624250"/>
            </a:xfrm>
            <a:custGeom>
              <a:avLst/>
              <a:gdLst/>
              <a:ahLst/>
              <a:cxnLst/>
              <a:rect l="l" t="t" r="r" b="b"/>
              <a:pathLst>
                <a:path w="36761" h="24970" extrusionOk="0">
                  <a:moveTo>
                    <a:pt x="20049" y="0"/>
                  </a:moveTo>
                  <a:cubicBezTo>
                    <a:pt x="18948" y="801"/>
                    <a:pt x="17747" y="1501"/>
                    <a:pt x="16513" y="2035"/>
                  </a:cubicBezTo>
                  <a:cubicBezTo>
                    <a:pt x="15045" y="2602"/>
                    <a:pt x="12610" y="3336"/>
                    <a:pt x="12610" y="3336"/>
                  </a:cubicBezTo>
                  <a:cubicBezTo>
                    <a:pt x="12610" y="3336"/>
                    <a:pt x="14111" y="3903"/>
                    <a:pt x="9474" y="6872"/>
                  </a:cubicBezTo>
                  <a:cubicBezTo>
                    <a:pt x="6739" y="8640"/>
                    <a:pt x="3603" y="9674"/>
                    <a:pt x="368" y="9840"/>
                  </a:cubicBezTo>
                  <a:cubicBezTo>
                    <a:pt x="1" y="13176"/>
                    <a:pt x="12810" y="21149"/>
                    <a:pt x="18547" y="23383"/>
                  </a:cubicBezTo>
                  <a:cubicBezTo>
                    <a:pt x="21730" y="24598"/>
                    <a:pt x="22985" y="24970"/>
                    <a:pt x="23689" y="24970"/>
                  </a:cubicBezTo>
                  <a:cubicBezTo>
                    <a:pt x="24261" y="24970"/>
                    <a:pt x="24469" y="24724"/>
                    <a:pt x="25052" y="24484"/>
                  </a:cubicBezTo>
                  <a:cubicBezTo>
                    <a:pt x="26353" y="23951"/>
                    <a:pt x="29122" y="19481"/>
                    <a:pt x="31357" y="16145"/>
                  </a:cubicBezTo>
                  <a:cubicBezTo>
                    <a:pt x="32691" y="14144"/>
                    <a:pt x="34559" y="12542"/>
                    <a:pt x="36760" y="11508"/>
                  </a:cubicBezTo>
                  <a:lnTo>
                    <a:pt x="32858" y="6405"/>
                  </a:lnTo>
                  <a:cubicBezTo>
                    <a:pt x="31457" y="6038"/>
                    <a:pt x="30089" y="5571"/>
                    <a:pt x="28755" y="5004"/>
                  </a:cubicBezTo>
                  <a:cubicBezTo>
                    <a:pt x="25986" y="3903"/>
                    <a:pt x="20049" y="0"/>
                    <a:pt x="200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59" name="Google Shape;812;p28"/>
            <p:cNvSpPr/>
            <p:nvPr/>
          </p:nvSpPr>
          <p:spPr>
            <a:xfrm>
              <a:off x="7035400" y="2783550"/>
              <a:ext cx="534900" cy="13677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60" name="Google Shape;813;p28"/>
            <p:cNvSpPr/>
            <p:nvPr/>
          </p:nvSpPr>
          <p:spPr>
            <a:xfrm>
              <a:off x="6704475" y="2657638"/>
              <a:ext cx="379475" cy="156800"/>
            </a:xfrm>
            <a:custGeom>
              <a:avLst/>
              <a:gdLst/>
              <a:ahLst/>
              <a:cxnLst/>
              <a:rect l="l" t="t" r="r" b="b"/>
              <a:pathLst>
                <a:path w="15179" h="6272" fill="none" extrusionOk="0">
                  <a:moveTo>
                    <a:pt x="1" y="6272"/>
                  </a:moveTo>
                  <a:cubicBezTo>
                    <a:pt x="1" y="6272"/>
                    <a:pt x="4471" y="5738"/>
                    <a:pt x="7606" y="1"/>
                  </a:cubicBezTo>
                  <a:cubicBezTo>
                    <a:pt x="7606" y="1"/>
                    <a:pt x="11309" y="1568"/>
                    <a:pt x="15178" y="568"/>
                  </a:cubicBez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61" name="Google Shape;814;p28"/>
            <p:cNvSpPr/>
            <p:nvPr/>
          </p:nvSpPr>
          <p:spPr>
            <a:xfrm>
              <a:off x="6953000" y="2711013"/>
              <a:ext cx="113425" cy="331100"/>
            </a:xfrm>
            <a:custGeom>
              <a:avLst/>
              <a:gdLst/>
              <a:ahLst/>
              <a:cxnLst/>
              <a:rect l="l" t="t" r="r" b="b"/>
              <a:pathLst>
                <a:path w="4537" h="13244" fill="none" extrusionOk="0">
                  <a:moveTo>
                    <a:pt x="2168" y="0"/>
                  </a:moveTo>
                  <a:cubicBezTo>
                    <a:pt x="2168" y="0"/>
                    <a:pt x="0" y="5704"/>
                    <a:pt x="4537" y="13243"/>
                  </a:cubicBez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62" name="Google Shape;815;p28"/>
            <p:cNvSpPr/>
            <p:nvPr/>
          </p:nvSpPr>
          <p:spPr>
            <a:xfrm>
              <a:off x="6887950" y="2724363"/>
              <a:ext cx="65075" cy="129275"/>
            </a:xfrm>
            <a:custGeom>
              <a:avLst/>
              <a:gdLst/>
              <a:ahLst/>
              <a:cxnLst/>
              <a:rect l="l" t="t" r="r" b="b"/>
              <a:pathLst>
                <a:path w="2603" h="5171" fill="none" extrusionOk="0">
                  <a:moveTo>
                    <a:pt x="0" y="0"/>
                  </a:moveTo>
                  <a:cubicBezTo>
                    <a:pt x="0" y="0"/>
                    <a:pt x="2235" y="2769"/>
                    <a:pt x="2602" y="5170"/>
                  </a:cubicBez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63" name="Google Shape;816;p28"/>
            <p:cNvSpPr/>
            <p:nvPr/>
          </p:nvSpPr>
          <p:spPr>
            <a:xfrm>
              <a:off x="6993025" y="2835263"/>
              <a:ext cx="295225" cy="273550"/>
            </a:xfrm>
            <a:custGeom>
              <a:avLst/>
              <a:gdLst/>
              <a:ahLst/>
              <a:cxnLst/>
              <a:rect l="l" t="t" r="r" b="b"/>
              <a:pathLst>
                <a:path w="11809" h="10942" fill="none" extrusionOk="0">
                  <a:moveTo>
                    <a:pt x="0" y="10942"/>
                  </a:moveTo>
                  <a:cubicBezTo>
                    <a:pt x="0" y="10942"/>
                    <a:pt x="3770" y="8573"/>
                    <a:pt x="5771" y="6105"/>
                  </a:cubicBezTo>
                  <a:cubicBezTo>
                    <a:pt x="7739" y="3637"/>
                    <a:pt x="8640" y="1035"/>
                    <a:pt x="11809" y="1"/>
                  </a:cubicBez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64" name="Google Shape;817;p28"/>
            <p:cNvSpPr/>
            <p:nvPr/>
          </p:nvSpPr>
          <p:spPr>
            <a:xfrm>
              <a:off x="6872100" y="2630963"/>
              <a:ext cx="22550" cy="26700"/>
            </a:xfrm>
            <a:custGeom>
              <a:avLst/>
              <a:gdLst/>
              <a:ahLst/>
              <a:cxnLst/>
              <a:rect l="l" t="t" r="r" b="b"/>
              <a:pathLst>
                <a:path w="902" h="1068" fill="none" extrusionOk="0">
                  <a:moveTo>
                    <a:pt x="901" y="1068"/>
                  </a:moveTo>
                  <a:lnTo>
                    <a:pt x="1" y="0"/>
                  </a:ln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65" name="Google Shape;818;p28"/>
            <p:cNvSpPr/>
            <p:nvPr/>
          </p:nvSpPr>
          <p:spPr>
            <a:xfrm>
              <a:off x="6207450" y="2760063"/>
              <a:ext cx="160150" cy="59375"/>
            </a:xfrm>
            <a:custGeom>
              <a:avLst/>
              <a:gdLst/>
              <a:ahLst/>
              <a:cxnLst/>
              <a:rect l="l" t="t" r="r" b="b"/>
              <a:pathLst>
                <a:path w="6406" h="2375" extrusionOk="0">
                  <a:moveTo>
                    <a:pt x="2528" y="1"/>
                  </a:moveTo>
                  <a:cubicBezTo>
                    <a:pt x="1660" y="1"/>
                    <a:pt x="769" y="71"/>
                    <a:pt x="1" y="273"/>
                  </a:cubicBezTo>
                  <a:cubicBezTo>
                    <a:pt x="1" y="273"/>
                    <a:pt x="3704" y="2108"/>
                    <a:pt x="5972" y="2375"/>
                  </a:cubicBezTo>
                  <a:lnTo>
                    <a:pt x="6406" y="373"/>
                  </a:lnTo>
                  <a:cubicBezTo>
                    <a:pt x="6406" y="373"/>
                    <a:pt x="4526" y="1"/>
                    <a:pt x="2528" y="1"/>
                  </a:cubicBezTo>
                  <a:close/>
                </a:path>
              </a:pathLst>
            </a:custGeom>
            <a:solidFill>
              <a:srgbClr val="263238"/>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66" name="Google Shape;819;p28"/>
            <p:cNvSpPr/>
            <p:nvPr/>
          </p:nvSpPr>
          <p:spPr>
            <a:xfrm>
              <a:off x="6334225" y="2753963"/>
              <a:ext cx="1494425" cy="375250"/>
            </a:xfrm>
            <a:custGeom>
              <a:avLst/>
              <a:gdLst/>
              <a:ahLst/>
              <a:cxnLst/>
              <a:rect l="l" t="t" r="r" b="b"/>
              <a:pathLst>
                <a:path w="59777" h="15010" extrusionOk="0">
                  <a:moveTo>
                    <a:pt x="1425" y="0"/>
                  </a:moveTo>
                  <a:cubicBezTo>
                    <a:pt x="961" y="0"/>
                    <a:pt x="553" y="343"/>
                    <a:pt x="434" y="818"/>
                  </a:cubicBezTo>
                  <a:lnTo>
                    <a:pt x="167" y="1885"/>
                  </a:lnTo>
                  <a:cubicBezTo>
                    <a:pt x="0" y="2452"/>
                    <a:pt x="401" y="3052"/>
                    <a:pt x="968" y="3186"/>
                  </a:cubicBezTo>
                  <a:lnTo>
                    <a:pt x="55373" y="14928"/>
                  </a:lnTo>
                  <a:cubicBezTo>
                    <a:pt x="55621" y="14983"/>
                    <a:pt x="55868" y="15010"/>
                    <a:pt x="56111" y="15010"/>
                  </a:cubicBezTo>
                  <a:cubicBezTo>
                    <a:pt x="57769" y="15010"/>
                    <a:pt x="59248" y="13779"/>
                    <a:pt x="59509" y="12092"/>
                  </a:cubicBezTo>
                  <a:cubicBezTo>
                    <a:pt x="59776" y="10191"/>
                    <a:pt x="58475" y="8456"/>
                    <a:pt x="56574" y="8189"/>
                  </a:cubicBezTo>
                  <a:lnTo>
                    <a:pt x="1601" y="17"/>
                  </a:lnTo>
                  <a:cubicBezTo>
                    <a:pt x="1542" y="6"/>
                    <a:pt x="1483" y="0"/>
                    <a:pt x="1425" y="0"/>
                  </a:cubicBezTo>
                  <a:close/>
                </a:path>
              </a:pathLst>
            </a:custGeom>
            <a:solidFill>
              <a:schemeClr val="dk2"/>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67" name="Google Shape;820;p28"/>
            <p:cNvSpPr/>
            <p:nvPr/>
          </p:nvSpPr>
          <p:spPr>
            <a:xfrm>
              <a:off x="7483375" y="2926988"/>
              <a:ext cx="344425" cy="202000"/>
            </a:xfrm>
            <a:custGeom>
              <a:avLst/>
              <a:gdLst/>
              <a:ahLst/>
              <a:cxnLst/>
              <a:rect l="l" t="t" r="r" b="b"/>
              <a:pathLst>
                <a:path w="13777" h="8080" extrusionOk="0">
                  <a:moveTo>
                    <a:pt x="2302" y="1"/>
                  </a:moveTo>
                  <a:cubicBezTo>
                    <a:pt x="734" y="968"/>
                    <a:pt x="0" y="2803"/>
                    <a:pt x="434" y="4571"/>
                  </a:cubicBezTo>
                  <a:cubicBezTo>
                    <a:pt x="567" y="5171"/>
                    <a:pt x="834" y="5738"/>
                    <a:pt x="1235" y="6239"/>
                  </a:cubicBezTo>
                  <a:lnTo>
                    <a:pt x="9374" y="8007"/>
                  </a:lnTo>
                  <a:cubicBezTo>
                    <a:pt x="9614" y="8056"/>
                    <a:pt x="9853" y="8079"/>
                    <a:pt x="10088" y="8079"/>
                  </a:cubicBezTo>
                  <a:cubicBezTo>
                    <a:pt x="11775" y="8079"/>
                    <a:pt x="13247" y="6866"/>
                    <a:pt x="13510" y="5138"/>
                  </a:cubicBezTo>
                  <a:cubicBezTo>
                    <a:pt x="13777" y="3270"/>
                    <a:pt x="12476" y="1535"/>
                    <a:pt x="10608" y="1268"/>
                  </a:cubicBezTo>
                  <a:lnTo>
                    <a:pt x="2302" y="1"/>
                  </a:lnTo>
                  <a:close/>
                </a:path>
              </a:pathLst>
            </a:custGeom>
            <a:solidFill>
              <a:schemeClr val="dk1"/>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68" name="Google Shape;821;p28"/>
            <p:cNvSpPr/>
            <p:nvPr/>
          </p:nvSpPr>
          <p:spPr>
            <a:xfrm>
              <a:off x="6460500" y="2812313"/>
              <a:ext cx="736025" cy="1078725"/>
            </a:xfrm>
            <a:custGeom>
              <a:avLst/>
              <a:gdLst/>
              <a:ahLst/>
              <a:cxnLst/>
              <a:rect l="l" t="t" r="r" b="b"/>
              <a:pathLst>
                <a:path w="29441" h="43149" extrusionOk="0">
                  <a:moveTo>
                    <a:pt x="4108" y="0"/>
                  </a:moveTo>
                  <a:cubicBezTo>
                    <a:pt x="1604" y="0"/>
                    <a:pt x="0" y="1462"/>
                    <a:pt x="587" y="3954"/>
                  </a:cubicBezTo>
                  <a:cubicBezTo>
                    <a:pt x="1254" y="6789"/>
                    <a:pt x="4856" y="10225"/>
                    <a:pt x="7492" y="12494"/>
                  </a:cubicBezTo>
                  <a:cubicBezTo>
                    <a:pt x="10127" y="14762"/>
                    <a:pt x="12629" y="18665"/>
                    <a:pt x="14196" y="23201"/>
                  </a:cubicBezTo>
                  <a:cubicBezTo>
                    <a:pt x="15731" y="27704"/>
                    <a:pt x="16731" y="31874"/>
                    <a:pt x="20201" y="36444"/>
                  </a:cubicBezTo>
                  <a:cubicBezTo>
                    <a:pt x="23670" y="41014"/>
                    <a:pt x="27973" y="42915"/>
                    <a:pt x="29441" y="43149"/>
                  </a:cubicBezTo>
                  <a:lnTo>
                    <a:pt x="29274" y="10992"/>
                  </a:lnTo>
                  <a:cubicBezTo>
                    <a:pt x="29274" y="10992"/>
                    <a:pt x="26151" y="11723"/>
                    <a:pt x="23840" y="11723"/>
                  </a:cubicBezTo>
                  <a:cubicBezTo>
                    <a:pt x="23314" y="11723"/>
                    <a:pt x="22831" y="11686"/>
                    <a:pt x="22436" y="11593"/>
                  </a:cubicBezTo>
                  <a:cubicBezTo>
                    <a:pt x="20334" y="11093"/>
                    <a:pt x="15998" y="5022"/>
                    <a:pt x="13062" y="3020"/>
                  </a:cubicBezTo>
                  <a:cubicBezTo>
                    <a:pt x="10093" y="1019"/>
                    <a:pt x="8292" y="552"/>
                    <a:pt x="5190" y="85"/>
                  </a:cubicBezTo>
                  <a:cubicBezTo>
                    <a:pt x="4815" y="28"/>
                    <a:pt x="4453" y="0"/>
                    <a:pt x="41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69" name="Google Shape;822;p28"/>
            <p:cNvSpPr/>
            <p:nvPr/>
          </p:nvSpPr>
          <p:spPr>
            <a:xfrm>
              <a:off x="6552700" y="2812263"/>
              <a:ext cx="581275" cy="323075"/>
            </a:xfrm>
            <a:custGeom>
              <a:avLst/>
              <a:gdLst/>
              <a:ahLst/>
              <a:cxnLst/>
              <a:rect l="l" t="t" r="r" b="b"/>
              <a:pathLst>
                <a:path w="23251" h="12923" extrusionOk="0">
                  <a:moveTo>
                    <a:pt x="534" y="0"/>
                  </a:moveTo>
                  <a:cubicBezTo>
                    <a:pt x="352" y="0"/>
                    <a:pt x="172" y="8"/>
                    <a:pt x="1" y="20"/>
                  </a:cubicBezTo>
                  <a:cubicBezTo>
                    <a:pt x="2369" y="620"/>
                    <a:pt x="4637" y="1654"/>
                    <a:pt x="6672" y="3055"/>
                  </a:cubicBezTo>
                  <a:cubicBezTo>
                    <a:pt x="9975" y="5457"/>
                    <a:pt x="12343" y="11495"/>
                    <a:pt x="16012" y="12596"/>
                  </a:cubicBezTo>
                  <a:cubicBezTo>
                    <a:pt x="16793" y="12830"/>
                    <a:pt x="17570" y="12922"/>
                    <a:pt x="18309" y="12922"/>
                  </a:cubicBezTo>
                  <a:cubicBezTo>
                    <a:pt x="21040" y="12922"/>
                    <a:pt x="23251" y="11662"/>
                    <a:pt x="23251" y="11662"/>
                  </a:cubicBezTo>
                  <a:lnTo>
                    <a:pt x="22917" y="11495"/>
                  </a:lnTo>
                  <a:cubicBezTo>
                    <a:pt x="22022" y="11620"/>
                    <a:pt x="21023" y="11719"/>
                    <a:pt x="20147" y="11719"/>
                  </a:cubicBezTo>
                  <a:cubicBezTo>
                    <a:pt x="19620" y="11719"/>
                    <a:pt x="19136" y="11683"/>
                    <a:pt x="18748" y="11595"/>
                  </a:cubicBezTo>
                  <a:cubicBezTo>
                    <a:pt x="16646" y="11095"/>
                    <a:pt x="12310" y="5024"/>
                    <a:pt x="9341" y="3022"/>
                  </a:cubicBezTo>
                  <a:cubicBezTo>
                    <a:pt x="6405" y="1021"/>
                    <a:pt x="4571" y="554"/>
                    <a:pt x="1469" y="87"/>
                  </a:cubicBezTo>
                  <a:cubicBezTo>
                    <a:pt x="1172" y="23"/>
                    <a:pt x="850" y="0"/>
                    <a:pt x="534" y="0"/>
                  </a:cubicBezTo>
                  <a:close/>
                </a:path>
              </a:pathLst>
            </a:custGeom>
            <a:solidFill>
              <a:srgbClr val="C3A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70" name="Google Shape;823;p28"/>
            <p:cNvSpPr/>
            <p:nvPr/>
          </p:nvSpPr>
          <p:spPr>
            <a:xfrm>
              <a:off x="6552700" y="2812263"/>
              <a:ext cx="581275" cy="323075"/>
            </a:xfrm>
            <a:custGeom>
              <a:avLst/>
              <a:gdLst/>
              <a:ahLst/>
              <a:cxnLst/>
              <a:rect l="l" t="t" r="r" b="b"/>
              <a:pathLst>
                <a:path w="23251" h="12923" extrusionOk="0">
                  <a:moveTo>
                    <a:pt x="534" y="0"/>
                  </a:moveTo>
                  <a:cubicBezTo>
                    <a:pt x="352" y="0"/>
                    <a:pt x="172" y="8"/>
                    <a:pt x="1" y="20"/>
                  </a:cubicBezTo>
                  <a:cubicBezTo>
                    <a:pt x="2369" y="620"/>
                    <a:pt x="4637" y="1654"/>
                    <a:pt x="6672" y="3055"/>
                  </a:cubicBezTo>
                  <a:cubicBezTo>
                    <a:pt x="9975" y="5457"/>
                    <a:pt x="12343" y="11495"/>
                    <a:pt x="16012" y="12596"/>
                  </a:cubicBezTo>
                  <a:cubicBezTo>
                    <a:pt x="16793" y="12830"/>
                    <a:pt x="17570" y="12922"/>
                    <a:pt x="18309" y="12922"/>
                  </a:cubicBezTo>
                  <a:cubicBezTo>
                    <a:pt x="21040" y="12922"/>
                    <a:pt x="23251" y="11662"/>
                    <a:pt x="23251" y="11662"/>
                  </a:cubicBezTo>
                  <a:lnTo>
                    <a:pt x="22917" y="11495"/>
                  </a:lnTo>
                  <a:cubicBezTo>
                    <a:pt x="22022" y="11620"/>
                    <a:pt x="21023" y="11719"/>
                    <a:pt x="20147" y="11719"/>
                  </a:cubicBezTo>
                  <a:cubicBezTo>
                    <a:pt x="19620" y="11719"/>
                    <a:pt x="19136" y="11683"/>
                    <a:pt x="18748" y="11595"/>
                  </a:cubicBezTo>
                  <a:cubicBezTo>
                    <a:pt x="16646" y="11095"/>
                    <a:pt x="12310" y="5024"/>
                    <a:pt x="9341" y="3022"/>
                  </a:cubicBezTo>
                  <a:cubicBezTo>
                    <a:pt x="6405" y="1021"/>
                    <a:pt x="4571" y="554"/>
                    <a:pt x="1469" y="87"/>
                  </a:cubicBezTo>
                  <a:cubicBezTo>
                    <a:pt x="1172" y="23"/>
                    <a:pt x="850" y="0"/>
                    <a:pt x="5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71" name="Google Shape;824;p28"/>
            <p:cNvSpPr/>
            <p:nvPr/>
          </p:nvSpPr>
          <p:spPr>
            <a:xfrm>
              <a:off x="6458475" y="2802738"/>
              <a:ext cx="738050" cy="1088300"/>
            </a:xfrm>
            <a:custGeom>
              <a:avLst/>
              <a:gdLst/>
              <a:ahLst/>
              <a:cxnLst/>
              <a:rect l="l" t="t" r="r" b="b"/>
              <a:pathLst>
                <a:path w="29522" h="43532" fill="none" extrusionOk="0">
                  <a:moveTo>
                    <a:pt x="29355" y="11375"/>
                  </a:moveTo>
                  <a:cubicBezTo>
                    <a:pt x="29355" y="11375"/>
                    <a:pt x="24651" y="12476"/>
                    <a:pt x="22517" y="11976"/>
                  </a:cubicBezTo>
                  <a:cubicBezTo>
                    <a:pt x="20415" y="11476"/>
                    <a:pt x="16079" y="5405"/>
                    <a:pt x="13143" y="3403"/>
                  </a:cubicBezTo>
                  <a:cubicBezTo>
                    <a:pt x="10174" y="1402"/>
                    <a:pt x="8373" y="935"/>
                    <a:pt x="5271" y="468"/>
                  </a:cubicBezTo>
                  <a:cubicBezTo>
                    <a:pt x="2169" y="1"/>
                    <a:pt x="0" y="1502"/>
                    <a:pt x="668" y="4337"/>
                  </a:cubicBezTo>
                  <a:cubicBezTo>
                    <a:pt x="1335" y="7172"/>
                    <a:pt x="4937" y="10608"/>
                    <a:pt x="7573" y="12877"/>
                  </a:cubicBezTo>
                  <a:cubicBezTo>
                    <a:pt x="10208" y="15145"/>
                    <a:pt x="12710" y="19048"/>
                    <a:pt x="14277" y="23584"/>
                  </a:cubicBezTo>
                  <a:cubicBezTo>
                    <a:pt x="15812" y="28087"/>
                    <a:pt x="16812" y="32257"/>
                    <a:pt x="20282" y="36827"/>
                  </a:cubicBezTo>
                  <a:cubicBezTo>
                    <a:pt x="23751" y="41397"/>
                    <a:pt x="28054" y="43298"/>
                    <a:pt x="29522" y="43532"/>
                  </a:cubicBez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72" name="Google Shape;825;p28"/>
            <p:cNvSpPr/>
            <p:nvPr/>
          </p:nvSpPr>
          <p:spPr>
            <a:xfrm>
              <a:off x="6464300" y="2812763"/>
              <a:ext cx="160150" cy="149275"/>
            </a:xfrm>
            <a:custGeom>
              <a:avLst/>
              <a:gdLst/>
              <a:ahLst/>
              <a:cxnLst/>
              <a:rect l="l" t="t" r="r" b="b"/>
              <a:pathLst>
                <a:path w="6406" h="5971" extrusionOk="0">
                  <a:moveTo>
                    <a:pt x="3033" y="1"/>
                  </a:moveTo>
                  <a:cubicBezTo>
                    <a:pt x="2897" y="1"/>
                    <a:pt x="2764" y="11"/>
                    <a:pt x="2636" y="33"/>
                  </a:cubicBezTo>
                  <a:cubicBezTo>
                    <a:pt x="1102" y="300"/>
                    <a:pt x="468" y="1134"/>
                    <a:pt x="234" y="2669"/>
                  </a:cubicBezTo>
                  <a:cubicBezTo>
                    <a:pt x="1" y="4236"/>
                    <a:pt x="2803" y="5971"/>
                    <a:pt x="2803" y="5971"/>
                  </a:cubicBezTo>
                  <a:cubicBezTo>
                    <a:pt x="2803" y="5971"/>
                    <a:pt x="3036" y="3502"/>
                    <a:pt x="6406" y="1234"/>
                  </a:cubicBezTo>
                  <a:cubicBezTo>
                    <a:pt x="6406" y="1234"/>
                    <a:pt x="4528" y="1"/>
                    <a:pt x="3033" y="1"/>
                  </a:cubicBez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73" name="Google Shape;826;p28"/>
            <p:cNvSpPr/>
            <p:nvPr/>
          </p:nvSpPr>
          <p:spPr>
            <a:xfrm>
              <a:off x="6590225" y="3027063"/>
              <a:ext cx="20875" cy="16700"/>
            </a:xfrm>
            <a:custGeom>
              <a:avLst/>
              <a:gdLst/>
              <a:ahLst/>
              <a:cxnLst/>
              <a:rect l="l" t="t" r="r" b="b"/>
              <a:pathLst>
                <a:path w="835" h="668" fill="none" extrusionOk="0">
                  <a:moveTo>
                    <a:pt x="1" y="1"/>
                  </a:moveTo>
                  <a:cubicBezTo>
                    <a:pt x="234" y="234"/>
                    <a:pt x="535" y="468"/>
                    <a:pt x="835" y="668"/>
                  </a:cubicBez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74" name="Google Shape;827;p28"/>
            <p:cNvSpPr/>
            <p:nvPr/>
          </p:nvSpPr>
          <p:spPr>
            <a:xfrm>
              <a:off x="6561875" y="2881963"/>
              <a:ext cx="89250" cy="117600"/>
            </a:xfrm>
            <a:custGeom>
              <a:avLst/>
              <a:gdLst/>
              <a:ahLst/>
              <a:cxnLst/>
              <a:rect l="l" t="t" r="r" b="b"/>
              <a:pathLst>
                <a:path w="3570" h="4704" fill="none" extrusionOk="0">
                  <a:moveTo>
                    <a:pt x="3570" y="1"/>
                  </a:moveTo>
                  <a:cubicBezTo>
                    <a:pt x="3570" y="1"/>
                    <a:pt x="1" y="1835"/>
                    <a:pt x="568" y="4704"/>
                  </a:cubicBez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75" name="Google Shape;828;p28"/>
            <p:cNvSpPr/>
            <p:nvPr/>
          </p:nvSpPr>
          <p:spPr>
            <a:xfrm>
              <a:off x="6411775" y="2291863"/>
              <a:ext cx="1226725" cy="576775"/>
            </a:xfrm>
            <a:custGeom>
              <a:avLst/>
              <a:gdLst/>
              <a:ahLst/>
              <a:cxnLst/>
              <a:rect l="l" t="t" r="r" b="b"/>
              <a:pathLst>
                <a:path w="49069" h="23071" extrusionOk="0">
                  <a:moveTo>
                    <a:pt x="22720" y="0"/>
                  </a:moveTo>
                  <a:cubicBezTo>
                    <a:pt x="22644" y="0"/>
                    <a:pt x="22576" y="7"/>
                    <a:pt x="22517" y="21"/>
                  </a:cubicBezTo>
                  <a:cubicBezTo>
                    <a:pt x="20348" y="555"/>
                    <a:pt x="17746" y="3657"/>
                    <a:pt x="15578" y="5358"/>
                  </a:cubicBezTo>
                  <a:cubicBezTo>
                    <a:pt x="13377" y="7059"/>
                    <a:pt x="5504" y="13497"/>
                    <a:pt x="5504" y="13497"/>
                  </a:cubicBezTo>
                  <a:cubicBezTo>
                    <a:pt x="5504" y="13497"/>
                    <a:pt x="0" y="15899"/>
                    <a:pt x="234" y="17033"/>
                  </a:cubicBezTo>
                  <a:cubicBezTo>
                    <a:pt x="492" y="18097"/>
                    <a:pt x="1560" y="19473"/>
                    <a:pt x="4765" y="19473"/>
                  </a:cubicBezTo>
                  <a:cubicBezTo>
                    <a:pt x="4876" y="19473"/>
                    <a:pt x="4989" y="19472"/>
                    <a:pt x="5104" y="19468"/>
                  </a:cubicBezTo>
                  <a:cubicBezTo>
                    <a:pt x="8573" y="19368"/>
                    <a:pt x="14344" y="15899"/>
                    <a:pt x="15211" y="15399"/>
                  </a:cubicBezTo>
                  <a:cubicBezTo>
                    <a:pt x="16079" y="14898"/>
                    <a:pt x="21549" y="11329"/>
                    <a:pt x="21549" y="11329"/>
                  </a:cubicBezTo>
                  <a:cubicBezTo>
                    <a:pt x="22950" y="12697"/>
                    <a:pt x="24585" y="13864"/>
                    <a:pt x="26353" y="14765"/>
                  </a:cubicBezTo>
                  <a:cubicBezTo>
                    <a:pt x="28921" y="15966"/>
                    <a:pt x="29255" y="16099"/>
                    <a:pt x="29255" y="16099"/>
                  </a:cubicBezTo>
                  <a:cubicBezTo>
                    <a:pt x="29255" y="16099"/>
                    <a:pt x="29922" y="18534"/>
                    <a:pt x="31823" y="19769"/>
                  </a:cubicBezTo>
                  <a:lnTo>
                    <a:pt x="47935" y="23071"/>
                  </a:lnTo>
                  <a:lnTo>
                    <a:pt x="48502" y="21270"/>
                  </a:lnTo>
                  <a:cubicBezTo>
                    <a:pt x="49069" y="19435"/>
                    <a:pt x="48635" y="16733"/>
                    <a:pt x="47101" y="15199"/>
                  </a:cubicBezTo>
                  <a:cubicBezTo>
                    <a:pt x="45533" y="13664"/>
                    <a:pt x="39996" y="10996"/>
                    <a:pt x="38395" y="9561"/>
                  </a:cubicBezTo>
                  <a:cubicBezTo>
                    <a:pt x="36806" y="8200"/>
                    <a:pt x="25323" y="0"/>
                    <a:pt x="227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76" name="Google Shape;829;p28"/>
            <p:cNvSpPr/>
            <p:nvPr/>
          </p:nvSpPr>
          <p:spPr>
            <a:xfrm>
              <a:off x="7287400" y="2474163"/>
              <a:ext cx="351100" cy="394475"/>
            </a:xfrm>
            <a:custGeom>
              <a:avLst/>
              <a:gdLst/>
              <a:ahLst/>
              <a:cxnLst/>
              <a:rect l="l" t="t" r="r" b="b"/>
              <a:pathLst>
                <a:path w="14044" h="15779" extrusionOk="0">
                  <a:moveTo>
                    <a:pt x="301" y="1"/>
                  </a:moveTo>
                  <a:lnTo>
                    <a:pt x="0" y="34"/>
                  </a:lnTo>
                  <a:cubicBezTo>
                    <a:pt x="0" y="34"/>
                    <a:pt x="7239" y="5972"/>
                    <a:pt x="9841" y="8007"/>
                  </a:cubicBezTo>
                  <a:cubicBezTo>
                    <a:pt x="11842" y="9574"/>
                    <a:pt x="11976" y="12710"/>
                    <a:pt x="11409" y="15479"/>
                  </a:cubicBezTo>
                  <a:lnTo>
                    <a:pt x="12910" y="15779"/>
                  </a:lnTo>
                  <a:lnTo>
                    <a:pt x="13477" y="13978"/>
                  </a:lnTo>
                  <a:cubicBezTo>
                    <a:pt x="14044" y="12143"/>
                    <a:pt x="13610" y="9441"/>
                    <a:pt x="12076" y="7907"/>
                  </a:cubicBezTo>
                  <a:cubicBezTo>
                    <a:pt x="10508" y="6372"/>
                    <a:pt x="4971" y="3704"/>
                    <a:pt x="3370" y="2269"/>
                  </a:cubicBezTo>
                  <a:cubicBezTo>
                    <a:pt x="2936" y="1902"/>
                    <a:pt x="1802" y="1035"/>
                    <a:pt x="301" y="1"/>
                  </a:cubicBezTo>
                  <a:close/>
                </a:path>
              </a:pathLst>
            </a:custGeom>
            <a:solidFill>
              <a:srgbClr val="C3A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77" name="Google Shape;830;p28"/>
            <p:cNvSpPr/>
            <p:nvPr/>
          </p:nvSpPr>
          <p:spPr>
            <a:xfrm>
              <a:off x="6411775" y="2279863"/>
              <a:ext cx="1226725" cy="588775"/>
            </a:xfrm>
            <a:custGeom>
              <a:avLst/>
              <a:gdLst/>
              <a:ahLst/>
              <a:cxnLst/>
              <a:rect l="l" t="t" r="r" b="b"/>
              <a:pathLst>
                <a:path w="49069" h="23551" fill="none" extrusionOk="0">
                  <a:moveTo>
                    <a:pt x="47935" y="23551"/>
                  </a:moveTo>
                  <a:lnTo>
                    <a:pt x="48502" y="21750"/>
                  </a:lnTo>
                  <a:cubicBezTo>
                    <a:pt x="49069" y="19915"/>
                    <a:pt x="48635" y="17213"/>
                    <a:pt x="47101" y="15679"/>
                  </a:cubicBezTo>
                  <a:cubicBezTo>
                    <a:pt x="45533" y="14144"/>
                    <a:pt x="39996" y="11476"/>
                    <a:pt x="38395" y="10041"/>
                  </a:cubicBezTo>
                  <a:cubicBezTo>
                    <a:pt x="36760" y="8640"/>
                    <a:pt x="24651" y="1"/>
                    <a:pt x="22517" y="501"/>
                  </a:cubicBezTo>
                  <a:cubicBezTo>
                    <a:pt x="20348" y="1035"/>
                    <a:pt x="17746" y="4137"/>
                    <a:pt x="15578" y="5838"/>
                  </a:cubicBezTo>
                  <a:cubicBezTo>
                    <a:pt x="13377" y="7539"/>
                    <a:pt x="5504" y="13977"/>
                    <a:pt x="5504" y="13977"/>
                  </a:cubicBezTo>
                  <a:cubicBezTo>
                    <a:pt x="5504" y="13977"/>
                    <a:pt x="0" y="16379"/>
                    <a:pt x="234" y="17513"/>
                  </a:cubicBezTo>
                  <a:cubicBezTo>
                    <a:pt x="501" y="18614"/>
                    <a:pt x="1635" y="20048"/>
                    <a:pt x="5104" y="19948"/>
                  </a:cubicBezTo>
                  <a:cubicBezTo>
                    <a:pt x="8573" y="19848"/>
                    <a:pt x="14344" y="16379"/>
                    <a:pt x="15211" y="15879"/>
                  </a:cubicBezTo>
                  <a:cubicBezTo>
                    <a:pt x="16079" y="15378"/>
                    <a:pt x="21549" y="11809"/>
                    <a:pt x="21549" y="11809"/>
                  </a:cubicBezTo>
                  <a:cubicBezTo>
                    <a:pt x="22950" y="13177"/>
                    <a:pt x="24585" y="14344"/>
                    <a:pt x="26353" y="15245"/>
                  </a:cubicBezTo>
                  <a:cubicBezTo>
                    <a:pt x="28921" y="16446"/>
                    <a:pt x="29255" y="16579"/>
                    <a:pt x="29255" y="16579"/>
                  </a:cubicBezTo>
                  <a:cubicBezTo>
                    <a:pt x="29255" y="16579"/>
                    <a:pt x="29922" y="19014"/>
                    <a:pt x="31823" y="20249"/>
                  </a:cubicBez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78" name="Google Shape;831;p28"/>
            <p:cNvSpPr/>
            <p:nvPr/>
          </p:nvSpPr>
          <p:spPr>
            <a:xfrm>
              <a:off x="6417600" y="2627738"/>
              <a:ext cx="131800" cy="91750"/>
            </a:xfrm>
            <a:custGeom>
              <a:avLst/>
              <a:gdLst/>
              <a:ahLst/>
              <a:cxnLst/>
              <a:rect l="l" t="t" r="r" b="b"/>
              <a:pathLst>
                <a:path w="5272" h="3670" extrusionOk="0">
                  <a:moveTo>
                    <a:pt x="5212" y="1"/>
                  </a:moveTo>
                  <a:cubicBezTo>
                    <a:pt x="4642" y="1"/>
                    <a:pt x="188" y="1975"/>
                    <a:pt x="1" y="3598"/>
                  </a:cubicBezTo>
                  <a:cubicBezTo>
                    <a:pt x="1" y="3598"/>
                    <a:pt x="152" y="3669"/>
                    <a:pt x="459" y="3669"/>
                  </a:cubicBezTo>
                  <a:cubicBezTo>
                    <a:pt x="746" y="3669"/>
                    <a:pt x="1171" y="3607"/>
                    <a:pt x="1736" y="3365"/>
                  </a:cubicBezTo>
                  <a:cubicBezTo>
                    <a:pt x="2936" y="2898"/>
                    <a:pt x="5238" y="363"/>
                    <a:pt x="5271" y="29"/>
                  </a:cubicBezTo>
                  <a:cubicBezTo>
                    <a:pt x="5271" y="10"/>
                    <a:pt x="5251" y="1"/>
                    <a:pt x="5212" y="1"/>
                  </a:cubicBez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79" name="Google Shape;832;p28"/>
            <p:cNvSpPr/>
            <p:nvPr/>
          </p:nvSpPr>
          <p:spPr>
            <a:xfrm>
              <a:off x="6944650" y="2455838"/>
              <a:ext cx="5025" cy="18350"/>
            </a:xfrm>
            <a:custGeom>
              <a:avLst/>
              <a:gdLst/>
              <a:ahLst/>
              <a:cxnLst/>
              <a:rect l="l" t="t" r="r" b="b"/>
              <a:pathLst>
                <a:path w="201" h="734" fill="none" extrusionOk="0">
                  <a:moveTo>
                    <a:pt x="1" y="734"/>
                  </a:moveTo>
                  <a:cubicBezTo>
                    <a:pt x="67" y="467"/>
                    <a:pt x="134" y="234"/>
                    <a:pt x="201" y="0"/>
                  </a:cubicBez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80" name="Google Shape;833;p28"/>
            <p:cNvSpPr/>
            <p:nvPr/>
          </p:nvSpPr>
          <p:spPr>
            <a:xfrm>
              <a:off x="6938825" y="2497513"/>
              <a:ext cx="11700" cy="77600"/>
            </a:xfrm>
            <a:custGeom>
              <a:avLst/>
              <a:gdLst/>
              <a:ahLst/>
              <a:cxnLst/>
              <a:rect l="l" t="t" r="r" b="b"/>
              <a:pathLst>
                <a:path w="468" h="3104" fill="none" extrusionOk="0">
                  <a:moveTo>
                    <a:pt x="467" y="3103"/>
                  </a:moveTo>
                  <a:cubicBezTo>
                    <a:pt x="134" y="2102"/>
                    <a:pt x="0" y="1035"/>
                    <a:pt x="100" y="1"/>
                  </a:cubicBez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81" name="Google Shape;834;p28"/>
            <p:cNvSpPr/>
            <p:nvPr/>
          </p:nvSpPr>
          <p:spPr>
            <a:xfrm>
              <a:off x="7284950" y="3680075"/>
              <a:ext cx="361200" cy="375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9482" name="Google Shape;835;p28"/>
          <p:cNvSpPr/>
          <p:nvPr/>
        </p:nvSpPr>
        <p:spPr>
          <a:xfrm>
            <a:off x="7083288" y="3670050"/>
            <a:ext cx="361200" cy="375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4" name="Title 3">
            <a:extLst>
              <a:ext uri="{FF2B5EF4-FFF2-40B4-BE49-F238E27FC236}">
                <a16:creationId xmlns:a16="http://schemas.microsoft.com/office/drawing/2014/main" id="{29951CB0-24A3-4F10-9F18-F9BDA8016CD3}"/>
              </a:ext>
            </a:extLst>
          </p:cNvPr>
          <p:cNvSpPr>
            <a:spLocks noGrp="1"/>
          </p:cNvSpPr>
          <p:nvPr>
            <p:ph type="title"/>
          </p:nvPr>
        </p:nvSpPr>
        <p:spPr/>
        <p:txBody>
          <a:bodyPr/>
          <a:lstStyle/>
          <a:p>
            <a:r>
              <a:rPr lang="en-US" dirty="0" err="1"/>
              <a:t>Pengertian</a:t>
            </a:r>
            <a:r>
              <a:rPr lang="en-US" dirty="0"/>
              <a:t> </a:t>
            </a:r>
            <a:r>
              <a:rPr lang="en-US" dirty="0" err="1"/>
              <a:t>Karbohidrat</a:t>
            </a:r>
            <a:endParaRPr lang="en-ID" dirty="0"/>
          </a:p>
        </p:txBody>
      </p:sp>
      <p:sp>
        <p:nvSpPr>
          <p:cNvPr id="6" name="Text Placeholder 5">
            <a:extLst>
              <a:ext uri="{FF2B5EF4-FFF2-40B4-BE49-F238E27FC236}">
                <a16:creationId xmlns:a16="http://schemas.microsoft.com/office/drawing/2014/main" id="{5A272631-9B0B-48C2-8C2C-90B2ED5C146D}"/>
              </a:ext>
            </a:extLst>
          </p:cNvPr>
          <p:cNvSpPr>
            <a:spLocks noGrp="1"/>
          </p:cNvSpPr>
          <p:nvPr>
            <p:ph type="body" idx="1"/>
          </p:nvPr>
        </p:nvSpPr>
        <p:spPr/>
        <p:txBody>
          <a:bodyPr/>
          <a:lstStyle/>
          <a:p>
            <a:pPr marL="0" lvl="0" indent="0">
              <a:lnSpc>
                <a:spcPct val="150000"/>
              </a:lnSpc>
              <a:buNone/>
            </a:pPr>
            <a:r>
              <a:rPr lang="id-ID" sz="1400" noProof="1"/>
              <a:t>Secara umum, karbohidrat merupakan senyawa polihidroksialdehid atau polihidroksiketon dan derivatnya dalam bentuk unit tunggal yang sederhana maupun unit kompleks. Pada tumbuhan, glukosa disintesis dari karbon dioksida (CO2) dan air (H2O) melalui proses fotosintesis dan disimpan dalam bentuk pati atau selulosa.</a:t>
            </a:r>
          </a:p>
          <a:p>
            <a:pPr marL="0" lvl="0" indent="0">
              <a:lnSpc>
                <a:spcPct val="150000"/>
              </a:lnSpc>
              <a:buNone/>
            </a:pPr>
            <a:endParaRPr lang="en-US" sz="1400" noProof="1"/>
          </a:p>
          <a:p>
            <a:pPr marL="0" lvl="0" indent="0">
              <a:lnSpc>
                <a:spcPct val="150000"/>
              </a:lnSpc>
              <a:buNone/>
            </a:pPr>
            <a:r>
              <a:rPr lang="id-ID" sz="1400" noProof="1"/>
              <a:t> Berdasarkan jumlah unit gula dalam rantai, karbohidrat digolongkan menjadi 4 golongan utama yaitu: 1. Monosakarida (terdiri atas 1 unit gula) 2. Disakarida (terdiri atas 2 unit gula) 3. Oligosakarida (terdiri atas 3-10 unit gula) 4. Polisakarida (terdiri atas lebih dari 10 unit gula) Pembentukan rantai karbohidrat</a:t>
            </a:r>
          </a:p>
          <a:p>
            <a:endParaRPr lang="en-ID"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32"/>
        <p:cNvGrpSpPr/>
        <p:nvPr/>
      </p:nvGrpSpPr>
      <p:grpSpPr>
        <a:xfrm>
          <a:off x="0" y="0"/>
          <a:ext cx="0" cy="0"/>
          <a:chOff x="0" y="0"/>
          <a:chExt cx="0" cy="0"/>
        </a:xfrm>
      </p:grpSpPr>
      <p:pic>
        <p:nvPicPr>
          <p:cNvPr id="7" name="Picture 6">
            <a:extLst>
              <a:ext uri="{FF2B5EF4-FFF2-40B4-BE49-F238E27FC236}">
                <a16:creationId xmlns:a16="http://schemas.microsoft.com/office/drawing/2014/main" id="{3AFFD73C-AB88-4D29-A7A5-E5757BF9349B}"/>
              </a:ext>
            </a:extLst>
          </p:cNvPr>
          <p:cNvPicPr>
            <a:picLocks noChangeAspect="1"/>
          </p:cNvPicPr>
          <p:nvPr/>
        </p:nvPicPr>
        <p:blipFill>
          <a:blip r:embed="rId3"/>
          <a:stretch>
            <a:fillRect/>
          </a:stretch>
        </p:blipFill>
        <p:spPr>
          <a:xfrm>
            <a:off x="971601" y="1131589"/>
            <a:ext cx="7200800" cy="3528393"/>
          </a:xfrm>
          <a:prstGeom prst="rect">
            <a:avLst/>
          </a:prstGeom>
        </p:spPr>
      </p:pic>
      <p:sp>
        <p:nvSpPr>
          <p:cNvPr id="9" name="Title 8">
            <a:extLst>
              <a:ext uri="{FF2B5EF4-FFF2-40B4-BE49-F238E27FC236}">
                <a16:creationId xmlns:a16="http://schemas.microsoft.com/office/drawing/2014/main" id="{72FD25F5-AD29-4960-B6F5-2C38E4D1F410}"/>
              </a:ext>
            </a:extLst>
          </p:cNvPr>
          <p:cNvSpPr>
            <a:spLocks noGrp="1"/>
          </p:cNvSpPr>
          <p:nvPr>
            <p:ph type="title"/>
          </p:nvPr>
        </p:nvSpPr>
        <p:spPr/>
        <p:txBody>
          <a:bodyPr/>
          <a:lstStyle/>
          <a:p>
            <a:r>
              <a:rPr lang="en-US" dirty="0" err="1"/>
              <a:t>Klasifikasi</a:t>
            </a:r>
            <a:r>
              <a:rPr lang="en-US" dirty="0"/>
              <a:t> </a:t>
            </a:r>
            <a:r>
              <a:rPr lang="en-US" dirty="0" err="1"/>
              <a:t>Karbohidrat</a:t>
            </a:r>
            <a:endParaRPr lang="en-ID"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1049508" name="Google Shape;850;p30"/>
          <p:cNvSpPr txBox="1">
            <a:spLocks noGrp="1"/>
          </p:cNvSpPr>
          <p:nvPr>
            <p:ph type="subTitle" idx="4"/>
          </p:nvPr>
        </p:nvSpPr>
        <p:spPr>
          <a:xfrm>
            <a:off x="4283968" y="1059582"/>
            <a:ext cx="4308979" cy="3600400"/>
          </a:xfrm>
          <a:prstGeom prst="rect">
            <a:avLst/>
          </a:prstGeom>
        </p:spPr>
        <p:txBody>
          <a:bodyPr spcFirstLastPara="1" wrap="square" lIns="91425" tIns="91425" rIns="91425" bIns="91425" anchor="t" anchorCtr="0">
            <a:noAutofit/>
          </a:bodyPr>
          <a:lstStyle/>
          <a:p>
            <a:pPr marL="0" lvl="0" indent="0">
              <a:lnSpc>
                <a:spcPct val="150000"/>
              </a:lnSpc>
              <a:spcAft>
                <a:spcPts val="1200"/>
              </a:spcAft>
            </a:pPr>
            <a:r>
              <a:rPr lang="id-ID" sz="1200" noProof="1"/>
              <a:t>Berdasarkan gugus fungsinya, jenis monosakarida ada dua yaitu aldosa yang memiliki gugus fungsi aldehid dan ketosa yang memiliki gugus fungsi keton. Berdasarkan jumlah atom karbonnya, monosakarida terdiri dari triosa, tetrosa, pentosa, dan heksosa.</a:t>
            </a:r>
          </a:p>
        </p:txBody>
      </p:sp>
      <p:sp>
        <p:nvSpPr>
          <p:cNvPr id="1049509" name="Google Shape;851;p30"/>
          <p:cNvSpPr txBox="1">
            <a:spLocks noGrp="1"/>
          </p:cNvSpPr>
          <p:nvPr>
            <p:ph type="subTitle" idx="2"/>
          </p:nvPr>
        </p:nvSpPr>
        <p:spPr>
          <a:xfrm>
            <a:off x="683568" y="1094264"/>
            <a:ext cx="3240360" cy="3637726"/>
          </a:xfrm>
          <a:prstGeom prst="rect">
            <a:avLst/>
          </a:prstGeom>
        </p:spPr>
        <p:txBody>
          <a:bodyPr spcFirstLastPara="1" wrap="square" lIns="91425" tIns="91425" rIns="91425" bIns="91425" anchor="t" anchorCtr="0">
            <a:noAutofit/>
          </a:bodyPr>
          <a:lstStyle/>
          <a:p>
            <a:pPr marL="0" lvl="0" indent="0">
              <a:lnSpc>
                <a:spcPct val="150000"/>
              </a:lnSpc>
              <a:spcAft>
                <a:spcPts val="1200"/>
              </a:spcAft>
            </a:pPr>
            <a:r>
              <a:rPr lang="id-ID" sz="1200" noProof="1"/>
              <a:t>Monosakarida adalah senyawa karbohidrat dalam bentuk gula yang paling sederhana.Gugus fungsi yang menyusun monosakarida adalah satu unit aldehid atau keton. Dalam bentuk stereoisomer, monosakarida memiliki sedikitnya satu atom karbon asimetrik</a:t>
            </a:r>
          </a:p>
        </p:txBody>
      </p:sp>
      <p:sp>
        <p:nvSpPr>
          <p:cNvPr id="3" name="Title 2">
            <a:extLst>
              <a:ext uri="{FF2B5EF4-FFF2-40B4-BE49-F238E27FC236}">
                <a16:creationId xmlns:a16="http://schemas.microsoft.com/office/drawing/2014/main" id="{E82F3635-FB97-4407-85A6-DDD4017EDB90}"/>
              </a:ext>
            </a:extLst>
          </p:cNvPr>
          <p:cNvSpPr>
            <a:spLocks noGrp="1"/>
          </p:cNvSpPr>
          <p:nvPr>
            <p:ph type="title" idx="15"/>
          </p:nvPr>
        </p:nvSpPr>
        <p:spPr/>
        <p:txBody>
          <a:bodyPr/>
          <a:lstStyle/>
          <a:p>
            <a:r>
              <a:rPr lang="en-US" dirty="0" err="1"/>
              <a:t>Pengertian</a:t>
            </a:r>
            <a:r>
              <a:rPr lang="en-US" dirty="0"/>
              <a:t> </a:t>
            </a:r>
            <a:r>
              <a:rPr lang="en-US" dirty="0" err="1"/>
              <a:t>Monosakarida</a:t>
            </a:r>
            <a:endParaRPr lang="en-ID"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24"/>
        <p:cNvGrpSpPr/>
        <p:nvPr/>
      </p:nvGrpSpPr>
      <p:grpSpPr>
        <a:xfrm>
          <a:off x="0" y="0"/>
          <a:ext cx="0" cy="0"/>
          <a:chOff x="0" y="0"/>
          <a:chExt cx="0" cy="0"/>
        </a:xfrm>
      </p:grpSpPr>
      <p:sp>
        <p:nvSpPr>
          <p:cNvPr id="1050203" name="Google Shape;1425;p39"/>
          <p:cNvSpPr txBox="1">
            <a:spLocks noGrp="1"/>
          </p:cNvSpPr>
          <p:nvPr>
            <p:ph type="title"/>
          </p:nvPr>
        </p:nvSpPr>
        <p:spPr>
          <a:xfrm>
            <a:off x="2987824" y="2337900"/>
            <a:ext cx="3096344" cy="46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latin typeface="Cambria" pitchFamily="18" charset="0"/>
              </a:rPr>
              <a:t>TERIMAKASIH</a:t>
            </a:r>
            <a:endParaRPr lang="en" dirty="0">
              <a:latin typeface="Cambria" pitchFamily="18" charset="0"/>
            </a:endParaRPr>
          </a:p>
        </p:txBody>
      </p:sp>
    </p:spTree>
  </p:cSld>
  <p:clrMapOvr>
    <a:masterClrMapping/>
  </p:clrMapOvr>
</p:sld>
</file>

<file path=ppt/theme/theme1.xml><?xml version="1.0" encoding="utf-8"?>
<a:theme xmlns:a="http://schemas.openxmlformats.org/drawingml/2006/main" name="Professor Tweed Planner by Slidesgo">
  <a:themeElements>
    <a:clrScheme name="Simple Light">
      <a:dk1>
        <a:srgbClr val="2C2826"/>
      </a:dk1>
      <a:lt1>
        <a:srgbClr val="EEECEC"/>
      </a:lt1>
      <a:dk2>
        <a:srgbClr val="C3A392"/>
      </a:dk2>
      <a:lt2>
        <a:srgbClr val="D9B29D"/>
      </a:lt2>
      <a:accent1>
        <a:srgbClr val="DFC1B1"/>
      </a:accent1>
      <a:accent2>
        <a:srgbClr val="E5D0C5"/>
      </a:accent2>
      <a:accent3>
        <a:srgbClr val="D0C9C8"/>
      </a:accent3>
      <a:accent4>
        <a:srgbClr val="FFFFFF"/>
      </a:accent4>
      <a:accent5>
        <a:srgbClr val="C3B7B9"/>
      </a:accent5>
      <a:accent6>
        <a:srgbClr val="B5A4AA"/>
      </a:accent6>
      <a:hlink>
        <a:srgbClr val="2C282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204</Words>
  <Application>Microsoft Office PowerPoint</Application>
  <PresentationFormat>On-screen Show (16:9)</PresentationFormat>
  <Paragraphs>11</Paragraphs>
  <Slides>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Arial Rounded MT Bold</vt:lpstr>
      <vt:lpstr>Bahnschrift SemiBold</vt:lpstr>
      <vt:lpstr>Cambria</vt:lpstr>
      <vt:lpstr>DM Serif Display</vt:lpstr>
      <vt:lpstr>News Cycle</vt:lpstr>
      <vt:lpstr>Sitka Text</vt:lpstr>
      <vt:lpstr>Professor Tweed Planner by Slidesgo</vt:lpstr>
      <vt:lpstr>KARBOHIDRAT DAN MONOSAKARIDA </vt:lpstr>
      <vt:lpstr>Pengertian Karbohidrat</vt:lpstr>
      <vt:lpstr>Klasifikasi Karbohidrat</vt:lpstr>
      <vt:lpstr>Pengertian Monosakarida</vt:lpstr>
      <vt:lpstr>TERIMAKASIH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PERKEMBANGAN AGROINDUSTRI BERBASIS UBI KAYU</dc:title>
  <dc:creator>SM-A515F</dc:creator>
  <cp:lastModifiedBy>acera314-352021@outlook.com</cp:lastModifiedBy>
  <cp:revision>16</cp:revision>
  <dcterms:created xsi:type="dcterms:W3CDTF">2021-10-12T03:50:38Z</dcterms:created>
  <dcterms:modified xsi:type="dcterms:W3CDTF">2022-03-02T08:02:11Z</dcterms:modified>
</cp:coreProperties>
</file>