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7"/>
  </p:notesMasterIdLst>
  <p:sldIdLst>
    <p:sldId id="256" r:id="rId2"/>
    <p:sldId id="273" r:id="rId3"/>
    <p:sldId id="262" r:id="rId4"/>
    <p:sldId id="268" r:id="rId5"/>
    <p:sldId id="263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EB47BE-025F-4889-83CF-3768A8D98B6B}">
  <a:tblStyle styleId="{CBEB47BE-025F-4889-83CF-3768A8D98B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0471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6" name="Google Shape;27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74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gd46efc76fb_0_22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3" name="Google Shape;3983;gd46efc76fb_0_22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99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gd35cfb2e4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5" name="Google Shape;3205;gd35cfb2e4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7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3" name="Google Shape;3663;gd46efc76fb_0_22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4" name="Google Shape;3664;gd46efc76fb_0_22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399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gd46efc76fb_0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6" name="Google Shape;3236;gd46efc76fb_0_1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20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884266" y="125866"/>
            <a:ext cx="2150208" cy="2229185"/>
          </a:xfrm>
          <a:custGeom>
            <a:avLst/>
            <a:gdLst/>
            <a:ahLst/>
            <a:cxnLst/>
            <a:rect l="l" t="t" r="r" b="b"/>
            <a:pathLst>
              <a:path w="29050" h="30117" extrusionOk="0">
                <a:moveTo>
                  <a:pt x="21" y="30031"/>
                </a:moveTo>
                <a:cubicBezTo>
                  <a:pt x="8" y="30035"/>
                  <a:pt x="1" y="30037"/>
                  <a:pt x="1" y="30037"/>
                </a:cubicBezTo>
                <a:lnTo>
                  <a:pt x="21" y="30037"/>
                </a:lnTo>
                <a:lnTo>
                  <a:pt x="21" y="30031"/>
                </a:lnTo>
                <a:close/>
                <a:moveTo>
                  <a:pt x="21" y="0"/>
                </a:moveTo>
                <a:lnTo>
                  <a:pt x="21" y="30031"/>
                </a:lnTo>
                <a:lnTo>
                  <a:pt x="21" y="30031"/>
                </a:lnTo>
                <a:cubicBezTo>
                  <a:pt x="186" y="29982"/>
                  <a:pt x="1286" y="29656"/>
                  <a:pt x="1511" y="29656"/>
                </a:cubicBezTo>
                <a:cubicBezTo>
                  <a:pt x="1527" y="29656"/>
                  <a:pt x="1539" y="29657"/>
                  <a:pt x="1546" y="29661"/>
                </a:cubicBezTo>
                <a:cubicBezTo>
                  <a:pt x="1552" y="29664"/>
                  <a:pt x="1557" y="29665"/>
                  <a:pt x="1563" y="29665"/>
                </a:cubicBezTo>
                <a:cubicBezTo>
                  <a:pt x="1652" y="29665"/>
                  <a:pt x="1686" y="29298"/>
                  <a:pt x="1751" y="29234"/>
                </a:cubicBezTo>
                <a:cubicBezTo>
                  <a:pt x="1756" y="29228"/>
                  <a:pt x="1765" y="29226"/>
                  <a:pt x="1775" y="29226"/>
                </a:cubicBezTo>
                <a:cubicBezTo>
                  <a:pt x="1893" y="29226"/>
                  <a:pt x="2288" y="29541"/>
                  <a:pt x="2335" y="29541"/>
                </a:cubicBezTo>
                <a:cubicBezTo>
                  <a:pt x="2386" y="29541"/>
                  <a:pt x="2677" y="30109"/>
                  <a:pt x="2820" y="30109"/>
                </a:cubicBezTo>
                <a:cubicBezTo>
                  <a:pt x="2911" y="30109"/>
                  <a:pt x="3216" y="30116"/>
                  <a:pt x="3476" y="30116"/>
                </a:cubicBezTo>
                <a:cubicBezTo>
                  <a:pt x="3605" y="30116"/>
                  <a:pt x="3723" y="30114"/>
                  <a:pt x="3797" y="30109"/>
                </a:cubicBezTo>
                <a:cubicBezTo>
                  <a:pt x="4019" y="30092"/>
                  <a:pt x="4484" y="29524"/>
                  <a:pt x="4672" y="29473"/>
                </a:cubicBezTo>
                <a:cubicBezTo>
                  <a:pt x="4860" y="29422"/>
                  <a:pt x="5496" y="29200"/>
                  <a:pt x="5718" y="29114"/>
                </a:cubicBezTo>
                <a:cubicBezTo>
                  <a:pt x="5899" y="29045"/>
                  <a:pt x="6265" y="28964"/>
                  <a:pt x="6580" y="28964"/>
                </a:cubicBezTo>
                <a:cubicBezTo>
                  <a:pt x="6651" y="28964"/>
                  <a:pt x="6720" y="28968"/>
                  <a:pt x="6784" y="28978"/>
                </a:cubicBezTo>
                <a:cubicBezTo>
                  <a:pt x="7082" y="29022"/>
                  <a:pt x="7395" y="29158"/>
                  <a:pt x="7618" y="29158"/>
                </a:cubicBezTo>
                <a:cubicBezTo>
                  <a:pt x="7651" y="29158"/>
                  <a:pt x="7682" y="29155"/>
                  <a:pt x="7710" y="29148"/>
                </a:cubicBezTo>
                <a:cubicBezTo>
                  <a:pt x="7932" y="29097"/>
                  <a:pt x="8243" y="29032"/>
                  <a:pt x="8363" y="28964"/>
                </a:cubicBezTo>
                <a:cubicBezTo>
                  <a:pt x="8402" y="28941"/>
                  <a:pt x="8539" y="28933"/>
                  <a:pt x="8714" y="28933"/>
                </a:cubicBezTo>
                <a:cubicBezTo>
                  <a:pt x="9064" y="28933"/>
                  <a:pt x="9568" y="28964"/>
                  <a:pt x="9740" y="28964"/>
                </a:cubicBezTo>
                <a:cubicBezTo>
                  <a:pt x="9746" y="28964"/>
                  <a:pt x="9752" y="28964"/>
                  <a:pt x="9757" y="28964"/>
                </a:cubicBezTo>
                <a:cubicBezTo>
                  <a:pt x="9982" y="28961"/>
                  <a:pt x="10375" y="28602"/>
                  <a:pt x="10427" y="28533"/>
                </a:cubicBezTo>
                <a:cubicBezTo>
                  <a:pt x="10478" y="28465"/>
                  <a:pt x="10751" y="28014"/>
                  <a:pt x="10700" y="27775"/>
                </a:cubicBezTo>
                <a:cubicBezTo>
                  <a:pt x="10649" y="27536"/>
                  <a:pt x="10594" y="27037"/>
                  <a:pt x="10707" y="26797"/>
                </a:cubicBezTo>
                <a:cubicBezTo>
                  <a:pt x="10823" y="26558"/>
                  <a:pt x="11045" y="26353"/>
                  <a:pt x="11045" y="26162"/>
                </a:cubicBezTo>
                <a:cubicBezTo>
                  <a:pt x="11045" y="25974"/>
                  <a:pt x="10977" y="25680"/>
                  <a:pt x="11045" y="25509"/>
                </a:cubicBezTo>
                <a:cubicBezTo>
                  <a:pt x="11113" y="25338"/>
                  <a:pt x="11387" y="24853"/>
                  <a:pt x="11510" y="24734"/>
                </a:cubicBezTo>
                <a:cubicBezTo>
                  <a:pt x="11632" y="24618"/>
                  <a:pt x="12213" y="24130"/>
                  <a:pt x="12451" y="24130"/>
                </a:cubicBezTo>
                <a:cubicBezTo>
                  <a:pt x="12459" y="24130"/>
                  <a:pt x="12466" y="24131"/>
                  <a:pt x="12473" y="24132"/>
                </a:cubicBezTo>
                <a:cubicBezTo>
                  <a:pt x="12481" y="24133"/>
                  <a:pt x="12488" y="24134"/>
                  <a:pt x="12496" y="24134"/>
                </a:cubicBezTo>
                <a:cubicBezTo>
                  <a:pt x="12722" y="24134"/>
                  <a:pt x="13112" y="23661"/>
                  <a:pt x="13212" y="23479"/>
                </a:cubicBezTo>
                <a:cubicBezTo>
                  <a:pt x="13314" y="23292"/>
                  <a:pt x="13519" y="23086"/>
                  <a:pt x="13622" y="22895"/>
                </a:cubicBezTo>
                <a:cubicBezTo>
                  <a:pt x="13724" y="22707"/>
                  <a:pt x="13693" y="22427"/>
                  <a:pt x="14018" y="22427"/>
                </a:cubicBezTo>
                <a:cubicBezTo>
                  <a:pt x="14234" y="22427"/>
                  <a:pt x="14474" y="22397"/>
                  <a:pt x="14650" y="22397"/>
                </a:cubicBezTo>
                <a:cubicBezTo>
                  <a:pt x="14737" y="22397"/>
                  <a:pt x="14810" y="22404"/>
                  <a:pt x="14855" y="22427"/>
                </a:cubicBezTo>
                <a:cubicBezTo>
                  <a:pt x="14946" y="22473"/>
                  <a:pt x="15221" y="22548"/>
                  <a:pt x="15445" y="22548"/>
                </a:cubicBezTo>
                <a:cubicBezTo>
                  <a:pt x="15557" y="22548"/>
                  <a:pt x="15656" y="22529"/>
                  <a:pt x="15713" y="22478"/>
                </a:cubicBezTo>
                <a:cubicBezTo>
                  <a:pt x="15884" y="22324"/>
                  <a:pt x="16301" y="21996"/>
                  <a:pt x="16454" y="21860"/>
                </a:cubicBezTo>
                <a:cubicBezTo>
                  <a:pt x="16608" y="21723"/>
                  <a:pt x="16847" y="21655"/>
                  <a:pt x="17022" y="21569"/>
                </a:cubicBezTo>
                <a:cubicBezTo>
                  <a:pt x="17193" y="21484"/>
                  <a:pt x="17726" y="21279"/>
                  <a:pt x="17914" y="21228"/>
                </a:cubicBezTo>
                <a:cubicBezTo>
                  <a:pt x="18101" y="21176"/>
                  <a:pt x="18272" y="20937"/>
                  <a:pt x="18324" y="20783"/>
                </a:cubicBezTo>
                <a:cubicBezTo>
                  <a:pt x="18375" y="20630"/>
                  <a:pt x="18580" y="20373"/>
                  <a:pt x="18648" y="20284"/>
                </a:cubicBezTo>
                <a:cubicBezTo>
                  <a:pt x="18717" y="20199"/>
                  <a:pt x="19164" y="20182"/>
                  <a:pt x="19284" y="20028"/>
                </a:cubicBezTo>
                <a:cubicBezTo>
                  <a:pt x="19403" y="19874"/>
                  <a:pt x="19889" y="19960"/>
                  <a:pt x="19991" y="19772"/>
                </a:cubicBezTo>
                <a:cubicBezTo>
                  <a:pt x="20094" y="19584"/>
                  <a:pt x="20507" y="19188"/>
                  <a:pt x="20473" y="19034"/>
                </a:cubicBezTo>
                <a:cubicBezTo>
                  <a:pt x="20439" y="18880"/>
                  <a:pt x="20370" y="18531"/>
                  <a:pt x="20388" y="18224"/>
                </a:cubicBezTo>
                <a:cubicBezTo>
                  <a:pt x="20405" y="17916"/>
                  <a:pt x="20182" y="16905"/>
                  <a:pt x="20182" y="16765"/>
                </a:cubicBezTo>
                <a:cubicBezTo>
                  <a:pt x="20182" y="16628"/>
                  <a:pt x="20200" y="16163"/>
                  <a:pt x="20319" y="15975"/>
                </a:cubicBezTo>
                <a:cubicBezTo>
                  <a:pt x="20439" y="15788"/>
                  <a:pt x="20746" y="15548"/>
                  <a:pt x="20678" y="15405"/>
                </a:cubicBezTo>
                <a:cubicBezTo>
                  <a:pt x="20610" y="15268"/>
                  <a:pt x="20422" y="14820"/>
                  <a:pt x="20388" y="14701"/>
                </a:cubicBezTo>
                <a:cubicBezTo>
                  <a:pt x="20353" y="14581"/>
                  <a:pt x="20336" y="14117"/>
                  <a:pt x="20353" y="13894"/>
                </a:cubicBezTo>
                <a:cubicBezTo>
                  <a:pt x="20370" y="13672"/>
                  <a:pt x="20712" y="13259"/>
                  <a:pt x="20763" y="12968"/>
                </a:cubicBezTo>
                <a:cubicBezTo>
                  <a:pt x="20815" y="12678"/>
                  <a:pt x="21054" y="12575"/>
                  <a:pt x="20917" y="12329"/>
                </a:cubicBezTo>
                <a:cubicBezTo>
                  <a:pt x="20780" y="12090"/>
                  <a:pt x="20524" y="11988"/>
                  <a:pt x="20661" y="11728"/>
                </a:cubicBezTo>
                <a:cubicBezTo>
                  <a:pt x="20798" y="11472"/>
                  <a:pt x="21860" y="11178"/>
                  <a:pt x="22069" y="11058"/>
                </a:cubicBezTo>
                <a:cubicBezTo>
                  <a:pt x="22274" y="10939"/>
                  <a:pt x="22445" y="10648"/>
                  <a:pt x="22588" y="10337"/>
                </a:cubicBezTo>
                <a:cubicBezTo>
                  <a:pt x="22721" y="10040"/>
                  <a:pt x="22771" y="9764"/>
                  <a:pt x="22935" y="9764"/>
                </a:cubicBezTo>
                <a:cubicBezTo>
                  <a:pt x="22944" y="9764"/>
                  <a:pt x="22954" y="9765"/>
                  <a:pt x="22964" y="9767"/>
                </a:cubicBezTo>
                <a:cubicBezTo>
                  <a:pt x="23120" y="9795"/>
                  <a:pt x="23359" y="9882"/>
                  <a:pt x="23525" y="9882"/>
                </a:cubicBezTo>
                <a:cubicBezTo>
                  <a:pt x="23559" y="9882"/>
                  <a:pt x="23590" y="9878"/>
                  <a:pt x="23617" y="9869"/>
                </a:cubicBezTo>
                <a:cubicBezTo>
                  <a:pt x="23770" y="9818"/>
                  <a:pt x="24406" y="9404"/>
                  <a:pt x="24543" y="9199"/>
                </a:cubicBezTo>
                <a:cubicBezTo>
                  <a:pt x="24679" y="8994"/>
                  <a:pt x="25093" y="8772"/>
                  <a:pt x="25212" y="8581"/>
                </a:cubicBezTo>
                <a:cubicBezTo>
                  <a:pt x="25332" y="8393"/>
                  <a:pt x="25715" y="8393"/>
                  <a:pt x="25937" y="8205"/>
                </a:cubicBezTo>
                <a:cubicBezTo>
                  <a:pt x="26159" y="8017"/>
                  <a:pt x="26330" y="8154"/>
                  <a:pt x="26453" y="7914"/>
                </a:cubicBezTo>
                <a:cubicBezTo>
                  <a:pt x="26573" y="7675"/>
                  <a:pt x="26935" y="7074"/>
                  <a:pt x="26969" y="6869"/>
                </a:cubicBezTo>
                <a:cubicBezTo>
                  <a:pt x="27003" y="6664"/>
                  <a:pt x="26918" y="6647"/>
                  <a:pt x="27157" y="6213"/>
                </a:cubicBezTo>
                <a:cubicBezTo>
                  <a:pt x="27396" y="5786"/>
                  <a:pt x="27707" y="4996"/>
                  <a:pt x="27861" y="4894"/>
                </a:cubicBezTo>
                <a:cubicBezTo>
                  <a:pt x="28015" y="4791"/>
                  <a:pt x="28062" y="4258"/>
                  <a:pt x="28042" y="4053"/>
                </a:cubicBezTo>
                <a:cubicBezTo>
                  <a:pt x="28021" y="3848"/>
                  <a:pt x="27844" y="3571"/>
                  <a:pt x="27936" y="3298"/>
                </a:cubicBezTo>
                <a:cubicBezTo>
                  <a:pt x="28021" y="3025"/>
                  <a:pt x="28520" y="2574"/>
                  <a:pt x="28623" y="2368"/>
                </a:cubicBezTo>
                <a:cubicBezTo>
                  <a:pt x="28725" y="2163"/>
                  <a:pt x="29050" y="2181"/>
                  <a:pt x="28999" y="1870"/>
                </a:cubicBezTo>
                <a:cubicBezTo>
                  <a:pt x="28947" y="1562"/>
                  <a:pt x="28777" y="1131"/>
                  <a:pt x="28691" y="961"/>
                </a:cubicBezTo>
                <a:cubicBezTo>
                  <a:pt x="28606" y="790"/>
                  <a:pt x="28845" y="0"/>
                  <a:pt x="288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6958358" y="126384"/>
            <a:ext cx="2076117" cy="2194915"/>
          </a:xfrm>
          <a:custGeom>
            <a:avLst/>
            <a:gdLst/>
            <a:ahLst/>
            <a:cxnLst/>
            <a:rect l="l" t="t" r="r" b="b"/>
            <a:pathLst>
              <a:path w="28049" h="29654" extrusionOk="0">
                <a:moveTo>
                  <a:pt x="1" y="0"/>
                </a:moveTo>
                <a:lnTo>
                  <a:pt x="1" y="29340"/>
                </a:lnTo>
                <a:cubicBezTo>
                  <a:pt x="602" y="29124"/>
                  <a:pt x="1378" y="28834"/>
                  <a:pt x="1559" y="28742"/>
                </a:cubicBezTo>
                <a:cubicBezTo>
                  <a:pt x="1577" y="28733"/>
                  <a:pt x="1599" y="28729"/>
                  <a:pt x="1626" y="28729"/>
                </a:cubicBezTo>
                <a:cubicBezTo>
                  <a:pt x="2028" y="28729"/>
                  <a:pt x="3420" y="29654"/>
                  <a:pt x="3796" y="29654"/>
                </a:cubicBezTo>
                <a:cubicBezTo>
                  <a:pt x="3836" y="29654"/>
                  <a:pt x="3865" y="29643"/>
                  <a:pt x="3879" y="29620"/>
                </a:cubicBezTo>
                <a:cubicBezTo>
                  <a:pt x="4030" y="29364"/>
                  <a:pt x="5321" y="28923"/>
                  <a:pt x="5731" y="28731"/>
                </a:cubicBezTo>
                <a:cubicBezTo>
                  <a:pt x="6142" y="28537"/>
                  <a:pt x="9695" y="28537"/>
                  <a:pt x="10006" y="28280"/>
                </a:cubicBezTo>
                <a:cubicBezTo>
                  <a:pt x="10314" y="28024"/>
                  <a:pt x="10314" y="25451"/>
                  <a:pt x="10731" y="24983"/>
                </a:cubicBezTo>
                <a:cubicBezTo>
                  <a:pt x="11141" y="24518"/>
                  <a:pt x="12224" y="23438"/>
                  <a:pt x="12583" y="23131"/>
                </a:cubicBezTo>
                <a:cubicBezTo>
                  <a:pt x="12942" y="22823"/>
                  <a:pt x="13714" y="22051"/>
                  <a:pt x="13977" y="22000"/>
                </a:cubicBezTo>
                <a:cubicBezTo>
                  <a:pt x="14237" y="21948"/>
                  <a:pt x="15313" y="21897"/>
                  <a:pt x="15829" y="21532"/>
                </a:cubicBezTo>
                <a:cubicBezTo>
                  <a:pt x="16345" y="21169"/>
                  <a:pt x="18043" y="20247"/>
                  <a:pt x="18662" y="19679"/>
                </a:cubicBezTo>
                <a:cubicBezTo>
                  <a:pt x="19280" y="19112"/>
                  <a:pt x="19793" y="18805"/>
                  <a:pt x="19844" y="18131"/>
                </a:cubicBezTo>
                <a:cubicBezTo>
                  <a:pt x="19895" y="17462"/>
                  <a:pt x="19537" y="14936"/>
                  <a:pt x="19844" y="13908"/>
                </a:cubicBezTo>
                <a:cubicBezTo>
                  <a:pt x="20152" y="12879"/>
                  <a:pt x="20152" y="11383"/>
                  <a:pt x="20463" y="11024"/>
                </a:cubicBezTo>
                <a:cubicBezTo>
                  <a:pt x="20770" y="10665"/>
                  <a:pt x="23658" y="8758"/>
                  <a:pt x="24016" y="8400"/>
                </a:cubicBezTo>
                <a:cubicBezTo>
                  <a:pt x="24375" y="8041"/>
                  <a:pt x="25872" y="7573"/>
                  <a:pt x="26285" y="7163"/>
                </a:cubicBezTo>
                <a:cubicBezTo>
                  <a:pt x="26696" y="6752"/>
                  <a:pt x="27160" y="5003"/>
                  <a:pt x="27109" y="3865"/>
                </a:cubicBezTo>
                <a:cubicBezTo>
                  <a:pt x="27058" y="2731"/>
                  <a:pt x="27731" y="1808"/>
                  <a:pt x="27936" y="1394"/>
                </a:cubicBezTo>
                <a:cubicBezTo>
                  <a:pt x="28049" y="1162"/>
                  <a:pt x="28038" y="516"/>
                  <a:pt x="27997" y="0"/>
                </a:cubicBez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134105" y="114304"/>
            <a:ext cx="4477370" cy="4912946"/>
          </a:xfrm>
          <a:custGeom>
            <a:avLst/>
            <a:gdLst/>
            <a:ahLst/>
            <a:cxnLst/>
            <a:rect l="l" t="t" r="r" b="b"/>
            <a:pathLst>
              <a:path w="32450" h="42636" extrusionOk="0">
                <a:moveTo>
                  <a:pt x="1029" y="0"/>
                </a:moveTo>
                <a:cubicBezTo>
                  <a:pt x="1029" y="0"/>
                  <a:pt x="120" y="585"/>
                  <a:pt x="137" y="704"/>
                </a:cubicBezTo>
                <a:cubicBezTo>
                  <a:pt x="155" y="824"/>
                  <a:pt x="240" y="1408"/>
                  <a:pt x="137" y="1579"/>
                </a:cubicBezTo>
                <a:cubicBezTo>
                  <a:pt x="35" y="1750"/>
                  <a:pt x="1" y="2283"/>
                  <a:pt x="1" y="2403"/>
                </a:cubicBezTo>
                <a:cubicBezTo>
                  <a:pt x="1" y="2522"/>
                  <a:pt x="411" y="2761"/>
                  <a:pt x="517" y="2813"/>
                </a:cubicBezTo>
                <a:cubicBezTo>
                  <a:pt x="619" y="2864"/>
                  <a:pt x="1289" y="3086"/>
                  <a:pt x="1426" y="3206"/>
                </a:cubicBezTo>
                <a:cubicBezTo>
                  <a:pt x="1562" y="3325"/>
                  <a:pt x="1699" y="3722"/>
                  <a:pt x="1767" y="3807"/>
                </a:cubicBezTo>
                <a:cubicBezTo>
                  <a:pt x="1836" y="3893"/>
                  <a:pt x="1836" y="4326"/>
                  <a:pt x="1887" y="4429"/>
                </a:cubicBezTo>
                <a:cubicBezTo>
                  <a:pt x="1938" y="4532"/>
                  <a:pt x="1836" y="5235"/>
                  <a:pt x="2007" y="5355"/>
                </a:cubicBezTo>
                <a:cubicBezTo>
                  <a:pt x="2177" y="5475"/>
                  <a:pt x="2492" y="5765"/>
                  <a:pt x="2594" y="5888"/>
                </a:cubicBezTo>
                <a:cubicBezTo>
                  <a:pt x="2697" y="6011"/>
                  <a:pt x="3264" y="6592"/>
                  <a:pt x="3213" y="6763"/>
                </a:cubicBezTo>
                <a:cubicBezTo>
                  <a:pt x="3162" y="6934"/>
                  <a:pt x="3288" y="7436"/>
                  <a:pt x="3216" y="7487"/>
                </a:cubicBezTo>
                <a:cubicBezTo>
                  <a:pt x="3145" y="7539"/>
                  <a:pt x="2338" y="7709"/>
                  <a:pt x="2218" y="8020"/>
                </a:cubicBezTo>
                <a:cubicBezTo>
                  <a:pt x="2099" y="8328"/>
                  <a:pt x="2270" y="8964"/>
                  <a:pt x="2253" y="9220"/>
                </a:cubicBezTo>
                <a:cubicBezTo>
                  <a:pt x="2236" y="9476"/>
                  <a:pt x="1979" y="10060"/>
                  <a:pt x="1945" y="10334"/>
                </a:cubicBezTo>
                <a:cubicBezTo>
                  <a:pt x="1911" y="10607"/>
                  <a:pt x="1979" y="10819"/>
                  <a:pt x="2031" y="10939"/>
                </a:cubicBezTo>
                <a:cubicBezTo>
                  <a:pt x="2082" y="11058"/>
                  <a:pt x="2803" y="11246"/>
                  <a:pt x="2786" y="11711"/>
                </a:cubicBezTo>
                <a:cubicBezTo>
                  <a:pt x="2769" y="12176"/>
                  <a:pt x="2236" y="12927"/>
                  <a:pt x="2253" y="13047"/>
                </a:cubicBezTo>
                <a:cubicBezTo>
                  <a:pt x="2270" y="13167"/>
                  <a:pt x="2509" y="14058"/>
                  <a:pt x="2560" y="14144"/>
                </a:cubicBezTo>
                <a:cubicBezTo>
                  <a:pt x="2611" y="14229"/>
                  <a:pt x="3059" y="14749"/>
                  <a:pt x="2851" y="14971"/>
                </a:cubicBezTo>
                <a:cubicBezTo>
                  <a:pt x="2646" y="15193"/>
                  <a:pt x="2646" y="15261"/>
                  <a:pt x="2782" y="15436"/>
                </a:cubicBezTo>
                <a:cubicBezTo>
                  <a:pt x="2919" y="15606"/>
                  <a:pt x="3725" y="15934"/>
                  <a:pt x="3760" y="16003"/>
                </a:cubicBezTo>
                <a:cubicBezTo>
                  <a:pt x="3794" y="16071"/>
                  <a:pt x="4241" y="16430"/>
                  <a:pt x="4344" y="16553"/>
                </a:cubicBezTo>
                <a:cubicBezTo>
                  <a:pt x="4446" y="16673"/>
                  <a:pt x="4686" y="16895"/>
                  <a:pt x="4634" y="17141"/>
                </a:cubicBezTo>
                <a:cubicBezTo>
                  <a:pt x="4583" y="17380"/>
                  <a:pt x="4481" y="18067"/>
                  <a:pt x="4566" y="18323"/>
                </a:cubicBezTo>
                <a:cubicBezTo>
                  <a:pt x="4651" y="18579"/>
                  <a:pt x="4839" y="18767"/>
                  <a:pt x="4839" y="18959"/>
                </a:cubicBezTo>
                <a:cubicBezTo>
                  <a:pt x="4839" y="19147"/>
                  <a:pt x="4856" y="19632"/>
                  <a:pt x="4839" y="19868"/>
                </a:cubicBezTo>
                <a:cubicBezTo>
                  <a:pt x="4822" y="20107"/>
                  <a:pt x="4891" y="20507"/>
                  <a:pt x="5010" y="20609"/>
                </a:cubicBezTo>
                <a:cubicBezTo>
                  <a:pt x="5130" y="20712"/>
                  <a:pt x="4754" y="21279"/>
                  <a:pt x="4942" y="21347"/>
                </a:cubicBezTo>
                <a:cubicBezTo>
                  <a:pt x="4998" y="21367"/>
                  <a:pt x="5081" y="21373"/>
                  <a:pt x="5176" y="21373"/>
                </a:cubicBezTo>
                <a:cubicBezTo>
                  <a:pt x="5278" y="21373"/>
                  <a:pt x="5392" y="21367"/>
                  <a:pt x="5502" y="21367"/>
                </a:cubicBezTo>
                <a:cubicBezTo>
                  <a:pt x="5638" y="21367"/>
                  <a:pt x="5767" y="21376"/>
                  <a:pt x="5854" y="21415"/>
                </a:cubicBezTo>
                <a:cubicBezTo>
                  <a:pt x="6076" y="21518"/>
                  <a:pt x="6299" y="21467"/>
                  <a:pt x="6404" y="21586"/>
                </a:cubicBezTo>
                <a:cubicBezTo>
                  <a:pt x="6507" y="21706"/>
                  <a:pt x="6609" y="21996"/>
                  <a:pt x="6644" y="22137"/>
                </a:cubicBezTo>
                <a:cubicBezTo>
                  <a:pt x="6678" y="22273"/>
                  <a:pt x="6951" y="22529"/>
                  <a:pt x="7054" y="22601"/>
                </a:cubicBezTo>
                <a:cubicBezTo>
                  <a:pt x="7156" y="22670"/>
                  <a:pt x="6814" y="23360"/>
                  <a:pt x="6985" y="23497"/>
                </a:cubicBezTo>
                <a:cubicBezTo>
                  <a:pt x="7156" y="23633"/>
                  <a:pt x="7536" y="23719"/>
                  <a:pt x="7655" y="23924"/>
                </a:cubicBezTo>
                <a:cubicBezTo>
                  <a:pt x="7775" y="24129"/>
                  <a:pt x="8099" y="24146"/>
                  <a:pt x="8154" y="24317"/>
                </a:cubicBezTo>
                <a:cubicBezTo>
                  <a:pt x="8205" y="24487"/>
                  <a:pt x="8410" y="24761"/>
                  <a:pt x="8444" y="24867"/>
                </a:cubicBezTo>
                <a:cubicBezTo>
                  <a:pt x="8479" y="24969"/>
                  <a:pt x="8496" y="25072"/>
                  <a:pt x="8444" y="25294"/>
                </a:cubicBezTo>
                <a:cubicBezTo>
                  <a:pt x="8393" y="25516"/>
                  <a:pt x="8479" y="25738"/>
                  <a:pt x="8581" y="25861"/>
                </a:cubicBezTo>
                <a:cubicBezTo>
                  <a:pt x="8684" y="25981"/>
                  <a:pt x="8974" y="25981"/>
                  <a:pt x="8940" y="26049"/>
                </a:cubicBezTo>
                <a:cubicBezTo>
                  <a:pt x="8906" y="26117"/>
                  <a:pt x="7997" y="26808"/>
                  <a:pt x="7826" y="26859"/>
                </a:cubicBezTo>
                <a:cubicBezTo>
                  <a:pt x="7655" y="26910"/>
                  <a:pt x="7310" y="27064"/>
                  <a:pt x="7190" y="27358"/>
                </a:cubicBezTo>
                <a:cubicBezTo>
                  <a:pt x="7071" y="27648"/>
                  <a:pt x="7190" y="27665"/>
                  <a:pt x="7037" y="27840"/>
                </a:cubicBezTo>
                <a:cubicBezTo>
                  <a:pt x="6883" y="28011"/>
                  <a:pt x="6678" y="28096"/>
                  <a:pt x="6521" y="28181"/>
                </a:cubicBezTo>
                <a:cubicBezTo>
                  <a:pt x="6367" y="28267"/>
                  <a:pt x="6001" y="28455"/>
                  <a:pt x="5882" y="28523"/>
                </a:cubicBezTo>
                <a:cubicBezTo>
                  <a:pt x="5762" y="28591"/>
                  <a:pt x="5417" y="28609"/>
                  <a:pt x="5246" y="28694"/>
                </a:cubicBezTo>
                <a:cubicBezTo>
                  <a:pt x="5075" y="28779"/>
                  <a:pt x="4679" y="29070"/>
                  <a:pt x="4645" y="29295"/>
                </a:cubicBezTo>
                <a:cubicBezTo>
                  <a:pt x="4610" y="29517"/>
                  <a:pt x="4388" y="29986"/>
                  <a:pt x="4235" y="30037"/>
                </a:cubicBezTo>
                <a:cubicBezTo>
                  <a:pt x="4081" y="30088"/>
                  <a:pt x="4217" y="30655"/>
                  <a:pt x="4337" y="30877"/>
                </a:cubicBezTo>
                <a:cubicBezTo>
                  <a:pt x="4457" y="31100"/>
                  <a:pt x="4730" y="31496"/>
                  <a:pt x="4713" y="31786"/>
                </a:cubicBezTo>
                <a:cubicBezTo>
                  <a:pt x="4696" y="32077"/>
                  <a:pt x="4593" y="32354"/>
                  <a:pt x="4679" y="32712"/>
                </a:cubicBezTo>
                <a:cubicBezTo>
                  <a:pt x="4764" y="33071"/>
                  <a:pt x="4371" y="33608"/>
                  <a:pt x="4354" y="33967"/>
                </a:cubicBezTo>
                <a:cubicBezTo>
                  <a:pt x="4337" y="34325"/>
                  <a:pt x="4423" y="34722"/>
                  <a:pt x="4081" y="35012"/>
                </a:cubicBezTo>
                <a:cubicBezTo>
                  <a:pt x="3739" y="35303"/>
                  <a:pt x="3876" y="35545"/>
                  <a:pt x="3739" y="35750"/>
                </a:cubicBezTo>
                <a:cubicBezTo>
                  <a:pt x="3602" y="35955"/>
                  <a:pt x="3346" y="35921"/>
                  <a:pt x="3329" y="36249"/>
                </a:cubicBezTo>
                <a:cubicBezTo>
                  <a:pt x="3312" y="36574"/>
                  <a:pt x="3295" y="36803"/>
                  <a:pt x="3227" y="36922"/>
                </a:cubicBezTo>
                <a:cubicBezTo>
                  <a:pt x="3158" y="37042"/>
                  <a:pt x="2902" y="37281"/>
                  <a:pt x="2902" y="37387"/>
                </a:cubicBezTo>
                <a:cubicBezTo>
                  <a:pt x="2902" y="37490"/>
                  <a:pt x="2232" y="37473"/>
                  <a:pt x="2078" y="37592"/>
                </a:cubicBezTo>
                <a:cubicBezTo>
                  <a:pt x="1925" y="37712"/>
                  <a:pt x="1771" y="38176"/>
                  <a:pt x="1839" y="38364"/>
                </a:cubicBezTo>
                <a:cubicBezTo>
                  <a:pt x="1908" y="38552"/>
                  <a:pt x="2061" y="38569"/>
                  <a:pt x="2061" y="38740"/>
                </a:cubicBezTo>
                <a:cubicBezTo>
                  <a:pt x="2061" y="38911"/>
                  <a:pt x="2526" y="38774"/>
                  <a:pt x="2266" y="39014"/>
                </a:cubicBezTo>
                <a:cubicBezTo>
                  <a:pt x="2010" y="39253"/>
                  <a:pt x="1747" y="39700"/>
                  <a:pt x="1713" y="39906"/>
                </a:cubicBezTo>
                <a:cubicBezTo>
                  <a:pt x="1679" y="40111"/>
                  <a:pt x="1491" y="40076"/>
                  <a:pt x="1354" y="40264"/>
                </a:cubicBezTo>
                <a:cubicBezTo>
                  <a:pt x="1217" y="40452"/>
                  <a:pt x="1012" y="40298"/>
                  <a:pt x="944" y="40538"/>
                </a:cubicBezTo>
                <a:cubicBezTo>
                  <a:pt x="876" y="40777"/>
                  <a:pt x="722" y="41450"/>
                  <a:pt x="756" y="41621"/>
                </a:cubicBezTo>
                <a:cubicBezTo>
                  <a:pt x="790" y="41792"/>
                  <a:pt x="1149" y="42065"/>
                  <a:pt x="1275" y="42120"/>
                </a:cubicBezTo>
                <a:cubicBezTo>
                  <a:pt x="1395" y="42171"/>
                  <a:pt x="1894" y="42636"/>
                  <a:pt x="1894" y="42636"/>
                </a:cubicBezTo>
                <a:lnTo>
                  <a:pt x="32450" y="42636"/>
                </a:lnTo>
                <a:lnTo>
                  <a:pt x="32450" y="130"/>
                </a:lnTo>
                <a:lnTo>
                  <a:pt x="10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CBE86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 rot="10800000">
            <a:off x="134103" y="122139"/>
            <a:ext cx="4335391" cy="4891744"/>
          </a:xfrm>
          <a:custGeom>
            <a:avLst/>
            <a:gdLst/>
            <a:ahLst/>
            <a:cxnLst/>
            <a:rect l="l" t="t" r="r" b="b"/>
            <a:pathLst>
              <a:path w="31421" h="42452" extrusionOk="0">
                <a:moveTo>
                  <a:pt x="1504" y="1"/>
                </a:moveTo>
                <a:cubicBezTo>
                  <a:pt x="848" y="582"/>
                  <a:pt x="0" y="1350"/>
                  <a:pt x="0" y="1446"/>
                </a:cubicBezTo>
                <a:cubicBezTo>
                  <a:pt x="0" y="1600"/>
                  <a:pt x="981" y="3196"/>
                  <a:pt x="1131" y="3503"/>
                </a:cubicBezTo>
                <a:cubicBezTo>
                  <a:pt x="1285" y="3814"/>
                  <a:pt x="1388" y="5102"/>
                  <a:pt x="1753" y="5461"/>
                </a:cubicBezTo>
                <a:cubicBezTo>
                  <a:pt x="2116" y="5820"/>
                  <a:pt x="2679" y="6746"/>
                  <a:pt x="2782" y="7159"/>
                </a:cubicBezTo>
                <a:cubicBezTo>
                  <a:pt x="2884" y="7570"/>
                  <a:pt x="1285" y="9736"/>
                  <a:pt x="1388" y="9941"/>
                </a:cubicBezTo>
                <a:cubicBezTo>
                  <a:pt x="1494" y="10146"/>
                  <a:pt x="2112" y="11277"/>
                  <a:pt x="2215" y="11540"/>
                </a:cubicBezTo>
                <a:cubicBezTo>
                  <a:pt x="2317" y="11800"/>
                  <a:pt x="2061" y="13700"/>
                  <a:pt x="2163" y="13857"/>
                </a:cubicBezTo>
                <a:cubicBezTo>
                  <a:pt x="2266" y="14011"/>
                  <a:pt x="4015" y="16587"/>
                  <a:pt x="4220" y="17001"/>
                </a:cubicBezTo>
                <a:cubicBezTo>
                  <a:pt x="4425" y="17411"/>
                  <a:pt x="4118" y="19885"/>
                  <a:pt x="4220" y="20090"/>
                </a:cubicBezTo>
                <a:cubicBezTo>
                  <a:pt x="4323" y="20295"/>
                  <a:pt x="5768" y="21272"/>
                  <a:pt x="5922" y="21484"/>
                </a:cubicBezTo>
                <a:cubicBezTo>
                  <a:pt x="6076" y="21689"/>
                  <a:pt x="7364" y="23801"/>
                  <a:pt x="7569" y="24057"/>
                </a:cubicBezTo>
                <a:cubicBezTo>
                  <a:pt x="7774" y="24313"/>
                  <a:pt x="8495" y="25554"/>
                  <a:pt x="8290" y="25810"/>
                </a:cubicBezTo>
                <a:cubicBezTo>
                  <a:pt x="8085" y="26066"/>
                  <a:pt x="6079" y="28130"/>
                  <a:pt x="5768" y="28387"/>
                </a:cubicBezTo>
                <a:cubicBezTo>
                  <a:pt x="5461" y="28643"/>
                  <a:pt x="3657" y="29569"/>
                  <a:pt x="3605" y="29931"/>
                </a:cubicBezTo>
                <a:cubicBezTo>
                  <a:pt x="3554" y="30293"/>
                  <a:pt x="4207" y="32251"/>
                  <a:pt x="4166" y="32815"/>
                </a:cubicBezTo>
                <a:cubicBezTo>
                  <a:pt x="4121" y="33382"/>
                  <a:pt x="3349" y="35340"/>
                  <a:pt x="3093" y="36010"/>
                </a:cubicBezTo>
                <a:cubicBezTo>
                  <a:pt x="2837" y="36680"/>
                  <a:pt x="1962" y="37914"/>
                  <a:pt x="1910" y="38330"/>
                </a:cubicBezTo>
                <a:cubicBezTo>
                  <a:pt x="1859" y="38740"/>
                  <a:pt x="1500" y="39359"/>
                  <a:pt x="1087" y="39772"/>
                </a:cubicBezTo>
                <a:cubicBezTo>
                  <a:pt x="677" y="40182"/>
                  <a:pt x="315" y="41320"/>
                  <a:pt x="468" y="41372"/>
                </a:cubicBezTo>
                <a:cubicBezTo>
                  <a:pt x="564" y="41406"/>
                  <a:pt x="1056" y="42021"/>
                  <a:pt x="1388" y="42451"/>
                </a:cubicBezTo>
                <a:lnTo>
                  <a:pt x="31421" y="42451"/>
                </a:lnTo>
                <a:lnTo>
                  <a:pt x="31421" y="14"/>
                </a:lnTo>
                <a:lnTo>
                  <a:pt x="1504" y="14"/>
                </a:lnTo>
                <a:lnTo>
                  <a:pt x="1504" y="1"/>
                </a:ln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CBE86"/>
              </a:solidFill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169750" y="1324875"/>
            <a:ext cx="4253100" cy="21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169750" y="3440550"/>
            <a:ext cx="4151700" cy="5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16;p2"/>
          <p:cNvGrpSpPr/>
          <p:nvPr/>
        </p:nvGrpSpPr>
        <p:grpSpPr>
          <a:xfrm>
            <a:off x="185420" y="2993415"/>
            <a:ext cx="533907" cy="447130"/>
            <a:chOff x="114295" y="3014615"/>
            <a:chExt cx="533907" cy="447130"/>
          </a:xfrm>
        </p:grpSpPr>
        <p:sp>
          <p:nvSpPr>
            <p:cNvPr id="17" name="Google Shape;17;p2"/>
            <p:cNvSpPr/>
            <p:nvPr/>
          </p:nvSpPr>
          <p:spPr>
            <a:xfrm rot="-1018026">
              <a:off x="152133" y="3074345"/>
              <a:ext cx="458231" cy="327670"/>
            </a:xfrm>
            <a:custGeom>
              <a:avLst/>
              <a:gdLst/>
              <a:ahLst/>
              <a:cxnLst/>
              <a:rect l="l" t="t" r="r" b="b"/>
              <a:pathLst>
                <a:path w="12477" h="8922" extrusionOk="0">
                  <a:moveTo>
                    <a:pt x="8455" y="1"/>
                  </a:moveTo>
                  <a:cubicBezTo>
                    <a:pt x="8159" y="1"/>
                    <a:pt x="7865" y="56"/>
                    <a:pt x="7587" y="159"/>
                  </a:cubicBezTo>
                  <a:cubicBezTo>
                    <a:pt x="6790" y="449"/>
                    <a:pt x="6141" y="1147"/>
                    <a:pt x="5861" y="1939"/>
                  </a:cubicBezTo>
                  <a:cubicBezTo>
                    <a:pt x="5352" y="1365"/>
                    <a:pt x="4603" y="1000"/>
                    <a:pt x="3831" y="979"/>
                  </a:cubicBezTo>
                  <a:cubicBezTo>
                    <a:pt x="3810" y="979"/>
                    <a:pt x="3789" y="978"/>
                    <a:pt x="3767" y="978"/>
                  </a:cubicBezTo>
                  <a:cubicBezTo>
                    <a:pt x="2856" y="978"/>
                    <a:pt x="2023" y="1479"/>
                    <a:pt x="1542" y="2247"/>
                  </a:cubicBezTo>
                  <a:cubicBezTo>
                    <a:pt x="1306" y="2623"/>
                    <a:pt x="1156" y="3067"/>
                    <a:pt x="1156" y="3518"/>
                  </a:cubicBezTo>
                  <a:cubicBezTo>
                    <a:pt x="1152" y="4048"/>
                    <a:pt x="1333" y="4550"/>
                    <a:pt x="1596" y="4998"/>
                  </a:cubicBezTo>
                  <a:cubicBezTo>
                    <a:pt x="1856" y="5449"/>
                    <a:pt x="2187" y="5849"/>
                    <a:pt x="2563" y="6204"/>
                  </a:cubicBezTo>
                  <a:cubicBezTo>
                    <a:pt x="2307" y="6327"/>
                    <a:pt x="2061" y="6484"/>
                    <a:pt x="1849" y="6672"/>
                  </a:cubicBezTo>
                  <a:cubicBezTo>
                    <a:pt x="1846" y="6672"/>
                    <a:pt x="1839" y="6669"/>
                    <a:pt x="1832" y="6669"/>
                  </a:cubicBezTo>
                  <a:cubicBezTo>
                    <a:pt x="1589" y="6628"/>
                    <a:pt x="1350" y="6580"/>
                    <a:pt x="1104" y="6535"/>
                  </a:cubicBezTo>
                  <a:cubicBezTo>
                    <a:pt x="1100" y="6535"/>
                    <a:pt x="1096" y="6534"/>
                    <a:pt x="1092" y="6534"/>
                  </a:cubicBezTo>
                  <a:cubicBezTo>
                    <a:pt x="1049" y="6534"/>
                    <a:pt x="992" y="6565"/>
                    <a:pt x="961" y="6587"/>
                  </a:cubicBezTo>
                  <a:cubicBezTo>
                    <a:pt x="916" y="6621"/>
                    <a:pt x="872" y="6672"/>
                    <a:pt x="858" y="6730"/>
                  </a:cubicBezTo>
                  <a:cubicBezTo>
                    <a:pt x="845" y="6771"/>
                    <a:pt x="838" y="6826"/>
                    <a:pt x="862" y="6870"/>
                  </a:cubicBezTo>
                  <a:cubicBezTo>
                    <a:pt x="889" y="6911"/>
                    <a:pt x="923" y="6928"/>
                    <a:pt x="968" y="6939"/>
                  </a:cubicBezTo>
                  <a:cubicBezTo>
                    <a:pt x="1145" y="6973"/>
                    <a:pt x="1323" y="7004"/>
                    <a:pt x="1497" y="7038"/>
                  </a:cubicBezTo>
                  <a:cubicBezTo>
                    <a:pt x="1453" y="7096"/>
                    <a:pt x="1405" y="7157"/>
                    <a:pt x="1361" y="7215"/>
                  </a:cubicBezTo>
                  <a:cubicBezTo>
                    <a:pt x="1346" y="7215"/>
                    <a:pt x="1331" y="7215"/>
                    <a:pt x="1316" y="7215"/>
                  </a:cubicBezTo>
                  <a:cubicBezTo>
                    <a:pt x="927" y="7215"/>
                    <a:pt x="540" y="7300"/>
                    <a:pt x="182" y="7455"/>
                  </a:cubicBezTo>
                  <a:cubicBezTo>
                    <a:pt x="93" y="7499"/>
                    <a:pt x="1" y="7619"/>
                    <a:pt x="21" y="7725"/>
                  </a:cubicBezTo>
                  <a:cubicBezTo>
                    <a:pt x="38" y="7798"/>
                    <a:pt x="93" y="7831"/>
                    <a:pt x="156" y="7831"/>
                  </a:cubicBezTo>
                  <a:cubicBezTo>
                    <a:pt x="183" y="7831"/>
                    <a:pt x="212" y="7825"/>
                    <a:pt x="240" y="7813"/>
                  </a:cubicBezTo>
                  <a:cubicBezTo>
                    <a:pt x="281" y="7796"/>
                    <a:pt x="325" y="7776"/>
                    <a:pt x="366" y="7759"/>
                  </a:cubicBezTo>
                  <a:cubicBezTo>
                    <a:pt x="383" y="7755"/>
                    <a:pt x="400" y="7745"/>
                    <a:pt x="414" y="7742"/>
                  </a:cubicBezTo>
                  <a:cubicBezTo>
                    <a:pt x="411" y="7742"/>
                    <a:pt x="462" y="7725"/>
                    <a:pt x="465" y="7725"/>
                  </a:cubicBezTo>
                  <a:cubicBezTo>
                    <a:pt x="547" y="7697"/>
                    <a:pt x="633" y="7677"/>
                    <a:pt x="718" y="7660"/>
                  </a:cubicBezTo>
                  <a:cubicBezTo>
                    <a:pt x="797" y="7643"/>
                    <a:pt x="882" y="7629"/>
                    <a:pt x="968" y="7622"/>
                  </a:cubicBezTo>
                  <a:cubicBezTo>
                    <a:pt x="974" y="7622"/>
                    <a:pt x="1009" y="7619"/>
                    <a:pt x="1015" y="7619"/>
                  </a:cubicBezTo>
                  <a:cubicBezTo>
                    <a:pt x="1036" y="7619"/>
                    <a:pt x="1063" y="7612"/>
                    <a:pt x="1084" y="7612"/>
                  </a:cubicBezTo>
                  <a:lnTo>
                    <a:pt x="1152" y="7612"/>
                  </a:lnTo>
                  <a:cubicBezTo>
                    <a:pt x="1152" y="7643"/>
                    <a:pt x="1162" y="7673"/>
                    <a:pt x="1173" y="7694"/>
                  </a:cubicBezTo>
                  <a:cubicBezTo>
                    <a:pt x="1224" y="8049"/>
                    <a:pt x="1234" y="8405"/>
                    <a:pt x="1203" y="8763"/>
                  </a:cubicBezTo>
                  <a:cubicBezTo>
                    <a:pt x="1197" y="8848"/>
                    <a:pt x="1255" y="8921"/>
                    <a:pt x="1339" y="8921"/>
                  </a:cubicBezTo>
                  <a:cubicBezTo>
                    <a:pt x="1350" y="8921"/>
                    <a:pt x="1362" y="8920"/>
                    <a:pt x="1374" y="8917"/>
                  </a:cubicBezTo>
                  <a:cubicBezTo>
                    <a:pt x="1480" y="8890"/>
                    <a:pt x="1576" y="8791"/>
                    <a:pt x="1589" y="8681"/>
                  </a:cubicBezTo>
                  <a:cubicBezTo>
                    <a:pt x="1624" y="8292"/>
                    <a:pt x="1613" y="7899"/>
                    <a:pt x="1559" y="7516"/>
                  </a:cubicBezTo>
                  <a:cubicBezTo>
                    <a:pt x="1579" y="7475"/>
                    <a:pt x="1607" y="7441"/>
                    <a:pt x="1627" y="7407"/>
                  </a:cubicBezTo>
                  <a:cubicBezTo>
                    <a:pt x="1641" y="7390"/>
                    <a:pt x="1651" y="7373"/>
                    <a:pt x="1665" y="7352"/>
                  </a:cubicBezTo>
                  <a:cubicBezTo>
                    <a:pt x="1668" y="7349"/>
                    <a:pt x="1668" y="7349"/>
                    <a:pt x="1668" y="7345"/>
                  </a:cubicBezTo>
                  <a:cubicBezTo>
                    <a:pt x="1668" y="7345"/>
                    <a:pt x="1668" y="7338"/>
                    <a:pt x="1675" y="7338"/>
                  </a:cubicBezTo>
                  <a:cubicBezTo>
                    <a:pt x="1699" y="7311"/>
                    <a:pt x="1719" y="7277"/>
                    <a:pt x="1747" y="7246"/>
                  </a:cubicBezTo>
                  <a:cubicBezTo>
                    <a:pt x="1764" y="7226"/>
                    <a:pt x="1781" y="7209"/>
                    <a:pt x="1798" y="7185"/>
                  </a:cubicBezTo>
                  <a:cubicBezTo>
                    <a:pt x="1846" y="7263"/>
                    <a:pt x="1883" y="7345"/>
                    <a:pt x="1914" y="7431"/>
                  </a:cubicBezTo>
                  <a:cubicBezTo>
                    <a:pt x="1941" y="7523"/>
                    <a:pt x="1955" y="7622"/>
                    <a:pt x="1959" y="7725"/>
                  </a:cubicBezTo>
                  <a:cubicBezTo>
                    <a:pt x="1959" y="7766"/>
                    <a:pt x="2000" y="7810"/>
                    <a:pt x="2037" y="7824"/>
                  </a:cubicBezTo>
                  <a:cubicBezTo>
                    <a:pt x="2052" y="7830"/>
                    <a:pt x="2068" y="7832"/>
                    <a:pt x="2086" y="7832"/>
                  </a:cubicBezTo>
                  <a:cubicBezTo>
                    <a:pt x="2118" y="7832"/>
                    <a:pt x="2153" y="7823"/>
                    <a:pt x="2177" y="7810"/>
                  </a:cubicBezTo>
                  <a:cubicBezTo>
                    <a:pt x="2280" y="7759"/>
                    <a:pt x="2345" y="7656"/>
                    <a:pt x="2341" y="7540"/>
                  </a:cubicBezTo>
                  <a:cubicBezTo>
                    <a:pt x="2331" y="7301"/>
                    <a:pt x="2249" y="7072"/>
                    <a:pt x="2119" y="6870"/>
                  </a:cubicBezTo>
                  <a:cubicBezTo>
                    <a:pt x="2160" y="6836"/>
                    <a:pt x="2198" y="6805"/>
                    <a:pt x="2242" y="6775"/>
                  </a:cubicBezTo>
                  <a:cubicBezTo>
                    <a:pt x="2273" y="6754"/>
                    <a:pt x="2300" y="6734"/>
                    <a:pt x="2331" y="6716"/>
                  </a:cubicBezTo>
                  <a:cubicBezTo>
                    <a:pt x="2348" y="6703"/>
                    <a:pt x="2369" y="6689"/>
                    <a:pt x="2386" y="6682"/>
                  </a:cubicBezTo>
                  <a:cubicBezTo>
                    <a:pt x="2396" y="6679"/>
                    <a:pt x="2399" y="6672"/>
                    <a:pt x="2399" y="6672"/>
                  </a:cubicBezTo>
                  <a:cubicBezTo>
                    <a:pt x="2403" y="6672"/>
                    <a:pt x="2403" y="6669"/>
                    <a:pt x="2413" y="6665"/>
                  </a:cubicBezTo>
                  <a:cubicBezTo>
                    <a:pt x="2553" y="6583"/>
                    <a:pt x="2693" y="6515"/>
                    <a:pt x="2844" y="6460"/>
                  </a:cubicBezTo>
                  <a:cubicBezTo>
                    <a:pt x="2844" y="6460"/>
                    <a:pt x="2847" y="6460"/>
                    <a:pt x="2847" y="6457"/>
                  </a:cubicBezTo>
                  <a:cubicBezTo>
                    <a:pt x="3076" y="6645"/>
                    <a:pt x="3319" y="6816"/>
                    <a:pt x="3571" y="6969"/>
                  </a:cubicBezTo>
                  <a:cubicBezTo>
                    <a:pt x="4357" y="7448"/>
                    <a:pt x="5256" y="7742"/>
                    <a:pt x="6175" y="7810"/>
                  </a:cubicBezTo>
                  <a:cubicBezTo>
                    <a:pt x="6291" y="7817"/>
                    <a:pt x="6408" y="7824"/>
                    <a:pt x="6520" y="7824"/>
                  </a:cubicBezTo>
                  <a:cubicBezTo>
                    <a:pt x="6633" y="7824"/>
                    <a:pt x="6736" y="7738"/>
                    <a:pt x="6770" y="7636"/>
                  </a:cubicBezTo>
                  <a:cubicBezTo>
                    <a:pt x="6801" y="7550"/>
                    <a:pt x="6770" y="7431"/>
                    <a:pt x="6657" y="7424"/>
                  </a:cubicBezTo>
                  <a:cubicBezTo>
                    <a:pt x="5786" y="7414"/>
                    <a:pt x="4938" y="7191"/>
                    <a:pt x="4163" y="6792"/>
                  </a:cubicBezTo>
                  <a:cubicBezTo>
                    <a:pt x="3404" y="6399"/>
                    <a:pt x="2721" y="5828"/>
                    <a:pt x="2215" y="5141"/>
                  </a:cubicBezTo>
                  <a:cubicBezTo>
                    <a:pt x="1938" y="4755"/>
                    <a:pt x="1692" y="4328"/>
                    <a:pt x="1589" y="3860"/>
                  </a:cubicBezTo>
                  <a:cubicBezTo>
                    <a:pt x="1538" y="3638"/>
                    <a:pt x="1525" y="3439"/>
                    <a:pt x="1545" y="3228"/>
                  </a:cubicBezTo>
                  <a:cubicBezTo>
                    <a:pt x="1548" y="3180"/>
                    <a:pt x="1559" y="3132"/>
                    <a:pt x="1566" y="3091"/>
                  </a:cubicBezTo>
                  <a:cubicBezTo>
                    <a:pt x="1572" y="3064"/>
                    <a:pt x="1576" y="3040"/>
                    <a:pt x="1583" y="3012"/>
                  </a:cubicBezTo>
                  <a:cubicBezTo>
                    <a:pt x="1583" y="3012"/>
                    <a:pt x="1583" y="3005"/>
                    <a:pt x="1589" y="2999"/>
                  </a:cubicBezTo>
                  <a:cubicBezTo>
                    <a:pt x="1589" y="2992"/>
                    <a:pt x="1596" y="2971"/>
                    <a:pt x="1596" y="2964"/>
                  </a:cubicBezTo>
                  <a:cubicBezTo>
                    <a:pt x="1624" y="2869"/>
                    <a:pt x="1651" y="2773"/>
                    <a:pt x="1692" y="2681"/>
                  </a:cubicBezTo>
                  <a:cubicBezTo>
                    <a:pt x="1699" y="2654"/>
                    <a:pt x="1713" y="2630"/>
                    <a:pt x="1719" y="2606"/>
                  </a:cubicBezTo>
                  <a:cubicBezTo>
                    <a:pt x="1719" y="2606"/>
                    <a:pt x="1726" y="2602"/>
                    <a:pt x="1726" y="2599"/>
                  </a:cubicBezTo>
                  <a:cubicBezTo>
                    <a:pt x="1730" y="2589"/>
                    <a:pt x="1733" y="2578"/>
                    <a:pt x="1736" y="2578"/>
                  </a:cubicBezTo>
                  <a:lnTo>
                    <a:pt x="1815" y="2435"/>
                  </a:lnTo>
                  <a:cubicBezTo>
                    <a:pt x="1839" y="2394"/>
                    <a:pt x="1863" y="2356"/>
                    <a:pt x="1887" y="2315"/>
                  </a:cubicBezTo>
                  <a:cubicBezTo>
                    <a:pt x="1900" y="2295"/>
                    <a:pt x="1914" y="2278"/>
                    <a:pt x="1924" y="2257"/>
                  </a:cubicBezTo>
                  <a:cubicBezTo>
                    <a:pt x="1930" y="2248"/>
                    <a:pt x="1934" y="2244"/>
                    <a:pt x="1937" y="2239"/>
                  </a:cubicBezTo>
                  <a:lnTo>
                    <a:pt x="1937" y="2239"/>
                  </a:lnTo>
                  <a:cubicBezTo>
                    <a:pt x="1938" y="2239"/>
                    <a:pt x="1952" y="2221"/>
                    <a:pt x="1955" y="2213"/>
                  </a:cubicBezTo>
                  <a:cubicBezTo>
                    <a:pt x="2020" y="2134"/>
                    <a:pt x="2088" y="2052"/>
                    <a:pt x="2160" y="1980"/>
                  </a:cubicBezTo>
                  <a:lnTo>
                    <a:pt x="2211" y="1929"/>
                  </a:lnTo>
                  <a:lnTo>
                    <a:pt x="2222" y="1919"/>
                  </a:lnTo>
                  <a:lnTo>
                    <a:pt x="2232" y="1905"/>
                  </a:lnTo>
                  <a:cubicBezTo>
                    <a:pt x="2276" y="1871"/>
                    <a:pt x="2314" y="1837"/>
                    <a:pt x="2358" y="1803"/>
                  </a:cubicBezTo>
                  <a:cubicBezTo>
                    <a:pt x="2396" y="1775"/>
                    <a:pt x="2434" y="1748"/>
                    <a:pt x="2471" y="1724"/>
                  </a:cubicBezTo>
                  <a:cubicBezTo>
                    <a:pt x="2495" y="1707"/>
                    <a:pt x="2516" y="1693"/>
                    <a:pt x="2539" y="1680"/>
                  </a:cubicBezTo>
                  <a:cubicBezTo>
                    <a:pt x="2550" y="1676"/>
                    <a:pt x="2557" y="1666"/>
                    <a:pt x="2567" y="1663"/>
                  </a:cubicBezTo>
                  <a:cubicBezTo>
                    <a:pt x="2567" y="1663"/>
                    <a:pt x="2570" y="1663"/>
                    <a:pt x="2570" y="1659"/>
                  </a:cubicBezTo>
                  <a:cubicBezTo>
                    <a:pt x="2574" y="1659"/>
                    <a:pt x="2574" y="1656"/>
                    <a:pt x="2580" y="1656"/>
                  </a:cubicBezTo>
                  <a:cubicBezTo>
                    <a:pt x="2669" y="1608"/>
                    <a:pt x="2758" y="1560"/>
                    <a:pt x="2847" y="1522"/>
                  </a:cubicBezTo>
                  <a:cubicBezTo>
                    <a:pt x="2943" y="1485"/>
                    <a:pt x="3001" y="1461"/>
                    <a:pt x="3117" y="1437"/>
                  </a:cubicBezTo>
                  <a:cubicBezTo>
                    <a:pt x="3216" y="1410"/>
                    <a:pt x="3315" y="1393"/>
                    <a:pt x="3418" y="1386"/>
                  </a:cubicBezTo>
                  <a:lnTo>
                    <a:pt x="3428" y="1386"/>
                  </a:lnTo>
                  <a:cubicBezTo>
                    <a:pt x="3438" y="1386"/>
                    <a:pt x="3452" y="1386"/>
                    <a:pt x="3459" y="1382"/>
                  </a:cubicBezTo>
                  <a:cubicBezTo>
                    <a:pt x="3486" y="1382"/>
                    <a:pt x="3513" y="1376"/>
                    <a:pt x="3541" y="1376"/>
                  </a:cubicBezTo>
                  <a:lnTo>
                    <a:pt x="3701" y="1376"/>
                  </a:lnTo>
                  <a:cubicBezTo>
                    <a:pt x="3804" y="1382"/>
                    <a:pt x="3903" y="1389"/>
                    <a:pt x="4005" y="1406"/>
                  </a:cubicBezTo>
                  <a:cubicBezTo>
                    <a:pt x="4190" y="1437"/>
                    <a:pt x="4385" y="1492"/>
                    <a:pt x="4566" y="1563"/>
                  </a:cubicBezTo>
                  <a:cubicBezTo>
                    <a:pt x="4945" y="1717"/>
                    <a:pt x="5280" y="1953"/>
                    <a:pt x="5553" y="2261"/>
                  </a:cubicBezTo>
                  <a:cubicBezTo>
                    <a:pt x="5622" y="2339"/>
                    <a:pt x="5666" y="2401"/>
                    <a:pt x="5724" y="2483"/>
                  </a:cubicBezTo>
                  <a:lnTo>
                    <a:pt x="5728" y="2486"/>
                  </a:lnTo>
                  <a:cubicBezTo>
                    <a:pt x="5718" y="2571"/>
                    <a:pt x="5785" y="2632"/>
                    <a:pt x="5868" y="2632"/>
                  </a:cubicBezTo>
                  <a:cubicBezTo>
                    <a:pt x="5878" y="2632"/>
                    <a:pt x="5888" y="2631"/>
                    <a:pt x="5898" y="2630"/>
                  </a:cubicBezTo>
                  <a:cubicBezTo>
                    <a:pt x="6008" y="2606"/>
                    <a:pt x="6093" y="2500"/>
                    <a:pt x="6110" y="2394"/>
                  </a:cubicBezTo>
                  <a:cubicBezTo>
                    <a:pt x="6141" y="2206"/>
                    <a:pt x="6192" y="2025"/>
                    <a:pt x="6274" y="1827"/>
                  </a:cubicBezTo>
                  <a:cubicBezTo>
                    <a:pt x="6281" y="1803"/>
                    <a:pt x="6291" y="1782"/>
                    <a:pt x="6305" y="1762"/>
                  </a:cubicBezTo>
                  <a:lnTo>
                    <a:pt x="6305" y="1758"/>
                  </a:lnTo>
                  <a:cubicBezTo>
                    <a:pt x="6309" y="1745"/>
                    <a:pt x="6315" y="1731"/>
                    <a:pt x="6322" y="1724"/>
                  </a:cubicBezTo>
                  <a:lnTo>
                    <a:pt x="6397" y="1581"/>
                  </a:lnTo>
                  <a:lnTo>
                    <a:pt x="6476" y="1454"/>
                  </a:lnTo>
                  <a:cubicBezTo>
                    <a:pt x="6486" y="1434"/>
                    <a:pt x="6500" y="1417"/>
                    <a:pt x="6514" y="1393"/>
                  </a:cubicBezTo>
                  <a:cubicBezTo>
                    <a:pt x="6520" y="1382"/>
                    <a:pt x="6531" y="1372"/>
                    <a:pt x="6534" y="1358"/>
                  </a:cubicBezTo>
                  <a:cubicBezTo>
                    <a:pt x="6537" y="1355"/>
                    <a:pt x="6544" y="1348"/>
                    <a:pt x="6548" y="1341"/>
                  </a:cubicBezTo>
                  <a:cubicBezTo>
                    <a:pt x="6606" y="1266"/>
                    <a:pt x="6667" y="1188"/>
                    <a:pt x="6736" y="1119"/>
                  </a:cubicBezTo>
                  <a:cubicBezTo>
                    <a:pt x="6770" y="1082"/>
                    <a:pt x="6804" y="1047"/>
                    <a:pt x="6842" y="1013"/>
                  </a:cubicBezTo>
                  <a:cubicBezTo>
                    <a:pt x="6851" y="1007"/>
                    <a:pt x="6873" y="982"/>
                    <a:pt x="6876" y="982"/>
                  </a:cubicBezTo>
                  <a:cubicBezTo>
                    <a:pt x="6876" y="982"/>
                    <a:pt x="6876" y="982"/>
                    <a:pt x="6876" y="983"/>
                  </a:cubicBezTo>
                  <a:cubicBezTo>
                    <a:pt x="6893" y="965"/>
                    <a:pt x="6913" y="948"/>
                    <a:pt x="6930" y="931"/>
                  </a:cubicBezTo>
                  <a:cubicBezTo>
                    <a:pt x="7009" y="863"/>
                    <a:pt x="7094" y="805"/>
                    <a:pt x="7180" y="750"/>
                  </a:cubicBezTo>
                  <a:cubicBezTo>
                    <a:pt x="7197" y="737"/>
                    <a:pt x="7217" y="723"/>
                    <a:pt x="7235" y="709"/>
                  </a:cubicBezTo>
                  <a:cubicBezTo>
                    <a:pt x="7238" y="709"/>
                    <a:pt x="7269" y="692"/>
                    <a:pt x="7272" y="689"/>
                  </a:cubicBezTo>
                  <a:cubicBezTo>
                    <a:pt x="7320" y="665"/>
                    <a:pt x="7368" y="637"/>
                    <a:pt x="7416" y="617"/>
                  </a:cubicBezTo>
                  <a:cubicBezTo>
                    <a:pt x="7457" y="596"/>
                    <a:pt x="7505" y="572"/>
                    <a:pt x="7552" y="555"/>
                  </a:cubicBezTo>
                  <a:lnTo>
                    <a:pt x="7614" y="531"/>
                  </a:lnTo>
                  <a:lnTo>
                    <a:pt x="7655" y="518"/>
                  </a:lnTo>
                  <a:cubicBezTo>
                    <a:pt x="7658" y="518"/>
                    <a:pt x="7658" y="514"/>
                    <a:pt x="7662" y="514"/>
                  </a:cubicBezTo>
                  <a:cubicBezTo>
                    <a:pt x="7665" y="514"/>
                    <a:pt x="7665" y="514"/>
                    <a:pt x="7672" y="511"/>
                  </a:cubicBezTo>
                  <a:cubicBezTo>
                    <a:pt x="7764" y="480"/>
                    <a:pt x="7863" y="453"/>
                    <a:pt x="7962" y="436"/>
                  </a:cubicBezTo>
                  <a:cubicBezTo>
                    <a:pt x="8082" y="414"/>
                    <a:pt x="8194" y="404"/>
                    <a:pt x="8311" y="404"/>
                  </a:cubicBezTo>
                  <a:cubicBezTo>
                    <a:pt x="8382" y="404"/>
                    <a:pt x="8455" y="408"/>
                    <a:pt x="8533" y="415"/>
                  </a:cubicBezTo>
                  <a:cubicBezTo>
                    <a:pt x="8906" y="449"/>
                    <a:pt x="9302" y="596"/>
                    <a:pt x="9609" y="808"/>
                  </a:cubicBezTo>
                  <a:cubicBezTo>
                    <a:pt x="9938" y="1034"/>
                    <a:pt x="10194" y="1321"/>
                    <a:pt x="10358" y="1680"/>
                  </a:cubicBezTo>
                  <a:cubicBezTo>
                    <a:pt x="10501" y="2001"/>
                    <a:pt x="10549" y="2349"/>
                    <a:pt x="10546" y="2705"/>
                  </a:cubicBezTo>
                  <a:cubicBezTo>
                    <a:pt x="10170" y="2835"/>
                    <a:pt x="9808" y="2988"/>
                    <a:pt x="9452" y="3169"/>
                  </a:cubicBezTo>
                  <a:cubicBezTo>
                    <a:pt x="9435" y="3077"/>
                    <a:pt x="9425" y="2988"/>
                    <a:pt x="9422" y="2893"/>
                  </a:cubicBezTo>
                  <a:cubicBezTo>
                    <a:pt x="9422" y="2852"/>
                    <a:pt x="9384" y="2807"/>
                    <a:pt x="9346" y="2794"/>
                  </a:cubicBezTo>
                  <a:cubicBezTo>
                    <a:pt x="9331" y="2788"/>
                    <a:pt x="9313" y="2785"/>
                    <a:pt x="9296" y="2785"/>
                  </a:cubicBezTo>
                  <a:cubicBezTo>
                    <a:pt x="9263" y="2785"/>
                    <a:pt x="9229" y="2794"/>
                    <a:pt x="9203" y="2807"/>
                  </a:cubicBezTo>
                  <a:cubicBezTo>
                    <a:pt x="9100" y="2859"/>
                    <a:pt x="9039" y="2961"/>
                    <a:pt x="9042" y="3077"/>
                  </a:cubicBezTo>
                  <a:cubicBezTo>
                    <a:pt x="9049" y="3375"/>
                    <a:pt x="9131" y="3675"/>
                    <a:pt x="9264" y="3938"/>
                  </a:cubicBezTo>
                  <a:cubicBezTo>
                    <a:pt x="9288" y="3987"/>
                    <a:pt x="9332" y="4006"/>
                    <a:pt x="9380" y="4006"/>
                  </a:cubicBezTo>
                  <a:cubicBezTo>
                    <a:pt x="9430" y="4006"/>
                    <a:pt x="9482" y="3985"/>
                    <a:pt x="9517" y="3955"/>
                  </a:cubicBezTo>
                  <a:cubicBezTo>
                    <a:pt x="9592" y="3894"/>
                    <a:pt x="9664" y="3778"/>
                    <a:pt x="9620" y="3675"/>
                  </a:cubicBezTo>
                  <a:cubicBezTo>
                    <a:pt x="9592" y="3621"/>
                    <a:pt x="9568" y="3569"/>
                    <a:pt x="9545" y="3511"/>
                  </a:cubicBezTo>
                  <a:cubicBezTo>
                    <a:pt x="9862" y="3351"/>
                    <a:pt x="10187" y="3214"/>
                    <a:pt x="10518" y="3098"/>
                  </a:cubicBezTo>
                  <a:lnTo>
                    <a:pt x="10518" y="3098"/>
                  </a:lnTo>
                  <a:cubicBezTo>
                    <a:pt x="10518" y="3115"/>
                    <a:pt x="10515" y="3132"/>
                    <a:pt x="10515" y="3152"/>
                  </a:cubicBezTo>
                  <a:cubicBezTo>
                    <a:pt x="10460" y="3593"/>
                    <a:pt x="10361" y="3986"/>
                    <a:pt x="10194" y="4410"/>
                  </a:cubicBezTo>
                  <a:cubicBezTo>
                    <a:pt x="10156" y="4509"/>
                    <a:pt x="10119" y="4605"/>
                    <a:pt x="10071" y="4700"/>
                  </a:cubicBezTo>
                  <a:cubicBezTo>
                    <a:pt x="10068" y="4711"/>
                    <a:pt x="10061" y="4720"/>
                    <a:pt x="10056" y="4730"/>
                  </a:cubicBezTo>
                  <a:lnTo>
                    <a:pt x="10056" y="4730"/>
                  </a:lnTo>
                  <a:cubicBezTo>
                    <a:pt x="10055" y="4733"/>
                    <a:pt x="10053" y="4737"/>
                    <a:pt x="10050" y="4741"/>
                  </a:cubicBezTo>
                  <a:cubicBezTo>
                    <a:pt x="10040" y="4765"/>
                    <a:pt x="10030" y="4786"/>
                    <a:pt x="10020" y="4806"/>
                  </a:cubicBezTo>
                  <a:cubicBezTo>
                    <a:pt x="9996" y="4858"/>
                    <a:pt x="9968" y="4905"/>
                    <a:pt x="9944" y="4957"/>
                  </a:cubicBezTo>
                  <a:cubicBezTo>
                    <a:pt x="9842" y="5148"/>
                    <a:pt x="9729" y="5336"/>
                    <a:pt x="9609" y="5517"/>
                  </a:cubicBezTo>
                  <a:lnTo>
                    <a:pt x="9521" y="5643"/>
                  </a:lnTo>
                  <a:cubicBezTo>
                    <a:pt x="9517" y="5654"/>
                    <a:pt x="9507" y="5661"/>
                    <a:pt x="9504" y="5671"/>
                  </a:cubicBezTo>
                  <a:cubicBezTo>
                    <a:pt x="9504" y="5674"/>
                    <a:pt x="9493" y="5681"/>
                    <a:pt x="9490" y="5688"/>
                  </a:cubicBezTo>
                  <a:cubicBezTo>
                    <a:pt x="9486" y="5695"/>
                    <a:pt x="9476" y="5705"/>
                    <a:pt x="9476" y="5705"/>
                  </a:cubicBezTo>
                  <a:cubicBezTo>
                    <a:pt x="9469" y="5715"/>
                    <a:pt x="9456" y="5732"/>
                    <a:pt x="9449" y="5746"/>
                  </a:cubicBezTo>
                  <a:cubicBezTo>
                    <a:pt x="9384" y="5831"/>
                    <a:pt x="9319" y="5913"/>
                    <a:pt x="9251" y="5989"/>
                  </a:cubicBezTo>
                  <a:cubicBezTo>
                    <a:pt x="9111" y="6156"/>
                    <a:pt x="8960" y="6310"/>
                    <a:pt x="8803" y="6460"/>
                  </a:cubicBezTo>
                  <a:cubicBezTo>
                    <a:pt x="8793" y="6467"/>
                    <a:pt x="8786" y="6477"/>
                    <a:pt x="8776" y="6481"/>
                  </a:cubicBezTo>
                  <a:cubicBezTo>
                    <a:pt x="8772" y="6481"/>
                    <a:pt x="8772" y="6484"/>
                    <a:pt x="8769" y="6491"/>
                  </a:cubicBezTo>
                  <a:cubicBezTo>
                    <a:pt x="8752" y="6508"/>
                    <a:pt x="8731" y="6525"/>
                    <a:pt x="8714" y="6535"/>
                  </a:cubicBezTo>
                  <a:cubicBezTo>
                    <a:pt x="8670" y="6576"/>
                    <a:pt x="8629" y="6611"/>
                    <a:pt x="8584" y="6648"/>
                  </a:cubicBezTo>
                  <a:cubicBezTo>
                    <a:pt x="8499" y="6716"/>
                    <a:pt x="8413" y="6785"/>
                    <a:pt x="8328" y="6850"/>
                  </a:cubicBezTo>
                  <a:cubicBezTo>
                    <a:pt x="8243" y="6911"/>
                    <a:pt x="8157" y="6973"/>
                    <a:pt x="8068" y="7027"/>
                  </a:cubicBezTo>
                  <a:cubicBezTo>
                    <a:pt x="8024" y="7058"/>
                    <a:pt x="7980" y="7082"/>
                    <a:pt x="7935" y="7113"/>
                  </a:cubicBezTo>
                  <a:lnTo>
                    <a:pt x="7928" y="7113"/>
                  </a:lnTo>
                  <a:cubicBezTo>
                    <a:pt x="7915" y="7123"/>
                    <a:pt x="7901" y="7127"/>
                    <a:pt x="7894" y="7133"/>
                  </a:cubicBezTo>
                  <a:cubicBezTo>
                    <a:pt x="7867" y="7150"/>
                    <a:pt x="7836" y="7164"/>
                    <a:pt x="7812" y="7181"/>
                  </a:cubicBezTo>
                  <a:cubicBezTo>
                    <a:pt x="7723" y="7232"/>
                    <a:pt x="7628" y="7280"/>
                    <a:pt x="7535" y="7328"/>
                  </a:cubicBezTo>
                  <a:cubicBezTo>
                    <a:pt x="7440" y="7373"/>
                    <a:pt x="7354" y="7485"/>
                    <a:pt x="7371" y="7595"/>
                  </a:cubicBezTo>
                  <a:cubicBezTo>
                    <a:pt x="7383" y="7671"/>
                    <a:pt x="7443" y="7706"/>
                    <a:pt x="7508" y="7706"/>
                  </a:cubicBezTo>
                  <a:cubicBezTo>
                    <a:pt x="7536" y="7706"/>
                    <a:pt x="7564" y="7699"/>
                    <a:pt x="7590" y="7687"/>
                  </a:cubicBezTo>
                  <a:cubicBezTo>
                    <a:pt x="8427" y="7277"/>
                    <a:pt x="9165" y="6655"/>
                    <a:pt x="9726" y="5910"/>
                  </a:cubicBezTo>
                  <a:cubicBezTo>
                    <a:pt x="10293" y="5148"/>
                    <a:pt x="10689" y="4273"/>
                    <a:pt x="10857" y="3337"/>
                  </a:cubicBezTo>
                  <a:cubicBezTo>
                    <a:pt x="10877" y="3217"/>
                    <a:pt x="10894" y="3094"/>
                    <a:pt x="10908" y="2971"/>
                  </a:cubicBezTo>
                  <a:cubicBezTo>
                    <a:pt x="11349" y="2845"/>
                    <a:pt x="11796" y="2759"/>
                    <a:pt x="12258" y="2718"/>
                  </a:cubicBezTo>
                  <a:cubicBezTo>
                    <a:pt x="12364" y="2708"/>
                    <a:pt x="12459" y="2582"/>
                    <a:pt x="12473" y="2483"/>
                  </a:cubicBezTo>
                  <a:cubicBezTo>
                    <a:pt x="12476" y="2370"/>
                    <a:pt x="12411" y="2321"/>
                    <a:pt x="12322" y="2321"/>
                  </a:cubicBezTo>
                  <a:cubicBezTo>
                    <a:pt x="12313" y="2321"/>
                    <a:pt x="12304" y="2321"/>
                    <a:pt x="12295" y="2322"/>
                  </a:cubicBezTo>
                  <a:cubicBezTo>
                    <a:pt x="11834" y="2363"/>
                    <a:pt x="11373" y="2448"/>
                    <a:pt x="10928" y="2578"/>
                  </a:cubicBezTo>
                  <a:cubicBezTo>
                    <a:pt x="10935" y="2278"/>
                    <a:pt x="10901" y="1974"/>
                    <a:pt x="10809" y="1690"/>
                  </a:cubicBezTo>
                  <a:cubicBezTo>
                    <a:pt x="10676" y="1256"/>
                    <a:pt x="10426" y="880"/>
                    <a:pt x="10074" y="596"/>
                  </a:cubicBezTo>
                  <a:cubicBezTo>
                    <a:pt x="9732" y="313"/>
                    <a:pt x="9329" y="128"/>
                    <a:pt x="8895" y="43"/>
                  </a:cubicBezTo>
                  <a:cubicBezTo>
                    <a:pt x="8749" y="14"/>
                    <a:pt x="8602" y="1"/>
                    <a:pt x="845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1018026">
              <a:off x="563337" y="3065703"/>
              <a:ext cx="62141" cy="65079"/>
            </a:xfrm>
            <a:custGeom>
              <a:avLst/>
              <a:gdLst/>
              <a:ahLst/>
              <a:cxnLst/>
              <a:rect l="l" t="t" r="r" b="b"/>
              <a:pathLst>
                <a:path w="1692" h="1772" extrusionOk="0">
                  <a:moveTo>
                    <a:pt x="293" y="0"/>
                  </a:moveTo>
                  <a:cubicBezTo>
                    <a:pt x="202" y="0"/>
                    <a:pt x="113" y="52"/>
                    <a:pt x="68" y="134"/>
                  </a:cubicBezTo>
                  <a:cubicBezTo>
                    <a:pt x="34" y="196"/>
                    <a:pt x="0" y="360"/>
                    <a:pt x="113" y="380"/>
                  </a:cubicBezTo>
                  <a:cubicBezTo>
                    <a:pt x="472" y="455"/>
                    <a:pt x="834" y="534"/>
                    <a:pt x="1193" y="613"/>
                  </a:cubicBezTo>
                  <a:cubicBezTo>
                    <a:pt x="1176" y="640"/>
                    <a:pt x="1159" y="671"/>
                    <a:pt x="1141" y="705"/>
                  </a:cubicBezTo>
                  <a:cubicBezTo>
                    <a:pt x="1111" y="753"/>
                    <a:pt x="1083" y="801"/>
                    <a:pt x="1053" y="842"/>
                  </a:cubicBezTo>
                  <a:cubicBezTo>
                    <a:pt x="1039" y="862"/>
                    <a:pt x="1025" y="879"/>
                    <a:pt x="1015" y="903"/>
                  </a:cubicBezTo>
                  <a:cubicBezTo>
                    <a:pt x="1008" y="906"/>
                    <a:pt x="981" y="947"/>
                    <a:pt x="974" y="954"/>
                  </a:cubicBezTo>
                  <a:cubicBezTo>
                    <a:pt x="913" y="1040"/>
                    <a:pt x="844" y="1118"/>
                    <a:pt x="769" y="1200"/>
                  </a:cubicBezTo>
                  <a:cubicBezTo>
                    <a:pt x="731" y="1238"/>
                    <a:pt x="697" y="1282"/>
                    <a:pt x="660" y="1320"/>
                  </a:cubicBezTo>
                  <a:cubicBezTo>
                    <a:pt x="639" y="1340"/>
                    <a:pt x="615" y="1364"/>
                    <a:pt x="591" y="1385"/>
                  </a:cubicBezTo>
                  <a:lnTo>
                    <a:pt x="564" y="1409"/>
                  </a:lnTo>
                  <a:cubicBezTo>
                    <a:pt x="561" y="1409"/>
                    <a:pt x="557" y="1416"/>
                    <a:pt x="547" y="1422"/>
                  </a:cubicBezTo>
                  <a:cubicBezTo>
                    <a:pt x="475" y="1487"/>
                    <a:pt x="393" y="1604"/>
                    <a:pt x="444" y="1706"/>
                  </a:cubicBezTo>
                  <a:cubicBezTo>
                    <a:pt x="468" y="1752"/>
                    <a:pt x="514" y="1771"/>
                    <a:pt x="563" y="1771"/>
                  </a:cubicBezTo>
                  <a:cubicBezTo>
                    <a:pt x="612" y="1771"/>
                    <a:pt x="663" y="1752"/>
                    <a:pt x="697" y="1723"/>
                  </a:cubicBezTo>
                  <a:cubicBezTo>
                    <a:pt x="1077" y="1381"/>
                    <a:pt x="1394" y="978"/>
                    <a:pt x="1616" y="517"/>
                  </a:cubicBezTo>
                  <a:cubicBezTo>
                    <a:pt x="1654" y="452"/>
                    <a:pt x="1692" y="295"/>
                    <a:pt x="1579" y="271"/>
                  </a:cubicBezTo>
                  <a:cubicBezTo>
                    <a:pt x="1162" y="179"/>
                    <a:pt x="752" y="93"/>
                    <a:pt x="338" y="4"/>
                  </a:cubicBezTo>
                  <a:cubicBezTo>
                    <a:pt x="324" y="1"/>
                    <a:pt x="308" y="0"/>
                    <a:pt x="293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 rot="1664472">
            <a:off x="8279729" y="-80283"/>
            <a:ext cx="839915" cy="582280"/>
            <a:chOff x="3819991" y="4382850"/>
            <a:chExt cx="839876" cy="582253"/>
          </a:xfrm>
        </p:grpSpPr>
        <p:sp>
          <p:nvSpPr>
            <p:cNvPr id="20" name="Google Shape;20;p2"/>
            <p:cNvSpPr/>
            <p:nvPr/>
          </p:nvSpPr>
          <p:spPr>
            <a:xfrm rot="-1535504">
              <a:off x="3879347" y="4679621"/>
              <a:ext cx="782552" cy="84135"/>
            </a:xfrm>
            <a:custGeom>
              <a:avLst/>
              <a:gdLst/>
              <a:ahLst/>
              <a:cxnLst/>
              <a:rect l="l" t="t" r="r" b="b"/>
              <a:pathLst>
                <a:path w="18993" h="2042" extrusionOk="0">
                  <a:moveTo>
                    <a:pt x="6469" y="1"/>
                  </a:moveTo>
                  <a:cubicBezTo>
                    <a:pt x="6407" y="1"/>
                    <a:pt x="6344" y="8"/>
                    <a:pt x="6281" y="24"/>
                  </a:cubicBezTo>
                  <a:cubicBezTo>
                    <a:pt x="6154" y="55"/>
                    <a:pt x="6045" y="123"/>
                    <a:pt x="5939" y="188"/>
                  </a:cubicBezTo>
                  <a:cubicBezTo>
                    <a:pt x="5638" y="370"/>
                    <a:pt x="5307" y="431"/>
                    <a:pt x="4955" y="445"/>
                  </a:cubicBezTo>
                  <a:cubicBezTo>
                    <a:pt x="4946" y="445"/>
                    <a:pt x="4938" y="445"/>
                    <a:pt x="4929" y="445"/>
                  </a:cubicBezTo>
                  <a:cubicBezTo>
                    <a:pt x="4761" y="445"/>
                    <a:pt x="4598" y="383"/>
                    <a:pt x="4439" y="318"/>
                  </a:cubicBezTo>
                  <a:cubicBezTo>
                    <a:pt x="4202" y="222"/>
                    <a:pt x="3958" y="178"/>
                    <a:pt x="3708" y="178"/>
                  </a:cubicBezTo>
                  <a:cubicBezTo>
                    <a:pt x="3666" y="178"/>
                    <a:pt x="3624" y="179"/>
                    <a:pt x="3581" y="182"/>
                  </a:cubicBezTo>
                  <a:cubicBezTo>
                    <a:pt x="3462" y="192"/>
                    <a:pt x="3359" y="247"/>
                    <a:pt x="3260" y="311"/>
                  </a:cubicBezTo>
                  <a:cubicBezTo>
                    <a:pt x="3024" y="462"/>
                    <a:pt x="2771" y="575"/>
                    <a:pt x="2491" y="636"/>
                  </a:cubicBezTo>
                  <a:cubicBezTo>
                    <a:pt x="2418" y="652"/>
                    <a:pt x="2346" y="660"/>
                    <a:pt x="2275" y="660"/>
                  </a:cubicBezTo>
                  <a:cubicBezTo>
                    <a:pt x="2137" y="660"/>
                    <a:pt x="2001" y="630"/>
                    <a:pt x="1866" y="571"/>
                  </a:cubicBezTo>
                  <a:cubicBezTo>
                    <a:pt x="1780" y="534"/>
                    <a:pt x="1692" y="496"/>
                    <a:pt x="1610" y="452"/>
                  </a:cubicBezTo>
                  <a:cubicBezTo>
                    <a:pt x="1468" y="374"/>
                    <a:pt x="1338" y="330"/>
                    <a:pt x="1216" y="330"/>
                  </a:cubicBezTo>
                  <a:cubicBezTo>
                    <a:pt x="1059" y="330"/>
                    <a:pt x="915" y="402"/>
                    <a:pt x="772" y="568"/>
                  </a:cubicBezTo>
                  <a:cubicBezTo>
                    <a:pt x="595" y="780"/>
                    <a:pt x="311" y="872"/>
                    <a:pt x="17" y="875"/>
                  </a:cubicBezTo>
                  <a:cubicBezTo>
                    <a:pt x="21" y="1080"/>
                    <a:pt x="0" y="1292"/>
                    <a:pt x="10" y="1504"/>
                  </a:cubicBezTo>
                  <a:cubicBezTo>
                    <a:pt x="120" y="1477"/>
                    <a:pt x="219" y="1412"/>
                    <a:pt x="308" y="1326"/>
                  </a:cubicBezTo>
                  <a:cubicBezTo>
                    <a:pt x="566" y="1078"/>
                    <a:pt x="873" y="966"/>
                    <a:pt x="1183" y="966"/>
                  </a:cubicBezTo>
                  <a:cubicBezTo>
                    <a:pt x="1420" y="966"/>
                    <a:pt x="1658" y="1031"/>
                    <a:pt x="1879" y="1149"/>
                  </a:cubicBezTo>
                  <a:cubicBezTo>
                    <a:pt x="1924" y="1169"/>
                    <a:pt x="1965" y="1193"/>
                    <a:pt x="2009" y="1217"/>
                  </a:cubicBezTo>
                  <a:cubicBezTo>
                    <a:pt x="2136" y="1300"/>
                    <a:pt x="2260" y="1336"/>
                    <a:pt x="2383" y="1336"/>
                  </a:cubicBezTo>
                  <a:cubicBezTo>
                    <a:pt x="2519" y="1336"/>
                    <a:pt x="2652" y="1292"/>
                    <a:pt x="2785" y="1220"/>
                  </a:cubicBezTo>
                  <a:cubicBezTo>
                    <a:pt x="2853" y="1186"/>
                    <a:pt x="2918" y="1149"/>
                    <a:pt x="2976" y="1101"/>
                  </a:cubicBezTo>
                  <a:cubicBezTo>
                    <a:pt x="3211" y="915"/>
                    <a:pt x="3466" y="838"/>
                    <a:pt x="3734" y="838"/>
                  </a:cubicBezTo>
                  <a:cubicBezTo>
                    <a:pt x="3910" y="838"/>
                    <a:pt x="4092" y="872"/>
                    <a:pt x="4278" y="930"/>
                  </a:cubicBezTo>
                  <a:cubicBezTo>
                    <a:pt x="4405" y="971"/>
                    <a:pt x="4531" y="1009"/>
                    <a:pt x="4647" y="1067"/>
                  </a:cubicBezTo>
                  <a:cubicBezTo>
                    <a:pt x="4814" y="1151"/>
                    <a:pt x="4980" y="1190"/>
                    <a:pt x="5139" y="1190"/>
                  </a:cubicBezTo>
                  <a:cubicBezTo>
                    <a:pt x="5335" y="1190"/>
                    <a:pt x="5523" y="1131"/>
                    <a:pt x="5696" y="1026"/>
                  </a:cubicBezTo>
                  <a:cubicBezTo>
                    <a:pt x="5976" y="858"/>
                    <a:pt x="6256" y="776"/>
                    <a:pt x="6537" y="776"/>
                  </a:cubicBezTo>
                  <a:cubicBezTo>
                    <a:pt x="6834" y="776"/>
                    <a:pt x="7132" y="867"/>
                    <a:pt x="7432" y="1046"/>
                  </a:cubicBezTo>
                  <a:cubicBezTo>
                    <a:pt x="7651" y="1177"/>
                    <a:pt x="7863" y="1237"/>
                    <a:pt x="8072" y="1237"/>
                  </a:cubicBezTo>
                  <a:cubicBezTo>
                    <a:pt x="8278" y="1237"/>
                    <a:pt x="8481" y="1179"/>
                    <a:pt x="8683" y="1070"/>
                  </a:cubicBezTo>
                  <a:cubicBezTo>
                    <a:pt x="8871" y="968"/>
                    <a:pt x="9056" y="921"/>
                    <a:pt x="9240" y="921"/>
                  </a:cubicBezTo>
                  <a:cubicBezTo>
                    <a:pt x="9492" y="921"/>
                    <a:pt x="9743" y="1008"/>
                    <a:pt x="9995" y="1162"/>
                  </a:cubicBezTo>
                  <a:cubicBezTo>
                    <a:pt x="10190" y="1282"/>
                    <a:pt x="10374" y="1412"/>
                    <a:pt x="10593" y="1480"/>
                  </a:cubicBezTo>
                  <a:cubicBezTo>
                    <a:pt x="10684" y="1509"/>
                    <a:pt x="10771" y="1524"/>
                    <a:pt x="10855" y="1524"/>
                  </a:cubicBezTo>
                  <a:cubicBezTo>
                    <a:pt x="10997" y="1524"/>
                    <a:pt x="11130" y="1483"/>
                    <a:pt x="11256" y="1401"/>
                  </a:cubicBezTo>
                  <a:cubicBezTo>
                    <a:pt x="11447" y="1275"/>
                    <a:pt x="11642" y="1162"/>
                    <a:pt x="11871" y="1104"/>
                  </a:cubicBezTo>
                  <a:cubicBezTo>
                    <a:pt x="11988" y="1076"/>
                    <a:pt x="12103" y="1062"/>
                    <a:pt x="12217" y="1062"/>
                  </a:cubicBezTo>
                  <a:cubicBezTo>
                    <a:pt x="12455" y="1062"/>
                    <a:pt x="12687" y="1123"/>
                    <a:pt x="12913" y="1248"/>
                  </a:cubicBezTo>
                  <a:cubicBezTo>
                    <a:pt x="13019" y="1306"/>
                    <a:pt x="13125" y="1371"/>
                    <a:pt x="13224" y="1442"/>
                  </a:cubicBezTo>
                  <a:cubicBezTo>
                    <a:pt x="13356" y="1541"/>
                    <a:pt x="13489" y="1587"/>
                    <a:pt x="13626" y="1587"/>
                  </a:cubicBezTo>
                  <a:cubicBezTo>
                    <a:pt x="13721" y="1587"/>
                    <a:pt x="13817" y="1565"/>
                    <a:pt x="13915" y="1525"/>
                  </a:cubicBezTo>
                  <a:cubicBezTo>
                    <a:pt x="14007" y="1487"/>
                    <a:pt x="14092" y="1446"/>
                    <a:pt x="14181" y="1408"/>
                  </a:cubicBezTo>
                  <a:cubicBezTo>
                    <a:pt x="14362" y="1330"/>
                    <a:pt x="14543" y="1291"/>
                    <a:pt x="14721" y="1291"/>
                  </a:cubicBezTo>
                  <a:cubicBezTo>
                    <a:pt x="14989" y="1291"/>
                    <a:pt x="15251" y="1380"/>
                    <a:pt x="15497" y="1562"/>
                  </a:cubicBezTo>
                  <a:cubicBezTo>
                    <a:pt x="15646" y="1673"/>
                    <a:pt x="15785" y="1725"/>
                    <a:pt x="15924" y="1725"/>
                  </a:cubicBezTo>
                  <a:cubicBezTo>
                    <a:pt x="16041" y="1725"/>
                    <a:pt x="16159" y="1687"/>
                    <a:pt x="16283" y="1617"/>
                  </a:cubicBezTo>
                  <a:cubicBezTo>
                    <a:pt x="16518" y="1483"/>
                    <a:pt x="16773" y="1413"/>
                    <a:pt x="17027" y="1413"/>
                  </a:cubicBezTo>
                  <a:cubicBezTo>
                    <a:pt x="17386" y="1413"/>
                    <a:pt x="17741" y="1554"/>
                    <a:pt x="18032" y="1853"/>
                  </a:cubicBezTo>
                  <a:cubicBezTo>
                    <a:pt x="18163" y="1986"/>
                    <a:pt x="18291" y="2042"/>
                    <a:pt x="18426" y="2042"/>
                  </a:cubicBezTo>
                  <a:cubicBezTo>
                    <a:pt x="18587" y="2042"/>
                    <a:pt x="18758" y="1963"/>
                    <a:pt x="18955" y="1846"/>
                  </a:cubicBezTo>
                  <a:cubicBezTo>
                    <a:pt x="18969" y="1835"/>
                    <a:pt x="18979" y="1829"/>
                    <a:pt x="18992" y="1822"/>
                  </a:cubicBezTo>
                  <a:lnTo>
                    <a:pt x="18992" y="1114"/>
                  </a:lnTo>
                  <a:cubicBezTo>
                    <a:pt x="18910" y="1138"/>
                    <a:pt x="18825" y="1162"/>
                    <a:pt x="18736" y="1173"/>
                  </a:cubicBezTo>
                  <a:cubicBezTo>
                    <a:pt x="18650" y="1186"/>
                    <a:pt x="18565" y="1193"/>
                    <a:pt x="18481" y="1193"/>
                  </a:cubicBezTo>
                  <a:cubicBezTo>
                    <a:pt x="18185" y="1193"/>
                    <a:pt x="17908" y="1104"/>
                    <a:pt x="17660" y="896"/>
                  </a:cubicBezTo>
                  <a:cubicBezTo>
                    <a:pt x="17467" y="738"/>
                    <a:pt x="17270" y="666"/>
                    <a:pt x="17068" y="666"/>
                  </a:cubicBezTo>
                  <a:cubicBezTo>
                    <a:pt x="16923" y="666"/>
                    <a:pt x="16775" y="703"/>
                    <a:pt x="16624" y="773"/>
                  </a:cubicBezTo>
                  <a:cubicBezTo>
                    <a:pt x="16464" y="844"/>
                    <a:pt x="16300" y="913"/>
                    <a:pt x="16122" y="944"/>
                  </a:cubicBezTo>
                  <a:cubicBezTo>
                    <a:pt x="16051" y="956"/>
                    <a:pt x="15980" y="962"/>
                    <a:pt x="15911" y="962"/>
                  </a:cubicBezTo>
                  <a:cubicBezTo>
                    <a:pt x="15686" y="962"/>
                    <a:pt x="15473" y="896"/>
                    <a:pt x="15275" y="752"/>
                  </a:cubicBezTo>
                  <a:cubicBezTo>
                    <a:pt x="15152" y="660"/>
                    <a:pt x="15018" y="581"/>
                    <a:pt x="14865" y="554"/>
                  </a:cubicBezTo>
                  <a:cubicBezTo>
                    <a:pt x="14823" y="547"/>
                    <a:pt x="14782" y="544"/>
                    <a:pt x="14742" y="544"/>
                  </a:cubicBezTo>
                  <a:cubicBezTo>
                    <a:pt x="14639" y="544"/>
                    <a:pt x="14542" y="567"/>
                    <a:pt x="14451" y="619"/>
                  </a:cubicBezTo>
                  <a:cubicBezTo>
                    <a:pt x="14260" y="725"/>
                    <a:pt x="14062" y="810"/>
                    <a:pt x="13839" y="844"/>
                  </a:cubicBezTo>
                  <a:cubicBezTo>
                    <a:pt x="13780" y="854"/>
                    <a:pt x="13721" y="858"/>
                    <a:pt x="13663" y="858"/>
                  </a:cubicBezTo>
                  <a:cubicBezTo>
                    <a:pt x="13398" y="858"/>
                    <a:pt x="13152" y="766"/>
                    <a:pt x="12913" y="622"/>
                  </a:cubicBezTo>
                  <a:cubicBezTo>
                    <a:pt x="12773" y="537"/>
                    <a:pt x="12637" y="445"/>
                    <a:pt x="12476" y="397"/>
                  </a:cubicBezTo>
                  <a:cubicBezTo>
                    <a:pt x="12390" y="370"/>
                    <a:pt x="12307" y="358"/>
                    <a:pt x="12227" y="358"/>
                  </a:cubicBezTo>
                  <a:cubicBezTo>
                    <a:pt x="12023" y="358"/>
                    <a:pt x="11837" y="437"/>
                    <a:pt x="11663" y="551"/>
                  </a:cubicBezTo>
                  <a:cubicBezTo>
                    <a:pt x="11437" y="699"/>
                    <a:pt x="11192" y="781"/>
                    <a:pt x="10928" y="781"/>
                  </a:cubicBezTo>
                  <a:cubicBezTo>
                    <a:pt x="10856" y="781"/>
                    <a:pt x="10784" y="775"/>
                    <a:pt x="10709" y="762"/>
                  </a:cubicBezTo>
                  <a:cubicBezTo>
                    <a:pt x="10439" y="721"/>
                    <a:pt x="10183" y="622"/>
                    <a:pt x="9944" y="482"/>
                  </a:cubicBezTo>
                  <a:cubicBezTo>
                    <a:pt x="9835" y="417"/>
                    <a:pt x="9725" y="352"/>
                    <a:pt x="9616" y="294"/>
                  </a:cubicBezTo>
                  <a:cubicBezTo>
                    <a:pt x="9498" y="229"/>
                    <a:pt x="9383" y="196"/>
                    <a:pt x="9267" y="196"/>
                  </a:cubicBezTo>
                  <a:cubicBezTo>
                    <a:pt x="9163" y="196"/>
                    <a:pt x="9059" y="222"/>
                    <a:pt x="8953" y="277"/>
                  </a:cubicBezTo>
                  <a:cubicBezTo>
                    <a:pt x="8666" y="418"/>
                    <a:pt x="8366" y="518"/>
                    <a:pt x="8045" y="518"/>
                  </a:cubicBezTo>
                  <a:cubicBezTo>
                    <a:pt x="7924" y="518"/>
                    <a:pt x="7799" y="504"/>
                    <a:pt x="7672" y="472"/>
                  </a:cubicBezTo>
                  <a:cubicBezTo>
                    <a:pt x="7446" y="417"/>
                    <a:pt x="7248" y="284"/>
                    <a:pt x="7043" y="175"/>
                  </a:cubicBezTo>
                  <a:cubicBezTo>
                    <a:pt x="6858" y="76"/>
                    <a:pt x="6667" y="1"/>
                    <a:pt x="6469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1535504">
              <a:off x="3902575" y="4730605"/>
              <a:ext cx="780616" cy="69302"/>
            </a:xfrm>
            <a:custGeom>
              <a:avLst/>
              <a:gdLst/>
              <a:ahLst/>
              <a:cxnLst/>
              <a:rect l="l" t="t" r="r" b="b"/>
              <a:pathLst>
                <a:path w="18946" h="1682" extrusionOk="0">
                  <a:moveTo>
                    <a:pt x="6420" y="1"/>
                  </a:moveTo>
                  <a:cubicBezTo>
                    <a:pt x="6358" y="1"/>
                    <a:pt x="6295" y="8"/>
                    <a:pt x="6230" y="24"/>
                  </a:cubicBezTo>
                  <a:cubicBezTo>
                    <a:pt x="6107" y="55"/>
                    <a:pt x="5994" y="123"/>
                    <a:pt x="5888" y="188"/>
                  </a:cubicBezTo>
                  <a:cubicBezTo>
                    <a:pt x="5588" y="369"/>
                    <a:pt x="5256" y="431"/>
                    <a:pt x="4904" y="445"/>
                  </a:cubicBezTo>
                  <a:cubicBezTo>
                    <a:pt x="4896" y="445"/>
                    <a:pt x="4887" y="445"/>
                    <a:pt x="4878" y="445"/>
                  </a:cubicBezTo>
                  <a:cubicBezTo>
                    <a:pt x="4710" y="445"/>
                    <a:pt x="4548" y="383"/>
                    <a:pt x="4388" y="318"/>
                  </a:cubicBezTo>
                  <a:cubicBezTo>
                    <a:pt x="4152" y="222"/>
                    <a:pt x="3907" y="178"/>
                    <a:pt x="3658" y="178"/>
                  </a:cubicBezTo>
                  <a:cubicBezTo>
                    <a:pt x="3615" y="178"/>
                    <a:pt x="3573" y="179"/>
                    <a:pt x="3531" y="181"/>
                  </a:cubicBezTo>
                  <a:cubicBezTo>
                    <a:pt x="3411" y="192"/>
                    <a:pt x="3309" y="246"/>
                    <a:pt x="3209" y="311"/>
                  </a:cubicBezTo>
                  <a:cubicBezTo>
                    <a:pt x="2974" y="462"/>
                    <a:pt x="2724" y="574"/>
                    <a:pt x="2441" y="636"/>
                  </a:cubicBezTo>
                  <a:cubicBezTo>
                    <a:pt x="2369" y="652"/>
                    <a:pt x="2298" y="660"/>
                    <a:pt x="2227" y="660"/>
                  </a:cubicBezTo>
                  <a:cubicBezTo>
                    <a:pt x="2090" y="660"/>
                    <a:pt x="1954" y="630"/>
                    <a:pt x="1819" y="571"/>
                  </a:cubicBezTo>
                  <a:cubicBezTo>
                    <a:pt x="1733" y="533"/>
                    <a:pt x="1641" y="496"/>
                    <a:pt x="1562" y="451"/>
                  </a:cubicBezTo>
                  <a:cubicBezTo>
                    <a:pt x="1420" y="374"/>
                    <a:pt x="1290" y="330"/>
                    <a:pt x="1168" y="330"/>
                  </a:cubicBezTo>
                  <a:cubicBezTo>
                    <a:pt x="1010" y="330"/>
                    <a:pt x="865" y="402"/>
                    <a:pt x="725" y="568"/>
                  </a:cubicBezTo>
                  <a:cubicBezTo>
                    <a:pt x="547" y="773"/>
                    <a:pt x="284" y="861"/>
                    <a:pt x="8" y="875"/>
                  </a:cubicBezTo>
                  <a:cubicBezTo>
                    <a:pt x="8" y="974"/>
                    <a:pt x="1" y="1070"/>
                    <a:pt x="1" y="1172"/>
                  </a:cubicBezTo>
                  <a:cubicBezTo>
                    <a:pt x="8" y="1343"/>
                    <a:pt x="31" y="1511"/>
                    <a:pt x="42" y="1682"/>
                  </a:cubicBezTo>
                  <a:lnTo>
                    <a:pt x="18945" y="1682"/>
                  </a:lnTo>
                  <a:lnTo>
                    <a:pt x="18945" y="1114"/>
                  </a:lnTo>
                  <a:lnTo>
                    <a:pt x="18942" y="1114"/>
                  </a:lnTo>
                  <a:cubicBezTo>
                    <a:pt x="18860" y="1142"/>
                    <a:pt x="18774" y="1162"/>
                    <a:pt x="18686" y="1176"/>
                  </a:cubicBezTo>
                  <a:cubicBezTo>
                    <a:pt x="18602" y="1188"/>
                    <a:pt x="18520" y="1195"/>
                    <a:pt x="18439" y="1195"/>
                  </a:cubicBezTo>
                  <a:cubicBezTo>
                    <a:pt x="18141" y="1195"/>
                    <a:pt x="17862" y="1106"/>
                    <a:pt x="17609" y="896"/>
                  </a:cubicBezTo>
                  <a:cubicBezTo>
                    <a:pt x="17417" y="740"/>
                    <a:pt x="17220" y="667"/>
                    <a:pt x="17017" y="667"/>
                  </a:cubicBezTo>
                  <a:cubicBezTo>
                    <a:pt x="16873" y="667"/>
                    <a:pt x="16725" y="703"/>
                    <a:pt x="16574" y="773"/>
                  </a:cubicBezTo>
                  <a:cubicBezTo>
                    <a:pt x="16413" y="844"/>
                    <a:pt x="16249" y="913"/>
                    <a:pt x="16071" y="943"/>
                  </a:cubicBezTo>
                  <a:cubicBezTo>
                    <a:pt x="16000" y="955"/>
                    <a:pt x="15930" y="962"/>
                    <a:pt x="15861" y="962"/>
                  </a:cubicBezTo>
                  <a:cubicBezTo>
                    <a:pt x="15637" y="962"/>
                    <a:pt x="15425" y="896"/>
                    <a:pt x="15224" y="752"/>
                  </a:cubicBezTo>
                  <a:cubicBezTo>
                    <a:pt x="15101" y="663"/>
                    <a:pt x="14968" y="581"/>
                    <a:pt x="14814" y="554"/>
                  </a:cubicBezTo>
                  <a:cubicBezTo>
                    <a:pt x="14773" y="547"/>
                    <a:pt x="14733" y="544"/>
                    <a:pt x="14693" y="544"/>
                  </a:cubicBezTo>
                  <a:cubicBezTo>
                    <a:pt x="14591" y="544"/>
                    <a:pt x="14494" y="567"/>
                    <a:pt x="14400" y="619"/>
                  </a:cubicBezTo>
                  <a:cubicBezTo>
                    <a:pt x="14209" y="725"/>
                    <a:pt x="14011" y="810"/>
                    <a:pt x="13789" y="844"/>
                  </a:cubicBezTo>
                  <a:cubicBezTo>
                    <a:pt x="13729" y="854"/>
                    <a:pt x="13669" y="858"/>
                    <a:pt x="13611" y="858"/>
                  </a:cubicBezTo>
                  <a:cubicBezTo>
                    <a:pt x="13347" y="858"/>
                    <a:pt x="13100" y="768"/>
                    <a:pt x="12863" y="622"/>
                  </a:cubicBezTo>
                  <a:cubicBezTo>
                    <a:pt x="12723" y="537"/>
                    <a:pt x="12586" y="445"/>
                    <a:pt x="12429" y="397"/>
                  </a:cubicBezTo>
                  <a:cubicBezTo>
                    <a:pt x="12343" y="371"/>
                    <a:pt x="12260" y="359"/>
                    <a:pt x="12181" y="359"/>
                  </a:cubicBezTo>
                  <a:cubicBezTo>
                    <a:pt x="11974" y="359"/>
                    <a:pt x="11787" y="437"/>
                    <a:pt x="11612" y="550"/>
                  </a:cubicBezTo>
                  <a:cubicBezTo>
                    <a:pt x="11384" y="700"/>
                    <a:pt x="11138" y="782"/>
                    <a:pt x="10870" y="782"/>
                  </a:cubicBezTo>
                  <a:cubicBezTo>
                    <a:pt x="10801" y="782"/>
                    <a:pt x="10731" y="777"/>
                    <a:pt x="10659" y="766"/>
                  </a:cubicBezTo>
                  <a:cubicBezTo>
                    <a:pt x="10389" y="721"/>
                    <a:pt x="10133" y="622"/>
                    <a:pt x="9893" y="482"/>
                  </a:cubicBezTo>
                  <a:cubicBezTo>
                    <a:pt x="9784" y="417"/>
                    <a:pt x="9678" y="356"/>
                    <a:pt x="9565" y="294"/>
                  </a:cubicBezTo>
                  <a:cubicBezTo>
                    <a:pt x="9448" y="229"/>
                    <a:pt x="9333" y="196"/>
                    <a:pt x="9218" y="196"/>
                  </a:cubicBezTo>
                  <a:cubicBezTo>
                    <a:pt x="9114" y="196"/>
                    <a:pt x="9010" y="222"/>
                    <a:pt x="8902" y="277"/>
                  </a:cubicBezTo>
                  <a:cubicBezTo>
                    <a:pt x="8615" y="418"/>
                    <a:pt x="8317" y="518"/>
                    <a:pt x="7996" y="518"/>
                  </a:cubicBezTo>
                  <a:cubicBezTo>
                    <a:pt x="7875" y="518"/>
                    <a:pt x="7750" y="504"/>
                    <a:pt x="7621" y="472"/>
                  </a:cubicBezTo>
                  <a:cubicBezTo>
                    <a:pt x="7395" y="417"/>
                    <a:pt x="7201" y="284"/>
                    <a:pt x="6996" y="175"/>
                  </a:cubicBezTo>
                  <a:cubicBezTo>
                    <a:pt x="6808" y="76"/>
                    <a:pt x="6619" y="1"/>
                    <a:pt x="6420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1535504">
              <a:off x="3819245" y="4582006"/>
              <a:ext cx="786219" cy="83640"/>
            </a:xfrm>
            <a:custGeom>
              <a:avLst/>
              <a:gdLst/>
              <a:ahLst/>
              <a:cxnLst/>
              <a:rect l="l" t="t" r="r" b="b"/>
              <a:pathLst>
                <a:path w="19082" h="2030" extrusionOk="0">
                  <a:moveTo>
                    <a:pt x="6765" y="1"/>
                  </a:moveTo>
                  <a:cubicBezTo>
                    <a:pt x="6704" y="1"/>
                    <a:pt x="6641" y="8"/>
                    <a:pt x="6578" y="24"/>
                  </a:cubicBezTo>
                  <a:cubicBezTo>
                    <a:pt x="6455" y="55"/>
                    <a:pt x="6342" y="123"/>
                    <a:pt x="6236" y="188"/>
                  </a:cubicBezTo>
                  <a:cubicBezTo>
                    <a:pt x="5936" y="373"/>
                    <a:pt x="5604" y="431"/>
                    <a:pt x="5252" y="444"/>
                  </a:cubicBezTo>
                  <a:cubicBezTo>
                    <a:pt x="5243" y="445"/>
                    <a:pt x="5234" y="445"/>
                    <a:pt x="5225" y="445"/>
                  </a:cubicBezTo>
                  <a:cubicBezTo>
                    <a:pt x="5057" y="445"/>
                    <a:pt x="4895" y="386"/>
                    <a:pt x="4736" y="321"/>
                  </a:cubicBezTo>
                  <a:cubicBezTo>
                    <a:pt x="4501" y="223"/>
                    <a:pt x="4259" y="181"/>
                    <a:pt x="4011" y="181"/>
                  </a:cubicBezTo>
                  <a:cubicBezTo>
                    <a:pt x="3967" y="181"/>
                    <a:pt x="3923" y="182"/>
                    <a:pt x="3879" y="185"/>
                  </a:cubicBezTo>
                  <a:cubicBezTo>
                    <a:pt x="3759" y="191"/>
                    <a:pt x="3657" y="246"/>
                    <a:pt x="3557" y="311"/>
                  </a:cubicBezTo>
                  <a:cubicBezTo>
                    <a:pt x="3322" y="461"/>
                    <a:pt x="3072" y="578"/>
                    <a:pt x="2789" y="636"/>
                  </a:cubicBezTo>
                  <a:cubicBezTo>
                    <a:pt x="2715" y="652"/>
                    <a:pt x="2642" y="661"/>
                    <a:pt x="2570" y="661"/>
                  </a:cubicBezTo>
                  <a:cubicBezTo>
                    <a:pt x="2434" y="661"/>
                    <a:pt x="2301" y="631"/>
                    <a:pt x="2167" y="571"/>
                  </a:cubicBezTo>
                  <a:cubicBezTo>
                    <a:pt x="2081" y="533"/>
                    <a:pt x="1989" y="496"/>
                    <a:pt x="1910" y="451"/>
                  </a:cubicBezTo>
                  <a:cubicBezTo>
                    <a:pt x="1768" y="373"/>
                    <a:pt x="1638" y="330"/>
                    <a:pt x="1516" y="330"/>
                  </a:cubicBezTo>
                  <a:cubicBezTo>
                    <a:pt x="1358" y="330"/>
                    <a:pt x="1213" y="402"/>
                    <a:pt x="1073" y="567"/>
                  </a:cubicBezTo>
                  <a:cubicBezTo>
                    <a:pt x="887" y="784"/>
                    <a:pt x="599" y="875"/>
                    <a:pt x="303" y="875"/>
                  </a:cubicBezTo>
                  <a:cubicBezTo>
                    <a:pt x="202" y="875"/>
                    <a:pt x="100" y="864"/>
                    <a:pt x="0" y="844"/>
                  </a:cubicBezTo>
                  <a:lnTo>
                    <a:pt x="0" y="1456"/>
                  </a:lnTo>
                  <a:cubicBezTo>
                    <a:pt x="76" y="1492"/>
                    <a:pt x="148" y="1508"/>
                    <a:pt x="217" y="1508"/>
                  </a:cubicBezTo>
                  <a:cubicBezTo>
                    <a:pt x="364" y="1508"/>
                    <a:pt x="495" y="1433"/>
                    <a:pt x="612" y="1319"/>
                  </a:cubicBezTo>
                  <a:cubicBezTo>
                    <a:pt x="866" y="1067"/>
                    <a:pt x="1172" y="955"/>
                    <a:pt x="1483" y="955"/>
                  </a:cubicBezTo>
                  <a:cubicBezTo>
                    <a:pt x="1719" y="955"/>
                    <a:pt x="1960" y="1020"/>
                    <a:pt x="2184" y="1135"/>
                  </a:cubicBezTo>
                  <a:cubicBezTo>
                    <a:pt x="2225" y="1159"/>
                    <a:pt x="2269" y="1179"/>
                    <a:pt x="2310" y="1203"/>
                  </a:cubicBezTo>
                  <a:cubicBezTo>
                    <a:pt x="2439" y="1288"/>
                    <a:pt x="2565" y="1324"/>
                    <a:pt x="2689" y="1324"/>
                  </a:cubicBezTo>
                  <a:cubicBezTo>
                    <a:pt x="2825" y="1324"/>
                    <a:pt x="2957" y="1281"/>
                    <a:pt x="3089" y="1210"/>
                  </a:cubicBezTo>
                  <a:cubicBezTo>
                    <a:pt x="3158" y="1176"/>
                    <a:pt x="3219" y="1135"/>
                    <a:pt x="3281" y="1090"/>
                  </a:cubicBezTo>
                  <a:cubicBezTo>
                    <a:pt x="3516" y="904"/>
                    <a:pt x="3771" y="826"/>
                    <a:pt x="4039" y="826"/>
                  </a:cubicBezTo>
                  <a:cubicBezTo>
                    <a:pt x="4215" y="826"/>
                    <a:pt x="4397" y="860"/>
                    <a:pt x="4583" y="919"/>
                  </a:cubicBezTo>
                  <a:cubicBezTo>
                    <a:pt x="4706" y="957"/>
                    <a:pt x="4835" y="994"/>
                    <a:pt x="4952" y="1056"/>
                  </a:cubicBezTo>
                  <a:cubicBezTo>
                    <a:pt x="5116" y="1140"/>
                    <a:pt x="5279" y="1178"/>
                    <a:pt x="5437" y="1178"/>
                  </a:cubicBezTo>
                  <a:cubicBezTo>
                    <a:pt x="5635" y="1178"/>
                    <a:pt x="5826" y="1118"/>
                    <a:pt x="6001" y="1012"/>
                  </a:cubicBezTo>
                  <a:cubicBezTo>
                    <a:pt x="6280" y="844"/>
                    <a:pt x="6559" y="762"/>
                    <a:pt x="6840" y="762"/>
                  </a:cubicBezTo>
                  <a:cubicBezTo>
                    <a:pt x="7137" y="762"/>
                    <a:pt x="7435" y="853"/>
                    <a:pt x="7737" y="1032"/>
                  </a:cubicBezTo>
                  <a:cubicBezTo>
                    <a:pt x="7956" y="1165"/>
                    <a:pt x="8169" y="1226"/>
                    <a:pt x="8379" y="1226"/>
                  </a:cubicBezTo>
                  <a:cubicBezTo>
                    <a:pt x="8584" y="1226"/>
                    <a:pt x="8786" y="1168"/>
                    <a:pt x="8987" y="1059"/>
                  </a:cubicBezTo>
                  <a:cubicBezTo>
                    <a:pt x="9175" y="957"/>
                    <a:pt x="9361" y="910"/>
                    <a:pt x="9546" y="910"/>
                  </a:cubicBezTo>
                  <a:cubicBezTo>
                    <a:pt x="9797" y="910"/>
                    <a:pt x="10047" y="997"/>
                    <a:pt x="10299" y="1148"/>
                  </a:cubicBezTo>
                  <a:cubicBezTo>
                    <a:pt x="10494" y="1268"/>
                    <a:pt x="10679" y="1401"/>
                    <a:pt x="10897" y="1469"/>
                  </a:cubicBezTo>
                  <a:cubicBezTo>
                    <a:pt x="10988" y="1497"/>
                    <a:pt x="11075" y="1512"/>
                    <a:pt x="11158" y="1512"/>
                  </a:cubicBezTo>
                  <a:cubicBezTo>
                    <a:pt x="11300" y="1512"/>
                    <a:pt x="11432" y="1471"/>
                    <a:pt x="11557" y="1387"/>
                  </a:cubicBezTo>
                  <a:cubicBezTo>
                    <a:pt x="11752" y="1264"/>
                    <a:pt x="11946" y="1148"/>
                    <a:pt x="12172" y="1094"/>
                  </a:cubicBezTo>
                  <a:cubicBezTo>
                    <a:pt x="12291" y="1065"/>
                    <a:pt x="12408" y="1051"/>
                    <a:pt x="12525" y="1051"/>
                  </a:cubicBezTo>
                  <a:cubicBezTo>
                    <a:pt x="12761" y="1051"/>
                    <a:pt x="12992" y="1110"/>
                    <a:pt x="13214" y="1234"/>
                  </a:cubicBezTo>
                  <a:cubicBezTo>
                    <a:pt x="13324" y="1295"/>
                    <a:pt x="13429" y="1357"/>
                    <a:pt x="13529" y="1432"/>
                  </a:cubicBezTo>
                  <a:cubicBezTo>
                    <a:pt x="13659" y="1528"/>
                    <a:pt x="13793" y="1573"/>
                    <a:pt x="13929" y="1573"/>
                  </a:cubicBezTo>
                  <a:cubicBezTo>
                    <a:pt x="14024" y="1573"/>
                    <a:pt x="14120" y="1551"/>
                    <a:pt x="14219" y="1510"/>
                  </a:cubicBezTo>
                  <a:cubicBezTo>
                    <a:pt x="14308" y="1473"/>
                    <a:pt x="14393" y="1435"/>
                    <a:pt x="14485" y="1398"/>
                  </a:cubicBezTo>
                  <a:cubicBezTo>
                    <a:pt x="14666" y="1319"/>
                    <a:pt x="14846" y="1279"/>
                    <a:pt x="15024" y="1279"/>
                  </a:cubicBezTo>
                  <a:cubicBezTo>
                    <a:pt x="15292" y="1279"/>
                    <a:pt x="15555" y="1369"/>
                    <a:pt x="15801" y="1551"/>
                  </a:cubicBezTo>
                  <a:cubicBezTo>
                    <a:pt x="15951" y="1662"/>
                    <a:pt x="16089" y="1714"/>
                    <a:pt x="16228" y="1714"/>
                  </a:cubicBezTo>
                  <a:cubicBezTo>
                    <a:pt x="16345" y="1714"/>
                    <a:pt x="16463" y="1677"/>
                    <a:pt x="16587" y="1606"/>
                  </a:cubicBezTo>
                  <a:cubicBezTo>
                    <a:pt x="16823" y="1472"/>
                    <a:pt x="17078" y="1402"/>
                    <a:pt x="17331" y="1402"/>
                  </a:cubicBezTo>
                  <a:cubicBezTo>
                    <a:pt x="17690" y="1402"/>
                    <a:pt x="18046" y="1543"/>
                    <a:pt x="18336" y="1842"/>
                  </a:cubicBezTo>
                  <a:cubicBezTo>
                    <a:pt x="18468" y="1975"/>
                    <a:pt x="18595" y="2030"/>
                    <a:pt x="18729" y="2030"/>
                  </a:cubicBezTo>
                  <a:cubicBezTo>
                    <a:pt x="18839" y="2030"/>
                    <a:pt x="18955" y="1993"/>
                    <a:pt x="19081" y="1931"/>
                  </a:cubicBezTo>
                  <a:lnTo>
                    <a:pt x="19016" y="1842"/>
                  </a:lnTo>
                  <a:cubicBezTo>
                    <a:pt x="18870" y="1644"/>
                    <a:pt x="18832" y="1408"/>
                    <a:pt x="18777" y="1179"/>
                  </a:cubicBezTo>
                  <a:cubicBezTo>
                    <a:pt x="18757" y="1180"/>
                    <a:pt x="18737" y="1180"/>
                    <a:pt x="18718" y="1180"/>
                  </a:cubicBezTo>
                  <a:cubicBezTo>
                    <a:pt x="18440" y="1180"/>
                    <a:pt x="18187" y="1090"/>
                    <a:pt x="17957" y="899"/>
                  </a:cubicBezTo>
                  <a:cubicBezTo>
                    <a:pt x="17765" y="741"/>
                    <a:pt x="17568" y="668"/>
                    <a:pt x="17365" y="668"/>
                  </a:cubicBezTo>
                  <a:cubicBezTo>
                    <a:pt x="17221" y="668"/>
                    <a:pt x="17073" y="704"/>
                    <a:pt x="16922" y="772"/>
                  </a:cubicBezTo>
                  <a:cubicBezTo>
                    <a:pt x="16761" y="848"/>
                    <a:pt x="16597" y="912"/>
                    <a:pt x="16419" y="943"/>
                  </a:cubicBezTo>
                  <a:cubicBezTo>
                    <a:pt x="16348" y="955"/>
                    <a:pt x="16278" y="961"/>
                    <a:pt x="16209" y="961"/>
                  </a:cubicBezTo>
                  <a:cubicBezTo>
                    <a:pt x="15985" y="961"/>
                    <a:pt x="15773" y="896"/>
                    <a:pt x="15572" y="752"/>
                  </a:cubicBezTo>
                  <a:cubicBezTo>
                    <a:pt x="15449" y="663"/>
                    <a:pt x="15316" y="581"/>
                    <a:pt x="15162" y="557"/>
                  </a:cubicBezTo>
                  <a:cubicBezTo>
                    <a:pt x="15117" y="549"/>
                    <a:pt x="15074" y="545"/>
                    <a:pt x="15032" y="545"/>
                  </a:cubicBezTo>
                  <a:cubicBezTo>
                    <a:pt x="14933" y="545"/>
                    <a:pt x="14840" y="568"/>
                    <a:pt x="14748" y="619"/>
                  </a:cubicBezTo>
                  <a:cubicBezTo>
                    <a:pt x="14557" y="728"/>
                    <a:pt x="14359" y="813"/>
                    <a:pt x="14137" y="848"/>
                  </a:cubicBezTo>
                  <a:cubicBezTo>
                    <a:pt x="14078" y="857"/>
                    <a:pt x="14019" y="861"/>
                    <a:pt x="13962" y="861"/>
                  </a:cubicBezTo>
                  <a:cubicBezTo>
                    <a:pt x="13697" y="861"/>
                    <a:pt x="13449" y="769"/>
                    <a:pt x="13211" y="625"/>
                  </a:cubicBezTo>
                  <a:cubicBezTo>
                    <a:pt x="13071" y="540"/>
                    <a:pt x="12934" y="444"/>
                    <a:pt x="12777" y="396"/>
                  </a:cubicBezTo>
                  <a:cubicBezTo>
                    <a:pt x="12691" y="371"/>
                    <a:pt x="12608" y="359"/>
                    <a:pt x="12529" y="359"/>
                  </a:cubicBezTo>
                  <a:cubicBezTo>
                    <a:pt x="12322" y="359"/>
                    <a:pt x="12135" y="437"/>
                    <a:pt x="11960" y="550"/>
                  </a:cubicBezTo>
                  <a:cubicBezTo>
                    <a:pt x="11732" y="700"/>
                    <a:pt x="11486" y="782"/>
                    <a:pt x="11218" y="782"/>
                  </a:cubicBezTo>
                  <a:cubicBezTo>
                    <a:pt x="11149" y="782"/>
                    <a:pt x="11079" y="777"/>
                    <a:pt x="11007" y="766"/>
                  </a:cubicBezTo>
                  <a:cubicBezTo>
                    <a:pt x="10737" y="721"/>
                    <a:pt x="10481" y="625"/>
                    <a:pt x="10241" y="482"/>
                  </a:cubicBezTo>
                  <a:cubicBezTo>
                    <a:pt x="10132" y="420"/>
                    <a:pt x="10026" y="355"/>
                    <a:pt x="9913" y="294"/>
                  </a:cubicBezTo>
                  <a:cubicBezTo>
                    <a:pt x="9797" y="229"/>
                    <a:pt x="9683" y="197"/>
                    <a:pt x="9568" y="197"/>
                  </a:cubicBezTo>
                  <a:cubicBezTo>
                    <a:pt x="9464" y="197"/>
                    <a:pt x="9359" y="223"/>
                    <a:pt x="9250" y="277"/>
                  </a:cubicBezTo>
                  <a:cubicBezTo>
                    <a:pt x="8962" y="421"/>
                    <a:pt x="8663" y="520"/>
                    <a:pt x="8342" y="520"/>
                  </a:cubicBezTo>
                  <a:cubicBezTo>
                    <a:pt x="8221" y="520"/>
                    <a:pt x="8097" y="506"/>
                    <a:pt x="7969" y="475"/>
                  </a:cubicBezTo>
                  <a:cubicBezTo>
                    <a:pt x="7743" y="417"/>
                    <a:pt x="7549" y="287"/>
                    <a:pt x="7344" y="174"/>
                  </a:cubicBezTo>
                  <a:cubicBezTo>
                    <a:pt x="7155" y="78"/>
                    <a:pt x="6965" y="1"/>
                    <a:pt x="6765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1535504">
              <a:off x="3797862" y="4545724"/>
              <a:ext cx="770604" cy="72557"/>
            </a:xfrm>
            <a:custGeom>
              <a:avLst/>
              <a:gdLst/>
              <a:ahLst/>
              <a:cxnLst/>
              <a:rect l="l" t="t" r="r" b="b"/>
              <a:pathLst>
                <a:path w="18703" h="1761" extrusionOk="0">
                  <a:moveTo>
                    <a:pt x="1" y="0"/>
                  </a:moveTo>
                  <a:lnTo>
                    <a:pt x="1" y="1190"/>
                  </a:lnTo>
                  <a:cubicBezTo>
                    <a:pt x="78" y="1225"/>
                    <a:pt x="151" y="1242"/>
                    <a:pt x="220" y="1242"/>
                  </a:cubicBezTo>
                  <a:cubicBezTo>
                    <a:pt x="368" y="1242"/>
                    <a:pt x="498" y="1167"/>
                    <a:pt x="613" y="1053"/>
                  </a:cubicBezTo>
                  <a:cubicBezTo>
                    <a:pt x="867" y="800"/>
                    <a:pt x="1173" y="689"/>
                    <a:pt x="1485" y="689"/>
                  </a:cubicBezTo>
                  <a:cubicBezTo>
                    <a:pt x="1722" y="689"/>
                    <a:pt x="1962" y="753"/>
                    <a:pt x="2184" y="868"/>
                  </a:cubicBezTo>
                  <a:cubicBezTo>
                    <a:pt x="2229" y="892"/>
                    <a:pt x="2270" y="913"/>
                    <a:pt x="2314" y="937"/>
                  </a:cubicBezTo>
                  <a:cubicBezTo>
                    <a:pt x="2442" y="1022"/>
                    <a:pt x="2567" y="1058"/>
                    <a:pt x="2691" y="1058"/>
                  </a:cubicBezTo>
                  <a:cubicBezTo>
                    <a:pt x="2825" y="1058"/>
                    <a:pt x="2958" y="1015"/>
                    <a:pt x="3090" y="944"/>
                  </a:cubicBezTo>
                  <a:cubicBezTo>
                    <a:pt x="3158" y="909"/>
                    <a:pt x="3223" y="868"/>
                    <a:pt x="3281" y="824"/>
                  </a:cubicBezTo>
                  <a:cubicBezTo>
                    <a:pt x="3517" y="638"/>
                    <a:pt x="3772" y="560"/>
                    <a:pt x="4041" y="560"/>
                  </a:cubicBezTo>
                  <a:cubicBezTo>
                    <a:pt x="4217" y="560"/>
                    <a:pt x="4400" y="594"/>
                    <a:pt x="4587" y="653"/>
                  </a:cubicBezTo>
                  <a:cubicBezTo>
                    <a:pt x="4710" y="691"/>
                    <a:pt x="4836" y="728"/>
                    <a:pt x="4952" y="790"/>
                  </a:cubicBezTo>
                  <a:cubicBezTo>
                    <a:pt x="5118" y="873"/>
                    <a:pt x="5281" y="912"/>
                    <a:pt x="5440" y="912"/>
                  </a:cubicBezTo>
                  <a:cubicBezTo>
                    <a:pt x="5638" y="912"/>
                    <a:pt x="5828" y="852"/>
                    <a:pt x="6005" y="745"/>
                  </a:cubicBezTo>
                  <a:cubicBezTo>
                    <a:pt x="6282" y="578"/>
                    <a:pt x="6562" y="495"/>
                    <a:pt x="6842" y="495"/>
                  </a:cubicBezTo>
                  <a:cubicBezTo>
                    <a:pt x="7139" y="495"/>
                    <a:pt x="7437" y="587"/>
                    <a:pt x="7737" y="766"/>
                  </a:cubicBezTo>
                  <a:cubicBezTo>
                    <a:pt x="7957" y="899"/>
                    <a:pt x="8171" y="960"/>
                    <a:pt x="8381" y="960"/>
                  </a:cubicBezTo>
                  <a:cubicBezTo>
                    <a:pt x="8587" y="960"/>
                    <a:pt x="8789" y="901"/>
                    <a:pt x="8988" y="793"/>
                  </a:cubicBezTo>
                  <a:cubicBezTo>
                    <a:pt x="9176" y="689"/>
                    <a:pt x="9362" y="642"/>
                    <a:pt x="9546" y="642"/>
                  </a:cubicBezTo>
                  <a:cubicBezTo>
                    <a:pt x="9799" y="642"/>
                    <a:pt x="10050" y="730"/>
                    <a:pt x="10300" y="882"/>
                  </a:cubicBezTo>
                  <a:cubicBezTo>
                    <a:pt x="10495" y="1002"/>
                    <a:pt x="10679" y="1135"/>
                    <a:pt x="10898" y="1203"/>
                  </a:cubicBezTo>
                  <a:cubicBezTo>
                    <a:pt x="10988" y="1231"/>
                    <a:pt x="11075" y="1246"/>
                    <a:pt x="11159" y="1246"/>
                  </a:cubicBezTo>
                  <a:cubicBezTo>
                    <a:pt x="11301" y="1246"/>
                    <a:pt x="11434" y="1205"/>
                    <a:pt x="11561" y="1121"/>
                  </a:cubicBezTo>
                  <a:cubicBezTo>
                    <a:pt x="11752" y="998"/>
                    <a:pt x="11947" y="882"/>
                    <a:pt x="12176" y="827"/>
                  </a:cubicBezTo>
                  <a:cubicBezTo>
                    <a:pt x="12295" y="799"/>
                    <a:pt x="12412" y="785"/>
                    <a:pt x="12528" y="785"/>
                  </a:cubicBezTo>
                  <a:cubicBezTo>
                    <a:pt x="12764" y="785"/>
                    <a:pt x="12994" y="844"/>
                    <a:pt x="13218" y="968"/>
                  </a:cubicBezTo>
                  <a:cubicBezTo>
                    <a:pt x="13324" y="1026"/>
                    <a:pt x="13430" y="1091"/>
                    <a:pt x="13529" y="1162"/>
                  </a:cubicBezTo>
                  <a:cubicBezTo>
                    <a:pt x="13661" y="1261"/>
                    <a:pt x="13795" y="1306"/>
                    <a:pt x="13933" y="1306"/>
                  </a:cubicBezTo>
                  <a:cubicBezTo>
                    <a:pt x="14028" y="1306"/>
                    <a:pt x="14125" y="1285"/>
                    <a:pt x="14223" y="1244"/>
                  </a:cubicBezTo>
                  <a:cubicBezTo>
                    <a:pt x="14312" y="1207"/>
                    <a:pt x="14397" y="1169"/>
                    <a:pt x="14486" y="1128"/>
                  </a:cubicBezTo>
                  <a:cubicBezTo>
                    <a:pt x="14666" y="1051"/>
                    <a:pt x="14846" y="1011"/>
                    <a:pt x="15023" y="1011"/>
                  </a:cubicBezTo>
                  <a:cubicBezTo>
                    <a:pt x="15292" y="1011"/>
                    <a:pt x="15555" y="1101"/>
                    <a:pt x="15802" y="1282"/>
                  </a:cubicBezTo>
                  <a:cubicBezTo>
                    <a:pt x="15953" y="1394"/>
                    <a:pt x="16092" y="1447"/>
                    <a:pt x="16232" y="1447"/>
                  </a:cubicBezTo>
                  <a:cubicBezTo>
                    <a:pt x="16349" y="1447"/>
                    <a:pt x="16465" y="1410"/>
                    <a:pt x="16588" y="1340"/>
                  </a:cubicBezTo>
                  <a:cubicBezTo>
                    <a:pt x="16825" y="1206"/>
                    <a:pt x="17082" y="1136"/>
                    <a:pt x="17336" y="1136"/>
                  </a:cubicBezTo>
                  <a:cubicBezTo>
                    <a:pt x="17695" y="1136"/>
                    <a:pt x="18050" y="1276"/>
                    <a:pt x="18341" y="1572"/>
                  </a:cubicBezTo>
                  <a:cubicBezTo>
                    <a:pt x="18460" y="1699"/>
                    <a:pt x="18580" y="1753"/>
                    <a:pt x="18703" y="1760"/>
                  </a:cubicBezTo>
                  <a:cubicBezTo>
                    <a:pt x="18676" y="1586"/>
                    <a:pt x="18635" y="1408"/>
                    <a:pt x="18614" y="1231"/>
                  </a:cubicBezTo>
                  <a:cubicBezTo>
                    <a:pt x="18597" y="1186"/>
                    <a:pt x="18597" y="1138"/>
                    <a:pt x="18614" y="1094"/>
                  </a:cubicBezTo>
                  <a:cubicBezTo>
                    <a:pt x="18635" y="1091"/>
                    <a:pt x="18641" y="1077"/>
                    <a:pt x="18648" y="1056"/>
                  </a:cubicBezTo>
                  <a:cubicBezTo>
                    <a:pt x="18648" y="991"/>
                    <a:pt x="18556" y="872"/>
                    <a:pt x="18532" y="827"/>
                  </a:cubicBezTo>
                  <a:cubicBezTo>
                    <a:pt x="18453" y="694"/>
                    <a:pt x="18378" y="564"/>
                    <a:pt x="18375" y="407"/>
                  </a:cubicBezTo>
                  <a:cubicBezTo>
                    <a:pt x="18368" y="305"/>
                    <a:pt x="18368" y="185"/>
                    <a:pt x="18378" y="82"/>
                  </a:cubicBezTo>
                  <a:cubicBezTo>
                    <a:pt x="18378" y="59"/>
                    <a:pt x="18382" y="28"/>
                    <a:pt x="18385" y="0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1535504">
              <a:off x="3848629" y="4630027"/>
              <a:ext cx="789186" cy="84258"/>
            </a:xfrm>
            <a:custGeom>
              <a:avLst/>
              <a:gdLst/>
              <a:ahLst/>
              <a:cxnLst/>
              <a:rect l="l" t="t" r="r" b="b"/>
              <a:pathLst>
                <a:path w="19154" h="2045" extrusionOk="0">
                  <a:moveTo>
                    <a:pt x="6631" y="0"/>
                  </a:moveTo>
                  <a:cubicBezTo>
                    <a:pt x="6568" y="0"/>
                    <a:pt x="6505" y="7"/>
                    <a:pt x="6442" y="24"/>
                  </a:cubicBezTo>
                  <a:cubicBezTo>
                    <a:pt x="6315" y="51"/>
                    <a:pt x="6206" y="119"/>
                    <a:pt x="6100" y="184"/>
                  </a:cubicBezTo>
                  <a:cubicBezTo>
                    <a:pt x="5799" y="369"/>
                    <a:pt x="5468" y="427"/>
                    <a:pt x="5116" y="441"/>
                  </a:cubicBezTo>
                  <a:cubicBezTo>
                    <a:pt x="5103" y="441"/>
                    <a:pt x="5091" y="442"/>
                    <a:pt x="5078" y="442"/>
                  </a:cubicBezTo>
                  <a:cubicBezTo>
                    <a:pt x="4914" y="442"/>
                    <a:pt x="4756" y="381"/>
                    <a:pt x="4600" y="318"/>
                  </a:cubicBezTo>
                  <a:cubicBezTo>
                    <a:pt x="4365" y="219"/>
                    <a:pt x="4123" y="177"/>
                    <a:pt x="3875" y="177"/>
                  </a:cubicBezTo>
                  <a:cubicBezTo>
                    <a:pt x="3831" y="177"/>
                    <a:pt x="3787" y="178"/>
                    <a:pt x="3742" y="181"/>
                  </a:cubicBezTo>
                  <a:cubicBezTo>
                    <a:pt x="3623" y="188"/>
                    <a:pt x="3520" y="246"/>
                    <a:pt x="3421" y="307"/>
                  </a:cubicBezTo>
                  <a:cubicBezTo>
                    <a:pt x="3185" y="458"/>
                    <a:pt x="2932" y="574"/>
                    <a:pt x="2652" y="632"/>
                  </a:cubicBezTo>
                  <a:cubicBezTo>
                    <a:pt x="2577" y="649"/>
                    <a:pt x="2503" y="657"/>
                    <a:pt x="2429" y="657"/>
                  </a:cubicBezTo>
                  <a:cubicBezTo>
                    <a:pt x="2293" y="657"/>
                    <a:pt x="2160" y="628"/>
                    <a:pt x="2027" y="570"/>
                  </a:cubicBezTo>
                  <a:cubicBezTo>
                    <a:pt x="1941" y="529"/>
                    <a:pt x="1853" y="492"/>
                    <a:pt x="1771" y="451"/>
                  </a:cubicBezTo>
                  <a:cubicBezTo>
                    <a:pt x="1628" y="371"/>
                    <a:pt x="1498" y="327"/>
                    <a:pt x="1375" y="327"/>
                  </a:cubicBezTo>
                  <a:cubicBezTo>
                    <a:pt x="1219" y="327"/>
                    <a:pt x="1075" y="399"/>
                    <a:pt x="933" y="564"/>
                  </a:cubicBezTo>
                  <a:cubicBezTo>
                    <a:pt x="749" y="783"/>
                    <a:pt x="453" y="872"/>
                    <a:pt x="153" y="872"/>
                  </a:cubicBezTo>
                  <a:cubicBezTo>
                    <a:pt x="102" y="872"/>
                    <a:pt x="51" y="869"/>
                    <a:pt x="0" y="864"/>
                  </a:cubicBezTo>
                  <a:lnTo>
                    <a:pt x="0" y="864"/>
                  </a:lnTo>
                  <a:cubicBezTo>
                    <a:pt x="41" y="950"/>
                    <a:pt x="79" y="1035"/>
                    <a:pt x="106" y="1124"/>
                  </a:cubicBezTo>
                  <a:cubicBezTo>
                    <a:pt x="141" y="1254"/>
                    <a:pt x="141" y="1377"/>
                    <a:pt x="137" y="1503"/>
                  </a:cubicBezTo>
                  <a:cubicBezTo>
                    <a:pt x="260" y="1486"/>
                    <a:pt x="370" y="1418"/>
                    <a:pt x="469" y="1322"/>
                  </a:cubicBezTo>
                  <a:cubicBezTo>
                    <a:pt x="726" y="1078"/>
                    <a:pt x="1032" y="968"/>
                    <a:pt x="1341" y="968"/>
                  </a:cubicBezTo>
                  <a:cubicBezTo>
                    <a:pt x="1579" y="968"/>
                    <a:pt x="1818" y="1033"/>
                    <a:pt x="2040" y="1151"/>
                  </a:cubicBezTo>
                  <a:cubicBezTo>
                    <a:pt x="2085" y="1172"/>
                    <a:pt x="2126" y="1192"/>
                    <a:pt x="2170" y="1220"/>
                  </a:cubicBezTo>
                  <a:cubicBezTo>
                    <a:pt x="2297" y="1303"/>
                    <a:pt x="2421" y="1338"/>
                    <a:pt x="2544" y="1338"/>
                  </a:cubicBezTo>
                  <a:cubicBezTo>
                    <a:pt x="2680" y="1338"/>
                    <a:pt x="2813" y="1295"/>
                    <a:pt x="2946" y="1223"/>
                  </a:cubicBezTo>
                  <a:cubicBezTo>
                    <a:pt x="3014" y="1189"/>
                    <a:pt x="3079" y="1151"/>
                    <a:pt x="3137" y="1104"/>
                  </a:cubicBezTo>
                  <a:cubicBezTo>
                    <a:pt x="3373" y="918"/>
                    <a:pt x="3628" y="839"/>
                    <a:pt x="3896" y="839"/>
                  </a:cubicBezTo>
                  <a:cubicBezTo>
                    <a:pt x="4072" y="839"/>
                    <a:pt x="4254" y="873"/>
                    <a:pt x="4439" y="933"/>
                  </a:cubicBezTo>
                  <a:cubicBezTo>
                    <a:pt x="4566" y="970"/>
                    <a:pt x="4692" y="1011"/>
                    <a:pt x="4808" y="1069"/>
                  </a:cubicBezTo>
                  <a:cubicBezTo>
                    <a:pt x="4975" y="1154"/>
                    <a:pt x="5141" y="1193"/>
                    <a:pt x="5300" y="1193"/>
                  </a:cubicBezTo>
                  <a:cubicBezTo>
                    <a:pt x="5496" y="1193"/>
                    <a:pt x="5684" y="1134"/>
                    <a:pt x="5857" y="1028"/>
                  </a:cubicBezTo>
                  <a:cubicBezTo>
                    <a:pt x="6137" y="859"/>
                    <a:pt x="6417" y="776"/>
                    <a:pt x="6698" y="776"/>
                  </a:cubicBezTo>
                  <a:cubicBezTo>
                    <a:pt x="6995" y="776"/>
                    <a:pt x="7293" y="868"/>
                    <a:pt x="7593" y="1049"/>
                  </a:cubicBezTo>
                  <a:cubicBezTo>
                    <a:pt x="7812" y="1180"/>
                    <a:pt x="8024" y="1240"/>
                    <a:pt x="8233" y="1240"/>
                  </a:cubicBezTo>
                  <a:cubicBezTo>
                    <a:pt x="8439" y="1240"/>
                    <a:pt x="8642" y="1181"/>
                    <a:pt x="8844" y="1073"/>
                  </a:cubicBezTo>
                  <a:cubicBezTo>
                    <a:pt x="9032" y="970"/>
                    <a:pt x="9218" y="923"/>
                    <a:pt x="9403" y="923"/>
                  </a:cubicBezTo>
                  <a:cubicBezTo>
                    <a:pt x="9654" y="923"/>
                    <a:pt x="9904" y="1010"/>
                    <a:pt x="10156" y="1162"/>
                  </a:cubicBezTo>
                  <a:cubicBezTo>
                    <a:pt x="10351" y="1281"/>
                    <a:pt x="10535" y="1414"/>
                    <a:pt x="10754" y="1483"/>
                  </a:cubicBezTo>
                  <a:cubicBezTo>
                    <a:pt x="10844" y="1512"/>
                    <a:pt x="10931" y="1527"/>
                    <a:pt x="11015" y="1527"/>
                  </a:cubicBezTo>
                  <a:cubicBezTo>
                    <a:pt x="11157" y="1527"/>
                    <a:pt x="11290" y="1485"/>
                    <a:pt x="11417" y="1401"/>
                  </a:cubicBezTo>
                  <a:cubicBezTo>
                    <a:pt x="11608" y="1278"/>
                    <a:pt x="11803" y="1162"/>
                    <a:pt x="12032" y="1107"/>
                  </a:cubicBezTo>
                  <a:cubicBezTo>
                    <a:pt x="12149" y="1079"/>
                    <a:pt x="12265" y="1065"/>
                    <a:pt x="12380" y="1065"/>
                  </a:cubicBezTo>
                  <a:cubicBezTo>
                    <a:pt x="12617" y="1065"/>
                    <a:pt x="12849" y="1125"/>
                    <a:pt x="13074" y="1247"/>
                  </a:cubicBezTo>
                  <a:cubicBezTo>
                    <a:pt x="13180" y="1309"/>
                    <a:pt x="13286" y="1373"/>
                    <a:pt x="13385" y="1445"/>
                  </a:cubicBezTo>
                  <a:cubicBezTo>
                    <a:pt x="13516" y="1544"/>
                    <a:pt x="13649" y="1588"/>
                    <a:pt x="13786" y="1588"/>
                  </a:cubicBezTo>
                  <a:cubicBezTo>
                    <a:pt x="13881" y="1588"/>
                    <a:pt x="13977" y="1567"/>
                    <a:pt x="14076" y="1527"/>
                  </a:cubicBezTo>
                  <a:cubicBezTo>
                    <a:pt x="14168" y="1486"/>
                    <a:pt x="14253" y="1449"/>
                    <a:pt x="14342" y="1411"/>
                  </a:cubicBezTo>
                  <a:cubicBezTo>
                    <a:pt x="14522" y="1332"/>
                    <a:pt x="14703" y="1292"/>
                    <a:pt x="14881" y="1292"/>
                  </a:cubicBezTo>
                  <a:cubicBezTo>
                    <a:pt x="15149" y="1292"/>
                    <a:pt x="15411" y="1382"/>
                    <a:pt x="15658" y="1565"/>
                  </a:cubicBezTo>
                  <a:cubicBezTo>
                    <a:pt x="15807" y="1676"/>
                    <a:pt x="15946" y="1728"/>
                    <a:pt x="16085" y="1728"/>
                  </a:cubicBezTo>
                  <a:cubicBezTo>
                    <a:pt x="16202" y="1728"/>
                    <a:pt x="16320" y="1690"/>
                    <a:pt x="16444" y="1620"/>
                  </a:cubicBezTo>
                  <a:cubicBezTo>
                    <a:pt x="16679" y="1485"/>
                    <a:pt x="16934" y="1415"/>
                    <a:pt x="17188" y="1415"/>
                  </a:cubicBezTo>
                  <a:cubicBezTo>
                    <a:pt x="17547" y="1415"/>
                    <a:pt x="17902" y="1557"/>
                    <a:pt x="18193" y="1855"/>
                  </a:cubicBezTo>
                  <a:cubicBezTo>
                    <a:pt x="18324" y="1989"/>
                    <a:pt x="18451" y="2044"/>
                    <a:pt x="18586" y="2044"/>
                  </a:cubicBezTo>
                  <a:cubicBezTo>
                    <a:pt x="18747" y="2044"/>
                    <a:pt x="18918" y="1964"/>
                    <a:pt x="19116" y="1845"/>
                  </a:cubicBezTo>
                  <a:cubicBezTo>
                    <a:pt x="19130" y="1838"/>
                    <a:pt x="19140" y="1828"/>
                    <a:pt x="19153" y="1825"/>
                  </a:cubicBezTo>
                  <a:lnTo>
                    <a:pt x="19153" y="1114"/>
                  </a:lnTo>
                  <a:cubicBezTo>
                    <a:pt x="19071" y="1138"/>
                    <a:pt x="18986" y="1158"/>
                    <a:pt x="18897" y="1172"/>
                  </a:cubicBezTo>
                  <a:cubicBezTo>
                    <a:pt x="18812" y="1185"/>
                    <a:pt x="18728" y="1192"/>
                    <a:pt x="18646" y="1192"/>
                  </a:cubicBezTo>
                  <a:cubicBezTo>
                    <a:pt x="18348" y="1192"/>
                    <a:pt x="18070" y="1101"/>
                    <a:pt x="17821" y="895"/>
                  </a:cubicBezTo>
                  <a:cubicBezTo>
                    <a:pt x="17628" y="738"/>
                    <a:pt x="17431" y="665"/>
                    <a:pt x="17229" y="665"/>
                  </a:cubicBezTo>
                  <a:cubicBezTo>
                    <a:pt x="17084" y="665"/>
                    <a:pt x="16936" y="702"/>
                    <a:pt x="16785" y="772"/>
                  </a:cubicBezTo>
                  <a:cubicBezTo>
                    <a:pt x="16625" y="844"/>
                    <a:pt x="16461" y="912"/>
                    <a:pt x="16283" y="943"/>
                  </a:cubicBezTo>
                  <a:cubicBezTo>
                    <a:pt x="16213" y="955"/>
                    <a:pt x="16145" y="961"/>
                    <a:pt x="16077" y="961"/>
                  </a:cubicBezTo>
                  <a:cubicBezTo>
                    <a:pt x="15850" y="961"/>
                    <a:pt x="15636" y="893"/>
                    <a:pt x="15436" y="748"/>
                  </a:cubicBezTo>
                  <a:cubicBezTo>
                    <a:pt x="15313" y="659"/>
                    <a:pt x="15179" y="577"/>
                    <a:pt x="15026" y="553"/>
                  </a:cubicBezTo>
                  <a:cubicBezTo>
                    <a:pt x="14981" y="545"/>
                    <a:pt x="14938" y="541"/>
                    <a:pt x="14896" y="541"/>
                  </a:cubicBezTo>
                  <a:cubicBezTo>
                    <a:pt x="14796" y="541"/>
                    <a:pt x="14701" y="565"/>
                    <a:pt x="14612" y="618"/>
                  </a:cubicBezTo>
                  <a:cubicBezTo>
                    <a:pt x="14421" y="724"/>
                    <a:pt x="14223" y="810"/>
                    <a:pt x="14000" y="844"/>
                  </a:cubicBezTo>
                  <a:cubicBezTo>
                    <a:pt x="13941" y="853"/>
                    <a:pt x="13882" y="857"/>
                    <a:pt x="13824" y="857"/>
                  </a:cubicBezTo>
                  <a:cubicBezTo>
                    <a:pt x="13559" y="857"/>
                    <a:pt x="13313" y="765"/>
                    <a:pt x="13074" y="622"/>
                  </a:cubicBezTo>
                  <a:cubicBezTo>
                    <a:pt x="12934" y="536"/>
                    <a:pt x="12798" y="441"/>
                    <a:pt x="12637" y="396"/>
                  </a:cubicBezTo>
                  <a:cubicBezTo>
                    <a:pt x="12550" y="369"/>
                    <a:pt x="12466" y="357"/>
                    <a:pt x="12385" y="357"/>
                  </a:cubicBezTo>
                  <a:cubicBezTo>
                    <a:pt x="12182" y="357"/>
                    <a:pt x="11997" y="435"/>
                    <a:pt x="11824" y="550"/>
                  </a:cubicBezTo>
                  <a:cubicBezTo>
                    <a:pt x="11597" y="699"/>
                    <a:pt x="11350" y="779"/>
                    <a:pt x="11085" y="779"/>
                  </a:cubicBezTo>
                  <a:cubicBezTo>
                    <a:pt x="11015" y="779"/>
                    <a:pt x="10943" y="773"/>
                    <a:pt x="10870" y="762"/>
                  </a:cubicBezTo>
                  <a:cubicBezTo>
                    <a:pt x="10600" y="721"/>
                    <a:pt x="10344" y="622"/>
                    <a:pt x="10105" y="482"/>
                  </a:cubicBezTo>
                  <a:cubicBezTo>
                    <a:pt x="9996" y="417"/>
                    <a:pt x="9886" y="352"/>
                    <a:pt x="9777" y="294"/>
                  </a:cubicBezTo>
                  <a:cubicBezTo>
                    <a:pt x="9660" y="227"/>
                    <a:pt x="9546" y="194"/>
                    <a:pt x="9430" y="194"/>
                  </a:cubicBezTo>
                  <a:cubicBezTo>
                    <a:pt x="9326" y="194"/>
                    <a:pt x="9221" y="221"/>
                    <a:pt x="9114" y="277"/>
                  </a:cubicBezTo>
                  <a:cubicBezTo>
                    <a:pt x="8827" y="418"/>
                    <a:pt x="8527" y="518"/>
                    <a:pt x="8206" y="518"/>
                  </a:cubicBezTo>
                  <a:cubicBezTo>
                    <a:pt x="8085" y="518"/>
                    <a:pt x="7960" y="503"/>
                    <a:pt x="7833" y="471"/>
                  </a:cubicBezTo>
                  <a:cubicBezTo>
                    <a:pt x="7607" y="417"/>
                    <a:pt x="7409" y="283"/>
                    <a:pt x="7204" y="171"/>
                  </a:cubicBezTo>
                  <a:cubicBezTo>
                    <a:pt x="7019" y="74"/>
                    <a:pt x="6829" y="0"/>
                    <a:pt x="6631" y="0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1535504">
              <a:off x="3807210" y="4563364"/>
              <a:ext cx="773282" cy="74370"/>
            </a:xfrm>
            <a:custGeom>
              <a:avLst/>
              <a:gdLst/>
              <a:ahLst/>
              <a:cxnLst/>
              <a:rect l="l" t="t" r="r" b="b"/>
              <a:pathLst>
                <a:path w="18768" h="1805" extrusionOk="0">
                  <a:moveTo>
                    <a:pt x="6841" y="1"/>
                  </a:moveTo>
                  <a:cubicBezTo>
                    <a:pt x="6559" y="1"/>
                    <a:pt x="6280" y="83"/>
                    <a:pt x="6001" y="249"/>
                  </a:cubicBezTo>
                  <a:cubicBezTo>
                    <a:pt x="5823" y="356"/>
                    <a:pt x="5633" y="416"/>
                    <a:pt x="5435" y="416"/>
                  </a:cubicBezTo>
                  <a:cubicBezTo>
                    <a:pt x="5277" y="416"/>
                    <a:pt x="5114" y="377"/>
                    <a:pt x="4949" y="294"/>
                  </a:cubicBezTo>
                  <a:cubicBezTo>
                    <a:pt x="4836" y="232"/>
                    <a:pt x="4706" y="195"/>
                    <a:pt x="4583" y="157"/>
                  </a:cubicBezTo>
                  <a:cubicBezTo>
                    <a:pt x="4396" y="99"/>
                    <a:pt x="4213" y="65"/>
                    <a:pt x="4036" y="65"/>
                  </a:cubicBezTo>
                  <a:cubicBezTo>
                    <a:pt x="3768" y="65"/>
                    <a:pt x="3514" y="143"/>
                    <a:pt x="3281" y="328"/>
                  </a:cubicBezTo>
                  <a:cubicBezTo>
                    <a:pt x="3220" y="372"/>
                    <a:pt x="3155" y="413"/>
                    <a:pt x="3086" y="448"/>
                  </a:cubicBezTo>
                  <a:cubicBezTo>
                    <a:pt x="2956" y="519"/>
                    <a:pt x="2824" y="562"/>
                    <a:pt x="2690" y="562"/>
                  </a:cubicBezTo>
                  <a:cubicBezTo>
                    <a:pt x="2566" y="562"/>
                    <a:pt x="2440" y="526"/>
                    <a:pt x="2311" y="441"/>
                  </a:cubicBezTo>
                  <a:cubicBezTo>
                    <a:pt x="2273" y="417"/>
                    <a:pt x="2225" y="396"/>
                    <a:pt x="2181" y="372"/>
                  </a:cubicBezTo>
                  <a:cubicBezTo>
                    <a:pt x="1961" y="255"/>
                    <a:pt x="1723" y="190"/>
                    <a:pt x="1488" y="190"/>
                  </a:cubicBezTo>
                  <a:cubicBezTo>
                    <a:pt x="1176" y="190"/>
                    <a:pt x="868" y="304"/>
                    <a:pt x="609" y="557"/>
                  </a:cubicBezTo>
                  <a:cubicBezTo>
                    <a:pt x="497" y="671"/>
                    <a:pt x="366" y="746"/>
                    <a:pt x="218" y="746"/>
                  </a:cubicBezTo>
                  <a:cubicBezTo>
                    <a:pt x="149" y="746"/>
                    <a:pt x="77" y="729"/>
                    <a:pt x="1" y="694"/>
                  </a:cubicBezTo>
                  <a:lnTo>
                    <a:pt x="1" y="1456"/>
                  </a:lnTo>
                  <a:cubicBezTo>
                    <a:pt x="96" y="1473"/>
                    <a:pt x="195" y="1483"/>
                    <a:pt x="293" y="1483"/>
                  </a:cubicBezTo>
                  <a:cubicBezTo>
                    <a:pt x="592" y="1483"/>
                    <a:pt x="885" y="1394"/>
                    <a:pt x="1070" y="1175"/>
                  </a:cubicBezTo>
                  <a:cubicBezTo>
                    <a:pt x="1212" y="1009"/>
                    <a:pt x="1355" y="936"/>
                    <a:pt x="1511" y="936"/>
                  </a:cubicBezTo>
                  <a:cubicBezTo>
                    <a:pt x="1634" y="936"/>
                    <a:pt x="1764" y="981"/>
                    <a:pt x="1908" y="1063"/>
                  </a:cubicBezTo>
                  <a:cubicBezTo>
                    <a:pt x="1990" y="1107"/>
                    <a:pt x="2078" y="1141"/>
                    <a:pt x="2164" y="1182"/>
                  </a:cubicBezTo>
                  <a:cubicBezTo>
                    <a:pt x="2295" y="1241"/>
                    <a:pt x="2426" y="1270"/>
                    <a:pt x="2560" y="1270"/>
                  </a:cubicBezTo>
                  <a:cubicBezTo>
                    <a:pt x="2635" y="1270"/>
                    <a:pt x="2711" y="1261"/>
                    <a:pt x="2789" y="1244"/>
                  </a:cubicBezTo>
                  <a:cubicBezTo>
                    <a:pt x="3069" y="1186"/>
                    <a:pt x="3319" y="1070"/>
                    <a:pt x="3558" y="919"/>
                  </a:cubicBezTo>
                  <a:cubicBezTo>
                    <a:pt x="3654" y="858"/>
                    <a:pt x="3756" y="800"/>
                    <a:pt x="3876" y="793"/>
                  </a:cubicBezTo>
                  <a:cubicBezTo>
                    <a:pt x="3922" y="790"/>
                    <a:pt x="3968" y="789"/>
                    <a:pt x="4013" y="789"/>
                  </a:cubicBezTo>
                  <a:cubicBezTo>
                    <a:pt x="4257" y="789"/>
                    <a:pt x="4498" y="829"/>
                    <a:pt x="4737" y="929"/>
                  </a:cubicBezTo>
                  <a:cubicBezTo>
                    <a:pt x="4889" y="993"/>
                    <a:pt x="5048" y="1053"/>
                    <a:pt x="5215" y="1053"/>
                  </a:cubicBezTo>
                  <a:cubicBezTo>
                    <a:pt x="5227" y="1053"/>
                    <a:pt x="5240" y="1053"/>
                    <a:pt x="5253" y="1052"/>
                  </a:cubicBezTo>
                  <a:cubicBezTo>
                    <a:pt x="5601" y="1035"/>
                    <a:pt x="5936" y="981"/>
                    <a:pt x="6234" y="796"/>
                  </a:cubicBezTo>
                  <a:cubicBezTo>
                    <a:pt x="6343" y="728"/>
                    <a:pt x="6452" y="663"/>
                    <a:pt x="6575" y="636"/>
                  </a:cubicBezTo>
                  <a:cubicBezTo>
                    <a:pt x="6641" y="619"/>
                    <a:pt x="6706" y="611"/>
                    <a:pt x="6769" y="611"/>
                  </a:cubicBezTo>
                  <a:cubicBezTo>
                    <a:pt x="6968" y="611"/>
                    <a:pt x="7157" y="684"/>
                    <a:pt x="7341" y="782"/>
                  </a:cubicBezTo>
                  <a:cubicBezTo>
                    <a:pt x="7546" y="895"/>
                    <a:pt x="7744" y="1028"/>
                    <a:pt x="7970" y="1083"/>
                  </a:cubicBezTo>
                  <a:cubicBezTo>
                    <a:pt x="8097" y="1115"/>
                    <a:pt x="8221" y="1129"/>
                    <a:pt x="8342" y="1129"/>
                  </a:cubicBezTo>
                  <a:cubicBezTo>
                    <a:pt x="8663" y="1129"/>
                    <a:pt x="8963" y="1029"/>
                    <a:pt x="9251" y="885"/>
                  </a:cubicBezTo>
                  <a:cubicBezTo>
                    <a:pt x="9358" y="831"/>
                    <a:pt x="9463" y="805"/>
                    <a:pt x="9567" y="805"/>
                  </a:cubicBezTo>
                  <a:cubicBezTo>
                    <a:pt x="9682" y="805"/>
                    <a:pt x="9797" y="837"/>
                    <a:pt x="9914" y="902"/>
                  </a:cubicBezTo>
                  <a:cubicBezTo>
                    <a:pt x="10023" y="964"/>
                    <a:pt x="10136" y="1028"/>
                    <a:pt x="10242" y="1090"/>
                  </a:cubicBezTo>
                  <a:cubicBezTo>
                    <a:pt x="10481" y="1234"/>
                    <a:pt x="10737" y="1329"/>
                    <a:pt x="11007" y="1374"/>
                  </a:cubicBezTo>
                  <a:cubicBezTo>
                    <a:pt x="11076" y="1384"/>
                    <a:pt x="11143" y="1389"/>
                    <a:pt x="11209" y="1389"/>
                  </a:cubicBezTo>
                  <a:cubicBezTo>
                    <a:pt x="11480" y="1389"/>
                    <a:pt x="11729" y="1307"/>
                    <a:pt x="11957" y="1158"/>
                  </a:cubicBezTo>
                  <a:cubicBezTo>
                    <a:pt x="12135" y="1045"/>
                    <a:pt x="12321" y="967"/>
                    <a:pt x="12526" y="967"/>
                  </a:cubicBezTo>
                  <a:cubicBezTo>
                    <a:pt x="12606" y="967"/>
                    <a:pt x="12688" y="979"/>
                    <a:pt x="12774" y="1005"/>
                  </a:cubicBezTo>
                  <a:cubicBezTo>
                    <a:pt x="12931" y="1052"/>
                    <a:pt x="13068" y="1148"/>
                    <a:pt x="13211" y="1234"/>
                  </a:cubicBezTo>
                  <a:cubicBezTo>
                    <a:pt x="13450" y="1377"/>
                    <a:pt x="13696" y="1469"/>
                    <a:pt x="13961" y="1469"/>
                  </a:cubicBezTo>
                  <a:cubicBezTo>
                    <a:pt x="14019" y="1469"/>
                    <a:pt x="14078" y="1465"/>
                    <a:pt x="14137" y="1456"/>
                  </a:cubicBezTo>
                  <a:cubicBezTo>
                    <a:pt x="14360" y="1421"/>
                    <a:pt x="14561" y="1336"/>
                    <a:pt x="14749" y="1227"/>
                  </a:cubicBezTo>
                  <a:cubicBezTo>
                    <a:pt x="14841" y="1176"/>
                    <a:pt x="14934" y="1154"/>
                    <a:pt x="15034" y="1154"/>
                  </a:cubicBezTo>
                  <a:cubicBezTo>
                    <a:pt x="15075" y="1154"/>
                    <a:pt x="15118" y="1158"/>
                    <a:pt x="15163" y="1165"/>
                  </a:cubicBezTo>
                  <a:cubicBezTo>
                    <a:pt x="15316" y="1189"/>
                    <a:pt x="15450" y="1268"/>
                    <a:pt x="15573" y="1360"/>
                  </a:cubicBezTo>
                  <a:cubicBezTo>
                    <a:pt x="15771" y="1504"/>
                    <a:pt x="15984" y="1570"/>
                    <a:pt x="16208" y="1570"/>
                  </a:cubicBezTo>
                  <a:cubicBezTo>
                    <a:pt x="16276" y="1570"/>
                    <a:pt x="16346" y="1563"/>
                    <a:pt x="16417" y="1551"/>
                  </a:cubicBezTo>
                  <a:cubicBezTo>
                    <a:pt x="16598" y="1524"/>
                    <a:pt x="16758" y="1456"/>
                    <a:pt x="16922" y="1380"/>
                  </a:cubicBezTo>
                  <a:cubicBezTo>
                    <a:pt x="17071" y="1313"/>
                    <a:pt x="17217" y="1276"/>
                    <a:pt x="17360" y="1276"/>
                  </a:cubicBezTo>
                  <a:cubicBezTo>
                    <a:pt x="17563" y="1276"/>
                    <a:pt x="17760" y="1349"/>
                    <a:pt x="17954" y="1507"/>
                  </a:cubicBezTo>
                  <a:cubicBezTo>
                    <a:pt x="18204" y="1712"/>
                    <a:pt x="18477" y="1801"/>
                    <a:pt x="18768" y="1804"/>
                  </a:cubicBezTo>
                  <a:cubicBezTo>
                    <a:pt x="18764" y="1787"/>
                    <a:pt x="18757" y="1767"/>
                    <a:pt x="18754" y="1750"/>
                  </a:cubicBezTo>
                  <a:cubicBezTo>
                    <a:pt x="18730" y="1650"/>
                    <a:pt x="18713" y="1592"/>
                    <a:pt x="18713" y="1497"/>
                  </a:cubicBezTo>
                  <a:cubicBezTo>
                    <a:pt x="18713" y="1425"/>
                    <a:pt x="18706" y="1353"/>
                    <a:pt x="18696" y="1278"/>
                  </a:cubicBezTo>
                  <a:cubicBezTo>
                    <a:pt x="18569" y="1271"/>
                    <a:pt x="18457" y="1216"/>
                    <a:pt x="18330" y="1090"/>
                  </a:cubicBezTo>
                  <a:cubicBezTo>
                    <a:pt x="18042" y="784"/>
                    <a:pt x="17688" y="641"/>
                    <a:pt x="17328" y="641"/>
                  </a:cubicBezTo>
                  <a:cubicBezTo>
                    <a:pt x="17076" y="641"/>
                    <a:pt x="16821" y="711"/>
                    <a:pt x="16584" y="844"/>
                  </a:cubicBezTo>
                  <a:cubicBezTo>
                    <a:pt x="16460" y="914"/>
                    <a:pt x="16343" y="950"/>
                    <a:pt x="16227" y="950"/>
                  </a:cubicBezTo>
                  <a:cubicBezTo>
                    <a:pt x="16087" y="950"/>
                    <a:pt x="15947" y="898"/>
                    <a:pt x="15798" y="789"/>
                  </a:cubicBezTo>
                  <a:cubicBezTo>
                    <a:pt x="15552" y="607"/>
                    <a:pt x="15292" y="516"/>
                    <a:pt x="15025" y="516"/>
                  </a:cubicBezTo>
                  <a:cubicBezTo>
                    <a:pt x="14847" y="516"/>
                    <a:pt x="14665" y="556"/>
                    <a:pt x="14483" y="636"/>
                  </a:cubicBezTo>
                  <a:cubicBezTo>
                    <a:pt x="14394" y="673"/>
                    <a:pt x="14308" y="711"/>
                    <a:pt x="14219" y="748"/>
                  </a:cubicBezTo>
                  <a:cubicBezTo>
                    <a:pt x="14121" y="789"/>
                    <a:pt x="14025" y="811"/>
                    <a:pt x="13930" y="811"/>
                  </a:cubicBezTo>
                  <a:cubicBezTo>
                    <a:pt x="13794" y="811"/>
                    <a:pt x="13661" y="766"/>
                    <a:pt x="13526" y="670"/>
                  </a:cubicBezTo>
                  <a:cubicBezTo>
                    <a:pt x="13430" y="595"/>
                    <a:pt x="13321" y="533"/>
                    <a:pt x="13215" y="472"/>
                  </a:cubicBezTo>
                  <a:cubicBezTo>
                    <a:pt x="12988" y="348"/>
                    <a:pt x="12759" y="289"/>
                    <a:pt x="12524" y="289"/>
                  </a:cubicBezTo>
                  <a:cubicBezTo>
                    <a:pt x="12408" y="289"/>
                    <a:pt x="12291" y="303"/>
                    <a:pt x="12173" y="331"/>
                  </a:cubicBezTo>
                  <a:cubicBezTo>
                    <a:pt x="11947" y="386"/>
                    <a:pt x="11749" y="499"/>
                    <a:pt x="11557" y="625"/>
                  </a:cubicBezTo>
                  <a:cubicBezTo>
                    <a:pt x="11430" y="709"/>
                    <a:pt x="11295" y="753"/>
                    <a:pt x="11153" y="753"/>
                  </a:cubicBezTo>
                  <a:cubicBezTo>
                    <a:pt x="11069" y="753"/>
                    <a:pt x="10983" y="738"/>
                    <a:pt x="10895" y="707"/>
                  </a:cubicBezTo>
                  <a:cubicBezTo>
                    <a:pt x="10679" y="636"/>
                    <a:pt x="10488" y="502"/>
                    <a:pt x="10297" y="386"/>
                  </a:cubicBezTo>
                  <a:cubicBezTo>
                    <a:pt x="10047" y="235"/>
                    <a:pt x="9797" y="149"/>
                    <a:pt x="9546" y="149"/>
                  </a:cubicBezTo>
                  <a:cubicBezTo>
                    <a:pt x="9361" y="149"/>
                    <a:pt x="9175" y="196"/>
                    <a:pt x="8988" y="297"/>
                  </a:cubicBezTo>
                  <a:cubicBezTo>
                    <a:pt x="8787" y="405"/>
                    <a:pt x="8585" y="464"/>
                    <a:pt x="8379" y="464"/>
                  </a:cubicBezTo>
                  <a:cubicBezTo>
                    <a:pt x="8169" y="464"/>
                    <a:pt x="7955" y="403"/>
                    <a:pt x="7734" y="270"/>
                  </a:cubicBezTo>
                  <a:cubicBezTo>
                    <a:pt x="7434" y="91"/>
                    <a:pt x="7137" y="1"/>
                    <a:pt x="6841" y="1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1535504">
              <a:off x="4599315" y="4498478"/>
              <a:ext cx="41" cy="6922"/>
            </a:xfrm>
            <a:custGeom>
              <a:avLst/>
              <a:gdLst/>
              <a:ahLst/>
              <a:cxnLst/>
              <a:rect l="l" t="t" r="r" b="b"/>
              <a:pathLst>
                <a:path w="1" h="168" extrusionOk="0">
                  <a:moveTo>
                    <a:pt x="1" y="168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68"/>
                  </a:ln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-1535504">
              <a:off x="3830348" y="4610144"/>
              <a:ext cx="794995" cy="73834"/>
            </a:xfrm>
            <a:custGeom>
              <a:avLst/>
              <a:gdLst/>
              <a:ahLst/>
              <a:cxnLst/>
              <a:rect l="l" t="t" r="r" b="b"/>
              <a:pathLst>
                <a:path w="19295" h="1792" extrusionOk="0">
                  <a:moveTo>
                    <a:pt x="6844" y="0"/>
                  </a:moveTo>
                  <a:cubicBezTo>
                    <a:pt x="6562" y="0"/>
                    <a:pt x="6281" y="82"/>
                    <a:pt x="6001" y="249"/>
                  </a:cubicBezTo>
                  <a:cubicBezTo>
                    <a:pt x="5826" y="354"/>
                    <a:pt x="5639" y="413"/>
                    <a:pt x="5443" y="413"/>
                  </a:cubicBezTo>
                  <a:cubicBezTo>
                    <a:pt x="5284" y="413"/>
                    <a:pt x="5119" y="374"/>
                    <a:pt x="4952" y="290"/>
                  </a:cubicBezTo>
                  <a:cubicBezTo>
                    <a:pt x="4836" y="232"/>
                    <a:pt x="4710" y="194"/>
                    <a:pt x="4583" y="153"/>
                  </a:cubicBezTo>
                  <a:cubicBezTo>
                    <a:pt x="4397" y="96"/>
                    <a:pt x="4214" y="63"/>
                    <a:pt x="4038" y="63"/>
                  </a:cubicBezTo>
                  <a:cubicBezTo>
                    <a:pt x="3770" y="63"/>
                    <a:pt x="3516" y="139"/>
                    <a:pt x="3281" y="324"/>
                  </a:cubicBezTo>
                  <a:cubicBezTo>
                    <a:pt x="3223" y="372"/>
                    <a:pt x="3158" y="410"/>
                    <a:pt x="3090" y="444"/>
                  </a:cubicBezTo>
                  <a:cubicBezTo>
                    <a:pt x="2957" y="515"/>
                    <a:pt x="2824" y="559"/>
                    <a:pt x="2688" y="559"/>
                  </a:cubicBezTo>
                  <a:cubicBezTo>
                    <a:pt x="2565" y="559"/>
                    <a:pt x="2439" y="523"/>
                    <a:pt x="2311" y="440"/>
                  </a:cubicBezTo>
                  <a:cubicBezTo>
                    <a:pt x="2273" y="416"/>
                    <a:pt x="2225" y="392"/>
                    <a:pt x="2184" y="372"/>
                  </a:cubicBezTo>
                  <a:cubicBezTo>
                    <a:pt x="1964" y="254"/>
                    <a:pt x="1726" y="190"/>
                    <a:pt x="1490" y="190"/>
                  </a:cubicBezTo>
                  <a:cubicBezTo>
                    <a:pt x="1178" y="190"/>
                    <a:pt x="870" y="303"/>
                    <a:pt x="613" y="556"/>
                  </a:cubicBezTo>
                  <a:cubicBezTo>
                    <a:pt x="498" y="671"/>
                    <a:pt x="367" y="744"/>
                    <a:pt x="218" y="744"/>
                  </a:cubicBezTo>
                  <a:cubicBezTo>
                    <a:pt x="149" y="744"/>
                    <a:pt x="77" y="728"/>
                    <a:pt x="1" y="693"/>
                  </a:cubicBezTo>
                  <a:lnTo>
                    <a:pt x="1" y="1178"/>
                  </a:lnTo>
                  <a:cubicBezTo>
                    <a:pt x="28" y="1226"/>
                    <a:pt x="49" y="1274"/>
                    <a:pt x="69" y="1322"/>
                  </a:cubicBezTo>
                  <a:cubicBezTo>
                    <a:pt x="90" y="1373"/>
                    <a:pt x="117" y="1418"/>
                    <a:pt x="138" y="1469"/>
                  </a:cubicBezTo>
                  <a:cubicBezTo>
                    <a:pt x="182" y="1472"/>
                    <a:pt x="226" y="1474"/>
                    <a:pt x="270" y="1474"/>
                  </a:cubicBezTo>
                  <a:cubicBezTo>
                    <a:pt x="581" y="1474"/>
                    <a:pt x="883" y="1386"/>
                    <a:pt x="1077" y="1161"/>
                  </a:cubicBezTo>
                  <a:cubicBezTo>
                    <a:pt x="1219" y="995"/>
                    <a:pt x="1362" y="922"/>
                    <a:pt x="1518" y="922"/>
                  </a:cubicBezTo>
                  <a:cubicBezTo>
                    <a:pt x="1641" y="922"/>
                    <a:pt x="1771" y="967"/>
                    <a:pt x="1915" y="1049"/>
                  </a:cubicBezTo>
                  <a:cubicBezTo>
                    <a:pt x="1997" y="1093"/>
                    <a:pt x="2085" y="1127"/>
                    <a:pt x="2171" y="1168"/>
                  </a:cubicBezTo>
                  <a:cubicBezTo>
                    <a:pt x="2302" y="1227"/>
                    <a:pt x="2433" y="1256"/>
                    <a:pt x="2567" y="1256"/>
                  </a:cubicBezTo>
                  <a:cubicBezTo>
                    <a:pt x="2642" y="1256"/>
                    <a:pt x="2718" y="1247"/>
                    <a:pt x="2796" y="1230"/>
                  </a:cubicBezTo>
                  <a:cubicBezTo>
                    <a:pt x="3076" y="1172"/>
                    <a:pt x="3326" y="1055"/>
                    <a:pt x="3565" y="905"/>
                  </a:cubicBezTo>
                  <a:cubicBezTo>
                    <a:pt x="3661" y="843"/>
                    <a:pt x="3763" y="785"/>
                    <a:pt x="3883" y="779"/>
                  </a:cubicBezTo>
                  <a:cubicBezTo>
                    <a:pt x="3929" y="776"/>
                    <a:pt x="3975" y="774"/>
                    <a:pt x="4020" y="774"/>
                  </a:cubicBezTo>
                  <a:cubicBezTo>
                    <a:pt x="4264" y="774"/>
                    <a:pt x="4505" y="815"/>
                    <a:pt x="4744" y="915"/>
                  </a:cubicBezTo>
                  <a:cubicBezTo>
                    <a:pt x="4896" y="979"/>
                    <a:pt x="5055" y="1039"/>
                    <a:pt x="5222" y="1039"/>
                  </a:cubicBezTo>
                  <a:cubicBezTo>
                    <a:pt x="5234" y="1039"/>
                    <a:pt x="5247" y="1039"/>
                    <a:pt x="5260" y="1038"/>
                  </a:cubicBezTo>
                  <a:cubicBezTo>
                    <a:pt x="5608" y="1021"/>
                    <a:pt x="5943" y="967"/>
                    <a:pt x="6241" y="782"/>
                  </a:cubicBezTo>
                  <a:cubicBezTo>
                    <a:pt x="6350" y="714"/>
                    <a:pt x="6459" y="649"/>
                    <a:pt x="6582" y="621"/>
                  </a:cubicBezTo>
                  <a:cubicBezTo>
                    <a:pt x="6648" y="605"/>
                    <a:pt x="6713" y="597"/>
                    <a:pt x="6776" y="597"/>
                  </a:cubicBezTo>
                  <a:cubicBezTo>
                    <a:pt x="6975" y="597"/>
                    <a:pt x="7164" y="670"/>
                    <a:pt x="7348" y="768"/>
                  </a:cubicBezTo>
                  <a:cubicBezTo>
                    <a:pt x="7553" y="881"/>
                    <a:pt x="7751" y="1014"/>
                    <a:pt x="7977" y="1069"/>
                  </a:cubicBezTo>
                  <a:cubicBezTo>
                    <a:pt x="8104" y="1101"/>
                    <a:pt x="8228" y="1115"/>
                    <a:pt x="8349" y="1115"/>
                  </a:cubicBezTo>
                  <a:cubicBezTo>
                    <a:pt x="8670" y="1115"/>
                    <a:pt x="8970" y="1015"/>
                    <a:pt x="9258" y="871"/>
                  </a:cubicBezTo>
                  <a:cubicBezTo>
                    <a:pt x="9365" y="817"/>
                    <a:pt x="9470" y="791"/>
                    <a:pt x="9574" y="791"/>
                  </a:cubicBezTo>
                  <a:cubicBezTo>
                    <a:pt x="9689" y="791"/>
                    <a:pt x="9804" y="823"/>
                    <a:pt x="9921" y="888"/>
                  </a:cubicBezTo>
                  <a:cubicBezTo>
                    <a:pt x="10030" y="949"/>
                    <a:pt x="10143" y="1014"/>
                    <a:pt x="10249" y="1076"/>
                  </a:cubicBezTo>
                  <a:cubicBezTo>
                    <a:pt x="10488" y="1219"/>
                    <a:pt x="10744" y="1315"/>
                    <a:pt x="11014" y="1359"/>
                  </a:cubicBezTo>
                  <a:cubicBezTo>
                    <a:pt x="11083" y="1370"/>
                    <a:pt x="11150" y="1374"/>
                    <a:pt x="11216" y="1374"/>
                  </a:cubicBezTo>
                  <a:cubicBezTo>
                    <a:pt x="11487" y="1374"/>
                    <a:pt x="11736" y="1292"/>
                    <a:pt x="11964" y="1144"/>
                  </a:cubicBezTo>
                  <a:cubicBezTo>
                    <a:pt x="12142" y="1031"/>
                    <a:pt x="12328" y="953"/>
                    <a:pt x="12533" y="953"/>
                  </a:cubicBezTo>
                  <a:cubicBezTo>
                    <a:pt x="12613" y="953"/>
                    <a:pt x="12695" y="965"/>
                    <a:pt x="12781" y="990"/>
                  </a:cubicBezTo>
                  <a:cubicBezTo>
                    <a:pt x="12938" y="1038"/>
                    <a:pt x="13075" y="1134"/>
                    <a:pt x="13218" y="1219"/>
                  </a:cubicBezTo>
                  <a:cubicBezTo>
                    <a:pt x="13457" y="1363"/>
                    <a:pt x="13703" y="1455"/>
                    <a:pt x="13968" y="1455"/>
                  </a:cubicBezTo>
                  <a:cubicBezTo>
                    <a:pt x="14026" y="1455"/>
                    <a:pt x="14085" y="1451"/>
                    <a:pt x="14144" y="1441"/>
                  </a:cubicBezTo>
                  <a:cubicBezTo>
                    <a:pt x="14367" y="1407"/>
                    <a:pt x="14568" y="1322"/>
                    <a:pt x="14756" y="1213"/>
                  </a:cubicBezTo>
                  <a:cubicBezTo>
                    <a:pt x="14848" y="1162"/>
                    <a:pt x="14941" y="1140"/>
                    <a:pt x="15041" y="1140"/>
                  </a:cubicBezTo>
                  <a:cubicBezTo>
                    <a:pt x="15082" y="1140"/>
                    <a:pt x="15125" y="1144"/>
                    <a:pt x="15170" y="1151"/>
                  </a:cubicBezTo>
                  <a:cubicBezTo>
                    <a:pt x="15323" y="1175"/>
                    <a:pt x="15457" y="1254"/>
                    <a:pt x="15580" y="1346"/>
                  </a:cubicBezTo>
                  <a:cubicBezTo>
                    <a:pt x="15778" y="1490"/>
                    <a:pt x="15991" y="1555"/>
                    <a:pt x="16215" y="1555"/>
                  </a:cubicBezTo>
                  <a:cubicBezTo>
                    <a:pt x="16283" y="1555"/>
                    <a:pt x="16353" y="1549"/>
                    <a:pt x="16424" y="1537"/>
                  </a:cubicBezTo>
                  <a:cubicBezTo>
                    <a:pt x="16605" y="1510"/>
                    <a:pt x="16765" y="1441"/>
                    <a:pt x="16929" y="1366"/>
                  </a:cubicBezTo>
                  <a:cubicBezTo>
                    <a:pt x="17078" y="1298"/>
                    <a:pt x="17224" y="1262"/>
                    <a:pt x="17367" y="1262"/>
                  </a:cubicBezTo>
                  <a:cubicBezTo>
                    <a:pt x="17570" y="1262"/>
                    <a:pt x="17767" y="1335"/>
                    <a:pt x="17961" y="1493"/>
                  </a:cubicBezTo>
                  <a:cubicBezTo>
                    <a:pt x="18212" y="1698"/>
                    <a:pt x="18488" y="1791"/>
                    <a:pt x="18784" y="1791"/>
                  </a:cubicBezTo>
                  <a:cubicBezTo>
                    <a:pt x="18867" y="1791"/>
                    <a:pt x="18952" y="1784"/>
                    <a:pt x="19038" y="1770"/>
                  </a:cubicBezTo>
                  <a:cubicBezTo>
                    <a:pt x="19130" y="1756"/>
                    <a:pt x="19215" y="1735"/>
                    <a:pt x="19294" y="1708"/>
                  </a:cubicBezTo>
                  <a:lnTo>
                    <a:pt x="19294" y="1537"/>
                  </a:lnTo>
                  <a:cubicBezTo>
                    <a:pt x="19291" y="1530"/>
                    <a:pt x="19291" y="1517"/>
                    <a:pt x="19287" y="1510"/>
                  </a:cubicBezTo>
                  <a:cubicBezTo>
                    <a:pt x="19243" y="1383"/>
                    <a:pt x="19164" y="1274"/>
                    <a:pt x="19082" y="1168"/>
                  </a:cubicBezTo>
                  <a:cubicBezTo>
                    <a:pt x="18959" y="1229"/>
                    <a:pt x="18846" y="1265"/>
                    <a:pt x="18736" y="1265"/>
                  </a:cubicBezTo>
                  <a:cubicBezTo>
                    <a:pt x="18600" y="1265"/>
                    <a:pt x="18470" y="1209"/>
                    <a:pt x="18337" y="1076"/>
                  </a:cubicBezTo>
                  <a:cubicBezTo>
                    <a:pt x="18046" y="781"/>
                    <a:pt x="17691" y="642"/>
                    <a:pt x="17332" y="642"/>
                  </a:cubicBezTo>
                  <a:cubicBezTo>
                    <a:pt x="17078" y="642"/>
                    <a:pt x="16823" y="711"/>
                    <a:pt x="16588" y="843"/>
                  </a:cubicBezTo>
                  <a:cubicBezTo>
                    <a:pt x="16464" y="913"/>
                    <a:pt x="16348" y="949"/>
                    <a:pt x="16232" y="949"/>
                  </a:cubicBezTo>
                  <a:cubicBezTo>
                    <a:pt x="16091" y="949"/>
                    <a:pt x="15952" y="896"/>
                    <a:pt x="15802" y="785"/>
                  </a:cubicBezTo>
                  <a:cubicBezTo>
                    <a:pt x="15555" y="604"/>
                    <a:pt x="15294" y="515"/>
                    <a:pt x="15026" y="515"/>
                  </a:cubicBezTo>
                  <a:cubicBezTo>
                    <a:pt x="14849" y="515"/>
                    <a:pt x="14668" y="554"/>
                    <a:pt x="14486" y="632"/>
                  </a:cubicBezTo>
                  <a:cubicBezTo>
                    <a:pt x="14397" y="673"/>
                    <a:pt x="14312" y="710"/>
                    <a:pt x="14220" y="748"/>
                  </a:cubicBezTo>
                  <a:cubicBezTo>
                    <a:pt x="14122" y="788"/>
                    <a:pt x="14026" y="810"/>
                    <a:pt x="13932" y="810"/>
                  </a:cubicBezTo>
                  <a:cubicBezTo>
                    <a:pt x="13796" y="810"/>
                    <a:pt x="13663" y="765"/>
                    <a:pt x="13529" y="666"/>
                  </a:cubicBezTo>
                  <a:cubicBezTo>
                    <a:pt x="13430" y="594"/>
                    <a:pt x="13324" y="529"/>
                    <a:pt x="13218" y="471"/>
                  </a:cubicBezTo>
                  <a:cubicBezTo>
                    <a:pt x="12992" y="347"/>
                    <a:pt x="12762" y="288"/>
                    <a:pt x="12528" y="288"/>
                  </a:cubicBezTo>
                  <a:cubicBezTo>
                    <a:pt x="12412" y="288"/>
                    <a:pt x="12295" y="303"/>
                    <a:pt x="12176" y="331"/>
                  </a:cubicBezTo>
                  <a:cubicBezTo>
                    <a:pt x="11947" y="386"/>
                    <a:pt x="11752" y="495"/>
                    <a:pt x="11561" y="625"/>
                  </a:cubicBezTo>
                  <a:cubicBezTo>
                    <a:pt x="11434" y="709"/>
                    <a:pt x="11299" y="751"/>
                    <a:pt x="11157" y="751"/>
                  </a:cubicBezTo>
                  <a:cubicBezTo>
                    <a:pt x="11073" y="751"/>
                    <a:pt x="10987" y="736"/>
                    <a:pt x="10898" y="707"/>
                  </a:cubicBezTo>
                  <a:cubicBezTo>
                    <a:pt x="10679" y="632"/>
                    <a:pt x="10492" y="502"/>
                    <a:pt x="10300" y="386"/>
                  </a:cubicBezTo>
                  <a:cubicBezTo>
                    <a:pt x="10049" y="233"/>
                    <a:pt x="9801" y="147"/>
                    <a:pt x="9551" y="147"/>
                  </a:cubicBezTo>
                  <a:cubicBezTo>
                    <a:pt x="9365" y="147"/>
                    <a:pt x="9178" y="195"/>
                    <a:pt x="8988" y="297"/>
                  </a:cubicBezTo>
                  <a:cubicBezTo>
                    <a:pt x="8787" y="403"/>
                    <a:pt x="8585" y="461"/>
                    <a:pt x="8380" y="461"/>
                  </a:cubicBezTo>
                  <a:cubicBezTo>
                    <a:pt x="8170" y="461"/>
                    <a:pt x="7957" y="401"/>
                    <a:pt x="7737" y="269"/>
                  </a:cubicBezTo>
                  <a:cubicBezTo>
                    <a:pt x="7438" y="91"/>
                    <a:pt x="7140" y="0"/>
                    <a:pt x="6844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-1535504">
              <a:off x="4619302" y="4529991"/>
              <a:ext cx="41" cy="27358"/>
            </a:xfrm>
            <a:custGeom>
              <a:avLst/>
              <a:gdLst/>
              <a:ahLst/>
              <a:cxnLst/>
              <a:rect l="l" t="t" r="r" b="b"/>
              <a:pathLst>
                <a:path w="1" h="664" extrusionOk="0">
                  <a:moveTo>
                    <a:pt x="1" y="663"/>
                  </a:moveTo>
                  <a:lnTo>
                    <a:pt x="1" y="66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-1535504">
              <a:off x="3865584" y="4658589"/>
              <a:ext cx="783582" cy="73834"/>
            </a:xfrm>
            <a:custGeom>
              <a:avLst/>
              <a:gdLst/>
              <a:ahLst/>
              <a:cxnLst/>
              <a:rect l="l" t="t" r="r" b="b"/>
              <a:pathLst>
                <a:path w="19018" h="1792" extrusionOk="0">
                  <a:moveTo>
                    <a:pt x="6567" y="0"/>
                  </a:moveTo>
                  <a:cubicBezTo>
                    <a:pt x="6285" y="0"/>
                    <a:pt x="6004" y="83"/>
                    <a:pt x="5724" y="249"/>
                  </a:cubicBezTo>
                  <a:cubicBezTo>
                    <a:pt x="5548" y="356"/>
                    <a:pt x="5359" y="415"/>
                    <a:pt x="5161" y="415"/>
                  </a:cubicBezTo>
                  <a:cubicBezTo>
                    <a:pt x="5004" y="415"/>
                    <a:pt x="4841" y="377"/>
                    <a:pt x="4675" y="294"/>
                  </a:cubicBezTo>
                  <a:cubicBezTo>
                    <a:pt x="4559" y="232"/>
                    <a:pt x="4433" y="195"/>
                    <a:pt x="4306" y="157"/>
                  </a:cubicBezTo>
                  <a:cubicBezTo>
                    <a:pt x="4120" y="99"/>
                    <a:pt x="3938" y="65"/>
                    <a:pt x="3762" y="65"/>
                  </a:cubicBezTo>
                  <a:cubicBezTo>
                    <a:pt x="3494" y="65"/>
                    <a:pt x="3239" y="142"/>
                    <a:pt x="3004" y="328"/>
                  </a:cubicBezTo>
                  <a:cubicBezTo>
                    <a:pt x="2946" y="372"/>
                    <a:pt x="2881" y="413"/>
                    <a:pt x="2813" y="447"/>
                  </a:cubicBezTo>
                  <a:cubicBezTo>
                    <a:pt x="2681" y="519"/>
                    <a:pt x="2548" y="562"/>
                    <a:pt x="2413" y="562"/>
                  </a:cubicBezTo>
                  <a:cubicBezTo>
                    <a:pt x="2289" y="562"/>
                    <a:pt x="2163" y="526"/>
                    <a:pt x="2034" y="441"/>
                  </a:cubicBezTo>
                  <a:cubicBezTo>
                    <a:pt x="1996" y="417"/>
                    <a:pt x="1948" y="396"/>
                    <a:pt x="1907" y="372"/>
                  </a:cubicBezTo>
                  <a:cubicBezTo>
                    <a:pt x="1687" y="255"/>
                    <a:pt x="1449" y="190"/>
                    <a:pt x="1213" y="190"/>
                  </a:cubicBezTo>
                  <a:cubicBezTo>
                    <a:pt x="901" y="190"/>
                    <a:pt x="593" y="303"/>
                    <a:pt x="336" y="557"/>
                  </a:cubicBezTo>
                  <a:cubicBezTo>
                    <a:pt x="237" y="656"/>
                    <a:pt x="127" y="724"/>
                    <a:pt x="1" y="741"/>
                  </a:cubicBezTo>
                  <a:lnTo>
                    <a:pt x="1" y="834"/>
                  </a:lnTo>
                  <a:cubicBezTo>
                    <a:pt x="8" y="1045"/>
                    <a:pt x="35" y="1257"/>
                    <a:pt x="45" y="1466"/>
                  </a:cubicBezTo>
                  <a:lnTo>
                    <a:pt x="45" y="1479"/>
                  </a:lnTo>
                  <a:cubicBezTo>
                    <a:pt x="336" y="1466"/>
                    <a:pt x="619" y="1377"/>
                    <a:pt x="800" y="1165"/>
                  </a:cubicBezTo>
                  <a:cubicBezTo>
                    <a:pt x="942" y="996"/>
                    <a:pt x="1086" y="922"/>
                    <a:pt x="1242" y="922"/>
                  </a:cubicBezTo>
                  <a:cubicBezTo>
                    <a:pt x="1365" y="922"/>
                    <a:pt x="1495" y="968"/>
                    <a:pt x="1638" y="1049"/>
                  </a:cubicBezTo>
                  <a:cubicBezTo>
                    <a:pt x="1720" y="1093"/>
                    <a:pt x="1808" y="1131"/>
                    <a:pt x="1894" y="1168"/>
                  </a:cubicBezTo>
                  <a:cubicBezTo>
                    <a:pt x="2027" y="1226"/>
                    <a:pt x="2159" y="1255"/>
                    <a:pt x="2295" y="1255"/>
                  </a:cubicBezTo>
                  <a:cubicBezTo>
                    <a:pt x="2368" y="1255"/>
                    <a:pt x="2443" y="1247"/>
                    <a:pt x="2519" y="1230"/>
                  </a:cubicBezTo>
                  <a:cubicBezTo>
                    <a:pt x="2799" y="1172"/>
                    <a:pt x="3049" y="1056"/>
                    <a:pt x="3288" y="909"/>
                  </a:cubicBezTo>
                  <a:cubicBezTo>
                    <a:pt x="3384" y="844"/>
                    <a:pt x="3486" y="789"/>
                    <a:pt x="3606" y="779"/>
                  </a:cubicBezTo>
                  <a:cubicBezTo>
                    <a:pt x="3652" y="776"/>
                    <a:pt x="3698" y="775"/>
                    <a:pt x="3743" y="775"/>
                  </a:cubicBezTo>
                  <a:cubicBezTo>
                    <a:pt x="3987" y="775"/>
                    <a:pt x="4228" y="815"/>
                    <a:pt x="4467" y="916"/>
                  </a:cubicBezTo>
                  <a:cubicBezTo>
                    <a:pt x="4619" y="979"/>
                    <a:pt x="4778" y="1040"/>
                    <a:pt x="4945" y="1040"/>
                  </a:cubicBezTo>
                  <a:cubicBezTo>
                    <a:pt x="4957" y="1040"/>
                    <a:pt x="4970" y="1039"/>
                    <a:pt x="4983" y="1039"/>
                  </a:cubicBezTo>
                  <a:cubicBezTo>
                    <a:pt x="5331" y="1021"/>
                    <a:pt x="5666" y="967"/>
                    <a:pt x="5964" y="782"/>
                  </a:cubicBezTo>
                  <a:cubicBezTo>
                    <a:pt x="6073" y="714"/>
                    <a:pt x="6182" y="652"/>
                    <a:pt x="6305" y="622"/>
                  </a:cubicBezTo>
                  <a:cubicBezTo>
                    <a:pt x="6371" y="605"/>
                    <a:pt x="6435" y="598"/>
                    <a:pt x="6499" y="598"/>
                  </a:cubicBezTo>
                  <a:cubicBezTo>
                    <a:pt x="6697" y="598"/>
                    <a:pt x="6887" y="671"/>
                    <a:pt x="7071" y="772"/>
                  </a:cubicBezTo>
                  <a:cubicBezTo>
                    <a:pt x="7276" y="881"/>
                    <a:pt x="7474" y="1015"/>
                    <a:pt x="7700" y="1069"/>
                  </a:cubicBezTo>
                  <a:cubicBezTo>
                    <a:pt x="7827" y="1101"/>
                    <a:pt x="7952" y="1116"/>
                    <a:pt x="8073" y="1116"/>
                  </a:cubicBezTo>
                  <a:cubicBezTo>
                    <a:pt x="8394" y="1116"/>
                    <a:pt x="8694" y="1016"/>
                    <a:pt x="8981" y="875"/>
                  </a:cubicBezTo>
                  <a:cubicBezTo>
                    <a:pt x="9088" y="819"/>
                    <a:pt x="9193" y="792"/>
                    <a:pt x="9297" y="792"/>
                  </a:cubicBezTo>
                  <a:cubicBezTo>
                    <a:pt x="9413" y="792"/>
                    <a:pt x="9527" y="825"/>
                    <a:pt x="9644" y="892"/>
                  </a:cubicBezTo>
                  <a:cubicBezTo>
                    <a:pt x="9753" y="950"/>
                    <a:pt x="9866" y="1015"/>
                    <a:pt x="9972" y="1080"/>
                  </a:cubicBezTo>
                  <a:cubicBezTo>
                    <a:pt x="10211" y="1220"/>
                    <a:pt x="10467" y="1319"/>
                    <a:pt x="10737" y="1360"/>
                  </a:cubicBezTo>
                  <a:cubicBezTo>
                    <a:pt x="10806" y="1370"/>
                    <a:pt x="10874" y="1375"/>
                    <a:pt x="10940" y="1375"/>
                  </a:cubicBezTo>
                  <a:cubicBezTo>
                    <a:pt x="11210" y="1375"/>
                    <a:pt x="11460" y="1293"/>
                    <a:pt x="11687" y="1148"/>
                  </a:cubicBezTo>
                  <a:cubicBezTo>
                    <a:pt x="11863" y="1033"/>
                    <a:pt x="12048" y="955"/>
                    <a:pt x="12252" y="955"/>
                  </a:cubicBezTo>
                  <a:cubicBezTo>
                    <a:pt x="12333" y="955"/>
                    <a:pt x="12417" y="967"/>
                    <a:pt x="12504" y="994"/>
                  </a:cubicBezTo>
                  <a:cubicBezTo>
                    <a:pt x="12661" y="1039"/>
                    <a:pt x="12798" y="1134"/>
                    <a:pt x="12941" y="1220"/>
                  </a:cubicBezTo>
                  <a:cubicBezTo>
                    <a:pt x="13180" y="1363"/>
                    <a:pt x="13426" y="1455"/>
                    <a:pt x="13691" y="1455"/>
                  </a:cubicBezTo>
                  <a:cubicBezTo>
                    <a:pt x="13749" y="1455"/>
                    <a:pt x="13808" y="1451"/>
                    <a:pt x="13867" y="1442"/>
                  </a:cubicBezTo>
                  <a:cubicBezTo>
                    <a:pt x="14090" y="1408"/>
                    <a:pt x="14291" y="1322"/>
                    <a:pt x="14479" y="1216"/>
                  </a:cubicBezTo>
                  <a:cubicBezTo>
                    <a:pt x="14572" y="1163"/>
                    <a:pt x="14666" y="1142"/>
                    <a:pt x="14767" y="1142"/>
                  </a:cubicBezTo>
                  <a:cubicBezTo>
                    <a:pt x="14808" y="1142"/>
                    <a:pt x="14849" y="1145"/>
                    <a:pt x="14893" y="1151"/>
                  </a:cubicBezTo>
                  <a:cubicBezTo>
                    <a:pt x="15046" y="1175"/>
                    <a:pt x="15180" y="1254"/>
                    <a:pt x="15303" y="1346"/>
                  </a:cubicBezTo>
                  <a:cubicBezTo>
                    <a:pt x="15503" y="1491"/>
                    <a:pt x="15717" y="1559"/>
                    <a:pt x="15942" y="1559"/>
                  </a:cubicBezTo>
                  <a:cubicBezTo>
                    <a:pt x="16010" y="1559"/>
                    <a:pt x="16078" y="1553"/>
                    <a:pt x="16147" y="1541"/>
                  </a:cubicBezTo>
                  <a:cubicBezTo>
                    <a:pt x="16328" y="1510"/>
                    <a:pt x="16488" y="1442"/>
                    <a:pt x="16652" y="1370"/>
                  </a:cubicBezTo>
                  <a:cubicBezTo>
                    <a:pt x="16802" y="1300"/>
                    <a:pt x="16949" y="1263"/>
                    <a:pt x="17093" y="1263"/>
                  </a:cubicBezTo>
                  <a:cubicBezTo>
                    <a:pt x="17294" y="1263"/>
                    <a:pt x="17491" y="1336"/>
                    <a:pt x="17684" y="1493"/>
                  </a:cubicBezTo>
                  <a:cubicBezTo>
                    <a:pt x="17935" y="1698"/>
                    <a:pt x="18211" y="1791"/>
                    <a:pt x="18507" y="1791"/>
                  </a:cubicBezTo>
                  <a:cubicBezTo>
                    <a:pt x="18590" y="1791"/>
                    <a:pt x="18675" y="1784"/>
                    <a:pt x="18761" y="1770"/>
                  </a:cubicBezTo>
                  <a:cubicBezTo>
                    <a:pt x="18853" y="1756"/>
                    <a:pt x="18938" y="1736"/>
                    <a:pt x="19017" y="1712"/>
                  </a:cubicBezTo>
                  <a:lnTo>
                    <a:pt x="19017" y="1049"/>
                  </a:lnTo>
                  <a:cubicBezTo>
                    <a:pt x="19007" y="1056"/>
                    <a:pt x="18997" y="1066"/>
                    <a:pt x="18983" y="1069"/>
                  </a:cubicBezTo>
                  <a:cubicBezTo>
                    <a:pt x="18785" y="1187"/>
                    <a:pt x="18614" y="1266"/>
                    <a:pt x="18452" y="1266"/>
                  </a:cubicBezTo>
                  <a:cubicBezTo>
                    <a:pt x="18318" y="1266"/>
                    <a:pt x="18190" y="1211"/>
                    <a:pt x="18060" y="1080"/>
                  </a:cubicBezTo>
                  <a:cubicBezTo>
                    <a:pt x="17769" y="782"/>
                    <a:pt x="17413" y="642"/>
                    <a:pt x="17053" y="642"/>
                  </a:cubicBezTo>
                  <a:cubicBezTo>
                    <a:pt x="16801" y="642"/>
                    <a:pt x="16546" y="711"/>
                    <a:pt x="16311" y="844"/>
                  </a:cubicBezTo>
                  <a:cubicBezTo>
                    <a:pt x="16187" y="914"/>
                    <a:pt x="16070" y="950"/>
                    <a:pt x="15953" y="950"/>
                  </a:cubicBezTo>
                  <a:cubicBezTo>
                    <a:pt x="15813" y="950"/>
                    <a:pt x="15674" y="897"/>
                    <a:pt x="15525" y="789"/>
                  </a:cubicBezTo>
                  <a:cubicBezTo>
                    <a:pt x="15278" y="606"/>
                    <a:pt x="15019" y="516"/>
                    <a:pt x="14751" y="516"/>
                  </a:cubicBezTo>
                  <a:cubicBezTo>
                    <a:pt x="14573" y="516"/>
                    <a:pt x="14392" y="556"/>
                    <a:pt x="14209" y="635"/>
                  </a:cubicBezTo>
                  <a:cubicBezTo>
                    <a:pt x="14120" y="673"/>
                    <a:pt x="14035" y="710"/>
                    <a:pt x="13943" y="748"/>
                  </a:cubicBezTo>
                  <a:cubicBezTo>
                    <a:pt x="13844" y="789"/>
                    <a:pt x="13748" y="811"/>
                    <a:pt x="13653" y="811"/>
                  </a:cubicBezTo>
                  <a:cubicBezTo>
                    <a:pt x="13518" y="811"/>
                    <a:pt x="13385" y="766"/>
                    <a:pt x="13252" y="669"/>
                  </a:cubicBezTo>
                  <a:cubicBezTo>
                    <a:pt x="13153" y="594"/>
                    <a:pt x="13047" y="533"/>
                    <a:pt x="12941" y="471"/>
                  </a:cubicBezTo>
                  <a:cubicBezTo>
                    <a:pt x="12715" y="348"/>
                    <a:pt x="12485" y="289"/>
                    <a:pt x="12251" y="289"/>
                  </a:cubicBezTo>
                  <a:cubicBezTo>
                    <a:pt x="12135" y="289"/>
                    <a:pt x="12018" y="303"/>
                    <a:pt x="11899" y="331"/>
                  </a:cubicBezTo>
                  <a:cubicBezTo>
                    <a:pt x="11670" y="386"/>
                    <a:pt x="11475" y="499"/>
                    <a:pt x="11284" y="625"/>
                  </a:cubicBezTo>
                  <a:cubicBezTo>
                    <a:pt x="11157" y="709"/>
                    <a:pt x="11022" y="752"/>
                    <a:pt x="10879" y="752"/>
                  </a:cubicBezTo>
                  <a:cubicBezTo>
                    <a:pt x="10796" y="752"/>
                    <a:pt x="10710" y="737"/>
                    <a:pt x="10621" y="707"/>
                  </a:cubicBezTo>
                  <a:cubicBezTo>
                    <a:pt x="10402" y="635"/>
                    <a:pt x="10215" y="502"/>
                    <a:pt x="10023" y="386"/>
                  </a:cubicBezTo>
                  <a:cubicBezTo>
                    <a:pt x="9771" y="234"/>
                    <a:pt x="9522" y="149"/>
                    <a:pt x="9271" y="149"/>
                  </a:cubicBezTo>
                  <a:cubicBezTo>
                    <a:pt x="9086" y="149"/>
                    <a:pt x="8900" y="195"/>
                    <a:pt x="8711" y="297"/>
                  </a:cubicBezTo>
                  <a:cubicBezTo>
                    <a:pt x="8510" y="405"/>
                    <a:pt x="8308" y="464"/>
                    <a:pt x="8103" y="464"/>
                  </a:cubicBezTo>
                  <a:cubicBezTo>
                    <a:pt x="7893" y="464"/>
                    <a:pt x="7680" y="403"/>
                    <a:pt x="7460" y="270"/>
                  </a:cubicBezTo>
                  <a:cubicBezTo>
                    <a:pt x="7161" y="91"/>
                    <a:pt x="6863" y="0"/>
                    <a:pt x="6567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1535504">
              <a:off x="4643685" y="4580902"/>
              <a:ext cx="41" cy="27358"/>
            </a:xfrm>
            <a:custGeom>
              <a:avLst/>
              <a:gdLst/>
              <a:ahLst/>
              <a:cxnLst/>
              <a:rect l="l" t="t" r="r" b="b"/>
              <a:pathLst>
                <a:path w="1" h="664" extrusionOk="0">
                  <a:moveTo>
                    <a:pt x="1" y="663"/>
                  </a:moveTo>
                  <a:lnTo>
                    <a:pt x="1" y="66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1535504">
              <a:off x="3891317" y="4709234"/>
              <a:ext cx="782181" cy="73834"/>
            </a:xfrm>
            <a:custGeom>
              <a:avLst/>
              <a:gdLst/>
              <a:ahLst/>
              <a:cxnLst/>
              <a:rect l="l" t="t" r="r" b="b"/>
              <a:pathLst>
                <a:path w="18984" h="1792" extrusionOk="0">
                  <a:moveTo>
                    <a:pt x="6531" y="0"/>
                  </a:moveTo>
                  <a:cubicBezTo>
                    <a:pt x="6250" y="0"/>
                    <a:pt x="5970" y="82"/>
                    <a:pt x="5690" y="248"/>
                  </a:cubicBezTo>
                  <a:cubicBezTo>
                    <a:pt x="5515" y="356"/>
                    <a:pt x="5326" y="416"/>
                    <a:pt x="5130" y="416"/>
                  </a:cubicBezTo>
                  <a:cubicBezTo>
                    <a:pt x="4972" y="416"/>
                    <a:pt x="4808" y="377"/>
                    <a:pt x="4641" y="293"/>
                  </a:cubicBezTo>
                  <a:cubicBezTo>
                    <a:pt x="4525" y="231"/>
                    <a:pt x="4399" y="194"/>
                    <a:pt x="4272" y="156"/>
                  </a:cubicBezTo>
                  <a:cubicBezTo>
                    <a:pt x="4086" y="98"/>
                    <a:pt x="3904" y="64"/>
                    <a:pt x="3728" y="64"/>
                  </a:cubicBezTo>
                  <a:cubicBezTo>
                    <a:pt x="3460" y="64"/>
                    <a:pt x="3205" y="142"/>
                    <a:pt x="2970" y="327"/>
                  </a:cubicBezTo>
                  <a:cubicBezTo>
                    <a:pt x="2912" y="375"/>
                    <a:pt x="2847" y="412"/>
                    <a:pt x="2779" y="447"/>
                  </a:cubicBezTo>
                  <a:cubicBezTo>
                    <a:pt x="2646" y="518"/>
                    <a:pt x="2513" y="562"/>
                    <a:pt x="2377" y="562"/>
                  </a:cubicBezTo>
                  <a:cubicBezTo>
                    <a:pt x="2254" y="562"/>
                    <a:pt x="2128" y="526"/>
                    <a:pt x="2000" y="443"/>
                  </a:cubicBezTo>
                  <a:cubicBezTo>
                    <a:pt x="1962" y="416"/>
                    <a:pt x="1914" y="395"/>
                    <a:pt x="1873" y="375"/>
                  </a:cubicBezTo>
                  <a:cubicBezTo>
                    <a:pt x="1652" y="257"/>
                    <a:pt x="1412" y="191"/>
                    <a:pt x="1175" y="191"/>
                  </a:cubicBezTo>
                  <a:cubicBezTo>
                    <a:pt x="864" y="191"/>
                    <a:pt x="558" y="304"/>
                    <a:pt x="302" y="556"/>
                  </a:cubicBezTo>
                  <a:cubicBezTo>
                    <a:pt x="213" y="648"/>
                    <a:pt x="114" y="710"/>
                    <a:pt x="1" y="734"/>
                  </a:cubicBezTo>
                  <a:cubicBezTo>
                    <a:pt x="1" y="754"/>
                    <a:pt x="1" y="775"/>
                    <a:pt x="8" y="795"/>
                  </a:cubicBezTo>
                  <a:cubicBezTo>
                    <a:pt x="15" y="908"/>
                    <a:pt x="45" y="1000"/>
                    <a:pt x="49" y="1116"/>
                  </a:cubicBezTo>
                  <a:cubicBezTo>
                    <a:pt x="52" y="1236"/>
                    <a:pt x="49" y="1356"/>
                    <a:pt x="49" y="1475"/>
                  </a:cubicBezTo>
                  <a:cubicBezTo>
                    <a:pt x="329" y="1458"/>
                    <a:pt x="592" y="1369"/>
                    <a:pt x="766" y="1164"/>
                  </a:cubicBezTo>
                  <a:cubicBezTo>
                    <a:pt x="908" y="996"/>
                    <a:pt x="1052" y="922"/>
                    <a:pt x="1208" y="922"/>
                  </a:cubicBezTo>
                  <a:cubicBezTo>
                    <a:pt x="1331" y="922"/>
                    <a:pt x="1461" y="967"/>
                    <a:pt x="1604" y="1048"/>
                  </a:cubicBezTo>
                  <a:cubicBezTo>
                    <a:pt x="1686" y="1096"/>
                    <a:pt x="1774" y="1130"/>
                    <a:pt x="1860" y="1168"/>
                  </a:cubicBezTo>
                  <a:cubicBezTo>
                    <a:pt x="1995" y="1226"/>
                    <a:pt x="2129" y="1257"/>
                    <a:pt x="2268" y="1257"/>
                  </a:cubicBezTo>
                  <a:cubicBezTo>
                    <a:pt x="2339" y="1257"/>
                    <a:pt x="2411" y="1249"/>
                    <a:pt x="2485" y="1233"/>
                  </a:cubicBezTo>
                  <a:cubicBezTo>
                    <a:pt x="2765" y="1171"/>
                    <a:pt x="3015" y="1058"/>
                    <a:pt x="3254" y="908"/>
                  </a:cubicBezTo>
                  <a:cubicBezTo>
                    <a:pt x="3350" y="843"/>
                    <a:pt x="3452" y="788"/>
                    <a:pt x="3572" y="778"/>
                  </a:cubicBezTo>
                  <a:cubicBezTo>
                    <a:pt x="3618" y="775"/>
                    <a:pt x="3664" y="774"/>
                    <a:pt x="3709" y="774"/>
                  </a:cubicBezTo>
                  <a:cubicBezTo>
                    <a:pt x="3953" y="774"/>
                    <a:pt x="4194" y="814"/>
                    <a:pt x="4433" y="915"/>
                  </a:cubicBezTo>
                  <a:cubicBezTo>
                    <a:pt x="4589" y="980"/>
                    <a:pt x="4751" y="1042"/>
                    <a:pt x="4922" y="1042"/>
                  </a:cubicBezTo>
                  <a:cubicBezTo>
                    <a:pt x="4931" y="1042"/>
                    <a:pt x="4940" y="1042"/>
                    <a:pt x="4949" y="1041"/>
                  </a:cubicBezTo>
                  <a:cubicBezTo>
                    <a:pt x="5297" y="1024"/>
                    <a:pt x="5632" y="966"/>
                    <a:pt x="5930" y="785"/>
                  </a:cubicBezTo>
                  <a:cubicBezTo>
                    <a:pt x="6039" y="717"/>
                    <a:pt x="6148" y="652"/>
                    <a:pt x="6271" y="621"/>
                  </a:cubicBezTo>
                  <a:cubicBezTo>
                    <a:pt x="6337" y="604"/>
                    <a:pt x="6401" y="597"/>
                    <a:pt x="6465" y="597"/>
                  </a:cubicBezTo>
                  <a:cubicBezTo>
                    <a:pt x="6663" y="597"/>
                    <a:pt x="6853" y="670"/>
                    <a:pt x="7037" y="771"/>
                  </a:cubicBezTo>
                  <a:cubicBezTo>
                    <a:pt x="7242" y="881"/>
                    <a:pt x="7440" y="1014"/>
                    <a:pt x="7666" y="1069"/>
                  </a:cubicBezTo>
                  <a:cubicBezTo>
                    <a:pt x="7793" y="1101"/>
                    <a:pt x="7918" y="1115"/>
                    <a:pt x="8039" y="1115"/>
                  </a:cubicBezTo>
                  <a:cubicBezTo>
                    <a:pt x="8360" y="1115"/>
                    <a:pt x="8660" y="1015"/>
                    <a:pt x="8947" y="874"/>
                  </a:cubicBezTo>
                  <a:cubicBezTo>
                    <a:pt x="9053" y="819"/>
                    <a:pt x="9157" y="792"/>
                    <a:pt x="9261" y="792"/>
                  </a:cubicBezTo>
                  <a:cubicBezTo>
                    <a:pt x="9377" y="792"/>
                    <a:pt x="9492" y="826"/>
                    <a:pt x="9610" y="891"/>
                  </a:cubicBezTo>
                  <a:cubicBezTo>
                    <a:pt x="9719" y="949"/>
                    <a:pt x="9832" y="1014"/>
                    <a:pt x="9938" y="1079"/>
                  </a:cubicBezTo>
                  <a:cubicBezTo>
                    <a:pt x="10177" y="1219"/>
                    <a:pt x="10433" y="1318"/>
                    <a:pt x="10703" y="1359"/>
                  </a:cubicBezTo>
                  <a:cubicBezTo>
                    <a:pt x="10773" y="1369"/>
                    <a:pt x="10842" y="1374"/>
                    <a:pt x="10910" y="1374"/>
                  </a:cubicBezTo>
                  <a:cubicBezTo>
                    <a:pt x="11178" y="1374"/>
                    <a:pt x="11427" y="1295"/>
                    <a:pt x="11653" y="1147"/>
                  </a:cubicBezTo>
                  <a:cubicBezTo>
                    <a:pt x="11830" y="1034"/>
                    <a:pt x="12016" y="955"/>
                    <a:pt x="12221" y="955"/>
                  </a:cubicBezTo>
                  <a:cubicBezTo>
                    <a:pt x="12301" y="955"/>
                    <a:pt x="12384" y="967"/>
                    <a:pt x="12470" y="993"/>
                  </a:cubicBezTo>
                  <a:cubicBezTo>
                    <a:pt x="12627" y="1041"/>
                    <a:pt x="12764" y="1133"/>
                    <a:pt x="12907" y="1219"/>
                  </a:cubicBezTo>
                  <a:cubicBezTo>
                    <a:pt x="13146" y="1362"/>
                    <a:pt x="13392" y="1455"/>
                    <a:pt x="13657" y="1455"/>
                  </a:cubicBezTo>
                  <a:cubicBezTo>
                    <a:pt x="13715" y="1455"/>
                    <a:pt x="13774" y="1450"/>
                    <a:pt x="13833" y="1441"/>
                  </a:cubicBezTo>
                  <a:cubicBezTo>
                    <a:pt x="14056" y="1407"/>
                    <a:pt x="14257" y="1321"/>
                    <a:pt x="14445" y="1215"/>
                  </a:cubicBezTo>
                  <a:cubicBezTo>
                    <a:pt x="14539" y="1163"/>
                    <a:pt x="14635" y="1142"/>
                    <a:pt x="14739" y="1142"/>
                  </a:cubicBezTo>
                  <a:cubicBezTo>
                    <a:pt x="14778" y="1142"/>
                    <a:pt x="14817" y="1145"/>
                    <a:pt x="14859" y="1151"/>
                  </a:cubicBezTo>
                  <a:cubicBezTo>
                    <a:pt x="15012" y="1178"/>
                    <a:pt x="15146" y="1253"/>
                    <a:pt x="15269" y="1349"/>
                  </a:cubicBezTo>
                  <a:cubicBezTo>
                    <a:pt x="15467" y="1493"/>
                    <a:pt x="15680" y="1558"/>
                    <a:pt x="15904" y="1558"/>
                  </a:cubicBezTo>
                  <a:cubicBezTo>
                    <a:pt x="15972" y="1558"/>
                    <a:pt x="16042" y="1552"/>
                    <a:pt x="16113" y="1540"/>
                  </a:cubicBezTo>
                  <a:cubicBezTo>
                    <a:pt x="16294" y="1509"/>
                    <a:pt x="16454" y="1441"/>
                    <a:pt x="16618" y="1369"/>
                  </a:cubicBezTo>
                  <a:cubicBezTo>
                    <a:pt x="16768" y="1299"/>
                    <a:pt x="16915" y="1262"/>
                    <a:pt x="17059" y="1262"/>
                  </a:cubicBezTo>
                  <a:cubicBezTo>
                    <a:pt x="17260" y="1262"/>
                    <a:pt x="17457" y="1335"/>
                    <a:pt x="17650" y="1492"/>
                  </a:cubicBezTo>
                  <a:cubicBezTo>
                    <a:pt x="17900" y="1699"/>
                    <a:pt x="18175" y="1791"/>
                    <a:pt x="18469" y="1791"/>
                  </a:cubicBezTo>
                  <a:cubicBezTo>
                    <a:pt x="18553" y="1791"/>
                    <a:pt x="18639" y="1784"/>
                    <a:pt x="18727" y="1769"/>
                  </a:cubicBezTo>
                  <a:cubicBezTo>
                    <a:pt x="18819" y="1759"/>
                    <a:pt x="18904" y="1735"/>
                    <a:pt x="18983" y="1711"/>
                  </a:cubicBezTo>
                  <a:lnTo>
                    <a:pt x="18983" y="1048"/>
                  </a:lnTo>
                  <a:cubicBezTo>
                    <a:pt x="18973" y="1058"/>
                    <a:pt x="18963" y="1065"/>
                    <a:pt x="18949" y="1069"/>
                  </a:cubicBezTo>
                  <a:cubicBezTo>
                    <a:pt x="18751" y="1186"/>
                    <a:pt x="18580" y="1265"/>
                    <a:pt x="18418" y="1265"/>
                  </a:cubicBezTo>
                  <a:cubicBezTo>
                    <a:pt x="18284" y="1265"/>
                    <a:pt x="18156" y="1211"/>
                    <a:pt x="18026" y="1079"/>
                  </a:cubicBezTo>
                  <a:cubicBezTo>
                    <a:pt x="17735" y="782"/>
                    <a:pt x="17379" y="641"/>
                    <a:pt x="17019" y="641"/>
                  </a:cubicBezTo>
                  <a:cubicBezTo>
                    <a:pt x="16767" y="641"/>
                    <a:pt x="16512" y="711"/>
                    <a:pt x="16277" y="843"/>
                  </a:cubicBezTo>
                  <a:cubicBezTo>
                    <a:pt x="16152" y="913"/>
                    <a:pt x="16034" y="950"/>
                    <a:pt x="15917" y="950"/>
                  </a:cubicBezTo>
                  <a:cubicBezTo>
                    <a:pt x="15778" y="950"/>
                    <a:pt x="15639" y="898"/>
                    <a:pt x="15491" y="788"/>
                  </a:cubicBezTo>
                  <a:cubicBezTo>
                    <a:pt x="15244" y="606"/>
                    <a:pt x="14985" y="515"/>
                    <a:pt x="14717" y="515"/>
                  </a:cubicBezTo>
                  <a:cubicBezTo>
                    <a:pt x="14539" y="515"/>
                    <a:pt x="14358" y="555"/>
                    <a:pt x="14175" y="635"/>
                  </a:cubicBezTo>
                  <a:cubicBezTo>
                    <a:pt x="14086" y="672"/>
                    <a:pt x="14001" y="710"/>
                    <a:pt x="13909" y="751"/>
                  </a:cubicBezTo>
                  <a:cubicBezTo>
                    <a:pt x="13810" y="790"/>
                    <a:pt x="13714" y="811"/>
                    <a:pt x="13620" y="811"/>
                  </a:cubicBezTo>
                  <a:cubicBezTo>
                    <a:pt x="13484" y="811"/>
                    <a:pt x="13351" y="767"/>
                    <a:pt x="13218" y="669"/>
                  </a:cubicBezTo>
                  <a:cubicBezTo>
                    <a:pt x="13119" y="597"/>
                    <a:pt x="13013" y="532"/>
                    <a:pt x="12907" y="471"/>
                  </a:cubicBezTo>
                  <a:cubicBezTo>
                    <a:pt x="12679" y="349"/>
                    <a:pt x="12448" y="289"/>
                    <a:pt x="12212" y="289"/>
                  </a:cubicBezTo>
                  <a:cubicBezTo>
                    <a:pt x="12098" y="289"/>
                    <a:pt x="11982" y="303"/>
                    <a:pt x="11865" y="330"/>
                  </a:cubicBezTo>
                  <a:cubicBezTo>
                    <a:pt x="11636" y="385"/>
                    <a:pt x="11441" y="498"/>
                    <a:pt x="11250" y="624"/>
                  </a:cubicBezTo>
                  <a:cubicBezTo>
                    <a:pt x="11123" y="708"/>
                    <a:pt x="10988" y="752"/>
                    <a:pt x="10845" y="752"/>
                  </a:cubicBezTo>
                  <a:cubicBezTo>
                    <a:pt x="10762" y="752"/>
                    <a:pt x="10676" y="737"/>
                    <a:pt x="10587" y="706"/>
                  </a:cubicBezTo>
                  <a:cubicBezTo>
                    <a:pt x="10368" y="635"/>
                    <a:pt x="10181" y="501"/>
                    <a:pt x="9989" y="385"/>
                  </a:cubicBezTo>
                  <a:cubicBezTo>
                    <a:pt x="9737" y="234"/>
                    <a:pt x="9488" y="148"/>
                    <a:pt x="9237" y="148"/>
                  </a:cubicBezTo>
                  <a:cubicBezTo>
                    <a:pt x="9052" y="148"/>
                    <a:pt x="8866" y="195"/>
                    <a:pt x="8677" y="296"/>
                  </a:cubicBezTo>
                  <a:cubicBezTo>
                    <a:pt x="8475" y="405"/>
                    <a:pt x="8272" y="464"/>
                    <a:pt x="8066" y="464"/>
                  </a:cubicBezTo>
                  <a:cubicBezTo>
                    <a:pt x="7857" y="464"/>
                    <a:pt x="7645" y="403"/>
                    <a:pt x="7426" y="272"/>
                  </a:cubicBezTo>
                  <a:cubicBezTo>
                    <a:pt x="7126" y="92"/>
                    <a:pt x="6828" y="0"/>
                    <a:pt x="6531" y="0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465474" y="4419845"/>
            <a:ext cx="585342" cy="597392"/>
            <a:chOff x="8465474" y="4419845"/>
            <a:chExt cx="585342" cy="597392"/>
          </a:xfrm>
        </p:grpSpPr>
        <p:sp>
          <p:nvSpPr>
            <p:cNvPr id="33" name="Google Shape;33;p2"/>
            <p:cNvSpPr/>
            <p:nvPr/>
          </p:nvSpPr>
          <p:spPr>
            <a:xfrm rot="1739996">
              <a:off x="8548368" y="4493307"/>
              <a:ext cx="419555" cy="450468"/>
            </a:xfrm>
            <a:custGeom>
              <a:avLst/>
              <a:gdLst/>
              <a:ahLst/>
              <a:cxnLst/>
              <a:rect l="l" t="t" r="r" b="b"/>
              <a:pathLst>
                <a:path w="11862" h="12736" extrusionOk="0">
                  <a:moveTo>
                    <a:pt x="1231" y="0"/>
                  </a:moveTo>
                  <a:lnTo>
                    <a:pt x="1" y="12736"/>
                  </a:lnTo>
                  <a:lnTo>
                    <a:pt x="11861" y="12650"/>
                  </a:lnTo>
                  <a:lnTo>
                    <a:pt x="11332" y="8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101C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1739996">
              <a:off x="8575410" y="4539045"/>
              <a:ext cx="355111" cy="367455"/>
            </a:xfrm>
            <a:custGeom>
              <a:avLst/>
              <a:gdLst/>
              <a:ahLst/>
              <a:cxnLst/>
              <a:rect l="l" t="t" r="r" b="b"/>
              <a:pathLst>
                <a:path w="10040" h="10389" extrusionOk="0">
                  <a:moveTo>
                    <a:pt x="3803" y="2752"/>
                  </a:moveTo>
                  <a:lnTo>
                    <a:pt x="5085" y="6610"/>
                  </a:lnTo>
                  <a:lnTo>
                    <a:pt x="2420" y="6610"/>
                  </a:lnTo>
                  <a:lnTo>
                    <a:pt x="3803" y="2752"/>
                  </a:lnTo>
                  <a:close/>
                  <a:moveTo>
                    <a:pt x="4446" y="1"/>
                  </a:moveTo>
                  <a:lnTo>
                    <a:pt x="694" y="10112"/>
                  </a:lnTo>
                  <a:lnTo>
                    <a:pt x="0" y="10112"/>
                  </a:lnTo>
                  <a:lnTo>
                    <a:pt x="0" y="10389"/>
                  </a:lnTo>
                  <a:lnTo>
                    <a:pt x="2252" y="10389"/>
                  </a:lnTo>
                  <a:lnTo>
                    <a:pt x="2252" y="10112"/>
                  </a:lnTo>
                  <a:lnTo>
                    <a:pt x="1148" y="10112"/>
                  </a:lnTo>
                  <a:lnTo>
                    <a:pt x="2283" y="6934"/>
                  </a:lnTo>
                  <a:lnTo>
                    <a:pt x="5194" y="6934"/>
                  </a:lnTo>
                  <a:lnTo>
                    <a:pt x="6271" y="10112"/>
                  </a:lnTo>
                  <a:lnTo>
                    <a:pt x="5225" y="10112"/>
                  </a:lnTo>
                  <a:lnTo>
                    <a:pt x="5225" y="10389"/>
                  </a:lnTo>
                  <a:lnTo>
                    <a:pt x="10040" y="10389"/>
                  </a:lnTo>
                  <a:lnTo>
                    <a:pt x="10040" y="10112"/>
                  </a:lnTo>
                  <a:lnTo>
                    <a:pt x="9363" y="10112"/>
                  </a:lnTo>
                  <a:lnTo>
                    <a:pt x="5656" y="1"/>
                  </a:ln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816538" y="4240912"/>
            <a:ext cx="250137" cy="252072"/>
            <a:chOff x="8816538" y="4240912"/>
            <a:chExt cx="250137" cy="252072"/>
          </a:xfrm>
        </p:grpSpPr>
        <p:sp>
          <p:nvSpPr>
            <p:cNvPr id="36" name="Google Shape;36;p2"/>
            <p:cNvSpPr/>
            <p:nvPr/>
          </p:nvSpPr>
          <p:spPr>
            <a:xfrm>
              <a:off x="8816538" y="4240912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902468" y="4337485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8127417" y="746535"/>
            <a:ext cx="953712" cy="954614"/>
            <a:chOff x="8075979" y="873522"/>
            <a:chExt cx="953712" cy="954614"/>
          </a:xfrm>
        </p:grpSpPr>
        <p:sp>
          <p:nvSpPr>
            <p:cNvPr id="39" name="Google Shape;39;p2"/>
            <p:cNvSpPr/>
            <p:nvPr/>
          </p:nvSpPr>
          <p:spPr>
            <a:xfrm rot="2860051">
              <a:off x="8211694" y="1016544"/>
              <a:ext cx="682283" cy="668571"/>
            </a:xfrm>
            <a:custGeom>
              <a:avLst/>
              <a:gdLst/>
              <a:ahLst/>
              <a:cxnLst/>
              <a:rect l="l" t="t" r="r" b="b"/>
              <a:pathLst>
                <a:path w="9504" h="9313" extrusionOk="0">
                  <a:moveTo>
                    <a:pt x="5384" y="0"/>
                  </a:moveTo>
                  <a:cubicBezTo>
                    <a:pt x="5072" y="0"/>
                    <a:pt x="4762" y="33"/>
                    <a:pt x="4460" y="113"/>
                  </a:cubicBezTo>
                  <a:cubicBezTo>
                    <a:pt x="3260" y="428"/>
                    <a:pt x="2358" y="1402"/>
                    <a:pt x="1617" y="2393"/>
                  </a:cubicBezTo>
                  <a:cubicBezTo>
                    <a:pt x="1162" y="2991"/>
                    <a:pt x="735" y="3630"/>
                    <a:pt x="513" y="4347"/>
                  </a:cubicBezTo>
                  <a:cubicBezTo>
                    <a:pt x="0" y="6015"/>
                    <a:pt x="694" y="7833"/>
                    <a:pt x="1688" y="9268"/>
                  </a:cubicBezTo>
                  <a:lnTo>
                    <a:pt x="2003" y="9312"/>
                  </a:lnTo>
                  <a:cubicBezTo>
                    <a:pt x="2078" y="8468"/>
                    <a:pt x="3021" y="8007"/>
                    <a:pt x="3845" y="7798"/>
                  </a:cubicBezTo>
                  <a:cubicBezTo>
                    <a:pt x="4781" y="7563"/>
                    <a:pt x="5738" y="7416"/>
                    <a:pt x="6643" y="7088"/>
                  </a:cubicBezTo>
                  <a:cubicBezTo>
                    <a:pt x="7549" y="6760"/>
                    <a:pt x="8417" y="6206"/>
                    <a:pt x="8888" y="5369"/>
                  </a:cubicBezTo>
                  <a:cubicBezTo>
                    <a:pt x="9138" y="4935"/>
                    <a:pt x="9261" y="4439"/>
                    <a:pt x="9346" y="3944"/>
                  </a:cubicBezTo>
                  <a:cubicBezTo>
                    <a:pt x="9480" y="3158"/>
                    <a:pt x="9503" y="2307"/>
                    <a:pt x="9110" y="1620"/>
                  </a:cubicBezTo>
                  <a:cubicBezTo>
                    <a:pt x="8639" y="787"/>
                    <a:pt x="7658" y="380"/>
                    <a:pt x="6725" y="168"/>
                  </a:cubicBezTo>
                  <a:cubicBezTo>
                    <a:pt x="6286" y="69"/>
                    <a:pt x="5833" y="0"/>
                    <a:pt x="5384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2860051">
              <a:off x="8452318" y="1148585"/>
              <a:ext cx="96054" cy="170930"/>
            </a:xfrm>
            <a:custGeom>
              <a:avLst/>
              <a:gdLst/>
              <a:ahLst/>
              <a:cxnLst/>
              <a:rect l="l" t="t" r="r" b="b"/>
              <a:pathLst>
                <a:path w="1338" h="2381" extrusionOk="0">
                  <a:moveTo>
                    <a:pt x="1224" y="0"/>
                  </a:moveTo>
                  <a:cubicBezTo>
                    <a:pt x="1125" y="0"/>
                    <a:pt x="991" y="53"/>
                    <a:pt x="978" y="121"/>
                  </a:cubicBezTo>
                  <a:cubicBezTo>
                    <a:pt x="932" y="358"/>
                    <a:pt x="907" y="597"/>
                    <a:pt x="901" y="836"/>
                  </a:cubicBezTo>
                  <a:lnTo>
                    <a:pt x="901" y="836"/>
                  </a:lnTo>
                  <a:cubicBezTo>
                    <a:pt x="897" y="866"/>
                    <a:pt x="892" y="895"/>
                    <a:pt x="887" y="924"/>
                  </a:cubicBezTo>
                  <a:lnTo>
                    <a:pt x="887" y="924"/>
                  </a:lnTo>
                  <a:cubicBezTo>
                    <a:pt x="698" y="750"/>
                    <a:pt x="531" y="554"/>
                    <a:pt x="387" y="336"/>
                  </a:cubicBezTo>
                  <a:cubicBezTo>
                    <a:pt x="374" y="319"/>
                    <a:pt x="345" y="311"/>
                    <a:pt x="310" y="311"/>
                  </a:cubicBezTo>
                  <a:cubicBezTo>
                    <a:pt x="193" y="311"/>
                    <a:pt x="0" y="396"/>
                    <a:pt x="56" y="483"/>
                  </a:cubicBezTo>
                  <a:cubicBezTo>
                    <a:pt x="264" y="804"/>
                    <a:pt x="531" y="1081"/>
                    <a:pt x="838" y="1303"/>
                  </a:cubicBezTo>
                  <a:cubicBezTo>
                    <a:pt x="856" y="1316"/>
                    <a:pt x="883" y="1324"/>
                    <a:pt x="914" y="1327"/>
                  </a:cubicBezTo>
                  <a:lnTo>
                    <a:pt x="914" y="1327"/>
                  </a:lnTo>
                  <a:cubicBezTo>
                    <a:pt x="922" y="1434"/>
                    <a:pt x="933" y="1541"/>
                    <a:pt x="948" y="1648"/>
                  </a:cubicBezTo>
                  <a:cubicBezTo>
                    <a:pt x="965" y="1771"/>
                    <a:pt x="978" y="1897"/>
                    <a:pt x="948" y="2017"/>
                  </a:cubicBezTo>
                  <a:cubicBezTo>
                    <a:pt x="937" y="2061"/>
                    <a:pt x="920" y="2106"/>
                    <a:pt x="889" y="2143"/>
                  </a:cubicBezTo>
                  <a:cubicBezTo>
                    <a:pt x="877" y="2159"/>
                    <a:pt x="862" y="2172"/>
                    <a:pt x="849" y="2187"/>
                  </a:cubicBezTo>
                  <a:lnTo>
                    <a:pt x="849" y="2187"/>
                  </a:lnTo>
                  <a:cubicBezTo>
                    <a:pt x="845" y="2186"/>
                    <a:pt x="841" y="2184"/>
                    <a:pt x="838" y="2181"/>
                  </a:cubicBezTo>
                  <a:cubicBezTo>
                    <a:pt x="801" y="2147"/>
                    <a:pt x="743" y="2137"/>
                    <a:pt x="705" y="2102"/>
                  </a:cubicBezTo>
                  <a:cubicBezTo>
                    <a:pt x="671" y="2068"/>
                    <a:pt x="637" y="2027"/>
                    <a:pt x="616" y="1986"/>
                  </a:cubicBezTo>
                  <a:cubicBezTo>
                    <a:pt x="565" y="1891"/>
                    <a:pt x="548" y="1781"/>
                    <a:pt x="568" y="1679"/>
                  </a:cubicBezTo>
                  <a:cubicBezTo>
                    <a:pt x="576" y="1630"/>
                    <a:pt x="526" y="1610"/>
                    <a:pt x="461" y="1610"/>
                  </a:cubicBezTo>
                  <a:cubicBezTo>
                    <a:pt x="361" y="1610"/>
                    <a:pt x="225" y="1658"/>
                    <a:pt x="213" y="1727"/>
                  </a:cubicBezTo>
                  <a:cubicBezTo>
                    <a:pt x="165" y="1986"/>
                    <a:pt x="305" y="2253"/>
                    <a:pt x="555" y="2349"/>
                  </a:cubicBezTo>
                  <a:cubicBezTo>
                    <a:pt x="614" y="2370"/>
                    <a:pt x="676" y="2381"/>
                    <a:pt x="738" y="2381"/>
                  </a:cubicBezTo>
                  <a:cubicBezTo>
                    <a:pt x="958" y="2381"/>
                    <a:pt x="1176" y="2252"/>
                    <a:pt x="1272" y="2055"/>
                  </a:cubicBezTo>
                  <a:cubicBezTo>
                    <a:pt x="1337" y="1918"/>
                    <a:pt x="1334" y="1761"/>
                    <a:pt x="1317" y="1614"/>
                  </a:cubicBezTo>
                  <a:cubicBezTo>
                    <a:pt x="1299" y="1453"/>
                    <a:pt x="1272" y="1289"/>
                    <a:pt x="1258" y="1122"/>
                  </a:cubicBezTo>
                  <a:cubicBezTo>
                    <a:pt x="1252" y="1003"/>
                    <a:pt x="1250" y="883"/>
                    <a:pt x="1255" y="764"/>
                  </a:cubicBezTo>
                  <a:lnTo>
                    <a:pt x="1255" y="764"/>
                  </a:lnTo>
                  <a:cubicBezTo>
                    <a:pt x="1287" y="543"/>
                    <a:pt x="1313" y="320"/>
                    <a:pt x="1332" y="98"/>
                  </a:cubicBezTo>
                  <a:lnTo>
                    <a:pt x="1332" y="98"/>
                  </a:lnTo>
                  <a:cubicBezTo>
                    <a:pt x="1333" y="88"/>
                    <a:pt x="1335" y="79"/>
                    <a:pt x="1337" y="69"/>
                  </a:cubicBezTo>
                  <a:lnTo>
                    <a:pt x="1337" y="69"/>
                  </a:lnTo>
                  <a:cubicBezTo>
                    <a:pt x="1336" y="69"/>
                    <a:pt x="1335" y="70"/>
                    <a:pt x="1334" y="70"/>
                  </a:cubicBezTo>
                  <a:lnTo>
                    <a:pt x="1334" y="70"/>
                  </a:lnTo>
                  <a:cubicBezTo>
                    <a:pt x="1334" y="21"/>
                    <a:pt x="1286" y="0"/>
                    <a:pt x="122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860051">
              <a:off x="8519383" y="1279939"/>
              <a:ext cx="103448" cy="95982"/>
            </a:xfrm>
            <a:custGeom>
              <a:avLst/>
              <a:gdLst/>
              <a:ahLst/>
              <a:cxnLst/>
              <a:rect l="l" t="t" r="r" b="b"/>
              <a:pathLst>
                <a:path w="1441" h="1337" extrusionOk="0">
                  <a:moveTo>
                    <a:pt x="596" y="128"/>
                  </a:moveTo>
                  <a:cubicBezTo>
                    <a:pt x="597" y="128"/>
                    <a:pt x="591" y="132"/>
                    <a:pt x="585" y="133"/>
                  </a:cubicBezTo>
                  <a:lnTo>
                    <a:pt x="585" y="133"/>
                  </a:lnTo>
                  <a:cubicBezTo>
                    <a:pt x="592" y="129"/>
                    <a:pt x="595" y="128"/>
                    <a:pt x="596" y="128"/>
                  </a:cubicBezTo>
                  <a:close/>
                  <a:moveTo>
                    <a:pt x="507" y="149"/>
                  </a:moveTo>
                  <a:cubicBezTo>
                    <a:pt x="508" y="149"/>
                    <a:pt x="509" y="150"/>
                    <a:pt x="513" y="151"/>
                  </a:cubicBezTo>
                  <a:lnTo>
                    <a:pt x="513" y="151"/>
                  </a:lnTo>
                  <a:cubicBezTo>
                    <a:pt x="509" y="151"/>
                    <a:pt x="506" y="149"/>
                    <a:pt x="507" y="149"/>
                  </a:cubicBezTo>
                  <a:close/>
                  <a:moveTo>
                    <a:pt x="543" y="162"/>
                  </a:moveTo>
                  <a:cubicBezTo>
                    <a:pt x="620" y="197"/>
                    <a:pt x="667" y="278"/>
                    <a:pt x="684" y="359"/>
                  </a:cubicBezTo>
                  <a:cubicBezTo>
                    <a:pt x="704" y="449"/>
                    <a:pt x="680" y="540"/>
                    <a:pt x="611" y="602"/>
                  </a:cubicBezTo>
                  <a:lnTo>
                    <a:pt x="609" y="602"/>
                  </a:lnTo>
                  <a:cubicBezTo>
                    <a:pt x="585" y="602"/>
                    <a:pt x="602" y="602"/>
                    <a:pt x="585" y="598"/>
                  </a:cubicBezTo>
                  <a:cubicBezTo>
                    <a:pt x="561" y="595"/>
                    <a:pt x="530" y="584"/>
                    <a:pt x="506" y="571"/>
                  </a:cubicBezTo>
                  <a:cubicBezTo>
                    <a:pt x="485" y="562"/>
                    <a:pt x="461" y="559"/>
                    <a:pt x="436" y="559"/>
                  </a:cubicBezTo>
                  <a:cubicBezTo>
                    <a:pt x="409" y="559"/>
                    <a:pt x="380" y="563"/>
                    <a:pt x="352" y="570"/>
                  </a:cubicBezTo>
                  <a:lnTo>
                    <a:pt x="352" y="570"/>
                  </a:lnTo>
                  <a:cubicBezTo>
                    <a:pt x="360" y="445"/>
                    <a:pt x="401" y="323"/>
                    <a:pt x="479" y="226"/>
                  </a:cubicBezTo>
                  <a:cubicBezTo>
                    <a:pt x="498" y="202"/>
                    <a:pt x="519" y="181"/>
                    <a:pt x="543" y="162"/>
                  </a:cubicBezTo>
                  <a:close/>
                  <a:moveTo>
                    <a:pt x="592" y="614"/>
                  </a:moveTo>
                  <a:lnTo>
                    <a:pt x="592" y="614"/>
                  </a:lnTo>
                  <a:cubicBezTo>
                    <a:pt x="588" y="617"/>
                    <a:pt x="583" y="619"/>
                    <a:pt x="582" y="619"/>
                  </a:cubicBezTo>
                  <a:cubicBezTo>
                    <a:pt x="582" y="619"/>
                    <a:pt x="582" y="619"/>
                    <a:pt x="582" y="619"/>
                  </a:cubicBezTo>
                  <a:cubicBezTo>
                    <a:pt x="584" y="617"/>
                    <a:pt x="587" y="616"/>
                    <a:pt x="588" y="615"/>
                  </a:cubicBezTo>
                  <a:lnTo>
                    <a:pt x="588" y="615"/>
                  </a:lnTo>
                  <a:cubicBezTo>
                    <a:pt x="589" y="615"/>
                    <a:pt x="591" y="614"/>
                    <a:pt x="592" y="614"/>
                  </a:cubicBezTo>
                  <a:close/>
                  <a:moveTo>
                    <a:pt x="725" y="1"/>
                  </a:moveTo>
                  <a:cubicBezTo>
                    <a:pt x="658" y="1"/>
                    <a:pt x="590" y="15"/>
                    <a:pt x="527" y="34"/>
                  </a:cubicBezTo>
                  <a:cubicBezTo>
                    <a:pt x="356" y="82"/>
                    <a:pt x="206" y="181"/>
                    <a:pt x="107" y="328"/>
                  </a:cubicBezTo>
                  <a:cubicBezTo>
                    <a:pt x="38" y="438"/>
                    <a:pt x="8" y="561"/>
                    <a:pt x="8" y="687"/>
                  </a:cubicBezTo>
                  <a:cubicBezTo>
                    <a:pt x="1" y="950"/>
                    <a:pt x="148" y="1182"/>
                    <a:pt x="390" y="1282"/>
                  </a:cubicBezTo>
                  <a:cubicBezTo>
                    <a:pt x="490" y="1318"/>
                    <a:pt x="596" y="1336"/>
                    <a:pt x="702" y="1336"/>
                  </a:cubicBezTo>
                  <a:cubicBezTo>
                    <a:pt x="763" y="1336"/>
                    <a:pt x="825" y="1330"/>
                    <a:pt x="886" y="1319"/>
                  </a:cubicBezTo>
                  <a:cubicBezTo>
                    <a:pt x="1070" y="1285"/>
                    <a:pt x="1258" y="1213"/>
                    <a:pt x="1395" y="1080"/>
                  </a:cubicBezTo>
                  <a:cubicBezTo>
                    <a:pt x="1441" y="1034"/>
                    <a:pt x="1374" y="1024"/>
                    <a:pt x="1331" y="1024"/>
                  </a:cubicBezTo>
                  <a:cubicBezTo>
                    <a:pt x="1323" y="1024"/>
                    <a:pt x="1315" y="1025"/>
                    <a:pt x="1309" y="1025"/>
                  </a:cubicBezTo>
                  <a:cubicBezTo>
                    <a:pt x="1231" y="1036"/>
                    <a:pt x="1128" y="1056"/>
                    <a:pt x="1070" y="1111"/>
                  </a:cubicBezTo>
                  <a:cubicBezTo>
                    <a:pt x="1060" y="1121"/>
                    <a:pt x="1046" y="1128"/>
                    <a:pt x="1040" y="1138"/>
                  </a:cubicBezTo>
                  <a:cubicBezTo>
                    <a:pt x="1042" y="1138"/>
                    <a:pt x="1022" y="1152"/>
                    <a:pt x="1019" y="1152"/>
                  </a:cubicBezTo>
                  <a:cubicBezTo>
                    <a:pt x="1019" y="1152"/>
                    <a:pt x="1019" y="1151"/>
                    <a:pt x="1022" y="1148"/>
                  </a:cubicBezTo>
                  <a:lnTo>
                    <a:pt x="1022" y="1148"/>
                  </a:lnTo>
                  <a:cubicBezTo>
                    <a:pt x="1016" y="1152"/>
                    <a:pt x="1009" y="1159"/>
                    <a:pt x="1002" y="1162"/>
                  </a:cubicBezTo>
                  <a:cubicBezTo>
                    <a:pt x="999" y="1162"/>
                    <a:pt x="976" y="1173"/>
                    <a:pt x="977" y="1173"/>
                  </a:cubicBezTo>
                  <a:cubicBezTo>
                    <a:pt x="977" y="1173"/>
                    <a:pt x="981" y="1172"/>
                    <a:pt x="988" y="1169"/>
                  </a:cubicBezTo>
                  <a:lnTo>
                    <a:pt x="988" y="1169"/>
                  </a:lnTo>
                  <a:lnTo>
                    <a:pt x="961" y="1182"/>
                  </a:lnTo>
                  <a:cubicBezTo>
                    <a:pt x="960" y="1183"/>
                    <a:pt x="959" y="1184"/>
                    <a:pt x="958" y="1184"/>
                  </a:cubicBezTo>
                  <a:lnTo>
                    <a:pt x="958" y="1184"/>
                  </a:lnTo>
                  <a:cubicBezTo>
                    <a:pt x="956" y="1184"/>
                    <a:pt x="955" y="1185"/>
                    <a:pt x="953" y="1185"/>
                  </a:cubicBezTo>
                  <a:lnTo>
                    <a:pt x="953" y="1185"/>
                  </a:lnTo>
                  <a:cubicBezTo>
                    <a:pt x="951" y="1185"/>
                    <a:pt x="948" y="1186"/>
                    <a:pt x="944" y="1186"/>
                  </a:cubicBezTo>
                  <a:cubicBezTo>
                    <a:pt x="944" y="1186"/>
                    <a:pt x="944" y="1186"/>
                    <a:pt x="943" y="1186"/>
                  </a:cubicBezTo>
                  <a:lnTo>
                    <a:pt x="943" y="1186"/>
                  </a:lnTo>
                  <a:cubicBezTo>
                    <a:pt x="942" y="1186"/>
                    <a:pt x="940" y="1186"/>
                    <a:pt x="937" y="1186"/>
                  </a:cubicBezTo>
                  <a:cubicBezTo>
                    <a:pt x="927" y="1186"/>
                    <a:pt x="920" y="1186"/>
                    <a:pt x="910" y="1193"/>
                  </a:cubicBezTo>
                  <a:cubicBezTo>
                    <a:pt x="906" y="1193"/>
                    <a:pt x="904" y="1193"/>
                    <a:pt x="902" y="1193"/>
                  </a:cubicBezTo>
                  <a:lnTo>
                    <a:pt x="902" y="1193"/>
                  </a:lnTo>
                  <a:cubicBezTo>
                    <a:pt x="899" y="1193"/>
                    <a:pt x="896" y="1193"/>
                    <a:pt x="893" y="1193"/>
                  </a:cubicBezTo>
                  <a:lnTo>
                    <a:pt x="858" y="1193"/>
                  </a:lnTo>
                  <a:cubicBezTo>
                    <a:pt x="824" y="1193"/>
                    <a:pt x="770" y="1179"/>
                    <a:pt x="729" y="1165"/>
                  </a:cubicBezTo>
                  <a:cubicBezTo>
                    <a:pt x="544" y="1107"/>
                    <a:pt x="414" y="954"/>
                    <a:pt x="370" y="769"/>
                  </a:cubicBezTo>
                  <a:cubicBezTo>
                    <a:pt x="367" y="760"/>
                    <a:pt x="365" y="750"/>
                    <a:pt x="364" y="741"/>
                  </a:cubicBezTo>
                  <a:lnTo>
                    <a:pt x="364" y="741"/>
                  </a:lnTo>
                  <a:cubicBezTo>
                    <a:pt x="385" y="742"/>
                    <a:pt x="406" y="743"/>
                    <a:pt x="427" y="743"/>
                  </a:cubicBezTo>
                  <a:cubicBezTo>
                    <a:pt x="506" y="743"/>
                    <a:pt x="586" y="731"/>
                    <a:pt x="660" y="711"/>
                  </a:cubicBezTo>
                  <a:cubicBezTo>
                    <a:pt x="804" y="666"/>
                    <a:pt x="985" y="591"/>
                    <a:pt x="1040" y="431"/>
                  </a:cubicBezTo>
                  <a:cubicBezTo>
                    <a:pt x="1077" y="321"/>
                    <a:pt x="1053" y="202"/>
                    <a:pt x="981" y="113"/>
                  </a:cubicBezTo>
                  <a:cubicBezTo>
                    <a:pt x="915" y="30"/>
                    <a:pt x="822" y="1"/>
                    <a:pt x="725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2860051">
              <a:off x="8589237" y="1336690"/>
              <a:ext cx="116155" cy="107684"/>
            </a:xfrm>
            <a:custGeom>
              <a:avLst/>
              <a:gdLst/>
              <a:ahLst/>
              <a:cxnLst/>
              <a:rect l="l" t="t" r="r" b="b"/>
              <a:pathLst>
                <a:path w="1618" h="1500" extrusionOk="0">
                  <a:moveTo>
                    <a:pt x="405" y="157"/>
                  </a:moveTo>
                  <a:lnTo>
                    <a:pt x="405" y="157"/>
                  </a:lnTo>
                  <a:cubicBezTo>
                    <a:pt x="422" y="170"/>
                    <a:pt x="439" y="177"/>
                    <a:pt x="452" y="197"/>
                  </a:cubicBezTo>
                  <a:cubicBezTo>
                    <a:pt x="452" y="197"/>
                    <a:pt x="452" y="198"/>
                    <a:pt x="452" y="198"/>
                  </a:cubicBezTo>
                  <a:lnTo>
                    <a:pt x="452" y="198"/>
                  </a:lnTo>
                  <a:cubicBezTo>
                    <a:pt x="438" y="187"/>
                    <a:pt x="423" y="173"/>
                    <a:pt x="405" y="157"/>
                  </a:cubicBezTo>
                  <a:close/>
                  <a:moveTo>
                    <a:pt x="493" y="224"/>
                  </a:moveTo>
                  <a:cubicBezTo>
                    <a:pt x="508" y="233"/>
                    <a:pt x="520" y="236"/>
                    <a:pt x="530" y="236"/>
                  </a:cubicBezTo>
                  <a:cubicBezTo>
                    <a:pt x="538" y="236"/>
                    <a:pt x="545" y="233"/>
                    <a:pt x="549" y="229"/>
                  </a:cubicBezTo>
                  <a:lnTo>
                    <a:pt x="549" y="229"/>
                  </a:lnTo>
                  <a:cubicBezTo>
                    <a:pt x="545" y="229"/>
                    <a:pt x="540" y="229"/>
                    <a:pt x="535" y="229"/>
                  </a:cubicBezTo>
                  <a:cubicBezTo>
                    <a:pt x="520" y="229"/>
                    <a:pt x="505" y="228"/>
                    <a:pt x="493" y="224"/>
                  </a:cubicBezTo>
                  <a:close/>
                  <a:moveTo>
                    <a:pt x="593" y="1"/>
                  </a:moveTo>
                  <a:cubicBezTo>
                    <a:pt x="560" y="1"/>
                    <a:pt x="527" y="4"/>
                    <a:pt x="496" y="9"/>
                  </a:cubicBezTo>
                  <a:cubicBezTo>
                    <a:pt x="353" y="37"/>
                    <a:pt x="209" y="95"/>
                    <a:pt x="131" y="224"/>
                  </a:cubicBezTo>
                  <a:cubicBezTo>
                    <a:pt x="21" y="399"/>
                    <a:pt x="1" y="672"/>
                    <a:pt x="206" y="778"/>
                  </a:cubicBezTo>
                  <a:cubicBezTo>
                    <a:pt x="308" y="833"/>
                    <a:pt x="418" y="847"/>
                    <a:pt x="529" y="847"/>
                  </a:cubicBezTo>
                  <a:cubicBezTo>
                    <a:pt x="627" y="847"/>
                    <a:pt x="725" y="836"/>
                    <a:pt x="821" y="833"/>
                  </a:cubicBezTo>
                  <a:cubicBezTo>
                    <a:pt x="825" y="833"/>
                    <a:pt x="829" y="833"/>
                    <a:pt x="832" y="833"/>
                  </a:cubicBezTo>
                  <a:cubicBezTo>
                    <a:pt x="992" y="833"/>
                    <a:pt x="1207" y="903"/>
                    <a:pt x="1187" y="1116"/>
                  </a:cubicBezTo>
                  <a:cubicBezTo>
                    <a:pt x="1183" y="1171"/>
                    <a:pt x="1156" y="1222"/>
                    <a:pt x="1129" y="1270"/>
                  </a:cubicBezTo>
                  <a:cubicBezTo>
                    <a:pt x="1103" y="1302"/>
                    <a:pt x="1067" y="1339"/>
                    <a:pt x="1037" y="1353"/>
                  </a:cubicBezTo>
                  <a:lnTo>
                    <a:pt x="1037" y="1353"/>
                  </a:lnTo>
                  <a:cubicBezTo>
                    <a:pt x="1034" y="1352"/>
                    <a:pt x="1026" y="1352"/>
                    <a:pt x="1016" y="1352"/>
                  </a:cubicBezTo>
                  <a:lnTo>
                    <a:pt x="927" y="1352"/>
                  </a:lnTo>
                  <a:cubicBezTo>
                    <a:pt x="848" y="1345"/>
                    <a:pt x="770" y="1332"/>
                    <a:pt x="691" y="1318"/>
                  </a:cubicBezTo>
                  <a:cubicBezTo>
                    <a:pt x="673" y="1314"/>
                    <a:pt x="654" y="1312"/>
                    <a:pt x="635" y="1312"/>
                  </a:cubicBezTo>
                  <a:cubicBezTo>
                    <a:pt x="569" y="1312"/>
                    <a:pt x="501" y="1334"/>
                    <a:pt x="445" y="1366"/>
                  </a:cubicBezTo>
                  <a:cubicBezTo>
                    <a:pt x="414" y="1376"/>
                    <a:pt x="319" y="1444"/>
                    <a:pt x="401" y="1458"/>
                  </a:cubicBezTo>
                  <a:cubicBezTo>
                    <a:pt x="529" y="1482"/>
                    <a:pt x="661" y="1500"/>
                    <a:pt x="791" y="1500"/>
                  </a:cubicBezTo>
                  <a:cubicBezTo>
                    <a:pt x="961" y="1500"/>
                    <a:pt x="1128" y="1470"/>
                    <a:pt x="1282" y="1383"/>
                  </a:cubicBezTo>
                  <a:cubicBezTo>
                    <a:pt x="1443" y="1291"/>
                    <a:pt x="1617" y="1075"/>
                    <a:pt x="1511" y="881"/>
                  </a:cubicBezTo>
                  <a:cubicBezTo>
                    <a:pt x="1423" y="715"/>
                    <a:pt x="1219" y="688"/>
                    <a:pt x="1044" y="688"/>
                  </a:cubicBezTo>
                  <a:cubicBezTo>
                    <a:pt x="1017" y="688"/>
                    <a:pt x="990" y="688"/>
                    <a:pt x="964" y="689"/>
                  </a:cubicBezTo>
                  <a:cubicBezTo>
                    <a:pt x="894" y="694"/>
                    <a:pt x="818" y="704"/>
                    <a:pt x="744" y="704"/>
                  </a:cubicBezTo>
                  <a:cubicBezTo>
                    <a:pt x="646" y="704"/>
                    <a:pt x="550" y="686"/>
                    <a:pt x="472" y="614"/>
                  </a:cubicBezTo>
                  <a:cubicBezTo>
                    <a:pt x="380" y="529"/>
                    <a:pt x="397" y="382"/>
                    <a:pt x="431" y="276"/>
                  </a:cubicBezTo>
                  <a:cubicBezTo>
                    <a:pt x="440" y="250"/>
                    <a:pt x="449" y="228"/>
                    <a:pt x="460" y="207"/>
                  </a:cubicBezTo>
                  <a:lnTo>
                    <a:pt x="460" y="207"/>
                  </a:lnTo>
                  <a:cubicBezTo>
                    <a:pt x="468" y="215"/>
                    <a:pt x="479" y="221"/>
                    <a:pt x="493" y="224"/>
                  </a:cubicBezTo>
                  <a:lnTo>
                    <a:pt x="493" y="224"/>
                  </a:lnTo>
                  <a:cubicBezTo>
                    <a:pt x="483" y="220"/>
                    <a:pt x="473" y="213"/>
                    <a:pt x="461" y="204"/>
                  </a:cubicBezTo>
                  <a:lnTo>
                    <a:pt x="461" y="204"/>
                  </a:lnTo>
                  <a:cubicBezTo>
                    <a:pt x="477" y="175"/>
                    <a:pt x="496" y="148"/>
                    <a:pt x="520" y="119"/>
                  </a:cubicBezTo>
                  <a:cubicBezTo>
                    <a:pt x="523" y="116"/>
                    <a:pt x="525" y="115"/>
                    <a:pt x="528" y="115"/>
                  </a:cubicBezTo>
                  <a:cubicBezTo>
                    <a:pt x="549" y="115"/>
                    <a:pt x="577" y="203"/>
                    <a:pt x="549" y="229"/>
                  </a:cubicBezTo>
                  <a:lnTo>
                    <a:pt x="549" y="229"/>
                  </a:lnTo>
                  <a:cubicBezTo>
                    <a:pt x="665" y="223"/>
                    <a:pt x="833" y="144"/>
                    <a:pt x="811" y="105"/>
                  </a:cubicBezTo>
                  <a:cubicBezTo>
                    <a:pt x="764" y="24"/>
                    <a:pt x="678" y="1"/>
                    <a:pt x="59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860051">
              <a:off x="8774087" y="1386750"/>
              <a:ext cx="50324" cy="38694"/>
            </a:xfrm>
            <a:custGeom>
              <a:avLst/>
              <a:gdLst/>
              <a:ahLst/>
              <a:cxnLst/>
              <a:rect l="l" t="t" r="r" b="b"/>
              <a:pathLst>
                <a:path w="701" h="539" extrusionOk="0">
                  <a:moveTo>
                    <a:pt x="614" y="0"/>
                  </a:moveTo>
                  <a:cubicBezTo>
                    <a:pt x="605" y="0"/>
                    <a:pt x="597" y="1"/>
                    <a:pt x="591" y="1"/>
                  </a:cubicBezTo>
                  <a:cubicBezTo>
                    <a:pt x="544" y="4"/>
                    <a:pt x="496" y="14"/>
                    <a:pt x="455" y="31"/>
                  </a:cubicBezTo>
                  <a:cubicBezTo>
                    <a:pt x="421" y="42"/>
                    <a:pt x="376" y="55"/>
                    <a:pt x="356" y="86"/>
                  </a:cubicBezTo>
                  <a:cubicBezTo>
                    <a:pt x="246" y="219"/>
                    <a:pt x="137" y="349"/>
                    <a:pt x="28" y="479"/>
                  </a:cubicBezTo>
                  <a:cubicBezTo>
                    <a:pt x="14" y="496"/>
                    <a:pt x="0" y="510"/>
                    <a:pt x="24" y="527"/>
                  </a:cubicBezTo>
                  <a:cubicBezTo>
                    <a:pt x="36" y="536"/>
                    <a:pt x="55" y="538"/>
                    <a:pt x="74" y="538"/>
                  </a:cubicBezTo>
                  <a:cubicBezTo>
                    <a:pt x="89" y="538"/>
                    <a:pt x="104" y="537"/>
                    <a:pt x="113" y="537"/>
                  </a:cubicBezTo>
                  <a:cubicBezTo>
                    <a:pt x="161" y="534"/>
                    <a:pt x="205" y="527"/>
                    <a:pt x="250" y="510"/>
                  </a:cubicBezTo>
                  <a:cubicBezTo>
                    <a:pt x="281" y="496"/>
                    <a:pt x="325" y="479"/>
                    <a:pt x="349" y="452"/>
                  </a:cubicBezTo>
                  <a:cubicBezTo>
                    <a:pt x="458" y="322"/>
                    <a:pt x="564" y="189"/>
                    <a:pt x="677" y="59"/>
                  </a:cubicBezTo>
                  <a:cubicBezTo>
                    <a:pt x="691" y="42"/>
                    <a:pt x="701" y="31"/>
                    <a:pt x="680" y="14"/>
                  </a:cubicBezTo>
                  <a:cubicBezTo>
                    <a:pt x="666" y="2"/>
                    <a:pt x="637" y="0"/>
                    <a:pt x="61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2860051">
              <a:off x="8736844" y="1446447"/>
              <a:ext cx="40776" cy="21393"/>
            </a:xfrm>
            <a:custGeom>
              <a:avLst/>
              <a:gdLst/>
              <a:ahLst/>
              <a:cxnLst/>
              <a:rect l="l" t="t" r="r" b="b"/>
              <a:pathLst>
                <a:path w="568" h="298" extrusionOk="0">
                  <a:moveTo>
                    <a:pt x="229" y="1"/>
                  </a:moveTo>
                  <a:cubicBezTo>
                    <a:pt x="206" y="1"/>
                    <a:pt x="182" y="1"/>
                    <a:pt x="158" y="11"/>
                  </a:cubicBezTo>
                  <a:cubicBezTo>
                    <a:pt x="134" y="14"/>
                    <a:pt x="110" y="25"/>
                    <a:pt x="93" y="42"/>
                  </a:cubicBezTo>
                  <a:cubicBezTo>
                    <a:pt x="72" y="48"/>
                    <a:pt x="55" y="62"/>
                    <a:pt x="42" y="79"/>
                  </a:cubicBezTo>
                  <a:cubicBezTo>
                    <a:pt x="21" y="103"/>
                    <a:pt x="1" y="137"/>
                    <a:pt x="14" y="168"/>
                  </a:cubicBezTo>
                  <a:lnTo>
                    <a:pt x="24" y="195"/>
                  </a:lnTo>
                  <a:cubicBezTo>
                    <a:pt x="42" y="212"/>
                    <a:pt x="65" y="219"/>
                    <a:pt x="86" y="230"/>
                  </a:cubicBezTo>
                  <a:cubicBezTo>
                    <a:pt x="151" y="250"/>
                    <a:pt x="209" y="267"/>
                    <a:pt x="274" y="288"/>
                  </a:cubicBezTo>
                  <a:cubicBezTo>
                    <a:pt x="294" y="298"/>
                    <a:pt x="315" y="298"/>
                    <a:pt x="339" y="298"/>
                  </a:cubicBezTo>
                  <a:cubicBezTo>
                    <a:pt x="363" y="298"/>
                    <a:pt x="383" y="298"/>
                    <a:pt x="411" y="288"/>
                  </a:cubicBezTo>
                  <a:cubicBezTo>
                    <a:pt x="434" y="284"/>
                    <a:pt x="458" y="274"/>
                    <a:pt x="475" y="257"/>
                  </a:cubicBezTo>
                  <a:cubicBezTo>
                    <a:pt x="496" y="250"/>
                    <a:pt x="513" y="236"/>
                    <a:pt x="523" y="219"/>
                  </a:cubicBezTo>
                  <a:cubicBezTo>
                    <a:pt x="547" y="195"/>
                    <a:pt x="568" y="161"/>
                    <a:pt x="554" y="130"/>
                  </a:cubicBezTo>
                  <a:lnTo>
                    <a:pt x="540" y="103"/>
                  </a:lnTo>
                  <a:cubicBezTo>
                    <a:pt x="523" y="86"/>
                    <a:pt x="506" y="72"/>
                    <a:pt x="482" y="69"/>
                  </a:cubicBezTo>
                  <a:cubicBezTo>
                    <a:pt x="417" y="48"/>
                    <a:pt x="359" y="31"/>
                    <a:pt x="294" y="11"/>
                  </a:cubicBezTo>
                  <a:cubicBezTo>
                    <a:pt x="274" y="1"/>
                    <a:pt x="253" y="1"/>
                    <a:pt x="229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2860051">
              <a:off x="8676453" y="1499448"/>
              <a:ext cx="37833" cy="24121"/>
            </a:xfrm>
            <a:custGeom>
              <a:avLst/>
              <a:gdLst/>
              <a:ahLst/>
              <a:cxnLst/>
              <a:rect l="l" t="t" r="r" b="b"/>
              <a:pathLst>
                <a:path w="527" h="336" extrusionOk="0">
                  <a:moveTo>
                    <a:pt x="253" y="0"/>
                  </a:moveTo>
                  <a:cubicBezTo>
                    <a:pt x="229" y="0"/>
                    <a:pt x="206" y="7"/>
                    <a:pt x="182" y="11"/>
                  </a:cubicBezTo>
                  <a:cubicBezTo>
                    <a:pt x="158" y="14"/>
                    <a:pt x="137" y="24"/>
                    <a:pt x="110" y="31"/>
                  </a:cubicBezTo>
                  <a:cubicBezTo>
                    <a:pt x="96" y="41"/>
                    <a:pt x="86" y="45"/>
                    <a:pt x="72" y="52"/>
                  </a:cubicBezTo>
                  <a:cubicBezTo>
                    <a:pt x="52" y="65"/>
                    <a:pt x="35" y="79"/>
                    <a:pt x="18" y="99"/>
                  </a:cubicBezTo>
                  <a:lnTo>
                    <a:pt x="4" y="127"/>
                  </a:lnTo>
                  <a:cubicBezTo>
                    <a:pt x="1" y="144"/>
                    <a:pt x="4" y="154"/>
                    <a:pt x="18" y="168"/>
                  </a:cubicBezTo>
                  <a:cubicBezTo>
                    <a:pt x="72" y="216"/>
                    <a:pt x="124" y="263"/>
                    <a:pt x="178" y="308"/>
                  </a:cubicBezTo>
                  <a:cubicBezTo>
                    <a:pt x="192" y="318"/>
                    <a:pt x="206" y="325"/>
                    <a:pt x="219" y="325"/>
                  </a:cubicBezTo>
                  <a:cubicBezTo>
                    <a:pt x="233" y="332"/>
                    <a:pt x="257" y="335"/>
                    <a:pt x="274" y="335"/>
                  </a:cubicBezTo>
                  <a:cubicBezTo>
                    <a:pt x="294" y="335"/>
                    <a:pt x="322" y="332"/>
                    <a:pt x="342" y="325"/>
                  </a:cubicBezTo>
                  <a:cubicBezTo>
                    <a:pt x="366" y="321"/>
                    <a:pt x="390" y="315"/>
                    <a:pt x="414" y="304"/>
                  </a:cubicBezTo>
                  <a:cubicBezTo>
                    <a:pt x="428" y="294"/>
                    <a:pt x="441" y="291"/>
                    <a:pt x="452" y="284"/>
                  </a:cubicBezTo>
                  <a:cubicBezTo>
                    <a:pt x="475" y="270"/>
                    <a:pt x="489" y="257"/>
                    <a:pt x="510" y="236"/>
                  </a:cubicBezTo>
                  <a:lnTo>
                    <a:pt x="520" y="209"/>
                  </a:lnTo>
                  <a:cubicBezTo>
                    <a:pt x="527" y="195"/>
                    <a:pt x="520" y="181"/>
                    <a:pt x="510" y="168"/>
                  </a:cubicBezTo>
                  <a:cubicBezTo>
                    <a:pt x="452" y="120"/>
                    <a:pt x="400" y="72"/>
                    <a:pt x="346" y="28"/>
                  </a:cubicBezTo>
                  <a:cubicBezTo>
                    <a:pt x="332" y="17"/>
                    <a:pt x="318" y="11"/>
                    <a:pt x="308" y="11"/>
                  </a:cubicBezTo>
                  <a:cubicBezTo>
                    <a:pt x="291" y="7"/>
                    <a:pt x="270" y="0"/>
                    <a:pt x="253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2860051">
              <a:off x="8416819" y="1169086"/>
              <a:ext cx="52621" cy="19455"/>
            </a:xfrm>
            <a:custGeom>
              <a:avLst/>
              <a:gdLst/>
              <a:ahLst/>
              <a:cxnLst/>
              <a:rect l="l" t="t" r="r" b="b"/>
              <a:pathLst>
                <a:path w="733" h="271" extrusionOk="0">
                  <a:moveTo>
                    <a:pt x="253" y="1"/>
                  </a:moveTo>
                  <a:cubicBezTo>
                    <a:pt x="225" y="1"/>
                    <a:pt x="195" y="6"/>
                    <a:pt x="168" y="13"/>
                  </a:cubicBezTo>
                  <a:cubicBezTo>
                    <a:pt x="127" y="23"/>
                    <a:pt x="76" y="44"/>
                    <a:pt x="49" y="74"/>
                  </a:cubicBezTo>
                  <a:cubicBezTo>
                    <a:pt x="32" y="91"/>
                    <a:pt x="1" y="122"/>
                    <a:pt x="11" y="150"/>
                  </a:cubicBezTo>
                  <a:cubicBezTo>
                    <a:pt x="25" y="180"/>
                    <a:pt x="52" y="194"/>
                    <a:pt x="83" y="197"/>
                  </a:cubicBezTo>
                  <a:cubicBezTo>
                    <a:pt x="196" y="218"/>
                    <a:pt x="315" y="245"/>
                    <a:pt x="432" y="266"/>
                  </a:cubicBezTo>
                  <a:cubicBezTo>
                    <a:pt x="447" y="269"/>
                    <a:pt x="462" y="271"/>
                    <a:pt x="478" y="271"/>
                  </a:cubicBezTo>
                  <a:cubicBezTo>
                    <a:pt x="507" y="271"/>
                    <a:pt x="536" y="266"/>
                    <a:pt x="565" y="259"/>
                  </a:cubicBezTo>
                  <a:cubicBezTo>
                    <a:pt x="602" y="249"/>
                    <a:pt x="654" y="228"/>
                    <a:pt x="684" y="197"/>
                  </a:cubicBezTo>
                  <a:cubicBezTo>
                    <a:pt x="701" y="180"/>
                    <a:pt x="732" y="150"/>
                    <a:pt x="719" y="122"/>
                  </a:cubicBezTo>
                  <a:cubicBezTo>
                    <a:pt x="708" y="91"/>
                    <a:pt x="681" y="78"/>
                    <a:pt x="650" y="74"/>
                  </a:cubicBezTo>
                  <a:cubicBezTo>
                    <a:pt x="534" y="54"/>
                    <a:pt x="414" y="27"/>
                    <a:pt x="298" y="6"/>
                  </a:cubicBezTo>
                  <a:cubicBezTo>
                    <a:pt x="284" y="2"/>
                    <a:pt x="269" y="1"/>
                    <a:pt x="25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2860051">
              <a:off x="8357487" y="1226943"/>
              <a:ext cx="44725" cy="29721"/>
            </a:xfrm>
            <a:custGeom>
              <a:avLst/>
              <a:gdLst/>
              <a:ahLst/>
              <a:cxnLst/>
              <a:rect l="l" t="t" r="r" b="b"/>
              <a:pathLst>
                <a:path w="623" h="414" extrusionOk="0">
                  <a:moveTo>
                    <a:pt x="509" y="0"/>
                  </a:moveTo>
                  <a:cubicBezTo>
                    <a:pt x="462" y="4"/>
                    <a:pt x="417" y="14"/>
                    <a:pt x="369" y="31"/>
                  </a:cubicBezTo>
                  <a:cubicBezTo>
                    <a:pt x="335" y="48"/>
                    <a:pt x="301" y="65"/>
                    <a:pt x="270" y="89"/>
                  </a:cubicBezTo>
                  <a:cubicBezTo>
                    <a:pt x="188" y="175"/>
                    <a:pt x="103" y="257"/>
                    <a:pt x="24" y="342"/>
                  </a:cubicBezTo>
                  <a:cubicBezTo>
                    <a:pt x="7" y="359"/>
                    <a:pt x="0" y="380"/>
                    <a:pt x="17" y="397"/>
                  </a:cubicBezTo>
                  <a:cubicBezTo>
                    <a:pt x="31" y="407"/>
                    <a:pt x="45" y="410"/>
                    <a:pt x="55" y="410"/>
                  </a:cubicBezTo>
                  <a:cubicBezTo>
                    <a:pt x="72" y="414"/>
                    <a:pt x="89" y="414"/>
                    <a:pt x="113" y="414"/>
                  </a:cubicBezTo>
                  <a:cubicBezTo>
                    <a:pt x="158" y="410"/>
                    <a:pt x="205" y="403"/>
                    <a:pt x="253" y="383"/>
                  </a:cubicBezTo>
                  <a:cubicBezTo>
                    <a:pt x="287" y="373"/>
                    <a:pt x="325" y="356"/>
                    <a:pt x="352" y="325"/>
                  </a:cubicBezTo>
                  <a:cubicBezTo>
                    <a:pt x="431" y="239"/>
                    <a:pt x="516" y="157"/>
                    <a:pt x="598" y="72"/>
                  </a:cubicBezTo>
                  <a:cubicBezTo>
                    <a:pt x="615" y="55"/>
                    <a:pt x="622" y="34"/>
                    <a:pt x="605" y="17"/>
                  </a:cubicBezTo>
                  <a:cubicBezTo>
                    <a:pt x="591" y="11"/>
                    <a:pt x="578" y="4"/>
                    <a:pt x="564" y="4"/>
                  </a:cubicBezTo>
                  <a:cubicBezTo>
                    <a:pt x="547" y="0"/>
                    <a:pt x="530" y="0"/>
                    <a:pt x="509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2860051">
              <a:off x="8312915" y="1269778"/>
              <a:ext cx="46232" cy="50396"/>
            </a:xfrm>
            <a:custGeom>
              <a:avLst/>
              <a:gdLst/>
              <a:ahLst/>
              <a:cxnLst/>
              <a:rect l="l" t="t" r="r" b="b"/>
              <a:pathLst>
                <a:path w="644" h="702" extrusionOk="0">
                  <a:moveTo>
                    <a:pt x="530" y="1"/>
                  </a:moveTo>
                  <a:cubicBezTo>
                    <a:pt x="483" y="1"/>
                    <a:pt x="431" y="11"/>
                    <a:pt x="387" y="28"/>
                  </a:cubicBezTo>
                  <a:cubicBezTo>
                    <a:pt x="353" y="42"/>
                    <a:pt x="312" y="62"/>
                    <a:pt x="295" y="100"/>
                  </a:cubicBezTo>
                  <a:cubicBezTo>
                    <a:pt x="199" y="260"/>
                    <a:pt x="107" y="428"/>
                    <a:pt x="18" y="592"/>
                  </a:cubicBezTo>
                  <a:cubicBezTo>
                    <a:pt x="4" y="616"/>
                    <a:pt x="1" y="647"/>
                    <a:pt x="18" y="667"/>
                  </a:cubicBezTo>
                  <a:cubicBezTo>
                    <a:pt x="38" y="694"/>
                    <a:pt x="86" y="701"/>
                    <a:pt x="114" y="701"/>
                  </a:cubicBezTo>
                  <a:cubicBezTo>
                    <a:pt x="161" y="701"/>
                    <a:pt x="213" y="694"/>
                    <a:pt x="257" y="677"/>
                  </a:cubicBezTo>
                  <a:cubicBezTo>
                    <a:pt x="291" y="660"/>
                    <a:pt x="332" y="636"/>
                    <a:pt x="349" y="602"/>
                  </a:cubicBezTo>
                  <a:cubicBezTo>
                    <a:pt x="445" y="442"/>
                    <a:pt x="537" y="274"/>
                    <a:pt x="626" y="113"/>
                  </a:cubicBezTo>
                  <a:cubicBezTo>
                    <a:pt x="640" y="86"/>
                    <a:pt x="643" y="55"/>
                    <a:pt x="626" y="35"/>
                  </a:cubicBezTo>
                  <a:cubicBezTo>
                    <a:pt x="606" y="11"/>
                    <a:pt x="558" y="1"/>
                    <a:pt x="530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2860051">
              <a:off x="8557395" y="1535370"/>
              <a:ext cx="160448" cy="148388"/>
            </a:xfrm>
            <a:custGeom>
              <a:avLst/>
              <a:gdLst/>
              <a:ahLst/>
              <a:cxnLst/>
              <a:rect l="l" t="t" r="r" b="b"/>
              <a:pathLst>
                <a:path w="2235" h="2067" extrusionOk="0">
                  <a:moveTo>
                    <a:pt x="2122" y="1"/>
                  </a:moveTo>
                  <a:cubicBezTo>
                    <a:pt x="2097" y="1"/>
                    <a:pt x="2074" y="14"/>
                    <a:pt x="2061" y="45"/>
                  </a:cubicBezTo>
                  <a:cubicBezTo>
                    <a:pt x="1682" y="889"/>
                    <a:pt x="964" y="1569"/>
                    <a:pt x="93" y="1897"/>
                  </a:cubicBezTo>
                  <a:cubicBezTo>
                    <a:pt x="0" y="1928"/>
                    <a:pt x="24" y="2066"/>
                    <a:pt x="105" y="2066"/>
                  </a:cubicBezTo>
                  <a:cubicBezTo>
                    <a:pt x="114" y="2066"/>
                    <a:pt x="123" y="2065"/>
                    <a:pt x="134" y="2061"/>
                  </a:cubicBezTo>
                  <a:cubicBezTo>
                    <a:pt x="1043" y="1719"/>
                    <a:pt x="1805" y="1019"/>
                    <a:pt x="2204" y="130"/>
                  </a:cubicBezTo>
                  <a:cubicBezTo>
                    <a:pt x="2235" y="62"/>
                    <a:pt x="2175" y="1"/>
                    <a:pt x="2122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2860051">
              <a:off x="8770419" y="1583310"/>
              <a:ext cx="20388" cy="33310"/>
            </a:xfrm>
            <a:custGeom>
              <a:avLst/>
              <a:gdLst/>
              <a:ahLst/>
              <a:cxnLst/>
              <a:rect l="l" t="t" r="r" b="b"/>
              <a:pathLst>
                <a:path w="284" h="464" extrusionOk="0">
                  <a:moveTo>
                    <a:pt x="188" y="1"/>
                  </a:moveTo>
                  <a:cubicBezTo>
                    <a:pt x="151" y="1"/>
                    <a:pt x="118" y="23"/>
                    <a:pt x="106" y="61"/>
                  </a:cubicBezTo>
                  <a:cubicBezTo>
                    <a:pt x="79" y="160"/>
                    <a:pt x="45" y="259"/>
                    <a:pt x="14" y="358"/>
                  </a:cubicBezTo>
                  <a:cubicBezTo>
                    <a:pt x="0" y="399"/>
                    <a:pt x="31" y="451"/>
                    <a:pt x="72" y="461"/>
                  </a:cubicBezTo>
                  <a:cubicBezTo>
                    <a:pt x="79" y="462"/>
                    <a:pt x="86" y="463"/>
                    <a:pt x="94" y="463"/>
                  </a:cubicBezTo>
                  <a:cubicBezTo>
                    <a:pt x="133" y="463"/>
                    <a:pt x="166" y="440"/>
                    <a:pt x="174" y="399"/>
                  </a:cubicBezTo>
                  <a:cubicBezTo>
                    <a:pt x="205" y="300"/>
                    <a:pt x="239" y="205"/>
                    <a:pt x="270" y="105"/>
                  </a:cubicBezTo>
                  <a:cubicBezTo>
                    <a:pt x="284" y="61"/>
                    <a:pt x="253" y="10"/>
                    <a:pt x="209" y="3"/>
                  </a:cubicBezTo>
                  <a:cubicBezTo>
                    <a:pt x="202" y="1"/>
                    <a:pt x="195" y="1"/>
                    <a:pt x="188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2860051">
              <a:off x="8242355" y="1037043"/>
              <a:ext cx="42427" cy="245160"/>
            </a:xfrm>
            <a:custGeom>
              <a:avLst/>
              <a:gdLst/>
              <a:ahLst/>
              <a:cxnLst/>
              <a:rect l="l" t="t" r="r" b="b"/>
              <a:pathLst>
                <a:path w="591" h="3415" extrusionOk="0">
                  <a:moveTo>
                    <a:pt x="230" y="0"/>
                  </a:moveTo>
                  <a:cubicBezTo>
                    <a:pt x="189" y="0"/>
                    <a:pt x="144" y="27"/>
                    <a:pt x="138" y="80"/>
                  </a:cubicBezTo>
                  <a:cubicBezTo>
                    <a:pt x="1" y="1177"/>
                    <a:pt x="93" y="2298"/>
                    <a:pt x="414" y="3357"/>
                  </a:cubicBezTo>
                  <a:cubicBezTo>
                    <a:pt x="425" y="3397"/>
                    <a:pt x="457" y="3415"/>
                    <a:pt x="489" y="3415"/>
                  </a:cubicBezTo>
                  <a:cubicBezTo>
                    <a:pt x="539" y="3415"/>
                    <a:pt x="590" y="3373"/>
                    <a:pt x="572" y="3309"/>
                  </a:cubicBezTo>
                  <a:cubicBezTo>
                    <a:pt x="257" y="2263"/>
                    <a:pt x="168" y="1163"/>
                    <a:pt x="305" y="80"/>
                  </a:cubicBezTo>
                  <a:cubicBezTo>
                    <a:pt x="310" y="27"/>
                    <a:pt x="272" y="0"/>
                    <a:pt x="23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2860051">
              <a:off x="8377304" y="1041834"/>
              <a:ext cx="32018" cy="45514"/>
            </a:xfrm>
            <a:custGeom>
              <a:avLst/>
              <a:gdLst/>
              <a:ahLst/>
              <a:cxnLst/>
              <a:rect l="l" t="t" r="r" b="b"/>
              <a:pathLst>
                <a:path w="446" h="634" extrusionOk="0">
                  <a:moveTo>
                    <a:pt x="350" y="0"/>
                  </a:moveTo>
                  <a:cubicBezTo>
                    <a:pt x="322" y="0"/>
                    <a:pt x="293" y="13"/>
                    <a:pt x="278" y="42"/>
                  </a:cubicBezTo>
                  <a:cubicBezTo>
                    <a:pt x="192" y="196"/>
                    <a:pt x="107" y="353"/>
                    <a:pt x="21" y="507"/>
                  </a:cubicBezTo>
                  <a:cubicBezTo>
                    <a:pt x="1" y="544"/>
                    <a:pt x="15" y="599"/>
                    <a:pt x="52" y="623"/>
                  </a:cubicBezTo>
                  <a:cubicBezTo>
                    <a:pt x="67" y="630"/>
                    <a:pt x="82" y="633"/>
                    <a:pt x="97" y="633"/>
                  </a:cubicBezTo>
                  <a:cubicBezTo>
                    <a:pt x="127" y="633"/>
                    <a:pt x="155" y="620"/>
                    <a:pt x="168" y="592"/>
                  </a:cubicBezTo>
                  <a:cubicBezTo>
                    <a:pt x="254" y="438"/>
                    <a:pt x="339" y="281"/>
                    <a:pt x="425" y="128"/>
                  </a:cubicBezTo>
                  <a:cubicBezTo>
                    <a:pt x="445" y="87"/>
                    <a:pt x="431" y="32"/>
                    <a:pt x="394" y="11"/>
                  </a:cubicBezTo>
                  <a:cubicBezTo>
                    <a:pt x="381" y="4"/>
                    <a:pt x="365" y="0"/>
                    <a:pt x="35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8653850" y="1618637"/>
            <a:ext cx="250137" cy="252072"/>
            <a:chOff x="8546663" y="1431762"/>
            <a:chExt cx="250137" cy="252072"/>
          </a:xfrm>
        </p:grpSpPr>
        <p:sp>
          <p:nvSpPr>
            <p:cNvPr id="54" name="Google Shape;54;p2"/>
            <p:cNvSpPr/>
            <p:nvPr/>
          </p:nvSpPr>
          <p:spPr>
            <a:xfrm>
              <a:off x="8546663" y="1431762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632593" y="1528335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038950" y="450687"/>
            <a:ext cx="250137" cy="252072"/>
            <a:chOff x="7651800" y="411962"/>
            <a:chExt cx="250137" cy="252072"/>
          </a:xfrm>
        </p:grpSpPr>
        <p:sp>
          <p:nvSpPr>
            <p:cNvPr id="57" name="Google Shape;57;p2"/>
            <p:cNvSpPr/>
            <p:nvPr/>
          </p:nvSpPr>
          <p:spPr>
            <a:xfrm>
              <a:off x="7651800" y="411962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737730" y="508535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906714">
            <a:off x="8418157" y="339514"/>
            <a:ext cx="563061" cy="573473"/>
            <a:chOff x="8366535" y="197323"/>
            <a:chExt cx="563072" cy="573484"/>
          </a:xfrm>
        </p:grpSpPr>
        <p:sp>
          <p:nvSpPr>
            <p:cNvPr id="60" name="Google Shape;60;p2"/>
            <p:cNvSpPr/>
            <p:nvPr/>
          </p:nvSpPr>
          <p:spPr>
            <a:xfrm rot="2111813">
              <a:off x="8454977" y="269371"/>
              <a:ext cx="386189" cy="429388"/>
            </a:xfrm>
            <a:custGeom>
              <a:avLst/>
              <a:gdLst/>
              <a:ahLst/>
              <a:cxnLst/>
              <a:rect l="l" t="t" r="r" b="b"/>
              <a:pathLst>
                <a:path w="4453" h="4951" extrusionOk="0">
                  <a:moveTo>
                    <a:pt x="2174" y="1521"/>
                  </a:moveTo>
                  <a:cubicBezTo>
                    <a:pt x="2276" y="1743"/>
                    <a:pt x="2328" y="1948"/>
                    <a:pt x="2290" y="2170"/>
                  </a:cubicBezTo>
                  <a:cubicBezTo>
                    <a:pt x="2276" y="2232"/>
                    <a:pt x="2259" y="2311"/>
                    <a:pt x="2174" y="2311"/>
                  </a:cubicBezTo>
                  <a:cubicBezTo>
                    <a:pt x="2085" y="2311"/>
                    <a:pt x="2071" y="2239"/>
                    <a:pt x="2061" y="2174"/>
                  </a:cubicBezTo>
                  <a:cubicBezTo>
                    <a:pt x="2003" y="1945"/>
                    <a:pt x="2082" y="1743"/>
                    <a:pt x="2174" y="1521"/>
                  </a:cubicBezTo>
                  <a:close/>
                  <a:moveTo>
                    <a:pt x="2489" y="1194"/>
                  </a:moveTo>
                  <a:cubicBezTo>
                    <a:pt x="2549" y="1194"/>
                    <a:pt x="2610" y="1216"/>
                    <a:pt x="2659" y="1262"/>
                  </a:cubicBezTo>
                  <a:cubicBezTo>
                    <a:pt x="2785" y="1381"/>
                    <a:pt x="2823" y="1538"/>
                    <a:pt x="2850" y="1699"/>
                  </a:cubicBezTo>
                  <a:cubicBezTo>
                    <a:pt x="2871" y="1842"/>
                    <a:pt x="2885" y="1983"/>
                    <a:pt x="2881" y="2092"/>
                  </a:cubicBezTo>
                  <a:cubicBezTo>
                    <a:pt x="2885" y="2622"/>
                    <a:pt x="2731" y="3083"/>
                    <a:pt x="2533" y="3537"/>
                  </a:cubicBezTo>
                  <a:cubicBezTo>
                    <a:pt x="2515" y="3578"/>
                    <a:pt x="2522" y="3654"/>
                    <a:pt x="2464" y="3660"/>
                  </a:cubicBezTo>
                  <a:cubicBezTo>
                    <a:pt x="2390" y="3673"/>
                    <a:pt x="2314" y="3682"/>
                    <a:pt x="2239" y="3682"/>
                  </a:cubicBezTo>
                  <a:cubicBezTo>
                    <a:pt x="2210" y="3682"/>
                    <a:pt x="2181" y="3680"/>
                    <a:pt x="2153" y="3677"/>
                  </a:cubicBezTo>
                  <a:cubicBezTo>
                    <a:pt x="2123" y="3674"/>
                    <a:pt x="2099" y="3609"/>
                    <a:pt x="2071" y="3568"/>
                  </a:cubicBezTo>
                  <a:cubicBezTo>
                    <a:pt x="1798" y="3079"/>
                    <a:pt x="1586" y="2570"/>
                    <a:pt x="1586" y="2000"/>
                  </a:cubicBezTo>
                  <a:cubicBezTo>
                    <a:pt x="1586" y="1819"/>
                    <a:pt x="1627" y="1641"/>
                    <a:pt x="1712" y="1473"/>
                  </a:cubicBezTo>
                  <a:cubicBezTo>
                    <a:pt x="1754" y="1398"/>
                    <a:pt x="1817" y="1357"/>
                    <a:pt x="1887" y="1357"/>
                  </a:cubicBezTo>
                  <a:cubicBezTo>
                    <a:pt x="1928" y="1357"/>
                    <a:pt x="1971" y="1371"/>
                    <a:pt x="2013" y="1398"/>
                  </a:cubicBezTo>
                  <a:cubicBezTo>
                    <a:pt x="2071" y="1439"/>
                    <a:pt x="2034" y="1473"/>
                    <a:pt x="2020" y="1497"/>
                  </a:cubicBezTo>
                  <a:cubicBezTo>
                    <a:pt x="1952" y="1658"/>
                    <a:pt x="1900" y="1819"/>
                    <a:pt x="1894" y="1989"/>
                  </a:cubicBezTo>
                  <a:cubicBezTo>
                    <a:pt x="1890" y="2102"/>
                    <a:pt x="1894" y="2212"/>
                    <a:pt x="1941" y="2314"/>
                  </a:cubicBezTo>
                  <a:cubicBezTo>
                    <a:pt x="1982" y="2413"/>
                    <a:pt x="2061" y="2471"/>
                    <a:pt x="2157" y="2478"/>
                  </a:cubicBezTo>
                  <a:cubicBezTo>
                    <a:pt x="2163" y="2478"/>
                    <a:pt x="2169" y="2479"/>
                    <a:pt x="2175" y="2479"/>
                  </a:cubicBezTo>
                  <a:cubicBezTo>
                    <a:pt x="2279" y="2479"/>
                    <a:pt x="2361" y="2424"/>
                    <a:pt x="2406" y="2324"/>
                  </a:cubicBezTo>
                  <a:cubicBezTo>
                    <a:pt x="2495" y="2133"/>
                    <a:pt x="2464" y="1931"/>
                    <a:pt x="2420" y="1733"/>
                  </a:cubicBezTo>
                  <a:cubicBezTo>
                    <a:pt x="2389" y="1614"/>
                    <a:pt x="2358" y="1494"/>
                    <a:pt x="2269" y="1405"/>
                  </a:cubicBezTo>
                  <a:cubicBezTo>
                    <a:pt x="2242" y="1381"/>
                    <a:pt x="2252" y="1354"/>
                    <a:pt x="2269" y="1323"/>
                  </a:cubicBezTo>
                  <a:cubicBezTo>
                    <a:pt x="2314" y="1240"/>
                    <a:pt x="2401" y="1194"/>
                    <a:pt x="2489" y="1194"/>
                  </a:cubicBezTo>
                  <a:close/>
                  <a:moveTo>
                    <a:pt x="2093" y="151"/>
                  </a:moveTo>
                  <a:cubicBezTo>
                    <a:pt x="2722" y="151"/>
                    <a:pt x="3378" y="404"/>
                    <a:pt x="3793" y="934"/>
                  </a:cubicBezTo>
                  <a:cubicBezTo>
                    <a:pt x="4145" y="1388"/>
                    <a:pt x="4275" y="1914"/>
                    <a:pt x="4012" y="2468"/>
                  </a:cubicBezTo>
                  <a:cubicBezTo>
                    <a:pt x="3930" y="2635"/>
                    <a:pt x="3780" y="2741"/>
                    <a:pt x="3664" y="2885"/>
                  </a:cubicBezTo>
                  <a:cubicBezTo>
                    <a:pt x="3588" y="2977"/>
                    <a:pt x="3489" y="3056"/>
                    <a:pt x="3387" y="3117"/>
                  </a:cubicBezTo>
                  <a:cubicBezTo>
                    <a:pt x="3298" y="3179"/>
                    <a:pt x="3254" y="3250"/>
                    <a:pt x="3260" y="3356"/>
                  </a:cubicBezTo>
                  <a:cubicBezTo>
                    <a:pt x="3264" y="3455"/>
                    <a:pt x="3254" y="3548"/>
                    <a:pt x="3260" y="3647"/>
                  </a:cubicBezTo>
                  <a:cubicBezTo>
                    <a:pt x="3260" y="3700"/>
                    <a:pt x="3248" y="3720"/>
                    <a:pt x="3204" y="3720"/>
                  </a:cubicBezTo>
                  <a:cubicBezTo>
                    <a:pt x="3198" y="3720"/>
                    <a:pt x="3190" y="3719"/>
                    <a:pt x="3182" y="3718"/>
                  </a:cubicBezTo>
                  <a:cubicBezTo>
                    <a:pt x="3011" y="3708"/>
                    <a:pt x="2840" y="3695"/>
                    <a:pt x="2662" y="3681"/>
                  </a:cubicBezTo>
                  <a:cubicBezTo>
                    <a:pt x="2758" y="3455"/>
                    <a:pt x="2844" y="3233"/>
                    <a:pt x="2912" y="3001"/>
                  </a:cubicBezTo>
                  <a:cubicBezTo>
                    <a:pt x="3059" y="2522"/>
                    <a:pt x="3096" y="2041"/>
                    <a:pt x="2990" y="1555"/>
                  </a:cubicBezTo>
                  <a:cubicBezTo>
                    <a:pt x="2963" y="1439"/>
                    <a:pt x="2919" y="1326"/>
                    <a:pt x="2844" y="1234"/>
                  </a:cubicBezTo>
                  <a:cubicBezTo>
                    <a:pt x="2749" y="1112"/>
                    <a:pt x="2627" y="1049"/>
                    <a:pt x="2503" y="1049"/>
                  </a:cubicBezTo>
                  <a:cubicBezTo>
                    <a:pt x="2385" y="1049"/>
                    <a:pt x="2267" y="1106"/>
                    <a:pt x="2170" y="1221"/>
                  </a:cubicBezTo>
                  <a:cubicBezTo>
                    <a:pt x="2149" y="1244"/>
                    <a:pt x="2138" y="1273"/>
                    <a:pt x="2107" y="1273"/>
                  </a:cubicBezTo>
                  <a:cubicBezTo>
                    <a:pt x="2098" y="1273"/>
                    <a:pt x="2088" y="1270"/>
                    <a:pt x="2075" y="1265"/>
                  </a:cubicBezTo>
                  <a:cubicBezTo>
                    <a:pt x="1994" y="1233"/>
                    <a:pt x="1926" y="1218"/>
                    <a:pt x="1866" y="1218"/>
                  </a:cubicBezTo>
                  <a:cubicBezTo>
                    <a:pt x="1685" y="1218"/>
                    <a:pt x="1590" y="1359"/>
                    <a:pt x="1518" y="1593"/>
                  </a:cubicBezTo>
                  <a:cubicBezTo>
                    <a:pt x="1402" y="1959"/>
                    <a:pt x="1419" y="2328"/>
                    <a:pt x="1542" y="2693"/>
                  </a:cubicBezTo>
                  <a:cubicBezTo>
                    <a:pt x="1658" y="3035"/>
                    <a:pt x="1764" y="3384"/>
                    <a:pt x="1979" y="3708"/>
                  </a:cubicBezTo>
                  <a:lnTo>
                    <a:pt x="1316" y="3708"/>
                  </a:lnTo>
                  <a:cubicBezTo>
                    <a:pt x="1261" y="3708"/>
                    <a:pt x="1248" y="3691"/>
                    <a:pt x="1244" y="3640"/>
                  </a:cubicBezTo>
                  <a:cubicBezTo>
                    <a:pt x="1231" y="3459"/>
                    <a:pt x="1210" y="3284"/>
                    <a:pt x="1166" y="3110"/>
                  </a:cubicBezTo>
                  <a:cubicBezTo>
                    <a:pt x="1149" y="3042"/>
                    <a:pt x="1114" y="2997"/>
                    <a:pt x="1046" y="2977"/>
                  </a:cubicBezTo>
                  <a:cubicBezTo>
                    <a:pt x="510" y="2806"/>
                    <a:pt x="270" y="2417"/>
                    <a:pt x="195" y="1870"/>
                  </a:cubicBezTo>
                  <a:cubicBezTo>
                    <a:pt x="134" y="1361"/>
                    <a:pt x="390" y="1029"/>
                    <a:pt x="701" y="694"/>
                  </a:cubicBezTo>
                  <a:cubicBezTo>
                    <a:pt x="1032" y="338"/>
                    <a:pt x="1553" y="151"/>
                    <a:pt x="2093" y="151"/>
                  </a:cubicBezTo>
                  <a:close/>
                  <a:moveTo>
                    <a:pt x="2369" y="3827"/>
                  </a:moveTo>
                  <a:cubicBezTo>
                    <a:pt x="2665" y="3827"/>
                    <a:pt x="2959" y="3870"/>
                    <a:pt x="3255" y="3870"/>
                  </a:cubicBezTo>
                  <a:cubicBezTo>
                    <a:pt x="3278" y="3870"/>
                    <a:pt x="3302" y="3869"/>
                    <a:pt x="3325" y="3869"/>
                  </a:cubicBezTo>
                  <a:cubicBezTo>
                    <a:pt x="3370" y="3869"/>
                    <a:pt x="3394" y="3882"/>
                    <a:pt x="3387" y="3930"/>
                  </a:cubicBezTo>
                  <a:cubicBezTo>
                    <a:pt x="3387" y="3988"/>
                    <a:pt x="3394" y="4050"/>
                    <a:pt x="3383" y="4108"/>
                  </a:cubicBezTo>
                  <a:cubicBezTo>
                    <a:pt x="3363" y="4286"/>
                    <a:pt x="3363" y="4293"/>
                    <a:pt x="3182" y="4293"/>
                  </a:cubicBezTo>
                  <a:cubicBezTo>
                    <a:pt x="2830" y="4293"/>
                    <a:pt x="2471" y="4279"/>
                    <a:pt x="2116" y="4275"/>
                  </a:cubicBezTo>
                  <a:cubicBezTo>
                    <a:pt x="1876" y="4275"/>
                    <a:pt x="1634" y="4286"/>
                    <a:pt x="1395" y="4286"/>
                  </a:cubicBezTo>
                  <a:cubicBezTo>
                    <a:pt x="1190" y="4286"/>
                    <a:pt x="1183" y="4275"/>
                    <a:pt x="1149" y="4067"/>
                  </a:cubicBezTo>
                  <a:cubicBezTo>
                    <a:pt x="1138" y="3999"/>
                    <a:pt x="1132" y="3927"/>
                    <a:pt x="1121" y="3848"/>
                  </a:cubicBezTo>
                  <a:lnTo>
                    <a:pt x="1121" y="3848"/>
                  </a:lnTo>
                  <a:cubicBezTo>
                    <a:pt x="1297" y="3856"/>
                    <a:pt x="1471" y="3863"/>
                    <a:pt x="1644" y="3863"/>
                  </a:cubicBezTo>
                  <a:cubicBezTo>
                    <a:pt x="1795" y="3863"/>
                    <a:pt x="1946" y="3857"/>
                    <a:pt x="2095" y="3841"/>
                  </a:cubicBezTo>
                  <a:cubicBezTo>
                    <a:pt x="2187" y="3831"/>
                    <a:pt x="2278" y="3827"/>
                    <a:pt x="2369" y="3827"/>
                  </a:cubicBezTo>
                  <a:close/>
                  <a:moveTo>
                    <a:pt x="2170" y="4442"/>
                  </a:moveTo>
                  <a:cubicBezTo>
                    <a:pt x="2440" y="4442"/>
                    <a:pt x="2709" y="4446"/>
                    <a:pt x="2977" y="4463"/>
                  </a:cubicBezTo>
                  <a:cubicBezTo>
                    <a:pt x="2990" y="4463"/>
                    <a:pt x="3005" y="4463"/>
                    <a:pt x="3019" y="4463"/>
                  </a:cubicBezTo>
                  <a:cubicBezTo>
                    <a:pt x="3032" y="4463"/>
                    <a:pt x="3045" y="4463"/>
                    <a:pt x="3055" y="4467"/>
                  </a:cubicBezTo>
                  <a:cubicBezTo>
                    <a:pt x="3061" y="4468"/>
                    <a:pt x="3067" y="4469"/>
                    <a:pt x="3074" y="4469"/>
                  </a:cubicBezTo>
                  <a:cubicBezTo>
                    <a:pt x="3100" y="4469"/>
                    <a:pt x="3130" y="4458"/>
                    <a:pt x="3156" y="4458"/>
                  </a:cubicBezTo>
                  <a:cubicBezTo>
                    <a:pt x="3178" y="4458"/>
                    <a:pt x="3198" y="4466"/>
                    <a:pt x="3209" y="4498"/>
                  </a:cubicBezTo>
                  <a:cubicBezTo>
                    <a:pt x="3240" y="4597"/>
                    <a:pt x="3172" y="4703"/>
                    <a:pt x="3076" y="4730"/>
                  </a:cubicBezTo>
                  <a:cubicBezTo>
                    <a:pt x="2923" y="4773"/>
                    <a:pt x="2767" y="4784"/>
                    <a:pt x="2609" y="4784"/>
                  </a:cubicBezTo>
                  <a:cubicBezTo>
                    <a:pt x="2555" y="4784"/>
                    <a:pt x="2501" y="4783"/>
                    <a:pt x="2447" y="4781"/>
                  </a:cubicBezTo>
                  <a:cubicBezTo>
                    <a:pt x="2431" y="4781"/>
                    <a:pt x="2415" y="4781"/>
                    <a:pt x="2399" y="4781"/>
                  </a:cubicBezTo>
                  <a:cubicBezTo>
                    <a:pt x="2242" y="4781"/>
                    <a:pt x="2084" y="4799"/>
                    <a:pt x="1926" y="4799"/>
                  </a:cubicBezTo>
                  <a:cubicBezTo>
                    <a:pt x="1848" y="4799"/>
                    <a:pt x="1770" y="4795"/>
                    <a:pt x="1692" y="4781"/>
                  </a:cubicBezTo>
                  <a:cubicBezTo>
                    <a:pt x="1429" y="4733"/>
                    <a:pt x="1384" y="4740"/>
                    <a:pt x="1381" y="4511"/>
                  </a:cubicBezTo>
                  <a:cubicBezTo>
                    <a:pt x="1381" y="4494"/>
                    <a:pt x="1367" y="4477"/>
                    <a:pt x="1354" y="4446"/>
                  </a:cubicBezTo>
                  <a:cubicBezTo>
                    <a:pt x="1629" y="4446"/>
                    <a:pt x="1900" y="4442"/>
                    <a:pt x="2170" y="4442"/>
                  </a:cubicBezTo>
                  <a:close/>
                  <a:moveTo>
                    <a:pt x="2044" y="0"/>
                  </a:moveTo>
                  <a:cubicBezTo>
                    <a:pt x="1514" y="0"/>
                    <a:pt x="1024" y="164"/>
                    <a:pt x="598" y="585"/>
                  </a:cubicBezTo>
                  <a:cubicBezTo>
                    <a:pt x="267" y="920"/>
                    <a:pt x="0" y="1279"/>
                    <a:pt x="45" y="1791"/>
                  </a:cubicBezTo>
                  <a:cubicBezTo>
                    <a:pt x="96" y="2365"/>
                    <a:pt x="291" y="2840"/>
                    <a:pt x="875" y="3062"/>
                  </a:cubicBezTo>
                  <a:cubicBezTo>
                    <a:pt x="978" y="3100"/>
                    <a:pt x="1046" y="3165"/>
                    <a:pt x="1043" y="3281"/>
                  </a:cubicBezTo>
                  <a:cubicBezTo>
                    <a:pt x="1036" y="3449"/>
                    <a:pt x="1176" y="3626"/>
                    <a:pt x="1002" y="3780"/>
                  </a:cubicBezTo>
                  <a:cubicBezTo>
                    <a:pt x="995" y="3783"/>
                    <a:pt x="1002" y="3800"/>
                    <a:pt x="995" y="3811"/>
                  </a:cubicBezTo>
                  <a:cubicBezTo>
                    <a:pt x="964" y="3913"/>
                    <a:pt x="974" y="4016"/>
                    <a:pt x="991" y="4118"/>
                  </a:cubicBezTo>
                  <a:cubicBezTo>
                    <a:pt x="1015" y="4241"/>
                    <a:pt x="1026" y="4392"/>
                    <a:pt x="1196" y="4426"/>
                  </a:cubicBezTo>
                  <a:cubicBezTo>
                    <a:pt x="1244" y="4433"/>
                    <a:pt x="1214" y="4470"/>
                    <a:pt x="1214" y="4498"/>
                  </a:cubicBezTo>
                  <a:cubicBezTo>
                    <a:pt x="1193" y="4720"/>
                    <a:pt x="1289" y="4856"/>
                    <a:pt x="1507" y="4908"/>
                  </a:cubicBezTo>
                  <a:lnTo>
                    <a:pt x="1648" y="4932"/>
                  </a:lnTo>
                  <a:cubicBezTo>
                    <a:pt x="1727" y="4946"/>
                    <a:pt x="1808" y="4951"/>
                    <a:pt x="1887" y="4951"/>
                  </a:cubicBezTo>
                  <a:cubicBezTo>
                    <a:pt x="2051" y="4951"/>
                    <a:pt x="2212" y="4930"/>
                    <a:pt x="2362" y="4930"/>
                  </a:cubicBezTo>
                  <a:cubicBezTo>
                    <a:pt x="2383" y="4930"/>
                    <a:pt x="2403" y="4931"/>
                    <a:pt x="2423" y="4932"/>
                  </a:cubicBezTo>
                  <a:cubicBezTo>
                    <a:pt x="2471" y="4933"/>
                    <a:pt x="2519" y="4934"/>
                    <a:pt x="2565" y="4934"/>
                  </a:cubicBezTo>
                  <a:cubicBezTo>
                    <a:pt x="2776" y="4934"/>
                    <a:pt x="2971" y="4917"/>
                    <a:pt x="3161" y="4853"/>
                  </a:cubicBezTo>
                  <a:cubicBezTo>
                    <a:pt x="3250" y="4822"/>
                    <a:pt x="3305" y="4768"/>
                    <a:pt x="3319" y="4672"/>
                  </a:cubicBezTo>
                  <a:lnTo>
                    <a:pt x="3346" y="4504"/>
                  </a:lnTo>
                  <a:cubicBezTo>
                    <a:pt x="3349" y="4467"/>
                    <a:pt x="3356" y="4436"/>
                    <a:pt x="3401" y="4419"/>
                  </a:cubicBezTo>
                  <a:cubicBezTo>
                    <a:pt x="3483" y="4395"/>
                    <a:pt x="3506" y="4327"/>
                    <a:pt x="3520" y="4248"/>
                  </a:cubicBezTo>
                  <a:cubicBezTo>
                    <a:pt x="3541" y="4122"/>
                    <a:pt x="3541" y="3988"/>
                    <a:pt x="3547" y="3862"/>
                  </a:cubicBezTo>
                  <a:cubicBezTo>
                    <a:pt x="3551" y="3787"/>
                    <a:pt x="3534" y="3725"/>
                    <a:pt x="3452" y="3708"/>
                  </a:cubicBezTo>
                  <a:cubicBezTo>
                    <a:pt x="3411" y="3698"/>
                    <a:pt x="3414" y="3674"/>
                    <a:pt x="3414" y="3643"/>
                  </a:cubicBezTo>
                  <a:cubicBezTo>
                    <a:pt x="3414" y="3544"/>
                    <a:pt x="3418" y="3442"/>
                    <a:pt x="3418" y="3343"/>
                  </a:cubicBezTo>
                  <a:cubicBezTo>
                    <a:pt x="3418" y="3288"/>
                    <a:pt x="3438" y="3247"/>
                    <a:pt x="3489" y="3216"/>
                  </a:cubicBezTo>
                  <a:cubicBezTo>
                    <a:pt x="3599" y="3151"/>
                    <a:pt x="3694" y="3069"/>
                    <a:pt x="3776" y="2974"/>
                  </a:cubicBezTo>
                  <a:cubicBezTo>
                    <a:pt x="3899" y="2827"/>
                    <a:pt x="4060" y="2707"/>
                    <a:pt x="4149" y="2533"/>
                  </a:cubicBezTo>
                  <a:cubicBezTo>
                    <a:pt x="4453" y="1938"/>
                    <a:pt x="4306" y="1374"/>
                    <a:pt x="3947" y="869"/>
                  </a:cubicBezTo>
                  <a:cubicBezTo>
                    <a:pt x="3643" y="441"/>
                    <a:pt x="3199" y="175"/>
                    <a:pt x="2680" y="69"/>
                  </a:cubicBezTo>
                  <a:cubicBezTo>
                    <a:pt x="2462" y="25"/>
                    <a:pt x="2250" y="0"/>
                    <a:pt x="2044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2111813">
              <a:off x="8557643" y="286518"/>
              <a:ext cx="46398" cy="108149"/>
            </a:xfrm>
            <a:custGeom>
              <a:avLst/>
              <a:gdLst/>
              <a:ahLst/>
              <a:cxnLst/>
              <a:rect l="l" t="t" r="r" b="b"/>
              <a:pathLst>
                <a:path w="535" h="1247" extrusionOk="0">
                  <a:moveTo>
                    <a:pt x="462" y="0"/>
                  </a:moveTo>
                  <a:cubicBezTo>
                    <a:pt x="397" y="0"/>
                    <a:pt x="349" y="34"/>
                    <a:pt x="308" y="79"/>
                  </a:cubicBezTo>
                  <a:cubicBezTo>
                    <a:pt x="100" y="291"/>
                    <a:pt x="18" y="554"/>
                    <a:pt x="4" y="844"/>
                  </a:cubicBezTo>
                  <a:cubicBezTo>
                    <a:pt x="1" y="947"/>
                    <a:pt x="11" y="1042"/>
                    <a:pt x="42" y="1138"/>
                  </a:cubicBezTo>
                  <a:cubicBezTo>
                    <a:pt x="57" y="1184"/>
                    <a:pt x="67" y="1247"/>
                    <a:pt x="121" y="1247"/>
                  </a:cubicBezTo>
                  <a:cubicBezTo>
                    <a:pt x="127" y="1247"/>
                    <a:pt x="134" y="1246"/>
                    <a:pt x="141" y="1244"/>
                  </a:cubicBezTo>
                  <a:cubicBezTo>
                    <a:pt x="223" y="1223"/>
                    <a:pt x="189" y="1152"/>
                    <a:pt x="182" y="1094"/>
                  </a:cubicBezTo>
                  <a:cubicBezTo>
                    <a:pt x="182" y="1087"/>
                    <a:pt x="179" y="1083"/>
                    <a:pt x="179" y="1073"/>
                  </a:cubicBezTo>
                  <a:cubicBezTo>
                    <a:pt x="107" y="800"/>
                    <a:pt x="162" y="543"/>
                    <a:pt x="302" y="308"/>
                  </a:cubicBezTo>
                  <a:cubicBezTo>
                    <a:pt x="353" y="222"/>
                    <a:pt x="432" y="161"/>
                    <a:pt x="500" y="82"/>
                  </a:cubicBezTo>
                  <a:cubicBezTo>
                    <a:pt x="514" y="65"/>
                    <a:pt x="534" y="48"/>
                    <a:pt x="517" y="28"/>
                  </a:cubicBezTo>
                  <a:cubicBezTo>
                    <a:pt x="503" y="7"/>
                    <a:pt x="486" y="0"/>
                    <a:pt x="462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2111813">
              <a:off x="8760802" y="485920"/>
              <a:ext cx="36251" cy="79182"/>
            </a:xfrm>
            <a:custGeom>
              <a:avLst/>
              <a:gdLst/>
              <a:ahLst/>
              <a:cxnLst/>
              <a:rect l="l" t="t" r="r" b="b"/>
              <a:pathLst>
                <a:path w="418" h="913" extrusionOk="0">
                  <a:moveTo>
                    <a:pt x="301" y="1"/>
                  </a:moveTo>
                  <a:cubicBezTo>
                    <a:pt x="299" y="1"/>
                    <a:pt x="297" y="1"/>
                    <a:pt x="295" y="2"/>
                  </a:cubicBezTo>
                  <a:cubicBezTo>
                    <a:pt x="247" y="12"/>
                    <a:pt x="257" y="63"/>
                    <a:pt x="264" y="91"/>
                  </a:cubicBezTo>
                  <a:cubicBezTo>
                    <a:pt x="305" y="357"/>
                    <a:pt x="237" y="586"/>
                    <a:pt x="59" y="788"/>
                  </a:cubicBezTo>
                  <a:cubicBezTo>
                    <a:pt x="32" y="818"/>
                    <a:pt x="1" y="856"/>
                    <a:pt x="49" y="894"/>
                  </a:cubicBezTo>
                  <a:cubicBezTo>
                    <a:pt x="65" y="906"/>
                    <a:pt x="81" y="912"/>
                    <a:pt x="96" y="912"/>
                  </a:cubicBezTo>
                  <a:cubicBezTo>
                    <a:pt x="121" y="912"/>
                    <a:pt x="144" y="897"/>
                    <a:pt x="165" y="873"/>
                  </a:cubicBezTo>
                  <a:cubicBezTo>
                    <a:pt x="308" y="699"/>
                    <a:pt x="408" y="507"/>
                    <a:pt x="414" y="279"/>
                  </a:cubicBezTo>
                  <a:cubicBezTo>
                    <a:pt x="408" y="200"/>
                    <a:pt x="418" y="125"/>
                    <a:pt x="367" y="63"/>
                  </a:cubicBezTo>
                  <a:cubicBezTo>
                    <a:pt x="344" y="38"/>
                    <a:pt x="325" y="1"/>
                    <a:pt x="30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/>
          <p:nvPr/>
        </p:nvSpPr>
        <p:spPr>
          <a:xfrm>
            <a:off x="6089260" y="4352408"/>
            <a:ext cx="2938684" cy="689572"/>
          </a:xfrm>
          <a:custGeom>
            <a:avLst/>
            <a:gdLst/>
            <a:ahLst/>
            <a:cxnLst/>
            <a:rect l="l" t="t" r="r" b="b"/>
            <a:pathLst>
              <a:path w="58759" h="13788" extrusionOk="0">
                <a:moveTo>
                  <a:pt x="18750" y="735"/>
                </a:moveTo>
                <a:cubicBezTo>
                  <a:pt x="18750" y="735"/>
                  <a:pt x="18750" y="735"/>
                  <a:pt x="18750" y="736"/>
                </a:cubicBezTo>
                <a:lnTo>
                  <a:pt x="18750" y="736"/>
                </a:lnTo>
                <a:cubicBezTo>
                  <a:pt x="18754" y="735"/>
                  <a:pt x="18750" y="735"/>
                  <a:pt x="18750" y="735"/>
                </a:cubicBezTo>
                <a:close/>
                <a:moveTo>
                  <a:pt x="45715" y="0"/>
                </a:moveTo>
                <a:lnTo>
                  <a:pt x="42933" y="1026"/>
                </a:lnTo>
                <a:lnTo>
                  <a:pt x="37801" y="728"/>
                </a:lnTo>
                <a:lnTo>
                  <a:pt x="34872" y="1463"/>
                </a:lnTo>
                <a:lnTo>
                  <a:pt x="29156" y="1463"/>
                </a:lnTo>
                <a:lnTo>
                  <a:pt x="26958" y="2198"/>
                </a:lnTo>
                <a:lnTo>
                  <a:pt x="22410" y="1904"/>
                </a:lnTo>
                <a:lnTo>
                  <a:pt x="19482" y="1463"/>
                </a:lnTo>
                <a:cubicBezTo>
                  <a:pt x="19410" y="1463"/>
                  <a:pt x="20360" y="1319"/>
                  <a:pt x="19776" y="1319"/>
                </a:cubicBezTo>
                <a:cubicBezTo>
                  <a:pt x="18636" y="1319"/>
                  <a:pt x="18744" y="764"/>
                  <a:pt x="18750" y="736"/>
                </a:cubicBezTo>
                <a:lnTo>
                  <a:pt x="18750" y="736"/>
                </a:lnTo>
                <a:cubicBezTo>
                  <a:pt x="18730" y="742"/>
                  <a:pt x="18491" y="780"/>
                  <a:pt x="16259" y="1029"/>
                </a:cubicBezTo>
                <a:cubicBezTo>
                  <a:pt x="13621" y="1323"/>
                  <a:pt x="13772" y="1764"/>
                  <a:pt x="13331" y="1764"/>
                </a:cubicBezTo>
                <a:cubicBezTo>
                  <a:pt x="12890" y="1764"/>
                  <a:pt x="12449" y="1470"/>
                  <a:pt x="12449" y="1470"/>
                </a:cubicBezTo>
                <a:lnTo>
                  <a:pt x="9965" y="1470"/>
                </a:lnTo>
                <a:lnTo>
                  <a:pt x="7915" y="1907"/>
                </a:lnTo>
                <a:lnTo>
                  <a:pt x="7036" y="1613"/>
                </a:lnTo>
                <a:lnTo>
                  <a:pt x="1" y="1172"/>
                </a:lnTo>
                <a:lnTo>
                  <a:pt x="1" y="10959"/>
                </a:lnTo>
                <a:lnTo>
                  <a:pt x="2201" y="11574"/>
                </a:lnTo>
                <a:lnTo>
                  <a:pt x="3076" y="11721"/>
                </a:lnTo>
                <a:lnTo>
                  <a:pt x="3811" y="12158"/>
                </a:lnTo>
                <a:lnTo>
                  <a:pt x="4836" y="12305"/>
                </a:lnTo>
                <a:lnTo>
                  <a:pt x="6155" y="12746"/>
                </a:lnTo>
                <a:lnTo>
                  <a:pt x="7474" y="12305"/>
                </a:lnTo>
                <a:lnTo>
                  <a:pt x="8499" y="13040"/>
                </a:lnTo>
                <a:lnTo>
                  <a:pt x="9671" y="13184"/>
                </a:lnTo>
                <a:lnTo>
                  <a:pt x="10696" y="13184"/>
                </a:lnTo>
                <a:lnTo>
                  <a:pt x="11865" y="13481"/>
                </a:lnTo>
                <a:lnTo>
                  <a:pt x="14066" y="13775"/>
                </a:lnTo>
                <a:lnTo>
                  <a:pt x="15238" y="13775"/>
                </a:lnTo>
                <a:cubicBezTo>
                  <a:pt x="15528" y="13775"/>
                  <a:pt x="16997" y="13334"/>
                  <a:pt x="16997" y="13334"/>
                </a:cubicBezTo>
                <a:lnTo>
                  <a:pt x="17729" y="13334"/>
                </a:lnTo>
                <a:cubicBezTo>
                  <a:pt x="18169" y="13334"/>
                  <a:pt x="19488" y="13190"/>
                  <a:pt x="19488" y="13190"/>
                </a:cubicBezTo>
                <a:lnTo>
                  <a:pt x="21101" y="13190"/>
                </a:lnTo>
                <a:cubicBezTo>
                  <a:pt x="21101" y="13190"/>
                  <a:pt x="25094" y="12119"/>
                  <a:pt x="27282" y="12119"/>
                </a:cubicBezTo>
                <a:cubicBezTo>
                  <a:pt x="27778" y="12119"/>
                  <a:pt x="28181" y="12174"/>
                  <a:pt x="28424" y="12309"/>
                </a:cubicBezTo>
                <a:cubicBezTo>
                  <a:pt x="28933" y="12591"/>
                  <a:pt x="29354" y="12678"/>
                  <a:pt x="29679" y="12678"/>
                </a:cubicBezTo>
                <a:cubicBezTo>
                  <a:pt x="30199" y="12678"/>
                  <a:pt x="30475" y="12456"/>
                  <a:pt x="30475" y="12456"/>
                </a:cubicBezTo>
                <a:lnTo>
                  <a:pt x="31647" y="11868"/>
                </a:lnTo>
                <a:lnTo>
                  <a:pt x="34432" y="11868"/>
                </a:lnTo>
                <a:cubicBezTo>
                  <a:pt x="34432" y="11868"/>
                  <a:pt x="37217" y="12165"/>
                  <a:pt x="37657" y="12165"/>
                </a:cubicBezTo>
                <a:cubicBezTo>
                  <a:pt x="38098" y="12165"/>
                  <a:pt x="40148" y="13628"/>
                  <a:pt x="40148" y="13628"/>
                </a:cubicBezTo>
                <a:lnTo>
                  <a:pt x="41908" y="13628"/>
                </a:lnTo>
                <a:cubicBezTo>
                  <a:pt x="41908" y="13628"/>
                  <a:pt x="41696" y="13787"/>
                  <a:pt x="41845" y="13787"/>
                </a:cubicBezTo>
                <a:cubicBezTo>
                  <a:pt x="41944" y="13787"/>
                  <a:pt x="42202" y="13717"/>
                  <a:pt x="42786" y="13484"/>
                </a:cubicBezTo>
                <a:cubicBezTo>
                  <a:pt x="43859" y="13057"/>
                  <a:pt x="44539" y="12783"/>
                  <a:pt x="45285" y="12783"/>
                </a:cubicBezTo>
                <a:cubicBezTo>
                  <a:pt x="45559" y="12783"/>
                  <a:pt x="45842" y="12820"/>
                  <a:pt x="46156" y="12900"/>
                </a:cubicBezTo>
                <a:cubicBezTo>
                  <a:pt x="47044" y="13122"/>
                  <a:pt x="48435" y="13259"/>
                  <a:pt x="49057" y="13313"/>
                </a:cubicBezTo>
                <a:cubicBezTo>
                  <a:pt x="48947" y="13279"/>
                  <a:pt x="49057" y="13211"/>
                  <a:pt x="50113" y="13044"/>
                </a:cubicBezTo>
                <a:cubicBezTo>
                  <a:pt x="52016" y="12750"/>
                  <a:pt x="52310" y="12750"/>
                  <a:pt x="52457" y="12750"/>
                </a:cubicBezTo>
                <a:lnTo>
                  <a:pt x="53335" y="12750"/>
                </a:lnTo>
                <a:lnTo>
                  <a:pt x="54801" y="13044"/>
                </a:lnTo>
                <a:lnTo>
                  <a:pt x="56410" y="13628"/>
                </a:lnTo>
                <a:lnTo>
                  <a:pt x="57436" y="13628"/>
                </a:lnTo>
                <a:lnTo>
                  <a:pt x="58758" y="13149"/>
                </a:lnTo>
                <a:lnTo>
                  <a:pt x="58611" y="2198"/>
                </a:lnTo>
                <a:cubicBezTo>
                  <a:pt x="58218" y="2157"/>
                  <a:pt x="57904" y="1904"/>
                  <a:pt x="57292" y="1904"/>
                </a:cubicBezTo>
                <a:cubicBezTo>
                  <a:pt x="56267" y="1904"/>
                  <a:pt x="55532" y="1610"/>
                  <a:pt x="55532" y="1610"/>
                </a:cubicBezTo>
                <a:lnTo>
                  <a:pt x="54507" y="1026"/>
                </a:lnTo>
                <a:lnTo>
                  <a:pt x="53041" y="1026"/>
                </a:lnTo>
                <a:lnTo>
                  <a:pt x="50991" y="585"/>
                </a:lnTo>
                <a:lnTo>
                  <a:pt x="45715" y="0"/>
                </a:ln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5"/>
          <p:cNvSpPr/>
          <p:nvPr/>
        </p:nvSpPr>
        <p:spPr>
          <a:xfrm>
            <a:off x="6089260" y="4909207"/>
            <a:ext cx="2940385" cy="162040"/>
          </a:xfrm>
          <a:custGeom>
            <a:avLst/>
            <a:gdLst/>
            <a:ahLst/>
            <a:cxnLst/>
            <a:rect l="l" t="t" r="r" b="b"/>
            <a:pathLst>
              <a:path w="58793" h="3240" extrusionOk="0">
                <a:moveTo>
                  <a:pt x="1" y="0"/>
                </a:moveTo>
                <a:lnTo>
                  <a:pt x="995" y="752"/>
                </a:lnTo>
                <a:lnTo>
                  <a:pt x="1436" y="752"/>
                </a:lnTo>
                <a:lnTo>
                  <a:pt x="2461" y="1193"/>
                </a:lnTo>
                <a:lnTo>
                  <a:pt x="3045" y="1340"/>
                </a:lnTo>
                <a:lnTo>
                  <a:pt x="3780" y="1340"/>
                </a:lnTo>
                <a:lnTo>
                  <a:pt x="4364" y="1924"/>
                </a:lnTo>
                <a:lnTo>
                  <a:pt x="5099" y="2068"/>
                </a:lnTo>
                <a:lnTo>
                  <a:pt x="6859" y="2068"/>
                </a:lnTo>
                <a:cubicBezTo>
                  <a:pt x="7593" y="2068"/>
                  <a:pt x="7300" y="2215"/>
                  <a:pt x="7300" y="2215"/>
                </a:cubicBezTo>
                <a:lnTo>
                  <a:pt x="7740" y="2509"/>
                </a:lnTo>
                <a:lnTo>
                  <a:pt x="9059" y="2655"/>
                </a:lnTo>
                <a:cubicBezTo>
                  <a:pt x="9059" y="2655"/>
                  <a:pt x="9350" y="2655"/>
                  <a:pt x="9644" y="2358"/>
                </a:cubicBezTo>
                <a:lnTo>
                  <a:pt x="11110" y="2655"/>
                </a:lnTo>
                <a:lnTo>
                  <a:pt x="11844" y="2655"/>
                </a:lnTo>
                <a:lnTo>
                  <a:pt x="12870" y="3240"/>
                </a:lnTo>
                <a:lnTo>
                  <a:pt x="15477" y="2799"/>
                </a:lnTo>
                <a:lnTo>
                  <a:pt x="16218" y="2594"/>
                </a:lnTo>
                <a:lnTo>
                  <a:pt x="16970" y="2505"/>
                </a:lnTo>
                <a:lnTo>
                  <a:pt x="18436" y="2211"/>
                </a:lnTo>
                <a:lnTo>
                  <a:pt x="19188" y="2553"/>
                </a:lnTo>
                <a:lnTo>
                  <a:pt x="21542" y="2426"/>
                </a:lnTo>
                <a:lnTo>
                  <a:pt x="21911" y="2303"/>
                </a:lnTo>
                <a:cubicBezTo>
                  <a:pt x="21911" y="2303"/>
                  <a:pt x="22396" y="2064"/>
                  <a:pt x="22574" y="2057"/>
                </a:cubicBezTo>
                <a:cubicBezTo>
                  <a:pt x="22755" y="2047"/>
                  <a:pt x="23131" y="1914"/>
                  <a:pt x="23360" y="1767"/>
                </a:cubicBezTo>
                <a:cubicBezTo>
                  <a:pt x="23360" y="1767"/>
                  <a:pt x="23585" y="1769"/>
                  <a:pt x="23781" y="1769"/>
                </a:cubicBezTo>
                <a:cubicBezTo>
                  <a:pt x="23879" y="1769"/>
                  <a:pt x="23971" y="1768"/>
                  <a:pt x="24023" y="1767"/>
                </a:cubicBezTo>
                <a:cubicBezTo>
                  <a:pt x="24075" y="1765"/>
                  <a:pt x="24148" y="1764"/>
                  <a:pt x="24221" y="1764"/>
                </a:cubicBezTo>
                <a:cubicBezTo>
                  <a:pt x="24368" y="1764"/>
                  <a:pt x="24518" y="1767"/>
                  <a:pt x="24518" y="1767"/>
                </a:cubicBezTo>
                <a:cubicBezTo>
                  <a:pt x="24518" y="1767"/>
                  <a:pt x="27088" y="1623"/>
                  <a:pt x="27235" y="1623"/>
                </a:cubicBezTo>
                <a:lnTo>
                  <a:pt x="27970" y="1623"/>
                </a:lnTo>
                <a:lnTo>
                  <a:pt x="28687" y="1767"/>
                </a:lnTo>
                <a:lnTo>
                  <a:pt x="29101" y="1767"/>
                </a:lnTo>
                <a:lnTo>
                  <a:pt x="29514" y="1972"/>
                </a:lnTo>
                <a:lnTo>
                  <a:pt x="30054" y="1805"/>
                </a:lnTo>
                <a:lnTo>
                  <a:pt x="30922" y="1637"/>
                </a:lnTo>
                <a:lnTo>
                  <a:pt x="31349" y="1620"/>
                </a:lnTo>
                <a:lnTo>
                  <a:pt x="32228" y="1326"/>
                </a:lnTo>
                <a:lnTo>
                  <a:pt x="33837" y="1326"/>
                </a:lnTo>
                <a:lnTo>
                  <a:pt x="34801" y="1265"/>
                </a:lnTo>
                <a:lnTo>
                  <a:pt x="35887" y="1620"/>
                </a:lnTo>
                <a:lnTo>
                  <a:pt x="36769" y="1767"/>
                </a:lnTo>
                <a:lnTo>
                  <a:pt x="37504" y="2061"/>
                </a:lnTo>
                <a:lnTo>
                  <a:pt x="37797" y="2061"/>
                </a:lnTo>
                <a:cubicBezTo>
                  <a:pt x="37797" y="2061"/>
                  <a:pt x="38532" y="2204"/>
                  <a:pt x="38679" y="2204"/>
                </a:cubicBezTo>
                <a:cubicBezTo>
                  <a:pt x="38823" y="2204"/>
                  <a:pt x="38679" y="2204"/>
                  <a:pt x="40142" y="2792"/>
                </a:cubicBezTo>
                <a:cubicBezTo>
                  <a:pt x="40726" y="3025"/>
                  <a:pt x="40914" y="3095"/>
                  <a:pt x="40939" y="3095"/>
                </a:cubicBezTo>
                <a:cubicBezTo>
                  <a:pt x="40976" y="3095"/>
                  <a:pt x="40641" y="2936"/>
                  <a:pt x="40729" y="2936"/>
                </a:cubicBezTo>
                <a:lnTo>
                  <a:pt x="41464" y="2936"/>
                </a:lnTo>
                <a:lnTo>
                  <a:pt x="42233" y="2997"/>
                </a:lnTo>
                <a:lnTo>
                  <a:pt x="42489" y="2936"/>
                </a:lnTo>
                <a:lnTo>
                  <a:pt x="43073" y="2792"/>
                </a:lnTo>
                <a:cubicBezTo>
                  <a:pt x="43073" y="2792"/>
                  <a:pt x="43514" y="2351"/>
                  <a:pt x="43658" y="2351"/>
                </a:cubicBezTo>
                <a:lnTo>
                  <a:pt x="46002" y="2351"/>
                </a:lnTo>
                <a:lnTo>
                  <a:pt x="46737" y="2495"/>
                </a:lnTo>
                <a:lnTo>
                  <a:pt x="47034" y="2495"/>
                </a:lnTo>
                <a:cubicBezTo>
                  <a:pt x="47034" y="2495"/>
                  <a:pt x="47471" y="2351"/>
                  <a:pt x="47598" y="2338"/>
                </a:cubicBezTo>
                <a:cubicBezTo>
                  <a:pt x="47624" y="2335"/>
                  <a:pt x="47666" y="2334"/>
                  <a:pt x="47717" y="2334"/>
                </a:cubicBezTo>
                <a:cubicBezTo>
                  <a:pt x="47856" y="2334"/>
                  <a:pt x="48063" y="2342"/>
                  <a:pt x="48193" y="2342"/>
                </a:cubicBezTo>
                <a:cubicBezTo>
                  <a:pt x="48241" y="2342"/>
                  <a:pt x="48278" y="2341"/>
                  <a:pt x="48298" y="2338"/>
                </a:cubicBezTo>
                <a:cubicBezTo>
                  <a:pt x="48329" y="2333"/>
                  <a:pt x="48394" y="2332"/>
                  <a:pt x="48468" y="2332"/>
                </a:cubicBezTo>
                <a:cubicBezTo>
                  <a:pt x="48615" y="2332"/>
                  <a:pt x="48794" y="2338"/>
                  <a:pt x="48794" y="2338"/>
                </a:cubicBezTo>
                <a:cubicBezTo>
                  <a:pt x="48794" y="2338"/>
                  <a:pt x="49378" y="2351"/>
                  <a:pt x="49580" y="2420"/>
                </a:cubicBezTo>
                <a:cubicBezTo>
                  <a:pt x="49615" y="2432"/>
                  <a:pt x="49646" y="2437"/>
                  <a:pt x="49674" y="2437"/>
                </a:cubicBezTo>
                <a:cubicBezTo>
                  <a:pt x="49801" y="2437"/>
                  <a:pt x="49872" y="2322"/>
                  <a:pt x="50113" y="2201"/>
                </a:cubicBezTo>
                <a:cubicBezTo>
                  <a:pt x="50174" y="2169"/>
                  <a:pt x="50237" y="2157"/>
                  <a:pt x="50299" y="2157"/>
                </a:cubicBezTo>
                <a:cubicBezTo>
                  <a:pt x="50530" y="2157"/>
                  <a:pt x="50735" y="2334"/>
                  <a:pt x="50735" y="2334"/>
                </a:cubicBezTo>
                <a:lnTo>
                  <a:pt x="51141" y="2348"/>
                </a:lnTo>
                <a:lnTo>
                  <a:pt x="52050" y="2348"/>
                </a:lnTo>
                <a:lnTo>
                  <a:pt x="52932" y="2491"/>
                </a:lnTo>
                <a:lnTo>
                  <a:pt x="53810" y="2491"/>
                </a:lnTo>
                <a:lnTo>
                  <a:pt x="54394" y="2348"/>
                </a:lnTo>
                <a:lnTo>
                  <a:pt x="55129" y="2642"/>
                </a:lnTo>
                <a:lnTo>
                  <a:pt x="58351" y="2642"/>
                </a:lnTo>
                <a:lnTo>
                  <a:pt x="58792" y="1907"/>
                </a:lnTo>
                <a:lnTo>
                  <a:pt x="57470" y="2348"/>
                </a:lnTo>
                <a:cubicBezTo>
                  <a:pt x="57470" y="2348"/>
                  <a:pt x="57146" y="2283"/>
                  <a:pt x="56843" y="2283"/>
                </a:cubicBezTo>
                <a:cubicBezTo>
                  <a:pt x="56691" y="2283"/>
                  <a:pt x="56544" y="2299"/>
                  <a:pt x="56445" y="2348"/>
                </a:cubicBezTo>
                <a:cubicBezTo>
                  <a:pt x="56386" y="2377"/>
                  <a:pt x="56333" y="2389"/>
                  <a:pt x="56286" y="2389"/>
                </a:cubicBezTo>
                <a:cubicBezTo>
                  <a:pt x="56099" y="2389"/>
                  <a:pt x="56007" y="2201"/>
                  <a:pt x="56007" y="2201"/>
                </a:cubicBezTo>
                <a:cubicBezTo>
                  <a:pt x="56007" y="2201"/>
                  <a:pt x="54247" y="1466"/>
                  <a:pt x="52782" y="1466"/>
                </a:cubicBezTo>
                <a:cubicBezTo>
                  <a:pt x="51316" y="1466"/>
                  <a:pt x="50581" y="1323"/>
                  <a:pt x="50581" y="1323"/>
                </a:cubicBezTo>
                <a:lnTo>
                  <a:pt x="49846" y="1760"/>
                </a:lnTo>
                <a:lnTo>
                  <a:pt x="48968" y="1907"/>
                </a:lnTo>
                <a:lnTo>
                  <a:pt x="47646" y="1907"/>
                </a:lnTo>
                <a:lnTo>
                  <a:pt x="45008" y="1613"/>
                </a:lnTo>
                <a:lnTo>
                  <a:pt x="44273" y="1613"/>
                </a:lnTo>
                <a:cubicBezTo>
                  <a:pt x="44126" y="1613"/>
                  <a:pt x="43248" y="1907"/>
                  <a:pt x="43101" y="1907"/>
                </a:cubicBezTo>
                <a:cubicBezTo>
                  <a:pt x="42957" y="1907"/>
                  <a:pt x="42366" y="2201"/>
                  <a:pt x="41197" y="2348"/>
                </a:cubicBezTo>
                <a:cubicBezTo>
                  <a:pt x="41095" y="2361"/>
                  <a:pt x="41005" y="2366"/>
                  <a:pt x="40927" y="2366"/>
                </a:cubicBezTo>
                <a:cubicBezTo>
                  <a:pt x="40116" y="2366"/>
                  <a:pt x="40523" y="1734"/>
                  <a:pt x="39588" y="1466"/>
                </a:cubicBezTo>
                <a:cubicBezTo>
                  <a:pt x="39244" y="1368"/>
                  <a:pt x="39048" y="1336"/>
                  <a:pt x="38939" y="1336"/>
                </a:cubicBezTo>
                <a:cubicBezTo>
                  <a:pt x="38721" y="1336"/>
                  <a:pt x="38853" y="1466"/>
                  <a:pt x="38853" y="1466"/>
                </a:cubicBezTo>
                <a:lnTo>
                  <a:pt x="38119" y="1025"/>
                </a:lnTo>
                <a:lnTo>
                  <a:pt x="33868" y="441"/>
                </a:lnTo>
                <a:lnTo>
                  <a:pt x="31667" y="441"/>
                </a:lnTo>
                <a:lnTo>
                  <a:pt x="29907" y="1323"/>
                </a:lnTo>
                <a:lnTo>
                  <a:pt x="28882" y="1025"/>
                </a:lnTo>
                <a:lnTo>
                  <a:pt x="27857" y="732"/>
                </a:lnTo>
                <a:lnTo>
                  <a:pt x="27416" y="732"/>
                </a:lnTo>
                <a:cubicBezTo>
                  <a:pt x="27416" y="732"/>
                  <a:pt x="26688" y="1025"/>
                  <a:pt x="26391" y="1025"/>
                </a:cubicBezTo>
                <a:lnTo>
                  <a:pt x="25513" y="1025"/>
                </a:lnTo>
                <a:lnTo>
                  <a:pt x="22437" y="1613"/>
                </a:lnTo>
                <a:lnTo>
                  <a:pt x="21703" y="1907"/>
                </a:lnTo>
                <a:lnTo>
                  <a:pt x="20968" y="1907"/>
                </a:lnTo>
                <a:cubicBezTo>
                  <a:pt x="20818" y="1907"/>
                  <a:pt x="20233" y="2051"/>
                  <a:pt x="20233" y="2051"/>
                </a:cubicBezTo>
                <a:cubicBezTo>
                  <a:pt x="20233" y="2051"/>
                  <a:pt x="19352" y="1907"/>
                  <a:pt x="18033" y="1907"/>
                </a:cubicBezTo>
                <a:lnTo>
                  <a:pt x="17155" y="1907"/>
                </a:lnTo>
                <a:cubicBezTo>
                  <a:pt x="17155" y="1907"/>
                  <a:pt x="16273" y="1760"/>
                  <a:pt x="15832" y="1760"/>
                </a:cubicBezTo>
                <a:cubicBezTo>
                  <a:pt x="15398" y="1760"/>
                  <a:pt x="14957" y="2201"/>
                  <a:pt x="14664" y="2348"/>
                </a:cubicBezTo>
                <a:cubicBezTo>
                  <a:pt x="14566" y="2396"/>
                  <a:pt x="14451" y="2412"/>
                  <a:pt x="14337" y="2412"/>
                </a:cubicBezTo>
                <a:cubicBezTo>
                  <a:pt x="14108" y="2412"/>
                  <a:pt x="13880" y="2348"/>
                  <a:pt x="13782" y="2348"/>
                </a:cubicBezTo>
                <a:lnTo>
                  <a:pt x="12319" y="2348"/>
                </a:lnTo>
                <a:lnTo>
                  <a:pt x="10997" y="2051"/>
                </a:lnTo>
                <a:cubicBezTo>
                  <a:pt x="10997" y="2051"/>
                  <a:pt x="10553" y="1907"/>
                  <a:pt x="10262" y="1907"/>
                </a:cubicBezTo>
                <a:lnTo>
                  <a:pt x="8653" y="1907"/>
                </a:lnTo>
                <a:lnTo>
                  <a:pt x="7918" y="1323"/>
                </a:lnTo>
                <a:lnTo>
                  <a:pt x="7477" y="1466"/>
                </a:lnTo>
                <a:lnTo>
                  <a:pt x="7040" y="1025"/>
                </a:lnTo>
                <a:lnTo>
                  <a:pt x="6158" y="1466"/>
                </a:lnTo>
                <a:lnTo>
                  <a:pt x="4692" y="1172"/>
                </a:lnTo>
                <a:lnTo>
                  <a:pt x="3958" y="1025"/>
                </a:lnTo>
                <a:lnTo>
                  <a:pt x="3520" y="441"/>
                </a:lnTo>
                <a:lnTo>
                  <a:pt x="2786" y="298"/>
                </a:lnTo>
                <a:lnTo>
                  <a:pt x="1904" y="298"/>
                </a:lnTo>
                <a:lnTo>
                  <a:pt x="13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"/>
          <p:cNvSpPr/>
          <p:nvPr/>
        </p:nvSpPr>
        <p:spPr>
          <a:xfrm>
            <a:off x="6088560" y="4323850"/>
            <a:ext cx="2941085" cy="165641"/>
          </a:xfrm>
          <a:custGeom>
            <a:avLst/>
            <a:gdLst/>
            <a:ahLst/>
            <a:cxnLst/>
            <a:rect l="l" t="t" r="r" b="b"/>
            <a:pathLst>
              <a:path w="58807" h="3312" extrusionOk="0">
                <a:moveTo>
                  <a:pt x="45852" y="1"/>
                </a:moveTo>
                <a:lnTo>
                  <a:pt x="43255" y="500"/>
                </a:lnTo>
                <a:lnTo>
                  <a:pt x="42513" y="722"/>
                </a:lnTo>
                <a:lnTo>
                  <a:pt x="41762" y="831"/>
                </a:lnTo>
                <a:lnTo>
                  <a:pt x="40306" y="1159"/>
                </a:lnTo>
                <a:lnTo>
                  <a:pt x="39547" y="838"/>
                </a:lnTo>
                <a:lnTo>
                  <a:pt x="37196" y="1019"/>
                </a:lnTo>
                <a:lnTo>
                  <a:pt x="36831" y="1149"/>
                </a:lnTo>
                <a:cubicBezTo>
                  <a:pt x="36831" y="1149"/>
                  <a:pt x="36356" y="1402"/>
                  <a:pt x="36175" y="1415"/>
                </a:cubicBezTo>
                <a:cubicBezTo>
                  <a:pt x="35997" y="1429"/>
                  <a:pt x="35624" y="1566"/>
                  <a:pt x="35399" y="1723"/>
                </a:cubicBezTo>
                <a:cubicBezTo>
                  <a:pt x="35399" y="1723"/>
                  <a:pt x="34893" y="1730"/>
                  <a:pt x="34736" y="1740"/>
                </a:cubicBezTo>
                <a:cubicBezTo>
                  <a:pt x="34579" y="1747"/>
                  <a:pt x="34241" y="1754"/>
                  <a:pt x="34241" y="1754"/>
                </a:cubicBezTo>
                <a:cubicBezTo>
                  <a:pt x="34241" y="1754"/>
                  <a:pt x="31674" y="1959"/>
                  <a:pt x="31527" y="1962"/>
                </a:cubicBezTo>
                <a:cubicBezTo>
                  <a:pt x="31384" y="1962"/>
                  <a:pt x="31090" y="1972"/>
                  <a:pt x="31090" y="1972"/>
                </a:cubicBezTo>
                <a:lnTo>
                  <a:pt x="30793" y="1979"/>
                </a:lnTo>
                <a:lnTo>
                  <a:pt x="30072" y="1856"/>
                </a:lnTo>
                <a:lnTo>
                  <a:pt x="29658" y="1863"/>
                </a:lnTo>
                <a:lnTo>
                  <a:pt x="29238" y="1668"/>
                </a:lnTo>
                <a:lnTo>
                  <a:pt x="28705" y="1846"/>
                </a:lnTo>
                <a:lnTo>
                  <a:pt x="27844" y="2034"/>
                </a:lnTo>
                <a:lnTo>
                  <a:pt x="27420" y="2065"/>
                </a:lnTo>
                <a:lnTo>
                  <a:pt x="26549" y="2382"/>
                </a:lnTo>
                <a:lnTo>
                  <a:pt x="25964" y="2393"/>
                </a:lnTo>
                <a:lnTo>
                  <a:pt x="24939" y="2420"/>
                </a:lnTo>
                <a:lnTo>
                  <a:pt x="23975" y="2502"/>
                </a:lnTo>
                <a:lnTo>
                  <a:pt x="22879" y="2177"/>
                </a:lnTo>
                <a:lnTo>
                  <a:pt x="21994" y="2051"/>
                </a:lnTo>
                <a:lnTo>
                  <a:pt x="21255" y="1778"/>
                </a:lnTo>
                <a:lnTo>
                  <a:pt x="20962" y="1788"/>
                </a:lnTo>
                <a:cubicBezTo>
                  <a:pt x="20962" y="1788"/>
                  <a:pt x="20261" y="1665"/>
                  <a:pt x="20089" y="1665"/>
                </a:cubicBezTo>
                <a:cubicBezTo>
                  <a:pt x="20084" y="1665"/>
                  <a:pt x="20080" y="1665"/>
                  <a:pt x="20077" y="1665"/>
                </a:cubicBezTo>
                <a:cubicBezTo>
                  <a:pt x="20067" y="1665"/>
                  <a:pt x="20058" y="1665"/>
                  <a:pt x="20051" y="1665"/>
                </a:cubicBezTo>
                <a:cubicBezTo>
                  <a:pt x="19945" y="1665"/>
                  <a:pt x="19977" y="1627"/>
                  <a:pt x="18600" y="1111"/>
                </a:cubicBezTo>
                <a:cubicBezTo>
                  <a:pt x="18011" y="892"/>
                  <a:pt x="17821" y="826"/>
                  <a:pt x="17796" y="826"/>
                </a:cubicBezTo>
                <a:cubicBezTo>
                  <a:pt x="17758" y="826"/>
                  <a:pt x="18098" y="977"/>
                  <a:pt x="18009" y="981"/>
                </a:cubicBezTo>
                <a:cubicBezTo>
                  <a:pt x="17866" y="985"/>
                  <a:pt x="17278" y="999"/>
                  <a:pt x="17278" y="999"/>
                </a:cubicBezTo>
                <a:lnTo>
                  <a:pt x="16509" y="954"/>
                </a:lnTo>
                <a:lnTo>
                  <a:pt x="16253" y="1022"/>
                </a:lnTo>
                <a:lnTo>
                  <a:pt x="15672" y="1186"/>
                </a:lnTo>
                <a:cubicBezTo>
                  <a:pt x="15672" y="1186"/>
                  <a:pt x="15241" y="1634"/>
                  <a:pt x="15098" y="1638"/>
                </a:cubicBezTo>
                <a:cubicBezTo>
                  <a:pt x="14951" y="1641"/>
                  <a:pt x="15098" y="1638"/>
                  <a:pt x="14367" y="1655"/>
                </a:cubicBezTo>
                <a:cubicBezTo>
                  <a:pt x="13844" y="1667"/>
                  <a:pt x="13770" y="1669"/>
                  <a:pt x="13770" y="1669"/>
                </a:cubicBezTo>
                <a:cubicBezTo>
                  <a:pt x="13770" y="1669"/>
                  <a:pt x="13781" y="1668"/>
                  <a:pt x="13782" y="1668"/>
                </a:cubicBezTo>
                <a:lnTo>
                  <a:pt x="13782" y="1668"/>
                </a:lnTo>
                <a:lnTo>
                  <a:pt x="13194" y="1682"/>
                </a:lnTo>
                <a:lnTo>
                  <a:pt x="12757" y="1689"/>
                </a:lnTo>
                <a:lnTo>
                  <a:pt x="12022" y="1562"/>
                </a:lnTo>
                <a:lnTo>
                  <a:pt x="11725" y="1569"/>
                </a:lnTo>
                <a:cubicBezTo>
                  <a:pt x="11725" y="1569"/>
                  <a:pt x="11291" y="1723"/>
                  <a:pt x="11168" y="1740"/>
                </a:cubicBezTo>
                <a:cubicBezTo>
                  <a:pt x="11042" y="1757"/>
                  <a:pt x="10560" y="1743"/>
                  <a:pt x="10468" y="1757"/>
                </a:cubicBezTo>
                <a:cubicBezTo>
                  <a:pt x="10399" y="1769"/>
                  <a:pt x="10176" y="1771"/>
                  <a:pt x="10054" y="1771"/>
                </a:cubicBezTo>
                <a:cubicBezTo>
                  <a:pt x="10005" y="1771"/>
                  <a:pt x="9972" y="1771"/>
                  <a:pt x="9972" y="1771"/>
                </a:cubicBezTo>
                <a:cubicBezTo>
                  <a:pt x="9972" y="1771"/>
                  <a:pt x="9384" y="1771"/>
                  <a:pt x="9186" y="1706"/>
                </a:cubicBezTo>
                <a:cubicBezTo>
                  <a:pt x="9152" y="1695"/>
                  <a:pt x="9123" y="1690"/>
                  <a:pt x="9096" y="1690"/>
                </a:cubicBezTo>
                <a:cubicBezTo>
                  <a:pt x="8965" y="1690"/>
                  <a:pt x="8898" y="1810"/>
                  <a:pt x="8657" y="1938"/>
                </a:cubicBezTo>
                <a:cubicBezTo>
                  <a:pt x="8594" y="1972"/>
                  <a:pt x="8528" y="1985"/>
                  <a:pt x="8464" y="1985"/>
                </a:cubicBezTo>
                <a:cubicBezTo>
                  <a:pt x="8237" y="1985"/>
                  <a:pt x="8031" y="1819"/>
                  <a:pt x="8031" y="1819"/>
                </a:cubicBezTo>
                <a:lnTo>
                  <a:pt x="7625" y="1812"/>
                </a:lnTo>
                <a:lnTo>
                  <a:pt x="6746" y="1836"/>
                </a:lnTo>
                <a:lnTo>
                  <a:pt x="5861" y="1709"/>
                </a:lnTo>
                <a:lnTo>
                  <a:pt x="4983" y="1733"/>
                </a:lnTo>
                <a:lnTo>
                  <a:pt x="4402" y="1894"/>
                </a:lnTo>
                <a:lnTo>
                  <a:pt x="3661" y="1620"/>
                </a:lnTo>
                <a:lnTo>
                  <a:pt x="2051" y="1658"/>
                </a:lnTo>
                <a:lnTo>
                  <a:pt x="1" y="1699"/>
                </a:lnTo>
                <a:lnTo>
                  <a:pt x="1327" y="1972"/>
                </a:lnTo>
                <a:cubicBezTo>
                  <a:pt x="1327" y="1972"/>
                  <a:pt x="1611" y="2021"/>
                  <a:pt x="1896" y="2021"/>
                </a:cubicBezTo>
                <a:cubicBezTo>
                  <a:pt x="2069" y="2021"/>
                  <a:pt x="2242" y="2003"/>
                  <a:pt x="2352" y="1945"/>
                </a:cubicBezTo>
                <a:cubicBezTo>
                  <a:pt x="2413" y="1913"/>
                  <a:pt x="2468" y="1900"/>
                  <a:pt x="2516" y="1900"/>
                </a:cubicBezTo>
                <a:cubicBezTo>
                  <a:pt x="2700" y="1900"/>
                  <a:pt x="2796" y="2082"/>
                  <a:pt x="2796" y="2082"/>
                </a:cubicBezTo>
                <a:cubicBezTo>
                  <a:pt x="2796" y="2082"/>
                  <a:pt x="4488" y="2736"/>
                  <a:pt x="5929" y="2736"/>
                </a:cubicBezTo>
                <a:cubicBezTo>
                  <a:pt x="5964" y="2736"/>
                  <a:pt x="6000" y="2735"/>
                  <a:pt x="6036" y="2734"/>
                </a:cubicBezTo>
                <a:cubicBezTo>
                  <a:pt x="6206" y="2730"/>
                  <a:pt x="6367" y="2729"/>
                  <a:pt x="6517" y="2729"/>
                </a:cubicBezTo>
                <a:cubicBezTo>
                  <a:pt x="7662" y="2729"/>
                  <a:pt x="8236" y="2830"/>
                  <a:pt x="8236" y="2830"/>
                </a:cubicBezTo>
                <a:lnTo>
                  <a:pt x="8957" y="2372"/>
                </a:lnTo>
                <a:lnTo>
                  <a:pt x="9835" y="2205"/>
                </a:lnTo>
                <a:lnTo>
                  <a:pt x="11154" y="2174"/>
                </a:lnTo>
                <a:lnTo>
                  <a:pt x="13799" y="2406"/>
                </a:lnTo>
                <a:cubicBezTo>
                  <a:pt x="13799" y="2406"/>
                  <a:pt x="14384" y="2393"/>
                  <a:pt x="14527" y="2389"/>
                </a:cubicBezTo>
                <a:cubicBezTo>
                  <a:pt x="14678" y="2386"/>
                  <a:pt x="15549" y="2071"/>
                  <a:pt x="15696" y="2068"/>
                </a:cubicBezTo>
                <a:cubicBezTo>
                  <a:pt x="15839" y="2065"/>
                  <a:pt x="16417" y="1757"/>
                  <a:pt x="17585" y="1583"/>
                </a:cubicBezTo>
                <a:cubicBezTo>
                  <a:pt x="17706" y="1565"/>
                  <a:pt x="17807" y="1557"/>
                  <a:pt x="17895" y="1557"/>
                </a:cubicBezTo>
                <a:cubicBezTo>
                  <a:pt x="18655" y="1557"/>
                  <a:pt x="18296" y="2181"/>
                  <a:pt x="19219" y="2423"/>
                </a:cubicBezTo>
                <a:cubicBezTo>
                  <a:pt x="19548" y="2510"/>
                  <a:pt x="19741" y="2539"/>
                  <a:pt x="19852" y="2539"/>
                </a:cubicBezTo>
                <a:cubicBezTo>
                  <a:pt x="20088" y="2539"/>
                  <a:pt x="19950" y="2406"/>
                  <a:pt x="19950" y="2406"/>
                </a:cubicBezTo>
                <a:lnTo>
                  <a:pt x="19950" y="2406"/>
                </a:lnTo>
                <a:lnTo>
                  <a:pt x="20692" y="2830"/>
                </a:lnTo>
                <a:lnTo>
                  <a:pt x="24956" y="3312"/>
                </a:lnTo>
                <a:lnTo>
                  <a:pt x="25834" y="3291"/>
                </a:lnTo>
                <a:cubicBezTo>
                  <a:pt x="26371" y="3277"/>
                  <a:pt x="26469" y="3275"/>
                  <a:pt x="26499" y="3275"/>
                </a:cubicBezTo>
                <a:cubicBezTo>
                  <a:pt x="26509" y="3275"/>
                  <a:pt x="26511" y="3275"/>
                  <a:pt x="26519" y="3275"/>
                </a:cubicBezTo>
                <a:cubicBezTo>
                  <a:pt x="26526" y="3275"/>
                  <a:pt x="26539" y="3275"/>
                  <a:pt x="26566" y="3274"/>
                </a:cubicBezTo>
                <a:cubicBezTo>
                  <a:pt x="26709" y="3271"/>
                  <a:pt x="27150" y="3261"/>
                  <a:pt x="27150" y="3261"/>
                </a:cubicBezTo>
                <a:lnTo>
                  <a:pt x="28889" y="2338"/>
                </a:lnTo>
                <a:lnTo>
                  <a:pt x="29921" y="2608"/>
                </a:lnTo>
                <a:lnTo>
                  <a:pt x="30957" y="2875"/>
                </a:lnTo>
                <a:lnTo>
                  <a:pt x="31397" y="2868"/>
                </a:lnTo>
                <a:cubicBezTo>
                  <a:pt x="31397" y="2868"/>
                  <a:pt x="32118" y="2560"/>
                  <a:pt x="32412" y="2550"/>
                </a:cubicBezTo>
                <a:cubicBezTo>
                  <a:pt x="32706" y="2543"/>
                  <a:pt x="33294" y="2529"/>
                  <a:pt x="33294" y="2529"/>
                </a:cubicBezTo>
                <a:lnTo>
                  <a:pt x="36356" y="1866"/>
                </a:lnTo>
                <a:lnTo>
                  <a:pt x="37080" y="1556"/>
                </a:lnTo>
                <a:cubicBezTo>
                  <a:pt x="37080" y="1556"/>
                  <a:pt x="37668" y="1545"/>
                  <a:pt x="37811" y="1538"/>
                </a:cubicBezTo>
                <a:cubicBezTo>
                  <a:pt x="37962" y="1538"/>
                  <a:pt x="38543" y="1378"/>
                  <a:pt x="38543" y="1378"/>
                </a:cubicBezTo>
                <a:cubicBezTo>
                  <a:pt x="38543" y="1378"/>
                  <a:pt x="39237" y="1475"/>
                  <a:pt x="40320" y="1475"/>
                </a:cubicBezTo>
                <a:cubicBezTo>
                  <a:pt x="40455" y="1475"/>
                  <a:pt x="40596" y="1473"/>
                  <a:pt x="40743" y="1470"/>
                </a:cubicBezTo>
                <a:cubicBezTo>
                  <a:pt x="41286" y="1459"/>
                  <a:pt x="41530" y="1453"/>
                  <a:pt x="41631" y="1451"/>
                </a:cubicBezTo>
                <a:lnTo>
                  <a:pt x="41631" y="1451"/>
                </a:lnTo>
                <a:cubicBezTo>
                  <a:pt x="41723" y="1463"/>
                  <a:pt x="42487" y="1566"/>
                  <a:pt x="42911" y="1566"/>
                </a:cubicBezTo>
                <a:cubicBezTo>
                  <a:pt x="42923" y="1566"/>
                  <a:pt x="42935" y="1566"/>
                  <a:pt x="42947" y="1566"/>
                </a:cubicBezTo>
                <a:cubicBezTo>
                  <a:pt x="43385" y="1552"/>
                  <a:pt x="43812" y="1104"/>
                  <a:pt x="44102" y="951"/>
                </a:cubicBezTo>
                <a:cubicBezTo>
                  <a:pt x="44207" y="895"/>
                  <a:pt x="44333" y="877"/>
                  <a:pt x="44456" y="877"/>
                </a:cubicBezTo>
                <a:cubicBezTo>
                  <a:pt x="44671" y="877"/>
                  <a:pt x="44882" y="930"/>
                  <a:pt x="44978" y="930"/>
                </a:cubicBezTo>
                <a:cubicBezTo>
                  <a:pt x="44980" y="930"/>
                  <a:pt x="44982" y="930"/>
                  <a:pt x="44984" y="930"/>
                </a:cubicBezTo>
                <a:cubicBezTo>
                  <a:pt x="45127" y="923"/>
                  <a:pt x="46009" y="903"/>
                  <a:pt x="46009" y="903"/>
                </a:cubicBezTo>
                <a:lnTo>
                  <a:pt x="46450" y="896"/>
                </a:lnTo>
                <a:lnTo>
                  <a:pt x="47772" y="1156"/>
                </a:lnTo>
                <a:cubicBezTo>
                  <a:pt x="47772" y="1156"/>
                  <a:pt x="48182" y="1283"/>
                  <a:pt x="48475" y="1283"/>
                </a:cubicBezTo>
                <a:cubicBezTo>
                  <a:pt x="48486" y="1283"/>
                  <a:pt x="48496" y="1283"/>
                  <a:pt x="48507" y="1282"/>
                </a:cubicBezTo>
                <a:cubicBezTo>
                  <a:pt x="48801" y="1275"/>
                  <a:pt x="49532" y="1258"/>
                  <a:pt x="49532" y="1258"/>
                </a:cubicBezTo>
                <a:lnTo>
                  <a:pt x="50116" y="1245"/>
                </a:lnTo>
                <a:lnTo>
                  <a:pt x="50865" y="1812"/>
                </a:lnTo>
                <a:lnTo>
                  <a:pt x="51302" y="1655"/>
                </a:lnTo>
                <a:lnTo>
                  <a:pt x="51750" y="2082"/>
                </a:lnTo>
                <a:lnTo>
                  <a:pt x="52618" y="1620"/>
                </a:lnTo>
                <a:lnTo>
                  <a:pt x="54091" y="1877"/>
                </a:lnTo>
                <a:lnTo>
                  <a:pt x="54825" y="2007"/>
                </a:lnTo>
                <a:lnTo>
                  <a:pt x="55276" y="2581"/>
                </a:lnTo>
                <a:lnTo>
                  <a:pt x="56011" y="2710"/>
                </a:lnTo>
                <a:lnTo>
                  <a:pt x="56595" y="2697"/>
                </a:lnTo>
                <a:lnTo>
                  <a:pt x="56893" y="2690"/>
                </a:lnTo>
                <a:lnTo>
                  <a:pt x="57487" y="2967"/>
                </a:lnTo>
                <a:lnTo>
                  <a:pt x="58806" y="2936"/>
                </a:lnTo>
                <a:lnTo>
                  <a:pt x="57778" y="2205"/>
                </a:lnTo>
                <a:lnTo>
                  <a:pt x="57337" y="2215"/>
                </a:lnTo>
                <a:lnTo>
                  <a:pt x="56298" y="1798"/>
                </a:lnTo>
                <a:lnTo>
                  <a:pt x="55710" y="1668"/>
                </a:lnTo>
                <a:lnTo>
                  <a:pt x="54979" y="1685"/>
                </a:lnTo>
                <a:lnTo>
                  <a:pt x="54381" y="1111"/>
                </a:lnTo>
                <a:lnTo>
                  <a:pt x="53646" y="985"/>
                </a:lnTo>
                <a:lnTo>
                  <a:pt x="52621" y="1009"/>
                </a:lnTo>
                <a:lnTo>
                  <a:pt x="51890" y="1026"/>
                </a:lnTo>
                <a:cubicBezTo>
                  <a:pt x="51851" y="1027"/>
                  <a:pt x="51815" y="1027"/>
                  <a:pt x="51782" y="1027"/>
                </a:cubicBezTo>
                <a:cubicBezTo>
                  <a:pt x="51185" y="1027"/>
                  <a:pt x="51446" y="889"/>
                  <a:pt x="51446" y="889"/>
                </a:cubicBezTo>
                <a:lnTo>
                  <a:pt x="50998" y="609"/>
                </a:lnTo>
                <a:lnTo>
                  <a:pt x="49672" y="493"/>
                </a:lnTo>
                <a:cubicBezTo>
                  <a:pt x="49672" y="493"/>
                  <a:pt x="49378" y="500"/>
                  <a:pt x="49091" y="800"/>
                </a:cubicBezTo>
                <a:lnTo>
                  <a:pt x="47619" y="544"/>
                </a:lnTo>
                <a:lnTo>
                  <a:pt x="46887" y="561"/>
                </a:lnTo>
                <a:lnTo>
                  <a:pt x="458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5"/>
          <p:cNvSpPr/>
          <p:nvPr/>
        </p:nvSpPr>
        <p:spPr>
          <a:xfrm>
            <a:off x="116420" y="114300"/>
            <a:ext cx="1967574" cy="1389907"/>
          </a:xfrm>
          <a:custGeom>
            <a:avLst/>
            <a:gdLst/>
            <a:ahLst/>
            <a:cxnLst/>
            <a:rect l="l" t="t" r="r" b="b"/>
            <a:pathLst>
              <a:path w="22274" h="13570" extrusionOk="0">
                <a:moveTo>
                  <a:pt x="1" y="0"/>
                </a:moveTo>
                <a:lnTo>
                  <a:pt x="1" y="13570"/>
                </a:lnTo>
                <a:lnTo>
                  <a:pt x="1166" y="13337"/>
                </a:lnTo>
                <a:lnTo>
                  <a:pt x="2048" y="13337"/>
                </a:lnTo>
                <a:lnTo>
                  <a:pt x="2926" y="12896"/>
                </a:lnTo>
                <a:cubicBezTo>
                  <a:pt x="2926" y="12896"/>
                  <a:pt x="3510" y="12749"/>
                  <a:pt x="4245" y="12749"/>
                </a:cubicBezTo>
                <a:cubicBezTo>
                  <a:pt x="4979" y="12749"/>
                  <a:pt x="6005" y="13047"/>
                  <a:pt x="6005" y="13047"/>
                </a:cubicBezTo>
                <a:lnTo>
                  <a:pt x="6589" y="13047"/>
                </a:lnTo>
                <a:lnTo>
                  <a:pt x="7614" y="12606"/>
                </a:lnTo>
                <a:lnTo>
                  <a:pt x="9962" y="12022"/>
                </a:lnTo>
                <a:lnTo>
                  <a:pt x="11721" y="12315"/>
                </a:lnTo>
                <a:lnTo>
                  <a:pt x="14650" y="10703"/>
                </a:lnTo>
                <a:lnTo>
                  <a:pt x="16410" y="10703"/>
                </a:lnTo>
                <a:lnTo>
                  <a:pt x="17729" y="10409"/>
                </a:lnTo>
                <a:lnTo>
                  <a:pt x="18316" y="9531"/>
                </a:lnTo>
                <a:lnTo>
                  <a:pt x="19635" y="9674"/>
                </a:lnTo>
                <a:lnTo>
                  <a:pt x="20804" y="9821"/>
                </a:lnTo>
                <a:lnTo>
                  <a:pt x="21101" y="9524"/>
                </a:lnTo>
                <a:lnTo>
                  <a:pt x="22273" y="9524"/>
                </a:lnTo>
                <a:lnTo>
                  <a:pt x="22273" y="0"/>
                </a:ln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"/>
          <p:cNvSpPr/>
          <p:nvPr/>
        </p:nvSpPr>
        <p:spPr>
          <a:xfrm>
            <a:off x="114300" y="1024671"/>
            <a:ext cx="1968192" cy="480578"/>
          </a:xfrm>
          <a:custGeom>
            <a:avLst/>
            <a:gdLst/>
            <a:ahLst/>
            <a:cxnLst/>
            <a:rect l="l" t="t" r="r" b="b"/>
            <a:pathLst>
              <a:path w="22281" h="4692" extrusionOk="0">
                <a:moveTo>
                  <a:pt x="22256" y="0"/>
                </a:moveTo>
                <a:cubicBezTo>
                  <a:pt x="22256" y="0"/>
                  <a:pt x="22147" y="48"/>
                  <a:pt x="22000" y="48"/>
                </a:cubicBezTo>
                <a:lnTo>
                  <a:pt x="21706" y="48"/>
                </a:lnTo>
                <a:cubicBezTo>
                  <a:pt x="21559" y="48"/>
                  <a:pt x="21706" y="195"/>
                  <a:pt x="21706" y="195"/>
                </a:cubicBezTo>
                <a:lnTo>
                  <a:pt x="21122" y="338"/>
                </a:lnTo>
                <a:lnTo>
                  <a:pt x="18040" y="338"/>
                </a:lnTo>
                <a:lnTo>
                  <a:pt x="17455" y="632"/>
                </a:lnTo>
                <a:cubicBezTo>
                  <a:pt x="17455" y="632"/>
                  <a:pt x="17162" y="779"/>
                  <a:pt x="17162" y="926"/>
                </a:cubicBezTo>
                <a:cubicBezTo>
                  <a:pt x="17162" y="1073"/>
                  <a:pt x="16721" y="1223"/>
                  <a:pt x="16577" y="1223"/>
                </a:cubicBezTo>
                <a:lnTo>
                  <a:pt x="15989" y="1223"/>
                </a:lnTo>
                <a:cubicBezTo>
                  <a:pt x="15989" y="1223"/>
                  <a:pt x="15696" y="1367"/>
                  <a:pt x="15405" y="1517"/>
                </a:cubicBezTo>
                <a:cubicBezTo>
                  <a:pt x="15307" y="1565"/>
                  <a:pt x="15242" y="1581"/>
                  <a:pt x="15198" y="1581"/>
                </a:cubicBezTo>
                <a:cubicBezTo>
                  <a:pt x="15111" y="1581"/>
                  <a:pt x="15111" y="1517"/>
                  <a:pt x="15111" y="1517"/>
                </a:cubicBezTo>
                <a:lnTo>
                  <a:pt x="14670" y="1661"/>
                </a:lnTo>
                <a:lnTo>
                  <a:pt x="14086" y="1517"/>
                </a:lnTo>
                <a:lnTo>
                  <a:pt x="13502" y="1811"/>
                </a:lnTo>
                <a:lnTo>
                  <a:pt x="13204" y="1811"/>
                </a:lnTo>
                <a:lnTo>
                  <a:pt x="12911" y="2105"/>
                </a:lnTo>
                <a:lnTo>
                  <a:pt x="12477" y="2105"/>
                </a:lnTo>
                <a:lnTo>
                  <a:pt x="11889" y="2252"/>
                </a:lnTo>
                <a:lnTo>
                  <a:pt x="11889" y="2546"/>
                </a:lnTo>
                <a:lnTo>
                  <a:pt x="11595" y="2693"/>
                </a:lnTo>
                <a:lnTo>
                  <a:pt x="11011" y="2987"/>
                </a:lnTo>
                <a:cubicBezTo>
                  <a:pt x="11011" y="2987"/>
                  <a:pt x="10570" y="2987"/>
                  <a:pt x="10129" y="2840"/>
                </a:cubicBezTo>
                <a:cubicBezTo>
                  <a:pt x="9983" y="2792"/>
                  <a:pt x="9935" y="2776"/>
                  <a:pt x="9924" y="2776"/>
                </a:cubicBezTo>
                <a:cubicBezTo>
                  <a:pt x="9902" y="2776"/>
                  <a:pt x="10031" y="2840"/>
                  <a:pt x="9835" y="2840"/>
                </a:cubicBezTo>
                <a:cubicBezTo>
                  <a:pt x="9541" y="2840"/>
                  <a:pt x="9541" y="2987"/>
                  <a:pt x="9541" y="2987"/>
                </a:cubicBezTo>
                <a:lnTo>
                  <a:pt x="9247" y="3130"/>
                </a:lnTo>
                <a:lnTo>
                  <a:pt x="9101" y="3130"/>
                </a:lnTo>
                <a:lnTo>
                  <a:pt x="8660" y="2987"/>
                </a:lnTo>
                <a:lnTo>
                  <a:pt x="8024" y="3178"/>
                </a:lnTo>
                <a:lnTo>
                  <a:pt x="7635" y="3427"/>
                </a:lnTo>
                <a:lnTo>
                  <a:pt x="7194" y="3427"/>
                </a:lnTo>
                <a:lnTo>
                  <a:pt x="6459" y="3571"/>
                </a:lnTo>
                <a:lnTo>
                  <a:pt x="6165" y="3865"/>
                </a:lnTo>
                <a:lnTo>
                  <a:pt x="5724" y="3865"/>
                </a:lnTo>
                <a:lnTo>
                  <a:pt x="5431" y="3721"/>
                </a:lnTo>
                <a:cubicBezTo>
                  <a:pt x="5431" y="3721"/>
                  <a:pt x="4846" y="3721"/>
                  <a:pt x="4112" y="3574"/>
                </a:cubicBezTo>
                <a:cubicBezTo>
                  <a:pt x="3867" y="3527"/>
                  <a:pt x="3720" y="3511"/>
                  <a:pt x="3634" y="3511"/>
                </a:cubicBezTo>
                <a:cubicBezTo>
                  <a:pt x="3460" y="3511"/>
                  <a:pt x="3527" y="3574"/>
                  <a:pt x="3527" y="3574"/>
                </a:cubicBezTo>
                <a:cubicBezTo>
                  <a:pt x="3527" y="3574"/>
                  <a:pt x="3380" y="3721"/>
                  <a:pt x="3230" y="3721"/>
                </a:cubicBezTo>
                <a:lnTo>
                  <a:pt x="2201" y="3721"/>
                </a:lnTo>
                <a:lnTo>
                  <a:pt x="1761" y="4015"/>
                </a:lnTo>
                <a:lnTo>
                  <a:pt x="298" y="4015"/>
                </a:lnTo>
                <a:lnTo>
                  <a:pt x="1" y="3943"/>
                </a:lnTo>
                <a:lnTo>
                  <a:pt x="1" y="4692"/>
                </a:lnTo>
                <a:lnTo>
                  <a:pt x="1173" y="4456"/>
                </a:lnTo>
                <a:lnTo>
                  <a:pt x="2051" y="4456"/>
                </a:lnTo>
                <a:lnTo>
                  <a:pt x="2933" y="4015"/>
                </a:lnTo>
                <a:cubicBezTo>
                  <a:pt x="2933" y="4015"/>
                  <a:pt x="3517" y="3872"/>
                  <a:pt x="4252" y="3872"/>
                </a:cubicBezTo>
                <a:cubicBezTo>
                  <a:pt x="4986" y="3872"/>
                  <a:pt x="6011" y="4166"/>
                  <a:pt x="6011" y="4166"/>
                </a:cubicBezTo>
                <a:lnTo>
                  <a:pt x="6596" y="4166"/>
                </a:lnTo>
                <a:lnTo>
                  <a:pt x="7621" y="3725"/>
                </a:lnTo>
                <a:lnTo>
                  <a:pt x="9822" y="3284"/>
                </a:lnTo>
                <a:cubicBezTo>
                  <a:pt x="9822" y="3284"/>
                  <a:pt x="10703" y="3284"/>
                  <a:pt x="10994" y="3431"/>
                </a:cubicBezTo>
                <a:cubicBezTo>
                  <a:pt x="11047" y="3458"/>
                  <a:pt x="11147" y="3467"/>
                  <a:pt x="11255" y="3467"/>
                </a:cubicBezTo>
                <a:cubicBezTo>
                  <a:pt x="11473" y="3467"/>
                  <a:pt x="11728" y="3431"/>
                  <a:pt x="11728" y="3431"/>
                </a:cubicBezTo>
                <a:cubicBezTo>
                  <a:pt x="11728" y="3431"/>
                  <a:pt x="12897" y="2990"/>
                  <a:pt x="13310" y="2560"/>
                </a:cubicBezTo>
                <a:cubicBezTo>
                  <a:pt x="13351" y="2522"/>
                  <a:pt x="13505" y="2454"/>
                  <a:pt x="13505" y="2454"/>
                </a:cubicBezTo>
                <a:lnTo>
                  <a:pt x="13922" y="2406"/>
                </a:lnTo>
                <a:lnTo>
                  <a:pt x="14657" y="1821"/>
                </a:lnTo>
                <a:lnTo>
                  <a:pt x="16417" y="1821"/>
                </a:lnTo>
                <a:lnTo>
                  <a:pt x="17736" y="1524"/>
                </a:lnTo>
                <a:lnTo>
                  <a:pt x="18323" y="646"/>
                </a:lnTo>
                <a:lnTo>
                  <a:pt x="19642" y="789"/>
                </a:lnTo>
                <a:lnTo>
                  <a:pt x="20811" y="936"/>
                </a:lnTo>
                <a:lnTo>
                  <a:pt x="21108" y="643"/>
                </a:lnTo>
                <a:lnTo>
                  <a:pt x="22280" y="643"/>
                </a:lnTo>
                <a:lnTo>
                  <a:pt x="22280" y="45"/>
                </a:lnTo>
                <a:lnTo>
                  <a:pt x="222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1204950" y="538000"/>
            <a:ext cx="6734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subTitle" idx="1"/>
          </p:nvPr>
        </p:nvSpPr>
        <p:spPr>
          <a:xfrm>
            <a:off x="1685088" y="2734050"/>
            <a:ext cx="1835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subTitle" idx="2"/>
          </p:nvPr>
        </p:nvSpPr>
        <p:spPr>
          <a:xfrm>
            <a:off x="1284588" y="3101000"/>
            <a:ext cx="2691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3"/>
          </p:nvPr>
        </p:nvSpPr>
        <p:spPr>
          <a:xfrm>
            <a:off x="5595900" y="2734050"/>
            <a:ext cx="1835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ubTitle" idx="4"/>
          </p:nvPr>
        </p:nvSpPr>
        <p:spPr>
          <a:xfrm>
            <a:off x="5167813" y="3101000"/>
            <a:ext cx="2691600" cy="8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6" name="Google Shape;206;p5"/>
          <p:cNvGrpSpPr/>
          <p:nvPr/>
        </p:nvGrpSpPr>
        <p:grpSpPr>
          <a:xfrm>
            <a:off x="8725388" y="3935977"/>
            <a:ext cx="304324" cy="779722"/>
            <a:chOff x="8725388" y="3935977"/>
            <a:chExt cx="304324" cy="779722"/>
          </a:xfrm>
        </p:grpSpPr>
        <p:sp>
          <p:nvSpPr>
            <p:cNvPr id="207" name="Google Shape;207;p5"/>
            <p:cNvSpPr/>
            <p:nvPr/>
          </p:nvSpPr>
          <p:spPr>
            <a:xfrm rot="-5526826">
              <a:off x="8850068" y="4381743"/>
              <a:ext cx="201415" cy="138908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 rot="-5526826">
              <a:off x="8677698" y="4155402"/>
              <a:ext cx="295154" cy="178510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 rot="-5526826">
              <a:off x="8891670" y="4573489"/>
              <a:ext cx="137856" cy="133681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 rot="-5526826">
              <a:off x="8721822" y="4347449"/>
              <a:ext cx="256581" cy="211679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 rot="-5526826">
              <a:off x="8705304" y="4016846"/>
              <a:ext cx="172251" cy="121901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 rot="-5526826">
              <a:off x="8753748" y="4554379"/>
              <a:ext cx="122630" cy="128897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 rot="-5526826">
              <a:off x="8961279" y="4652035"/>
              <a:ext cx="62857" cy="57533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 rot="-5526826">
              <a:off x="8840454" y="4509408"/>
              <a:ext cx="220194" cy="149522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 rot="-5526826">
              <a:off x="8748016" y="3947932"/>
              <a:ext cx="77419" cy="75625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 rot="-5526826">
              <a:off x="8790843" y="4133673"/>
              <a:ext cx="269114" cy="173363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 rot="-5526826">
              <a:off x="8914194" y="4001454"/>
              <a:ext cx="108106" cy="73334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 rot="-5526826">
              <a:off x="8783461" y="3966175"/>
              <a:ext cx="210707" cy="181404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 rot="-5526826">
              <a:off x="8940939" y="4242189"/>
              <a:ext cx="91982" cy="52588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rot="-5526826">
              <a:off x="8506382" y="4181268"/>
              <a:ext cx="742336" cy="278258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 rot="-5526826">
              <a:off x="8717355" y="4345282"/>
              <a:ext cx="271807" cy="219036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 rot="-5526826">
              <a:off x="8670339" y="4158547"/>
              <a:ext cx="317955" cy="184822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 rot="-5526826">
              <a:off x="9014053" y="4474889"/>
              <a:ext cx="13118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 rot="-5526826">
              <a:off x="9018047" y="4571812"/>
              <a:ext cx="12298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 rot="-5526826">
              <a:off x="8828305" y="4501320"/>
              <a:ext cx="237256" cy="156477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 rot="-5526826">
              <a:off x="9002026" y="4089987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 rot="-5526826">
              <a:off x="9003787" y="4166097"/>
              <a:ext cx="10815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 rot="-5526826">
              <a:off x="8778480" y="4130000"/>
              <a:ext cx="286604" cy="180158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 rot="-5526826">
              <a:off x="8780793" y="3962945"/>
              <a:ext cx="219336" cy="197084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 rot="-5526826">
              <a:off x="9011898" y="4353253"/>
              <a:ext cx="8433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 rot="-5526826">
              <a:off x="9013428" y="4426847"/>
              <a:ext cx="10815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 rot="-5526826">
              <a:off x="8839572" y="4377726"/>
              <a:ext cx="216681" cy="145099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 rot="-5526826">
              <a:off x="8756110" y="4543652"/>
              <a:ext cx="123957" cy="136093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 rot="-5526826">
              <a:off x="8699527" y="4015815"/>
              <a:ext cx="190523" cy="128736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 rot="-5526826">
              <a:off x="8956005" y="4639859"/>
              <a:ext cx="71680" cy="72932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 rot="-5526826">
              <a:off x="9006669" y="4220830"/>
              <a:ext cx="9097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 rot="-5526826">
              <a:off x="9008284" y="4286680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 rot="-5526826">
              <a:off x="8930423" y="4236588"/>
              <a:ext cx="106115" cy="59383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 rot="-5526826">
              <a:off x="8745174" y="3940436"/>
              <a:ext cx="88781" cy="94240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 rot="-5526826">
              <a:off x="8998210" y="3983604"/>
              <a:ext cx="8472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 rot="-5526826">
              <a:off x="8998837" y="4038044"/>
              <a:ext cx="11244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 rot="-5526826">
              <a:off x="8902949" y="3997445"/>
              <a:ext cx="123567" cy="79887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43" name="Google Shape;243;p5"/>
          <p:cNvSpPr/>
          <p:nvPr/>
        </p:nvSpPr>
        <p:spPr>
          <a:xfrm rot="4146022">
            <a:off x="8760354" y="3384292"/>
            <a:ext cx="234388" cy="236226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5"/>
          <p:cNvSpPr/>
          <p:nvPr/>
        </p:nvSpPr>
        <p:spPr>
          <a:xfrm rot="4146022">
            <a:off x="8841649" y="3464603"/>
            <a:ext cx="57773" cy="64290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"/>
          <p:cNvSpPr/>
          <p:nvPr/>
        </p:nvSpPr>
        <p:spPr>
          <a:xfrm rot="10800000">
            <a:off x="7885260" y="114290"/>
            <a:ext cx="495925" cy="207240"/>
          </a:xfrm>
          <a:custGeom>
            <a:avLst/>
            <a:gdLst/>
            <a:ahLst/>
            <a:cxnLst/>
            <a:rect l="l" t="t" r="r" b="b"/>
            <a:pathLst>
              <a:path w="4037" h="1687" extrusionOk="0">
                <a:moveTo>
                  <a:pt x="1809" y="146"/>
                </a:moveTo>
                <a:lnTo>
                  <a:pt x="1809" y="146"/>
                </a:lnTo>
                <a:cubicBezTo>
                  <a:pt x="1788" y="273"/>
                  <a:pt x="1580" y="508"/>
                  <a:pt x="1385" y="611"/>
                </a:cubicBezTo>
                <a:cubicBezTo>
                  <a:pt x="1477" y="402"/>
                  <a:pt x="1590" y="232"/>
                  <a:pt x="1809" y="146"/>
                </a:cubicBezTo>
                <a:close/>
                <a:moveTo>
                  <a:pt x="930" y="180"/>
                </a:moveTo>
                <a:cubicBezTo>
                  <a:pt x="835" y="389"/>
                  <a:pt x="654" y="508"/>
                  <a:pt x="469" y="621"/>
                </a:cubicBezTo>
                <a:cubicBezTo>
                  <a:pt x="596" y="443"/>
                  <a:pt x="674" y="214"/>
                  <a:pt x="930" y="180"/>
                </a:cubicBezTo>
                <a:close/>
                <a:moveTo>
                  <a:pt x="2560" y="199"/>
                </a:moveTo>
                <a:cubicBezTo>
                  <a:pt x="2568" y="199"/>
                  <a:pt x="2576" y="200"/>
                  <a:pt x="2584" y="201"/>
                </a:cubicBezTo>
                <a:cubicBezTo>
                  <a:pt x="2543" y="351"/>
                  <a:pt x="2372" y="543"/>
                  <a:pt x="2191" y="642"/>
                </a:cubicBezTo>
                <a:cubicBezTo>
                  <a:pt x="2250" y="382"/>
                  <a:pt x="2407" y="199"/>
                  <a:pt x="2560" y="199"/>
                </a:cubicBezTo>
                <a:close/>
                <a:moveTo>
                  <a:pt x="3216" y="375"/>
                </a:moveTo>
                <a:lnTo>
                  <a:pt x="3216" y="375"/>
                </a:lnTo>
                <a:cubicBezTo>
                  <a:pt x="3104" y="519"/>
                  <a:pt x="2991" y="614"/>
                  <a:pt x="2854" y="679"/>
                </a:cubicBezTo>
                <a:cubicBezTo>
                  <a:pt x="2950" y="563"/>
                  <a:pt x="3035" y="433"/>
                  <a:pt x="3216" y="375"/>
                </a:cubicBezTo>
                <a:close/>
                <a:moveTo>
                  <a:pt x="3773" y="809"/>
                </a:moveTo>
                <a:cubicBezTo>
                  <a:pt x="3818" y="809"/>
                  <a:pt x="3859" y="812"/>
                  <a:pt x="3869" y="860"/>
                </a:cubicBezTo>
                <a:cubicBezTo>
                  <a:pt x="3879" y="912"/>
                  <a:pt x="3842" y="932"/>
                  <a:pt x="3804" y="949"/>
                </a:cubicBezTo>
                <a:cubicBezTo>
                  <a:pt x="3765" y="966"/>
                  <a:pt x="3726" y="973"/>
                  <a:pt x="3689" y="973"/>
                </a:cubicBezTo>
                <a:cubicBezTo>
                  <a:pt x="3611" y="973"/>
                  <a:pt x="3537" y="941"/>
                  <a:pt x="3462" y="894"/>
                </a:cubicBezTo>
                <a:cubicBezTo>
                  <a:pt x="3565" y="847"/>
                  <a:pt x="3667" y="812"/>
                  <a:pt x="3773" y="809"/>
                </a:cubicBezTo>
                <a:close/>
                <a:moveTo>
                  <a:pt x="2888" y="1065"/>
                </a:moveTo>
                <a:lnTo>
                  <a:pt x="2888" y="1065"/>
                </a:lnTo>
                <a:cubicBezTo>
                  <a:pt x="2998" y="1127"/>
                  <a:pt x="3073" y="1212"/>
                  <a:pt x="3131" y="1356"/>
                </a:cubicBezTo>
                <a:cubicBezTo>
                  <a:pt x="3005" y="1274"/>
                  <a:pt x="2936" y="1178"/>
                  <a:pt x="2888" y="1065"/>
                </a:cubicBezTo>
                <a:close/>
                <a:moveTo>
                  <a:pt x="1419" y="956"/>
                </a:moveTo>
                <a:cubicBezTo>
                  <a:pt x="1597" y="1065"/>
                  <a:pt x="1703" y="1212"/>
                  <a:pt x="1706" y="1428"/>
                </a:cubicBezTo>
                <a:cubicBezTo>
                  <a:pt x="1566" y="1298"/>
                  <a:pt x="1481" y="1137"/>
                  <a:pt x="1419" y="956"/>
                </a:cubicBezTo>
                <a:close/>
                <a:moveTo>
                  <a:pt x="469" y="853"/>
                </a:moveTo>
                <a:lnTo>
                  <a:pt x="469" y="853"/>
                </a:lnTo>
                <a:cubicBezTo>
                  <a:pt x="643" y="990"/>
                  <a:pt x="794" y="1103"/>
                  <a:pt x="872" y="1281"/>
                </a:cubicBezTo>
                <a:cubicBezTo>
                  <a:pt x="903" y="1346"/>
                  <a:pt x="968" y="1434"/>
                  <a:pt x="900" y="1479"/>
                </a:cubicBezTo>
                <a:cubicBezTo>
                  <a:pt x="888" y="1485"/>
                  <a:pt x="877" y="1488"/>
                  <a:pt x="865" y="1488"/>
                </a:cubicBezTo>
                <a:cubicBezTo>
                  <a:pt x="811" y="1488"/>
                  <a:pt x="758" y="1424"/>
                  <a:pt x="719" y="1376"/>
                </a:cubicBezTo>
                <a:cubicBezTo>
                  <a:pt x="609" y="1229"/>
                  <a:pt x="531" y="1065"/>
                  <a:pt x="469" y="853"/>
                </a:cubicBezTo>
                <a:close/>
                <a:moveTo>
                  <a:pt x="2273" y="1055"/>
                </a:moveTo>
                <a:cubicBezTo>
                  <a:pt x="2393" y="1188"/>
                  <a:pt x="2489" y="1315"/>
                  <a:pt x="2492" y="1510"/>
                </a:cubicBezTo>
                <a:cubicBezTo>
                  <a:pt x="2362" y="1407"/>
                  <a:pt x="2273" y="1219"/>
                  <a:pt x="2273" y="1055"/>
                </a:cubicBezTo>
                <a:close/>
                <a:moveTo>
                  <a:pt x="1867" y="0"/>
                </a:moveTo>
                <a:cubicBezTo>
                  <a:pt x="1829" y="0"/>
                  <a:pt x="1790" y="13"/>
                  <a:pt x="1754" y="27"/>
                </a:cubicBezTo>
                <a:cubicBezTo>
                  <a:pt x="1569" y="91"/>
                  <a:pt x="1440" y="228"/>
                  <a:pt x="1347" y="389"/>
                </a:cubicBezTo>
                <a:cubicBezTo>
                  <a:pt x="1313" y="443"/>
                  <a:pt x="1282" y="498"/>
                  <a:pt x="1265" y="556"/>
                </a:cubicBezTo>
                <a:cubicBezTo>
                  <a:pt x="1233" y="661"/>
                  <a:pt x="1177" y="711"/>
                  <a:pt x="1078" y="711"/>
                </a:cubicBezTo>
                <a:cubicBezTo>
                  <a:pt x="1061" y="711"/>
                  <a:pt x="1042" y="710"/>
                  <a:pt x="1023" y="707"/>
                </a:cubicBezTo>
                <a:cubicBezTo>
                  <a:pt x="910" y="689"/>
                  <a:pt x="797" y="689"/>
                  <a:pt x="671" y="683"/>
                </a:cubicBezTo>
                <a:cubicBezTo>
                  <a:pt x="780" y="573"/>
                  <a:pt x="906" y="495"/>
                  <a:pt x="992" y="372"/>
                </a:cubicBezTo>
                <a:cubicBezTo>
                  <a:pt x="1088" y="235"/>
                  <a:pt x="1098" y="160"/>
                  <a:pt x="1036" y="95"/>
                </a:cubicBezTo>
                <a:cubicBezTo>
                  <a:pt x="1001" y="58"/>
                  <a:pt x="946" y="37"/>
                  <a:pt x="885" y="37"/>
                </a:cubicBezTo>
                <a:cubicBezTo>
                  <a:pt x="829" y="37"/>
                  <a:pt x="768" y="55"/>
                  <a:pt x="715" y="95"/>
                </a:cubicBezTo>
                <a:cubicBezTo>
                  <a:pt x="544" y="218"/>
                  <a:pt x="425" y="389"/>
                  <a:pt x="319" y="570"/>
                </a:cubicBezTo>
                <a:cubicBezTo>
                  <a:pt x="281" y="634"/>
                  <a:pt x="240" y="676"/>
                  <a:pt x="174" y="676"/>
                </a:cubicBezTo>
                <a:cubicBezTo>
                  <a:pt x="162" y="676"/>
                  <a:pt x="150" y="675"/>
                  <a:pt x="138" y="672"/>
                </a:cubicBezTo>
                <a:cubicBezTo>
                  <a:pt x="128" y="670"/>
                  <a:pt x="119" y="668"/>
                  <a:pt x="110" y="668"/>
                </a:cubicBezTo>
                <a:cubicBezTo>
                  <a:pt x="86" y="668"/>
                  <a:pt x="63" y="677"/>
                  <a:pt x="39" y="689"/>
                </a:cubicBezTo>
                <a:cubicBezTo>
                  <a:pt x="11" y="707"/>
                  <a:pt x="1" y="730"/>
                  <a:pt x="1" y="765"/>
                </a:cubicBezTo>
                <a:cubicBezTo>
                  <a:pt x="1" y="799"/>
                  <a:pt x="32" y="802"/>
                  <a:pt x="56" y="812"/>
                </a:cubicBezTo>
                <a:cubicBezTo>
                  <a:pt x="66" y="812"/>
                  <a:pt x="73" y="816"/>
                  <a:pt x="80" y="816"/>
                </a:cubicBezTo>
                <a:cubicBezTo>
                  <a:pt x="105" y="811"/>
                  <a:pt x="128" y="808"/>
                  <a:pt x="150" y="808"/>
                </a:cubicBezTo>
                <a:cubicBezTo>
                  <a:pt x="284" y="808"/>
                  <a:pt x="335" y="907"/>
                  <a:pt x="370" y="1048"/>
                </a:cubicBezTo>
                <a:cubicBezTo>
                  <a:pt x="411" y="1212"/>
                  <a:pt x="500" y="1359"/>
                  <a:pt x="609" y="1496"/>
                </a:cubicBezTo>
                <a:cubicBezTo>
                  <a:pt x="660" y="1561"/>
                  <a:pt x="722" y="1612"/>
                  <a:pt x="801" y="1639"/>
                </a:cubicBezTo>
                <a:cubicBezTo>
                  <a:pt x="832" y="1651"/>
                  <a:pt x="862" y="1656"/>
                  <a:pt x="889" y="1656"/>
                </a:cubicBezTo>
                <a:cubicBezTo>
                  <a:pt x="985" y="1656"/>
                  <a:pt x="1052" y="1590"/>
                  <a:pt x="1047" y="1475"/>
                </a:cubicBezTo>
                <a:cubicBezTo>
                  <a:pt x="1043" y="1328"/>
                  <a:pt x="985" y="1202"/>
                  <a:pt x="889" y="1089"/>
                </a:cubicBezTo>
                <a:cubicBezTo>
                  <a:pt x="824" y="1007"/>
                  <a:pt x="746" y="939"/>
                  <a:pt x="664" y="860"/>
                </a:cubicBezTo>
                <a:lnTo>
                  <a:pt x="1193" y="860"/>
                </a:lnTo>
                <a:cubicBezTo>
                  <a:pt x="1235" y="860"/>
                  <a:pt x="1245" y="881"/>
                  <a:pt x="1252" y="918"/>
                </a:cubicBezTo>
                <a:cubicBezTo>
                  <a:pt x="1286" y="1127"/>
                  <a:pt x="1405" y="1298"/>
                  <a:pt x="1518" y="1475"/>
                </a:cubicBezTo>
                <a:cubicBezTo>
                  <a:pt x="1535" y="1499"/>
                  <a:pt x="1559" y="1527"/>
                  <a:pt x="1586" y="1547"/>
                </a:cubicBezTo>
                <a:cubicBezTo>
                  <a:pt x="1622" y="1579"/>
                  <a:pt x="1663" y="1598"/>
                  <a:pt x="1705" y="1598"/>
                </a:cubicBezTo>
                <a:cubicBezTo>
                  <a:pt x="1727" y="1598"/>
                  <a:pt x="1749" y="1593"/>
                  <a:pt x="1771" y="1581"/>
                </a:cubicBezTo>
                <a:cubicBezTo>
                  <a:pt x="1839" y="1547"/>
                  <a:pt x="1863" y="1475"/>
                  <a:pt x="1850" y="1400"/>
                </a:cubicBezTo>
                <a:cubicBezTo>
                  <a:pt x="1829" y="1253"/>
                  <a:pt x="1778" y="1117"/>
                  <a:pt x="1672" y="1000"/>
                </a:cubicBezTo>
                <a:cubicBezTo>
                  <a:pt x="1638" y="959"/>
                  <a:pt x="1600" y="925"/>
                  <a:pt x="1556" y="881"/>
                </a:cubicBezTo>
                <a:cubicBezTo>
                  <a:pt x="1594" y="877"/>
                  <a:pt x="1633" y="875"/>
                  <a:pt x="1671" y="875"/>
                </a:cubicBezTo>
                <a:cubicBezTo>
                  <a:pt x="1797" y="875"/>
                  <a:pt x="1921" y="893"/>
                  <a:pt x="2044" y="898"/>
                </a:cubicBezTo>
                <a:cubicBezTo>
                  <a:pt x="2082" y="898"/>
                  <a:pt x="2068" y="935"/>
                  <a:pt x="2072" y="956"/>
                </a:cubicBezTo>
                <a:cubicBezTo>
                  <a:pt x="2096" y="1123"/>
                  <a:pt x="2137" y="1281"/>
                  <a:pt x="2208" y="1434"/>
                </a:cubicBezTo>
                <a:cubicBezTo>
                  <a:pt x="2243" y="1510"/>
                  <a:pt x="2290" y="1578"/>
                  <a:pt x="2355" y="1629"/>
                </a:cubicBezTo>
                <a:cubicBezTo>
                  <a:pt x="2393" y="1657"/>
                  <a:pt x="2433" y="1686"/>
                  <a:pt x="2477" y="1686"/>
                </a:cubicBezTo>
                <a:cubicBezTo>
                  <a:pt x="2493" y="1686"/>
                  <a:pt x="2509" y="1683"/>
                  <a:pt x="2526" y="1674"/>
                </a:cubicBezTo>
                <a:cubicBezTo>
                  <a:pt x="2595" y="1639"/>
                  <a:pt x="2615" y="1568"/>
                  <a:pt x="2612" y="1496"/>
                </a:cubicBezTo>
                <a:cubicBezTo>
                  <a:pt x="2615" y="1281"/>
                  <a:pt x="2509" y="1123"/>
                  <a:pt x="2376" y="980"/>
                </a:cubicBezTo>
                <a:cubicBezTo>
                  <a:pt x="2352" y="953"/>
                  <a:pt x="2328" y="922"/>
                  <a:pt x="2307" y="901"/>
                </a:cubicBezTo>
                <a:cubicBezTo>
                  <a:pt x="2371" y="901"/>
                  <a:pt x="2438" y="903"/>
                  <a:pt x="2504" y="903"/>
                </a:cubicBezTo>
                <a:cubicBezTo>
                  <a:pt x="2537" y="903"/>
                  <a:pt x="2569" y="902"/>
                  <a:pt x="2601" y="901"/>
                </a:cubicBezTo>
                <a:cubicBezTo>
                  <a:pt x="2659" y="901"/>
                  <a:pt x="2659" y="935"/>
                  <a:pt x="2670" y="970"/>
                </a:cubicBezTo>
                <a:cubicBezTo>
                  <a:pt x="2728" y="1127"/>
                  <a:pt x="2813" y="1270"/>
                  <a:pt x="2933" y="1393"/>
                </a:cubicBezTo>
                <a:cubicBezTo>
                  <a:pt x="2984" y="1448"/>
                  <a:pt x="3046" y="1486"/>
                  <a:pt x="3121" y="1503"/>
                </a:cubicBezTo>
                <a:cubicBezTo>
                  <a:pt x="3137" y="1507"/>
                  <a:pt x="3153" y="1510"/>
                  <a:pt x="3169" y="1510"/>
                </a:cubicBezTo>
                <a:cubicBezTo>
                  <a:pt x="3203" y="1510"/>
                  <a:pt x="3235" y="1498"/>
                  <a:pt x="3261" y="1465"/>
                </a:cubicBezTo>
                <a:cubicBezTo>
                  <a:pt x="3295" y="1424"/>
                  <a:pt x="3288" y="1376"/>
                  <a:pt x="3268" y="1328"/>
                </a:cubicBezTo>
                <a:cubicBezTo>
                  <a:pt x="3223" y="1209"/>
                  <a:pt x="3155" y="1106"/>
                  <a:pt x="3056" y="1021"/>
                </a:cubicBezTo>
                <a:cubicBezTo>
                  <a:pt x="3022" y="990"/>
                  <a:pt x="2984" y="956"/>
                  <a:pt x="2936" y="915"/>
                </a:cubicBezTo>
                <a:cubicBezTo>
                  <a:pt x="2955" y="914"/>
                  <a:pt x="2974" y="913"/>
                  <a:pt x="2992" y="913"/>
                </a:cubicBezTo>
                <a:cubicBezTo>
                  <a:pt x="3156" y="913"/>
                  <a:pt x="3300" y="954"/>
                  <a:pt x="3435" y="1031"/>
                </a:cubicBezTo>
                <a:cubicBezTo>
                  <a:pt x="3516" y="1075"/>
                  <a:pt x="3598" y="1101"/>
                  <a:pt x="3682" y="1101"/>
                </a:cubicBezTo>
                <a:cubicBezTo>
                  <a:pt x="3741" y="1101"/>
                  <a:pt x="3801" y="1089"/>
                  <a:pt x="3862" y="1062"/>
                </a:cubicBezTo>
                <a:cubicBezTo>
                  <a:pt x="3968" y="1017"/>
                  <a:pt x="4037" y="918"/>
                  <a:pt x="4016" y="819"/>
                </a:cubicBezTo>
                <a:cubicBezTo>
                  <a:pt x="3999" y="730"/>
                  <a:pt x="3907" y="662"/>
                  <a:pt x="3794" y="652"/>
                </a:cubicBezTo>
                <a:cubicBezTo>
                  <a:pt x="3785" y="652"/>
                  <a:pt x="3776" y="651"/>
                  <a:pt x="3767" y="651"/>
                </a:cubicBezTo>
                <a:cubicBezTo>
                  <a:pt x="3667" y="651"/>
                  <a:pt x="3568" y="670"/>
                  <a:pt x="3483" y="717"/>
                </a:cubicBezTo>
                <a:cubicBezTo>
                  <a:pt x="3391" y="765"/>
                  <a:pt x="3297" y="773"/>
                  <a:pt x="3199" y="773"/>
                </a:cubicBezTo>
                <a:cubicBezTo>
                  <a:pt x="3147" y="773"/>
                  <a:pt x="3095" y="771"/>
                  <a:pt x="3041" y="771"/>
                </a:cubicBezTo>
                <a:cubicBezTo>
                  <a:pt x="3030" y="771"/>
                  <a:pt x="3019" y="771"/>
                  <a:pt x="3008" y="771"/>
                </a:cubicBezTo>
                <a:cubicBezTo>
                  <a:pt x="3121" y="669"/>
                  <a:pt x="3230" y="594"/>
                  <a:pt x="3302" y="478"/>
                </a:cubicBezTo>
                <a:cubicBezTo>
                  <a:pt x="3326" y="447"/>
                  <a:pt x="3343" y="413"/>
                  <a:pt x="3353" y="378"/>
                </a:cubicBezTo>
                <a:cubicBezTo>
                  <a:pt x="3384" y="300"/>
                  <a:pt x="3346" y="238"/>
                  <a:pt x="3261" y="235"/>
                </a:cubicBezTo>
                <a:cubicBezTo>
                  <a:pt x="3252" y="234"/>
                  <a:pt x="3242" y="234"/>
                  <a:pt x="3233" y="234"/>
                </a:cubicBezTo>
                <a:cubicBezTo>
                  <a:pt x="3106" y="234"/>
                  <a:pt x="3002" y="299"/>
                  <a:pt x="2916" y="385"/>
                </a:cubicBezTo>
                <a:cubicBezTo>
                  <a:pt x="2837" y="457"/>
                  <a:pt x="2755" y="525"/>
                  <a:pt x="2704" y="614"/>
                </a:cubicBezTo>
                <a:cubicBezTo>
                  <a:pt x="2643" y="717"/>
                  <a:pt x="2566" y="753"/>
                  <a:pt x="2474" y="753"/>
                </a:cubicBezTo>
                <a:cubicBezTo>
                  <a:pt x="2432" y="753"/>
                  <a:pt x="2386" y="746"/>
                  <a:pt x="2338" y="734"/>
                </a:cubicBezTo>
                <a:cubicBezTo>
                  <a:pt x="2444" y="645"/>
                  <a:pt x="2547" y="560"/>
                  <a:pt x="2625" y="454"/>
                </a:cubicBezTo>
                <a:cubicBezTo>
                  <a:pt x="2649" y="419"/>
                  <a:pt x="2677" y="378"/>
                  <a:pt x="2697" y="341"/>
                </a:cubicBezTo>
                <a:cubicBezTo>
                  <a:pt x="2738" y="259"/>
                  <a:pt x="2779" y="173"/>
                  <a:pt x="2700" y="98"/>
                </a:cubicBezTo>
                <a:cubicBezTo>
                  <a:pt x="2659" y="57"/>
                  <a:pt x="2615" y="41"/>
                  <a:pt x="2569" y="41"/>
                </a:cubicBezTo>
                <a:cubicBezTo>
                  <a:pt x="2524" y="41"/>
                  <a:pt x="2477" y="57"/>
                  <a:pt x="2430" y="81"/>
                </a:cubicBezTo>
                <a:cubicBezTo>
                  <a:pt x="2266" y="163"/>
                  <a:pt x="2171" y="310"/>
                  <a:pt x="2106" y="474"/>
                </a:cubicBezTo>
                <a:cubicBezTo>
                  <a:pt x="2020" y="689"/>
                  <a:pt x="2004" y="735"/>
                  <a:pt x="1860" y="735"/>
                </a:cubicBezTo>
                <a:cubicBezTo>
                  <a:pt x="1821" y="735"/>
                  <a:pt x="1772" y="731"/>
                  <a:pt x="1709" y="727"/>
                </a:cubicBezTo>
                <a:cubicBezTo>
                  <a:pt x="1658" y="720"/>
                  <a:pt x="1604" y="717"/>
                  <a:pt x="1532" y="713"/>
                </a:cubicBezTo>
                <a:cubicBezTo>
                  <a:pt x="1696" y="573"/>
                  <a:pt x="1846" y="433"/>
                  <a:pt x="1945" y="255"/>
                </a:cubicBezTo>
                <a:cubicBezTo>
                  <a:pt x="1983" y="191"/>
                  <a:pt x="2031" y="122"/>
                  <a:pt x="1969" y="50"/>
                </a:cubicBezTo>
                <a:cubicBezTo>
                  <a:pt x="1940" y="13"/>
                  <a:pt x="1904" y="0"/>
                  <a:pt x="1867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"/>
          <p:cNvSpPr/>
          <p:nvPr/>
        </p:nvSpPr>
        <p:spPr>
          <a:xfrm rot="5400000">
            <a:off x="8678110" y="1124672"/>
            <a:ext cx="495925" cy="207240"/>
          </a:xfrm>
          <a:custGeom>
            <a:avLst/>
            <a:gdLst/>
            <a:ahLst/>
            <a:cxnLst/>
            <a:rect l="l" t="t" r="r" b="b"/>
            <a:pathLst>
              <a:path w="4037" h="1687" extrusionOk="0">
                <a:moveTo>
                  <a:pt x="1809" y="146"/>
                </a:moveTo>
                <a:lnTo>
                  <a:pt x="1809" y="146"/>
                </a:lnTo>
                <a:cubicBezTo>
                  <a:pt x="1788" y="273"/>
                  <a:pt x="1580" y="508"/>
                  <a:pt x="1385" y="611"/>
                </a:cubicBezTo>
                <a:cubicBezTo>
                  <a:pt x="1477" y="402"/>
                  <a:pt x="1590" y="232"/>
                  <a:pt x="1809" y="146"/>
                </a:cubicBezTo>
                <a:close/>
                <a:moveTo>
                  <a:pt x="930" y="180"/>
                </a:moveTo>
                <a:cubicBezTo>
                  <a:pt x="835" y="389"/>
                  <a:pt x="654" y="508"/>
                  <a:pt x="469" y="621"/>
                </a:cubicBezTo>
                <a:cubicBezTo>
                  <a:pt x="596" y="443"/>
                  <a:pt x="674" y="214"/>
                  <a:pt x="930" y="180"/>
                </a:cubicBezTo>
                <a:close/>
                <a:moveTo>
                  <a:pt x="2560" y="199"/>
                </a:moveTo>
                <a:cubicBezTo>
                  <a:pt x="2568" y="199"/>
                  <a:pt x="2576" y="200"/>
                  <a:pt x="2584" y="201"/>
                </a:cubicBezTo>
                <a:cubicBezTo>
                  <a:pt x="2543" y="351"/>
                  <a:pt x="2372" y="543"/>
                  <a:pt x="2191" y="642"/>
                </a:cubicBezTo>
                <a:cubicBezTo>
                  <a:pt x="2250" y="382"/>
                  <a:pt x="2407" y="199"/>
                  <a:pt x="2560" y="199"/>
                </a:cubicBezTo>
                <a:close/>
                <a:moveTo>
                  <a:pt x="3216" y="375"/>
                </a:moveTo>
                <a:lnTo>
                  <a:pt x="3216" y="375"/>
                </a:lnTo>
                <a:cubicBezTo>
                  <a:pt x="3104" y="519"/>
                  <a:pt x="2991" y="614"/>
                  <a:pt x="2854" y="679"/>
                </a:cubicBezTo>
                <a:cubicBezTo>
                  <a:pt x="2950" y="563"/>
                  <a:pt x="3035" y="433"/>
                  <a:pt x="3216" y="375"/>
                </a:cubicBezTo>
                <a:close/>
                <a:moveTo>
                  <a:pt x="3773" y="809"/>
                </a:moveTo>
                <a:cubicBezTo>
                  <a:pt x="3818" y="809"/>
                  <a:pt x="3859" y="812"/>
                  <a:pt x="3869" y="860"/>
                </a:cubicBezTo>
                <a:cubicBezTo>
                  <a:pt x="3879" y="912"/>
                  <a:pt x="3842" y="932"/>
                  <a:pt x="3804" y="949"/>
                </a:cubicBezTo>
                <a:cubicBezTo>
                  <a:pt x="3765" y="966"/>
                  <a:pt x="3726" y="973"/>
                  <a:pt x="3689" y="973"/>
                </a:cubicBezTo>
                <a:cubicBezTo>
                  <a:pt x="3611" y="973"/>
                  <a:pt x="3537" y="941"/>
                  <a:pt x="3462" y="894"/>
                </a:cubicBezTo>
                <a:cubicBezTo>
                  <a:pt x="3565" y="847"/>
                  <a:pt x="3667" y="812"/>
                  <a:pt x="3773" y="809"/>
                </a:cubicBezTo>
                <a:close/>
                <a:moveTo>
                  <a:pt x="2888" y="1065"/>
                </a:moveTo>
                <a:lnTo>
                  <a:pt x="2888" y="1065"/>
                </a:lnTo>
                <a:cubicBezTo>
                  <a:pt x="2998" y="1127"/>
                  <a:pt x="3073" y="1212"/>
                  <a:pt x="3131" y="1356"/>
                </a:cubicBezTo>
                <a:cubicBezTo>
                  <a:pt x="3005" y="1274"/>
                  <a:pt x="2936" y="1178"/>
                  <a:pt x="2888" y="1065"/>
                </a:cubicBezTo>
                <a:close/>
                <a:moveTo>
                  <a:pt x="1419" y="956"/>
                </a:moveTo>
                <a:cubicBezTo>
                  <a:pt x="1597" y="1065"/>
                  <a:pt x="1703" y="1212"/>
                  <a:pt x="1706" y="1428"/>
                </a:cubicBezTo>
                <a:cubicBezTo>
                  <a:pt x="1566" y="1298"/>
                  <a:pt x="1481" y="1137"/>
                  <a:pt x="1419" y="956"/>
                </a:cubicBezTo>
                <a:close/>
                <a:moveTo>
                  <a:pt x="469" y="853"/>
                </a:moveTo>
                <a:lnTo>
                  <a:pt x="469" y="853"/>
                </a:lnTo>
                <a:cubicBezTo>
                  <a:pt x="643" y="990"/>
                  <a:pt x="794" y="1103"/>
                  <a:pt x="872" y="1281"/>
                </a:cubicBezTo>
                <a:cubicBezTo>
                  <a:pt x="903" y="1346"/>
                  <a:pt x="968" y="1434"/>
                  <a:pt x="900" y="1479"/>
                </a:cubicBezTo>
                <a:cubicBezTo>
                  <a:pt x="888" y="1485"/>
                  <a:pt x="877" y="1488"/>
                  <a:pt x="865" y="1488"/>
                </a:cubicBezTo>
                <a:cubicBezTo>
                  <a:pt x="811" y="1488"/>
                  <a:pt x="758" y="1424"/>
                  <a:pt x="719" y="1376"/>
                </a:cubicBezTo>
                <a:cubicBezTo>
                  <a:pt x="609" y="1229"/>
                  <a:pt x="531" y="1065"/>
                  <a:pt x="469" y="853"/>
                </a:cubicBezTo>
                <a:close/>
                <a:moveTo>
                  <a:pt x="2273" y="1055"/>
                </a:moveTo>
                <a:cubicBezTo>
                  <a:pt x="2393" y="1188"/>
                  <a:pt x="2489" y="1315"/>
                  <a:pt x="2492" y="1510"/>
                </a:cubicBezTo>
                <a:cubicBezTo>
                  <a:pt x="2362" y="1407"/>
                  <a:pt x="2273" y="1219"/>
                  <a:pt x="2273" y="1055"/>
                </a:cubicBezTo>
                <a:close/>
                <a:moveTo>
                  <a:pt x="1867" y="0"/>
                </a:moveTo>
                <a:cubicBezTo>
                  <a:pt x="1829" y="0"/>
                  <a:pt x="1790" y="13"/>
                  <a:pt x="1754" y="27"/>
                </a:cubicBezTo>
                <a:cubicBezTo>
                  <a:pt x="1569" y="91"/>
                  <a:pt x="1440" y="228"/>
                  <a:pt x="1347" y="389"/>
                </a:cubicBezTo>
                <a:cubicBezTo>
                  <a:pt x="1313" y="443"/>
                  <a:pt x="1282" y="498"/>
                  <a:pt x="1265" y="556"/>
                </a:cubicBezTo>
                <a:cubicBezTo>
                  <a:pt x="1233" y="661"/>
                  <a:pt x="1177" y="711"/>
                  <a:pt x="1078" y="711"/>
                </a:cubicBezTo>
                <a:cubicBezTo>
                  <a:pt x="1061" y="711"/>
                  <a:pt x="1042" y="710"/>
                  <a:pt x="1023" y="707"/>
                </a:cubicBezTo>
                <a:cubicBezTo>
                  <a:pt x="910" y="689"/>
                  <a:pt x="797" y="689"/>
                  <a:pt x="671" y="683"/>
                </a:cubicBezTo>
                <a:cubicBezTo>
                  <a:pt x="780" y="573"/>
                  <a:pt x="906" y="495"/>
                  <a:pt x="992" y="372"/>
                </a:cubicBezTo>
                <a:cubicBezTo>
                  <a:pt x="1088" y="235"/>
                  <a:pt x="1098" y="160"/>
                  <a:pt x="1036" y="95"/>
                </a:cubicBezTo>
                <a:cubicBezTo>
                  <a:pt x="1001" y="58"/>
                  <a:pt x="946" y="37"/>
                  <a:pt x="885" y="37"/>
                </a:cubicBezTo>
                <a:cubicBezTo>
                  <a:pt x="829" y="37"/>
                  <a:pt x="768" y="55"/>
                  <a:pt x="715" y="95"/>
                </a:cubicBezTo>
                <a:cubicBezTo>
                  <a:pt x="544" y="218"/>
                  <a:pt x="425" y="389"/>
                  <a:pt x="319" y="570"/>
                </a:cubicBezTo>
                <a:cubicBezTo>
                  <a:pt x="281" y="634"/>
                  <a:pt x="240" y="676"/>
                  <a:pt x="174" y="676"/>
                </a:cubicBezTo>
                <a:cubicBezTo>
                  <a:pt x="162" y="676"/>
                  <a:pt x="150" y="675"/>
                  <a:pt x="138" y="672"/>
                </a:cubicBezTo>
                <a:cubicBezTo>
                  <a:pt x="128" y="670"/>
                  <a:pt x="119" y="668"/>
                  <a:pt x="110" y="668"/>
                </a:cubicBezTo>
                <a:cubicBezTo>
                  <a:pt x="86" y="668"/>
                  <a:pt x="63" y="677"/>
                  <a:pt x="39" y="689"/>
                </a:cubicBezTo>
                <a:cubicBezTo>
                  <a:pt x="11" y="707"/>
                  <a:pt x="1" y="730"/>
                  <a:pt x="1" y="765"/>
                </a:cubicBezTo>
                <a:cubicBezTo>
                  <a:pt x="1" y="799"/>
                  <a:pt x="32" y="802"/>
                  <a:pt x="56" y="812"/>
                </a:cubicBezTo>
                <a:cubicBezTo>
                  <a:pt x="66" y="812"/>
                  <a:pt x="73" y="816"/>
                  <a:pt x="80" y="816"/>
                </a:cubicBezTo>
                <a:cubicBezTo>
                  <a:pt x="105" y="811"/>
                  <a:pt x="128" y="808"/>
                  <a:pt x="150" y="808"/>
                </a:cubicBezTo>
                <a:cubicBezTo>
                  <a:pt x="284" y="808"/>
                  <a:pt x="335" y="907"/>
                  <a:pt x="370" y="1048"/>
                </a:cubicBezTo>
                <a:cubicBezTo>
                  <a:pt x="411" y="1212"/>
                  <a:pt x="500" y="1359"/>
                  <a:pt x="609" y="1496"/>
                </a:cubicBezTo>
                <a:cubicBezTo>
                  <a:pt x="660" y="1561"/>
                  <a:pt x="722" y="1612"/>
                  <a:pt x="801" y="1639"/>
                </a:cubicBezTo>
                <a:cubicBezTo>
                  <a:pt x="832" y="1651"/>
                  <a:pt x="862" y="1656"/>
                  <a:pt x="889" y="1656"/>
                </a:cubicBezTo>
                <a:cubicBezTo>
                  <a:pt x="985" y="1656"/>
                  <a:pt x="1052" y="1590"/>
                  <a:pt x="1047" y="1475"/>
                </a:cubicBezTo>
                <a:cubicBezTo>
                  <a:pt x="1043" y="1328"/>
                  <a:pt x="985" y="1202"/>
                  <a:pt x="889" y="1089"/>
                </a:cubicBezTo>
                <a:cubicBezTo>
                  <a:pt x="824" y="1007"/>
                  <a:pt x="746" y="939"/>
                  <a:pt x="664" y="860"/>
                </a:cubicBezTo>
                <a:lnTo>
                  <a:pt x="1193" y="860"/>
                </a:lnTo>
                <a:cubicBezTo>
                  <a:pt x="1235" y="860"/>
                  <a:pt x="1245" y="881"/>
                  <a:pt x="1252" y="918"/>
                </a:cubicBezTo>
                <a:cubicBezTo>
                  <a:pt x="1286" y="1127"/>
                  <a:pt x="1405" y="1298"/>
                  <a:pt x="1518" y="1475"/>
                </a:cubicBezTo>
                <a:cubicBezTo>
                  <a:pt x="1535" y="1499"/>
                  <a:pt x="1559" y="1527"/>
                  <a:pt x="1586" y="1547"/>
                </a:cubicBezTo>
                <a:cubicBezTo>
                  <a:pt x="1622" y="1579"/>
                  <a:pt x="1663" y="1598"/>
                  <a:pt x="1705" y="1598"/>
                </a:cubicBezTo>
                <a:cubicBezTo>
                  <a:pt x="1727" y="1598"/>
                  <a:pt x="1749" y="1593"/>
                  <a:pt x="1771" y="1581"/>
                </a:cubicBezTo>
                <a:cubicBezTo>
                  <a:pt x="1839" y="1547"/>
                  <a:pt x="1863" y="1475"/>
                  <a:pt x="1850" y="1400"/>
                </a:cubicBezTo>
                <a:cubicBezTo>
                  <a:pt x="1829" y="1253"/>
                  <a:pt x="1778" y="1117"/>
                  <a:pt x="1672" y="1000"/>
                </a:cubicBezTo>
                <a:cubicBezTo>
                  <a:pt x="1638" y="959"/>
                  <a:pt x="1600" y="925"/>
                  <a:pt x="1556" y="881"/>
                </a:cubicBezTo>
                <a:cubicBezTo>
                  <a:pt x="1594" y="877"/>
                  <a:pt x="1633" y="875"/>
                  <a:pt x="1671" y="875"/>
                </a:cubicBezTo>
                <a:cubicBezTo>
                  <a:pt x="1797" y="875"/>
                  <a:pt x="1921" y="893"/>
                  <a:pt x="2044" y="898"/>
                </a:cubicBezTo>
                <a:cubicBezTo>
                  <a:pt x="2082" y="898"/>
                  <a:pt x="2068" y="935"/>
                  <a:pt x="2072" y="956"/>
                </a:cubicBezTo>
                <a:cubicBezTo>
                  <a:pt x="2096" y="1123"/>
                  <a:pt x="2137" y="1281"/>
                  <a:pt x="2208" y="1434"/>
                </a:cubicBezTo>
                <a:cubicBezTo>
                  <a:pt x="2243" y="1510"/>
                  <a:pt x="2290" y="1578"/>
                  <a:pt x="2355" y="1629"/>
                </a:cubicBezTo>
                <a:cubicBezTo>
                  <a:pt x="2393" y="1657"/>
                  <a:pt x="2433" y="1686"/>
                  <a:pt x="2477" y="1686"/>
                </a:cubicBezTo>
                <a:cubicBezTo>
                  <a:pt x="2493" y="1686"/>
                  <a:pt x="2509" y="1683"/>
                  <a:pt x="2526" y="1674"/>
                </a:cubicBezTo>
                <a:cubicBezTo>
                  <a:pt x="2595" y="1639"/>
                  <a:pt x="2615" y="1568"/>
                  <a:pt x="2612" y="1496"/>
                </a:cubicBezTo>
                <a:cubicBezTo>
                  <a:pt x="2615" y="1281"/>
                  <a:pt x="2509" y="1123"/>
                  <a:pt x="2376" y="980"/>
                </a:cubicBezTo>
                <a:cubicBezTo>
                  <a:pt x="2352" y="953"/>
                  <a:pt x="2328" y="922"/>
                  <a:pt x="2307" y="901"/>
                </a:cubicBezTo>
                <a:cubicBezTo>
                  <a:pt x="2371" y="901"/>
                  <a:pt x="2438" y="903"/>
                  <a:pt x="2504" y="903"/>
                </a:cubicBezTo>
                <a:cubicBezTo>
                  <a:pt x="2537" y="903"/>
                  <a:pt x="2569" y="902"/>
                  <a:pt x="2601" y="901"/>
                </a:cubicBezTo>
                <a:cubicBezTo>
                  <a:pt x="2659" y="901"/>
                  <a:pt x="2659" y="935"/>
                  <a:pt x="2670" y="970"/>
                </a:cubicBezTo>
                <a:cubicBezTo>
                  <a:pt x="2728" y="1127"/>
                  <a:pt x="2813" y="1270"/>
                  <a:pt x="2933" y="1393"/>
                </a:cubicBezTo>
                <a:cubicBezTo>
                  <a:pt x="2984" y="1448"/>
                  <a:pt x="3046" y="1486"/>
                  <a:pt x="3121" y="1503"/>
                </a:cubicBezTo>
                <a:cubicBezTo>
                  <a:pt x="3137" y="1507"/>
                  <a:pt x="3153" y="1510"/>
                  <a:pt x="3169" y="1510"/>
                </a:cubicBezTo>
                <a:cubicBezTo>
                  <a:pt x="3203" y="1510"/>
                  <a:pt x="3235" y="1498"/>
                  <a:pt x="3261" y="1465"/>
                </a:cubicBezTo>
                <a:cubicBezTo>
                  <a:pt x="3295" y="1424"/>
                  <a:pt x="3288" y="1376"/>
                  <a:pt x="3268" y="1328"/>
                </a:cubicBezTo>
                <a:cubicBezTo>
                  <a:pt x="3223" y="1209"/>
                  <a:pt x="3155" y="1106"/>
                  <a:pt x="3056" y="1021"/>
                </a:cubicBezTo>
                <a:cubicBezTo>
                  <a:pt x="3022" y="990"/>
                  <a:pt x="2984" y="956"/>
                  <a:pt x="2936" y="915"/>
                </a:cubicBezTo>
                <a:cubicBezTo>
                  <a:pt x="2955" y="914"/>
                  <a:pt x="2974" y="913"/>
                  <a:pt x="2992" y="913"/>
                </a:cubicBezTo>
                <a:cubicBezTo>
                  <a:pt x="3156" y="913"/>
                  <a:pt x="3300" y="954"/>
                  <a:pt x="3435" y="1031"/>
                </a:cubicBezTo>
                <a:cubicBezTo>
                  <a:pt x="3516" y="1075"/>
                  <a:pt x="3598" y="1101"/>
                  <a:pt x="3682" y="1101"/>
                </a:cubicBezTo>
                <a:cubicBezTo>
                  <a:pt x="3741" y="1101"/>
                  <a:pt x="3801" y="1089"/>
                  <a:pt x="3862" y="1062"/>
                </a:cubicBezTo>
                <a:cubicBezTo>
                  <a:pt x="3968" y="1017"/>
                  <a:pt x="4037" y="918"/>
                  <a:pt x="4016" y="819"/>
                </a:cubicBezTo>
                <a:cubicBezTo>
                  <a:pt x="3999" y="730"/>
                  <a:pt x="3907" y="662"/>
                  <a:pt x="3794" y="652"/>
                </a:cubicBezTo>
                <a:cubicBezTo>
                  <a:pt x="3785" y="652"/>
                  <a:pt x="3776" y="651"/>
                  <a:pt x="3767" y="651"/>
                </a:cubicBezTo>
                <a:cubicBezTo>
                  <a:pt x="3667" y="651"/>
                  <a:pt x="3568" y="670"/>
                  <a:pt x="3483" y="717"/>
                </a:cubicBezTo>
                <a:cubicBezTo>
                  <a:pt x="3391" y="765"/>
                  <a:pt x="3297" y="773"/>
                  <a:pt x="3199" y="773"/>
                </a:cubicBezTo>
                <a:cubicBezTo>
                  <a:pt x="3147" y="773"/>
                  <a:pt x="3095" y="771"/>
                  <a:pt x="3041" y="771"/>
                </a:cubicBezTo>
                <a:cubicBezTo>
                  <a:pt x="3030" y="771"/>
                  <a:pt x="3019" y="771"/>
                  <a:pt x="3008" y="771"/>
                </a:cubicBezTo>
                <a:cubicBezTo>
                  <a:pt x="3121" y="669"/>
                  <a:pt x="3230" y="594"/>
                  <a:pt x="3302" y="478"/>
                </a:cubicBezTo>
                <a:cubicBezTo>
                  <a:pt x="3326" y="447"/>
                  <a:pt x="3343" y="413"/>
                  <a:pt x="3353" y="378"/>
                </a:cubicBezTo>
                <a:cubicBezTo>
                  <a:pt x="3384" y="300"/>
                  <a:pt x="3346" y="238"/>
                  <a:pt x="3261" y="235"/>
                </a:cubicBezTo>
                <a:cubicBezTo>
                  <a:pt x="3252" y="234"/>
                  <a:pt x="3242" y="234"/>
                  <a:pt x="3233" y="234"/>
                </a:cubicBezTo>
                <a:cubicBezTo>
                  <a:pt x="3106" y="234"/>
                  <a:pt x="3002" y="299"/>
                  <a:pt x="2916" y="385"/>
                </a:cubicBezTo>
                <a:cubicBezTo>
                  <a:pt x="2837" y="457"/>
                  <a:pt x="2755" y="525"/>
                  <a:pt x="2704" y="614"/>
                </a:cubicBezTo>
                <a:cubicBezTo>
                  <a:pt x="2643" y="717"/>
                  <a:pt x="2566" y="753"/>
                  <a:pt x="2474" y="753"/>
                </a:cubicBezTo>
                <a:cubicBezTo>
                  <a:pt x="2432" y="753"/>
                  <a:pt x="2386" y="746"/>
                  <a:pt x="2338" y="734"/>
                </a:cubicBezTo>
                <a:cubicBezTo>
                  <a:pt x="2444" y="645"/>
                  <a:pt x="2547" y="560"/>
                  <a:pt x="2625" y="454"/>
                </a:cubicBezTo>
                <a:cubicBezTo>
                  <a:pt x="2649" y="419"/>
                  <a:pt x="2677" y="378"/>
                  <a:pt x="2697" y="341"/>
                </a:cubicBezTo>
                <a:cubicBezTo>
                  <a:pt x="2738" y="259"/>
                  <a:pt x="2779" y="173"/>
                  <a:pt x="2700" y="98"/>
                </a:cubicBezTo>
                <a:cubicBezTo>
                  <a:pt x="2659" y="57"/>
                  <a:pt x="2615" y="41"/>
                  <a:pt x="2569" y="41"/>
                </a:cubicBezTo>
                <a:cubicBezTo>
                  <a:pt x="2524" y="41"/>
                  <a:pt x="2477" y="57"/>
                  <a:pt x="2430" y="81"/>
                </a:cubicBezTo>
                <a:cubicBezTo>
                  <a:pt x="2266" y="163"/>
                  <a:pt x="2171" y="310"/>
                  <a:pt x="2106" y="474"/>
                </a:cubicBezTo>
                <a:cubicBezTo>
                  <a:pt x="2020" y="689"/>
                  <a:pt x="2004" y="735"/>
                  <a:pt x="1860" y="735"/>
                </a:cubicBezTo>
                <a:cubicBezTo>
                  <a:pt x="1821" y="735"/>
                  <a:pt x="1772" y="731"/>
                  <a:pt x="1709" y="727"/>
                </a:cubicBezTo>
                <a:cubicBezTo>
                  <a:pt x="1658" y="720"/>
                  <a:pt x="1604" y="717"/>
                  <a:pt x="1532" y="713"/>
                </a:cubicBezTo>
                <a:cubicBezTo>
                  <a:pt x="1696" y="573"/>
                  <a:pt x="1846" y="433"/>
                  <a:pt x="1945" y="255"/>
                </a:cubicBezTo>
                <a:cubicBezTo>
                  <a:pt x="1983" y="191"/>
                  <a:pt x="2031" y="122"/>
                  <a:pt x="1969" y="50"/>
                </a:cubicBezTo>
                <a:cubicBezTo>
                  <a:pt x="1940" y="13"/>
                  <a:pt x="1904" y="0"/>
                  <a:pt x="1867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"/>
          <p:cNvSpPr/>
          <p:nvPr/>
        </p:nvSpPr>
        <p:spPr>
          <a:xfrm rot="4146022">
            <a:off x="1048779" y="147817"/>
            <a:ext cx="234388" cy="236226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5"/>
          <p:cNvSpPr/>
          <p:nvPr/>
        </p:nvSpPr>
        <p:spPr>
          <a:xfrm rot="4146022">
            <a:off x="1130074" y="228128"/>
            <a:ext cx="57773" cy="64290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5"/>
          <p:cNvGrpSpPr/>
          <p:nvPr/>
        </p:nvGrpSpPr>
        <p:grpSpPr>
          <a:xfrm>
            <a:off x="114298" y="797475"/>
            <a:ext cx="308208" cy="861623"/>
            <a:chOff x="114298" y="656475"/>
            <a:chExt cx="308208" cy="861623"/>
          </a:xfrm>
        </p:grpSpPr>
        <p:sp>
          <p:nvSpPr>
            <p:cNvPr id="250" name="Google Shape;250;p5"/>
            <p:cNvSpPr/>
            <p:nvPr/>
          </p:nvSpPr>
          <p:spPr>
            <a:xfrm rot="-5400000">
              <a:off x="103675" y="1022850"/>
              <a:ext cx="107412" cy="86166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 rot="-5400000">
              <a:off x="89285" y="1336898"/>
              <a:ext cx="83136" cy="32485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 rot="-5400000">
              <a:off x="76165" y="1166251"/>
              <a:ext cx="94917" cy="18027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 rot="-5400000">
              <a:off x="89307" y="1254230"/>
              <a:ext cx="78406" cy="27800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108898" y="1112946"/>
              <a:ext cx="13298" cy="1874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 rot="-5400000">
              <a:off x="234977" y="1440341"/>
              <a:ext cx="63189" cy="86523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 rot="-5400000">
              <a:off x="282053" y="1215831"/>
              <a:ext cx="86171" cy="69968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 rot="-5400000">
              <a:off x="301598" y="1376125"/>
              <a:ext cx="73096" cy="62873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 rot="-5400000">
              <a:off x="99437" y="1414568"/>
              <a:ext cx="64215" cy="33601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 rot="-5400000">
              <a:off x="335176" y="1114956"/>
              <a:ext cx="95498" cy="76661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 rot="-5400000">
              <a:off x="295663" y="1300039"/>
              <a:ext cx="73854" cy="66398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 rot="-5400000">
              <a:off x="110928" y="1470015"/>
              <a:ext cx="41233" cy="33868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 rot="-5400000">
              <a:off x="112823" y="938821"/>
              <a:ext cx="83940" cy="80365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 rot="-5400000">
              <a:off x="159655" y="1454040"/>
              <a:ext cx="52658" cy="63498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 rot="-5400000">
              <a:off x="106888" y="764068"/>
              <a:ext cx="93534" cy="78089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 rot="-5400000">
              <a:off x="349120" y="1215519"/>
              <a:ext cx="83449" cy="62695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 rot="-5400000">
              <a:off x="398585" y="1123924"/>
              <a:ext cx="42438" cy="4775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 rot="-5400000">
              <a:off x="353916" y="1028917"/>
              <a:ext cx="120354" cy="16198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 rot="-5400000">
              <a:off x="114564" y="854925"/>
              <a:ext cx="80236" cy="80142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 rot="-5400000">
              <a:off x="358759" y="1299681"/>
              <a:ext cx="72917" cy="53681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 rot="-5400000">
              <a:off x="386135" y="934892"/>
              <a:ext cx="55737" cy="16109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 rot="-5400000">
              <a:off x="361526" y="1378891"/>
              <a:ext cx="73096" cy="48237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 rot="-5400000">
              <a:off x="363668" y="1459395"/>
              <a:ext cx="72783" cy="43998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 rot="-5400000">
              <a:off x="185401" y="667254"/>
              <a:ext cx="94427" cy="73761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 rot="-5400000">
              <a:off x="112533" y="670735"/>
              <a:ext cx="82244" cy="78714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 rot="-5400000">
              <a:off x="245149" y="1016267"/>
              <a:ext cx="121291" cy="61981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 rot="-5400000">
              <a:off x="266458" y="663349"/>
              <a:ext cx="90009" cy="76260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 rot="-5400000">
              <a:off x="404989" y="798807"/>
              <a:ext cx="30390" cy="4016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 rot="-5400000">
              <a:off x="372212" y="858895"/>
              <a:ext cx="85903" cy="14056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 rot="-5400000">
              <a:off x="344279" y="662903"/>
              <a:ext cx="84029" cy="71798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 rot="-5400000">
              <a:off x="263981" y="848030"/>
              <a:ext cx="88000" cy="60196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 rot="-5400000">
              <a:off x="214027" y="1219602"/>
              <a:ext cx="82199" cy="71574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 rot="-5400000">
              <a:off x="138392" y="1226787"/>
              <a:ext cx="79343" cy="73538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 rot="-5400000">
              <a:off x="194035" y="1130709"/>
              <a:ext cx="101433" cy="73672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 rot="-5400000">
              <a:off x="265319" y="1121181"/>
              <a:ext cx="96256" cy="74430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 rot="-5400000">
              <a:off x="220586" y="1301936"/>
              <a:ext cx="79299" cy="77242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 rot="-5400000">
              <a:off x="116660" y="1127452"/>
              <a:ext cx="102816" cy="87103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 rot="-5400000">
              <a:off x="307979" y="1451898"/>
              <a:ext cx="70820" cy="61579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 rot="-5400000">
              <a:off x="151266" y="1393975"/>
              <a:ext cx="69570" cy="59080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 rot="-5400000">
              <a:off x="314024" y="1007632"/>
              <a:ext cx="121737" cy="65952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 rot="-5400000">
              <a:off x="226186" y="1373760"/>
              <a:ext cx="74301" cy="82284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 rot="-5400000">
              <a:off x="140779" y="1314542"/>
              <a:ext cx="85858" cy="65907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 rot="-5400000">
              <a:off x="343431" y="747780"/>
              <a:ext cx="80860" cy="72110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 rot="-5400000">
              <a:off x="340777" y="919921"/>
              <a:ext cx="61047" cy="55644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 rot="-5400000">
              <a:off x="265543" y="760476"/>
              <a:ext cx="87733" cy="65729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 rot="-5400000">
              <a:off x="329933" y="837677"/>
              <a:ext cx="91704" cy="65060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 rot="-5400000">
              <a:off x="200216" y="933309"/>
              <a:ext cx="71712" cy="67023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 rot="-5400000">
              <a:off x="189484" y="765184"/>
              <a:ext cx="92151" cy="70816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 rot="-5400000">
              <a:off x="274022" y="927374"/>
              <a:ext cx="63769" cy="58455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 rot="-5400000">
              <a:off x="179510" y="1022515"/>
              <a:ext cx="113035" cy="64435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 rot="-5400000">
              <a:off x="194192" y="852091"/>
              <a:ext cx="82690" cy="71128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 rot="-5400000">
              <a:off x="418488" y="973358"/>
              <a:ext cx="7363" cy="45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 rot="-5400000">
              <a:off x="393186" y="1176447"/>
              <a:ext cx="57968" cy="45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 rot="-5400000">
              <a:off x="418399" y="911195"/>
              <a:ext cx="7542" cy="4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 rot="-5400000">
              <a:off x="418176" y="1101120"/>
              <a:ext cx="7988" cy="45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 rot="-5400000">
              <a:off x="391958" y="755431"/>
              <a:ext cx="60422" cy="45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 rot="-5400000">
              <a:off x="418644" y="819468"/>
              <a:ext cx="7051" cy="45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 rot="-5400000">
              <a:off x="377703" y="1514305"/>
              <a:ext cx="45" cy="6916"/>
            </a:xfrm>
            <a:custGeom>
              <a:avLst/>
              <a:gdLst/>
              <a:ahLst/>
              <a:cxnLst/>
              <a:rect l="l" t="t" r="r" b="b"/>
              <a:pathLst>
                <a:path w="1" h="155" extrusionOk="0">
                  <a:moveTo>
                    <a:pt x="1" y="1"/>
                  </a:moveTo>
                  <a:lnTo>
                    <a:pt x="1" y="1"/>
                  </a:lnTo>
                  <a:lnTo>
                    <a:pt x="1" y="154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494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 rot="-5400000">
              <a:off x="418421" y="1441409"/>
              <a:ext cx="7497" cy="45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 rot="-5400000">
              <a:off x="418421" y="1286337"/>
              <a:ext cx="7497" cy="45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 rot="-5400000">
              <a:off x="418488" y="1362802"/>
              <a:ext cx="7363" cy="45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 rot="-5400000">
              <a:off x="-161805" y="933474"/>
              <a:ext cx="860995" cy="307628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5"/>
          <p:cNvGrpSpPr/>
          <p:nvPr/>
        </p:nvGrpSpPr>
        <p:grpSpPr>
          <a:xfrm>
            <a:off x="67525" y="2193359"/>
            <a:ext cx="304296" cy="303241"/>
            <a:chOff x="67525" y="2193359"/>
            <a:chExt cx="304296" cy="303241"/>
          </a:xfrm>
        </p:grpSpPr>
        <p:sp>
          <p:nvSpPr>
            <p:cNvPr id="313" name="Google Shape;313;p5"/>
            <p:cNvSpPr/>
            <p:nvPr/>
          </p:nvSpPr>
          <p:spPr>
            <a:xfrm rot="4146022">
              <a:off x="102479" y="2226867"/>
              <a:ext cx="234388" cy="23622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 rot="4146022">
              <a:off x="183774" y="2307178"/>
              <a:ext cx="57773" cy="64290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5"/>
          <p:cNvGrpSpPr/>
          <p:nvPr/>
        </p:nvGrpSpPr>
        <p:grpSpPr>
          <a:xfrm>
            <a:off x="53949" y="3538205"/>
            <a:ext cx="793965" cy="779723"/>
            <a:chOff x="3074" y="3053605"/>
            <a:chExt cx="793965" cy="779723"/>
          </a:xfrm>
        </p:grpSpPr>
        <p:sp>
          <p:nvSpPr>
            <p:cNvPr id="316" name="Google Shape;316;p5"/>
            <p:cNvSpPr/>
            <p:nvPr/>
          </p:nvSpPr>
          <p:spPr>
            <a:xfrm rot="-1516758">
              <a:off x="97065" y="3155408"/>
              <a:ext cx="605982" cy="576117"/>
            </a:xfrm>
            <a:custGeom>
              <a:avLst/>
              <a:gdLst/>
              <a:ahLst/>
              <a:cxnLst/>
              <a:rect l="l" t="t" r="r" b="b"/>
              <a:pathLst>
                <a:path w="7625" h="7249" extrusionOk="0">
                  <a:moveTo>
                    <a:pt x="383" y="668"/>
                  </a:moveTo>
                  <a:lnTo>
                    <a:pt x="383" y="668"/>
                  </a:lnTo>
                  <a:cubicBezTo>
                    <a:pt x="339" y="719"/>
                    <a:pt x="294" y="770"/>
                    <a:pt x="247" y="818"/>
                  </a:cubicBezTo>
                  <a:cubicBezTo>
                    <a:pt x="243" y="722"/>
                    <a:pt x="298" y="685"/>
                    <a:pt x="383" y="668"/>
                  </a:cubicBezTo>
                  <a:close/>
                  <a:moveTo>
                    <a:pt x="486" y="736"/>
                  </a:moveTo>
                  <a:lnTo>
                    <a:pt x="486" y="736"/>
                  </a:lnTo>
                  <a:cubicBezTo>
                    <a:pt x="469" y="941"/>
                    <a:pt x="312" y="1057"/>
                    <a:pt x="185" y="1225"/>
                  </a:cubicBezTo>
                  <a:cubicBezTo>
                    <a:pt x="175" y="968"/>
                    <a:pt x="394" y="893"/>
                    <a:pt x="486" y="736"/>
                  </a:cubicBezTo>
                  <a:close/>
                  <a:moveTo>
                    <a:pt x="418" y="1146"/>
                  </a:moveTo>
                  <a:lnTo>
                    <a:pt x="418" y="1146"/>
                  </a:lnTo>
                  <a:cubicBezTo>
                    <a:pt x="465" y="1354"/>
                    <a:pt x="281" y="1440"/>
                    <a:pt x="185" y="1597"/>
                  </a:cubicBezTo>
                  <a:cubicBezTo>
                    <a:pt x="127" y="1354"/>
                    <a:pt x="339" y="1286"/>
                    <a:pt x="418" y="1146"/>
                  </a:cubicBezTo>
                  <a:close/>
                  <a:moveTo>
                    <a:pt x="407" y="1522"/>
                  </a:moveTo>
                  <a:lnTo>
                    <a:pt x="407" y="1522"/>
                  </a:lnTo>
                  <a:cubicBezTo>
                    <a:pt x="459" y="1747"/>
                    <a:pt x="298" y="1857"/>
                    <a:pt x="195" y="1997"/>
                  </a:cubicBezTo>
                  <a:cubicBezTo>
                    <a:pt x="103" y="1761"/>
                    <a:pt x="305" y="1676"/>
                    <a:pt x="407" y="1522"/>
                  </a:cubicBezTo>
                  <a:close/>
                  <a:moveTo>
                    <a:pt x="400" y="1949"/>
                  </a:moveTo>
                  <a:lnTo>
                    <a:pt x="400" y="1949"/>
                  </a:lnTo>
                  <a:cubicBezTo>
                    <a:pt x="465" y="2157"/>
                    <a:pt x="325" y="2274"/>
                    <a:pt x="206" y="2403"/>
                  </a:cubicBezTo>
                  <a:cubicBezTo>
                    <a:pt x="117" y="2181"/>
                    <a:pt x="277" y="2072"/>
                    <a:pt x="400" y="1949"/>
                  </a:cubicBezTo>
                  <a:close/>
                  <a:moveTo>
                    <a:pt x="394" y="2403"/>
                  </a:moveTo>
                  <a:lnTo>
                    <a:pt x="394" y="2403"/>
                  </a:lnTo>
                  <a:cubicBezTo>
                    <a:pt x="445" y="2598"/>
                    <a:pt x="342" y="2745"/>
                    <a:pt x="219" y="2885"/>
                  </a:cubicBezTo>
                  <a:cubicBezTo>
                    <a:pt x="154" y="2677"/>
                    <a:pt x="209" y="2527"/>
                    <a:pt x="394" y="2403"/>
                  </a:cubicBezTo>
                  <a:close/>
                  <a:moveTo>
                    <a:pt x="380" y="2885"/>
                  </a:moveTo>
                  <a:lnTo>
                    <a:pt x="380" y="2885"/>
                  </a:lnTo>
                  <a:cubicBezTo>
                    <a:pt x="459" y="3077"/>
                    <a:pt x="298" y="3189"/>
                    <a:pt x="223" y="3336"/>
                  </a:cubicBezTo>
                  <a:cubicBezTo>
                    <a:pt x="141" y="3128"/>
                    <a:pt x="264" y="3008"/>
                    <a:pt x="380" y="2885"/>
                  </a:cubicBezTo>
                  <a:close/>
                  <a:moveTo>
                    <a:pt x="383" y="3336"/>
                  </a:moveTo>
                  <a:cubicBezTo>
                    <a:pt x="424" y="3541"/>
                    <a:pt x="411" y="3572"/>
                    <a:pt x="212" y="3811"/>
                  </a:cubicBezTo>
                  <a:cubicBezTo>
                    <a:pt x="168" y="3634"/>
                    <a:pt x="195" y="3555"/>
                    <a:pt x="383" y="3336"/>
                  </a:cubicBezTo>
                  <a:close/>
                  <a:moveTo>
                    <a:pt x="380" y="3794"/>
                  </a:moveTo>
                  <a:lnTo>
                    <a:pt x="380" y="3794"/>
                  </a:lnTo>
                  <a:cubicBezTo>
                    <a:pt x="435" y="3999"/>
                    <a:pt x="281" y="4112"/>
                    <a:pt x="212" y="4273"/>
                  </a:cubicBezTo>
                  <a:cubicBezTo>
                    <a:pt x="141" y="4054"/>
                    <a:pt x="281" y="3941"/>
                    <a:pt x="380" y="3794"/>
                  </a:cubicBezTo>
                  <a:close/>
                  <a:moveTo>
                    <a:pt x="376" y="4221"/>
                  </a:moveTo>
                  <a:lnTo>
                    <a:pt x="376" y="4221"/>
                  </a:lnTo>
                  <a:cubicBezTo>
                    <a:pt x="407" y="4406"/>
                    <a:pt x="271" y="4522"/>
                    <a:pt x="202" y="4686"/>
                  </a:cubicBezTo>
                  <a:cubicBezTo>
                    <a:pt x="124" y="4457"/>
                    <a:pt x="322" y="4368"/>
                    <a:pt x="376" y="4221"/>
                  </a:cubicBezTo>
                  <a:close/>
                  <a:moveTo>
                    <a:pt x="383" y="4611"/>
                  </a:moveTo>
                  <a:lnTo>
                    <a:pt x="383" y="4611"/>
                  </a:lnTo>
                  <a:cubicBezTo>
                    <a:pt x="397" y="4833"/>
                    <a:pt x="414" y="5028"/>
                    <a:pt x="209" y="5165"/>
                  </a:cubicBezTo>
                  <a:cubicBezTo>
                    <a:pt x="195" y="5069"/>
                    <a:pt x="175" y="4956"/>
                    <a:pt x="212" y="4874"/>
                  </a:cubicBezTo>
                  <a:cubicBezTo>
                    <a:pt x="253" y="4789"/>
                    <a:pt x="325" y="4713"/>
                    <a:pt x="383" y="4611"/>
                  </a:cubicBezTo>
                  <a:close/>
                  <a:moveTo>
                    <a:pt x="366" y="5195"/>
                  </a:moveTo>
                  <a:cubicBezTo>
                    <a:pt x="411" y="5380"/>
                    <a:pt x="383" y="5445"/>
                    <a:pt x="189" y="5636"/>
                  </a:cubicBezTo>
                  <a:cubicBezTo>
                    <a:pt x="144" y="5434"/>
                    <a:pt x="168" y="5380"/>
                    <a:pt x="366" y="5195"/>
                  </a:cubicBezTo>
                  <a:close/>
                  <a:moveTo>
                    <a:pt x="376" y="5622"/>
                  </a:moveTo>
                  <a:lnTo>
                    <a:pt x="376" y="5622"/>
                  </a:lnTo>
                  <a:cubicBezTo>
                    <a:pt x="400" y="5814"/>
                    <a:pt x="400" y="5814"/>
                    <a:pt x="206" y="6050"/>
                  </a:cubicBezTo>
                  <a:cubicBezTo>
                    <a:pt x="171" y="5848"/>
                    <a:pt x="206" y="5773"/>
                    <a:pt x="376" y="5622"/>
                  </a:cubicBezTo>
                  <a:close/>
                  <a:moveTo>
                    <a:pt x="407" y="5998"/>
                  </a:moveTo>
                  <a:cubicBezTo>
                    <a:pt x="582" y="6224"/>
                    <a:pt x="349" y="6343"/>
                    <a:pt x="277" y="6511"/>
                  </a:cubicBezTo>
                  <a:cubicBezTo>
                    <a:pt x="154" y="6289"/>
                    <a:pt x="271" y="6138"/>
                    <a:pt x="407" y="5998"/>
                  </a:cubicBezTo>
                  <a:close/>
                  <a:moveTo>
                    <a:pt x="1264" y="179"/>
                  </a:moveTo>
                  <a:cubicBezTo>
                    <a:pt x="1293" y="179"/>
                    <a:pt x="1321" y="180"/>
                    <a:pt x="1350" y="182"/>
                  </a:cubicBezTo>
                  <a:cubicBezTo>
                    <a:pt x="1930" y="218"/>
                    <a:pt x="2510" y="268"/>
                    <a:pt x="3089" y="268"/>
                  </a:cubicBezTo>
                  <a:cubicBezTo>
                    <a:pt x="3125" y="268"/>
                    <a:pt x="3160" y="268"/>
                    <a:pt x="3196" y="268"/>
                  </a:cubicBezTo>
                  <a:cubicBezTo>
                    <a:pt x="3437" y="264"/>
                    <a:pt x="3677" y="263"/>
                    <a:pt x="3917" y="263"/>
                  </a:cubicBezTo>
                  <a:cubicBezTo>
                    <a:pt x="4157" y="263"/>
                    <a:pt x="4397" y="264"/>
                    <a:pt x="4638" y="268"/>
                  </a:cubicBezTo>
                  <a:cubicBezTo>
                    <a:pt x="4662" y="268"/>
                    <a:pt x="4686" y="268"/>
                    <a:pt x="4710" y="268"/>
                  </a:cubicBezTo>
                  <a:cubicBezTo>
                    <a:pt x="5349" y="268"/>
                    <a:pt x="5984" y="225"/>
                    <a:pt x="6616" y="186"/>
                  </a:cubicBezTo>
                  <a:cubicBezTo>
                    <a:pt x="6648" y="184"/>
                    <a:pt x="6678" y="183"/>
                    <a:pt x="6707" y="183"/>
                  </a:cubicBezTo>
                  <a:cubicBezTo>
                    <a:pt x="7106" y="183"/>
                    <a:pt x="7255" y="380"/>
                    <a:pt x="7347" y="753"/>
                  </a:cubicBezTo>
                  <a:cubicBezTo>
                    <a:pt x="7406" y="1002"/>
                    <a:pt x="7416" y="1252"/>
                    <a:pt x="7423" y="1505"/>
                  </a:cubicBezTo>
                  <a:cubicBezTo>
                    <a:pt x="7450" y="2017"/>
                    <a:pt x="7440" y="2533"/>
                    <a:pt x="7447" y="3046"/>
                  </a:cubicBezTo>
                  <a:cubicBezTo>
                    <a:pt x="7457" y="3931"/>
                    <a:pt x="7453" y="4816"/>
                    <a:pt x="7457" y="5701"/>
                  </a:cubicBezTo>
                  <a:cubicBezTo>
                    <a:pt x="7457" y="5841"/>
                    <a:pt x="7436" y="5981"/>
                    <a:pt x="7388" y="6114"/>
                  </a:cubicBezTo>
                  <a:cubicBezTo>
                    <a:pt x="7286" y="6412"/>
                    <a:pt x="7036" y="6528"/>
                    <a:pt x="6753" y="6562"/>
                  </a:cubicBezTo>
                  <a:cubicBezTo>
                    <a:pt x="6206" y="6630"/>
                    <a:pt x="5653" y="6675"/>
                    <a:pt x="5099" y="6682"/>
                  </a:cubicBezTo>
                  <a:cubicBezTo>
                    <a:pt x="5088" y="6682"/>
                    <a:pt x="5077" y="6682"/>
                    <a:pt x="5066" y="6682"/>
                  </a:cubicBezTo>
                  <a:cubicBezTo>
                    <a:pt x="4712" y="6682"/>
                    <a:pt x="4355" y="6633"/>
                    <a:pt x="3999" y="6633"/>
                  </a:cubicBezTo>
                  <a:cubicBezTo>
                    <a:pt x="3977" y="6633"/>
                    <a:pt x="3955" y="6634"/>
                    <a:pt x="3934" y="6634"/>
                  </a:cubicBezTo>
                  <a:cubicBezTo>
                    <a:pt x="3576" y="6642"/>
                    <a:pt x="3220" y="6684"/>
                    <a:pt x="2863" y="6684"/>
                  </a:cubicBezTo>
                  <a:cubicBezTo>
                    <a:pt x="2790" y="6684"/>
                    <a:pt x="2718" y="6682"/>
                    <a:pt x="2645" y="6678"/>
                  </a:cubicBezTo>
                  <a:cubicBezTo>
                    <a:pt x="2150" y="6648"/>
                    <a:pt x="1648" y="6634"/>
                    <a:pt x="1162" y="6545"/>
                  </a:cubicBezTo>
                  <a:cubicBezTo>
                    <a:pt x="913" y="6497"/>
                    <a:pt x="701" y="6374"/>
                    <a:pt x="612" y="6118"/>
                  </a:cubicBezTo>
                  <a:cubicBezTo>
                    <a:pt x="561" y="5968"/>
                    <a:pt x="551" y="5814"/>
                    <a:pt x="544" y="5657"/>
                  </a:cubicBezTo>
                  <a:cubicBezTo>
                    <a:pt x="534" y="5472"/>
                    <a:pt x="544" y="5284"/>
                    <a:pt x="544" y="5103"/>
                  </a:cubicBezTo>
                  <a:cubicBezTo>
                    <a:pt x="544" y="5038"/>
                    <a:pt x="534" y="4970"/>
                    <a:pt x="588" y="4918"/>
                  </a:cubicBezTo>
                  <a:cubicBezTo>
                    <a:pt x="602" y="4908"/>
                    <a:pt x="612" y="4871"/>
                    <a:pt x="605" y="4867"/>
                  </a:cubicBezTo>
                  <a:cubicBezTo>
                    <a:pt x="479" y="4761"/>
                    <a:pt x="547" y="4618"/>
                    <a:pt x="547" y="4498"/>
                  </a:cubicBezTo>
                  <a:cubicBezTo>
                    <a:pt x="547" y="3863"/>
                    <a:pt x="554" y="3241"/>
                    <a:pt x="561" y="2612"/>
                  </a:cubicBezTo>
                  <a:cubicBezTo>
                    <a:pt x="564" y="2082"/>
                    <a:pt x="561" y="1553"/>
                    <a:pt x="612" y="1023"/>
                  </a:cubicBezTo>
                  <a:cubicBezTo>
                    <a:pt x="633" y="821"/>
                    <a:pt x="670" y="620"/>
                    <a:pt x="773" y="442"/>
                  </a:cubicBezTo>
                  <a:cubicBezTo>
                    <a:pt x="887" y="238"/>
                    <a:pt x="1064" y="179"/>
                    <a:pt x="1264" y="179"/>
                  </a:cubicBezTo>
                  <a:close/>
                  <a:moveTo>
                    <a:pt x="547" y="6323"/>
                  </a:moveTo>
                  <a:cubicBezTo>
                    <a:pt x="653" y="6395"/>
                    <a:pt x="653" y="6470"/>
                    <a:pt x="571" y="6562"/>
                  </a:cubicBezTo>
                  <a:cubicBezTo>
                    <a:pt x="506" y="6634"/>
                    <a:pt x="465" y="6730"/>
                    <a:pt x="414" y="6815"/>
                  </a:cubicBezTo>
                  <a:cubicBezTo>
                    <a:pt x="329" y="6743"/>
                    <a:pt x="294" y="6678"/>
                    <a:pt x="373" y="6583"/>
                  </a:cubicBezTo>
                  <a:cubicBezTo>
                    <a:pt x="441" y="6504"/>
                    <a:pt x="493" y="6408"/>
                    <a:pt x="547" y="6323"/>
                  </a:cubicBezTo>
                  <a:close/>
                  <a:moveTo>
                    <a:pt x="766" y="6528"/>
                  </a:moveTo>
                  <a:cubicBezTo>
                    <a:pt x="810" y="6552"/>
                    <a:pt x="858" y="6566"/>
                    <a:pt x="886" y="6596"/>
                  </a:cubicBezTo>
                  <a:cubicBezTo>
                    <a:pt x="903" y="6617"/>
                    <a:pt x="862" y="6648"/>
                    <a:pt x="845" y="6668"/>
                  </a:cubicBezTo>
                  <a:cubicBezTo>
                    <a:pt x="773" y="6753"/>
                    <a:pt x="698" y="6835"/>
                    <a:pt x="623" y="6918"/>
                  </a:cubicBezTo>
                  <a:cubicBezTo>
                    <a:pt x="608" y="6934"/>
                    <a:pt x="596" y="6943"/>
                    <a:pt x="582" y="6943"/>
                  </a:cubicBezTo>
                  <a:cubicBezTo>
                    <a:pt x="573" y="6943"/>
                    <a:pt x="563" y="6939"/>
                    <a:pt x="551" y="6931"/>
                  </a:cubicBezTo>
                  <a:cubicBezTo>
                    <a:pt x="530" y="6918"/>
                    <a:pt x="517" y="6900"/>
                    <a:pt x="534" y="6873"/>
                  </a:cubicBezTo>
                  <a:cubicBezTo>
                    <a:pt x="602" y="6767"/>
                    <a:pt x="657" y="6658"/>
                    <a:pt x="739" y="6559"/>
                  </a:cubicBezTo>
                  <a:cubicBezTo>
                    <a:pt x="749" y="6548"/>
                    <a:pt x="756" y="6535"/>
                    <a:pt x="766" y="6528"/>
                  </a:cubicBezTo>
                  <a:close/>
                  <a:moveTo>
                    <a:pt x="6941" y="6829"/>
                  </a:moveTo>
                  <a:lnTo>
                    <a:pt x="6941" y="6829"/>
                  </a:lnTo>
                  <a:cubicBezTo>
                    <a:pt x="6927" y="6918"/>
                    <a:pt x="6900" y="6965"/>
                    <a:pt x="6790" y="6965"/>
                  </a:cubicBezTo>
                  <a:cubicBezTo>
                    <a:pt x="6852" y="6907"/>
                    <a:pt x="6890" y="6873"/>
                    <a:pt x="6941" y="6829"/>
                  </a:cubicBezTo>
                  <a:close/>
                  <a:moveTo>
                    <a:pt x="6503" y="6743"/>
                  </a:moveTo>
                  <a:cubicBezTo>
                    <a:pt x="6401" y="6849"/>
                    <a:pt x="6305" y="6955"/>
                    <a:pt x="6169" y="7010"/>
                  </a:cubicBezTo>
                  <a:cubicBezTo>
                    <a:pt x="6244" y="6870"/>
                    <a:pt x="6380" y="6815"/>
                    <a:pt x="6503" y="6743"/>
                  </a:cubicBezTo>
                  <a:close/>
                  <a:moveTo>
                    <a:pt x="6859" y="6706"/>
                  </a:moveTo>
                  <a:cubicBezTo>
                    <a:pt x="6715" y="6815"/>
                    <a:pt x="6637" y="7020"/>
                    <a:pt x="6408" y="7023"/>
                  </a:cubicBezTo>
                  <a:cubicBezTo>
                    <a:pt x="6459" y="6979"/>
                    <a:pt x="6500" y="6941"/>
                    <a:pt x="6544" y="6904"/>
                  </a:cubicBezTo>
                  <a:cubicBezTo>
                    <a:pt x="6568" y="6883"/>
                    <a:pt x="6602" y="6856"/>
                    <a:pt x="6609" y="6832"/>
                  </a:cubicBezTo>
                  <a:cubicBezTo>
                    <a:pt x="6626" y="6718"/>
                    <a:pt x="6694" y="6708"/>
                    <a:pt x="6767" y="6708"/>
                  </a:cubicBezTo>
                  <a:cubicBezTo>
                    <a:pt x="6781" y="6708"/>
                    <a:pt x="6796" y="6708"/>
                    <a:pt x="6810" y="6708"/>
                  </a:cubicBezTo>
                  <a:cubicBezTo>
                    <a:pt x="6827" y="6708"/>
                    <a:pt x="6843" y="6708"/>
                    <a:pt x="6859" y="6706"/>
                  </a:cubicBezTo>
                  <a:close/>
                  <a:moveTo>
                    <a:pt x="6204" y="6768"/>
                  </a:moveTo>
                  <a:cubicBezTo>
                    <a:pt x="6217" y="6768"/>
                    <a:pt x="6230" y="6769"/>
                    <a:pt x="6244" y="6771"/>
                  </a:cubicBezTo>
                  <a:cubicBezTo>
                    <a:pt x="6073" y="6815"/>
                    <a:pt x="6022" y="7027"/>
                    <a:pt x="5834" y="7027"/>
                  </a:cubicBezTo>
                  <a:cubicBezTo>
                    <a:pt x="5958" y="6941"/>
                    <a:pt x="6026" y="6768"/>
                    <a:pt x="6204" y="6768"/>
                  </a:cubicBezTo>
                  <a:close/>
                  <a:moveTo>
                    <a:pt x="1094" y="6672"/>
                  </a:moveTo>
                  <a:cubicBezTo>
                    <a:pt x="1127" y="6672"/>
                    <a:pt x="1161" y="6682"/>
                    <a:pt x="1197" y="6702"/>
                  </a:cubicBezTo>
                  <a:cubicBezTo>
                    <a:pt x="1111" y="6801"/>
                    <a:pt x="1015" y="6914"/>
                    <a:pt x="913" y="7010"/>
                  </a:cubicBezTo>
                  <a:cubicBezTo>
                    <a:pt x="900" y="7024"/>
                    <a:pt x="885" y="7029"/>
                    <a:pt x="869" y="7029"/>
                  </a:cubicBezTo>
                  <a:cubicBezTo>
                    <a:pt x="832" y="7029"/>
                    <a:pt x="787" y="7003"/>
                    <a:pt x="732" y="7003"/>
                  </a:cubicBezTo>
                  <a:cubicBezTo>
                    <a:pt x="730" y="7003"/>
                    <a:pt x="727" y="7003"/>
                    <a:pt x="725" y="7003"/>
                  </a:cubicBezTo>
                  <a:cubicBezTo>
                    <a:pt x="800" y="6921"/>
                    <a:pt x="862" y="6870"/>
                    <a:pt x="906" y="6801"/>
                  </a:cubicBezTo>
                  <a:cubicBezTo>
                    <a:pt x="962" y="6717"/>
                    <a:pt x="1024" y="6672"/>
                    <a:pt x="1094" y="6672"/>
                  </a:cubicBezTo>
                  <a:close/>
                  <a:moveTo>
                    <a:pt x="4882" y="6821"/>
                  </a:moveTo>
                  <a:cubicBezTo>
                    <a:pt x="4922" y="6821"/>
                    <a:pt x="4966" y="6827"/>
                    <a:pt x="5014" y="6839"/>
                  </a:cubicBezTo>
                  <a:cubicBezTo>
                    <a:pt x="4857" y="7026"/>
                    <a:pt x="4826" y="7062"/>
                    <a:pt x="4687" y="7062"/>
                  </a:cubicBezTo>
                  <a:cubicBezTo>
                    <a:pt x="4653" y="7062"/>
                    <a:pt x="4612" y="7060"/>
                    <a:pt x="4562" y="7058"/>
                  </a:cubicBezTo>
                  <a:cubicBezTo>
                    <a:pt x="4634" y="6898"/>
                    <a:pt x="4738" y="6821"/>
                    <a:pt x="4882" y="6821"/>
                  </a:cubicBezTo>
                  <a:close/>
                  <a:moveTo>
                    <a:pt x="5454" y="6818"/>
                  </a:moveTo>
                  <a:lnTo>
                    <a:pt x="5454" y="6818"/>
                  </a:lnTo>
                  <a:cubicBezTo>
                    <a:pt x="5359" y="6987"/>
                    <a:pt x="5257" y="7065"/>
                    <a:pt x="5108" y="7065"/>
                  </a:cubicBezTo>
                  <a:cubicBezTo>
                    <a:pt x="5075" y="7065"/>
                    <a:pt x="5041" y="7062"/>
                    <a:pt x="5003" y="7054"/>
                  </a:cubicBezTo>
                  <a:cubicBezTo>
                    <a:pt x="5208" y="6822"/>
                    <a:pt x="5208" y="6822"/>
                    <a:pt x="5454" y="6818"/>
                  </a:cubicBezTo>
                  <a:close/>
                  <a:moveTo>
                    <a:pt x="1425" y="6720"/>
                  </a:moveTo>
                  <a:cubicBezTo>
                    <a:pt x="1469" y="6720"/>
                    <a:pt x="1531" y="6739"/>
                    <a:pt x="1586" y="6747"/>
                  </a:cubicBezTo>
                  <a:cubicBezTo>
                    <a:pt x="1542" y="6798"/>
                    <a:pt x="1508" y="6829"/>
                    <a:pt x="1487" y="6866"/>
                  </a:cubicBezTo>
                  <a:cubicBezTo>
                    <a:pt x="1422" y="7001"/>
                    <a:pt x="1331" y="7067"/>
                    <a:pt x="1209" y="7067"/>
                  </a:cubicBezTo>
                  <a:cubicBezTo>
                    <a:pt x="1163" y="7067"/>
                    <a:pt x="1114" y="7058"/>
                    <a:pt x="1060" y="7041"/>
                  </a:cubicBezTo>
                  <a:cubicBezTo>
                    <a:pt x="1145" y="6921"/>
                    <a:pt x="1268" y="6832"/>
                    <a:pt x="1381" y="6733"/>
                  </a:cubicBezTo>
                  <a:cubicBezTo>
                    <a:pt x="1391" y="6724"/>
                    <a:pt x="1407" y="6720"/>
                    <a:pt x="1425" y="6720"/>
                  </a:cubicBezTo>
                  <a:close/>
                  <a:moveTo>
                    <a:pt x="5796" y="6791"/>
                  </a:moveTo>
                  <a:cubicBezTo>
                    <a:pt x="5823" y="6791"/>
                    <a:pt x="5853" y="6794"/>
                    <a:pt x="5885" y="6801"/>
                  </a:cubicBezTo>
                  <a:cubicBezTo>
                    <a:pt x="5765" y="6870"/>
                    <a:pt x="5711" y="6986"/>
                    <a:pt x="5618" y="7051"/>
                  </a:cubicBezTo>
                  <a:cubicBezTo>
                    <a:pt x="5594" y="7067"/>
                    <a:pt x="5561" y="7073"/>
                    <a:pt x="5525" y="7073"/>
                  </a:cubicBezTo>
                  <a:cubicBezTo>
                    <a:pt x="5486" y="7073"/>
                    <a:pt x="5444" y="7066"/>
                    <a:pt x="5403" y="7061"/>
                  </a:cubicBezTo>
                  <a:cubicBezTo>
                    <a:pt x="5520" y="6953"/>
                    <a:pt x="5605" y="6791"/>
                    <a:pt x="5796" y="6791"/>
                  </a:cubicBezTo>
                  <a:close/>
                  <a:moveTo>
                    <a:pt x="4517" y="6812"/>
                  </a:moveTo>
                  <a:cubicBezTo>
                    <a:pt x="4538" y="6812"/>
                    <a:pt x="4559" y="6814"/>
                    <a:pt x="4580" y="6818"/>
                  </a:cubicBezTo>
                  <a:cubicBezTo>
                    <a:pt x="4471" y="6927"/>
                    <a:pt x="4394" y="7073"/>
                    <a:pt x="4230" y="7073"/>
                  </a:cubicBezTo>
                  <a:cubicBezTo>
                    <a:pt x="4208" y="7073"/>
                    <a:pt x="4185" y="7070"/>
                    <a:pt x="4159" y="7064"/>
                  </a:cubicBezTo>
                  <a:cubicBezTo>
                    <a:pt x="4225" y="6915"/>
                    <a:pt x="4370" y="6812"/>
                    <a:pt x="4517" y="6812"/>
                  </a:cubicBezTo>
                  <a:close/>
                  <a:moveTo>
                    <a:pt x="2844" y="6823"/>
                  </a:moveTo>
                  <a:cubicBezTo>
                    <a:pt x="2869" y="6823"/>
                    <a:pt x="2897" y="6828"/>
                    <a:pt x="2929" y="6839"/>
                  </a:cubicBezTo>
                  <a:cubicBezTo>
                    <a:pt x="2859" y="6980"/>
                    <a:pt x="2725" y="7076"/>
                    <a:pt x="2579" y="7076"/>
                  </a:cubicBezTo>
                  <a:cubicBezTo>
                    <a:pt x="2569" y="7076"/>
                    <a:pt x="2559" y="7076"/>
                    <a:pt x="2550" y="7075"/>
                  </a:cubicBezTo>
                  <a:cubicBezTo>
                    <a:pt x="2660" y="6985"/>
                    <a:pt x="2701" y="6823"/>
                    <a:pt x="2844" y="6823"/>
                  </a:cubicBezTo>
                  <a:close/>
                  <a:moveTo>
                    <a:pt x="1764" y="6748"/>
                  </a:moveTo>
                  <a:cubicBezTo>
                    <a:pt x="1795" y="6748"/>
                    <a:pt x="1831" y="6760"/>
                    <a:pt x="1871" y="6760"/>
                  </a:cubicBezTo>
                  <a:cubicBezTo>
                    <a:pt x="1890" y="6760"/>
                    <a:pt x="1910" y="6758"/>
                    <a:pt x="1931" y="6750"/>
                  </a:cubicBezTo>
                  <a:lnTo>
                    <a:pt x="1931" y="6750"/>
                  </a:lnTo>
                  <a:cubicBezTo>
                    <a:pt x="1825" y="6870"/>
                    <a:pt x="1743" y="6959"/>
                    <a:pt x="1658" y="7051"/>
                  </a:cubicBezTo>
                  <a:cubicBezTo>
                    <a:pt x="1637" y="7074"/>
                    <a:pt x="1613" y="7079"/>
                    <a:pt x="1587" y="7079"/>
                  </a:cubicBezTo>
                  <a:cubicBezTo>
                    <a:pt x="1565" y="7079"/>
                    <a:pt x="1540" y="7075"/>
                    <a:pt x="1513" y="7075"/>
                  </a:cubicBezTo>
                  <a:cubicBezTo>
                    <a:pt x="1500" y="7075"/>
                    <a:pt x="1487" y="7076"/>
                    <a:pt x="1473" y="7078"/>
                  </a:cubicBezTo>
                  <a:cubicBezTo>
                    <a:pt x="1559" y="6965"/>
                    <a:pt x="1627" y="6863"/>
                    <a:pt x="1709" y="6771"/>
                  </a:cubicBezTo>
                  <a:cubicBezTo>
                    <a:pt x="1725" y="6754"/>
                    <a:pt x="1743" y="6748"/>
                    <a:pt x="1764" y="6748"/>
                  </a:cubicBezTo>
                  <a:close/>
                  <a:moveTo>
                    <a:pt x="3249" y="6808"/>
                  </a:moveTo>
                  <a:cubicBezTo>
                    <a:pt x="3283" y="6808"/>
                    <a:pt x="3321" y="6814"/>
                    <a:pt x="3363" y="6829"/>
                  </a:cubicBezTo>
                  <a:cubicBezTo>
                    <a:pt x="3229" y="6911"/>
                    <a:pt x="3152" y="7083"/>
                    <a:pt x="2965" y="7083"/>
                  </a:cubicBezTo>
                  <a:cubicBezTo>
                    <a:pt x="2942" y="7083"/>
                    <a:pt x="2918" y="7080"/>
                    <a:pt x="2891" y="7075"/>
                  </a:cubicBezTo>
                  <a:cubicBezTo>
                    <a:pt x="3005" y="6961"/>
                    <a:pt x="3083" y="6808"/>
                    <a:pt x="3249" y="6808"/>
                  </a:cubicBezTo>
                  <a:close/>
                  <a:moveTo>
                    <a:pt x="2114" y="6785"/>
                  </a:moveTo>
                  <a:cubicBezTo>
                    <a:pt x="2148" y="6785"/>
                    <a:pt x="2194" y="6794"/>
                    <a:pt x="2229" y="6794"/>
                  </a:cubicBezTo>
                  <a:cubicBezTo>
                    <a:pt x="2235" y="6801"/>
                    <a:pt x="2239" y="6815"/>
                    <a:pt x="2242" y="6822"/>
                  </a:cubicBezTo>
                  <a:cubicBezTo>
                    <a:pt x="2133" y="6904"/>
                    <a:pt x="2083" y="7086"/>
                    <a:pt x="1910" y="7086"/>
                  </a:cubicBezTo>
                  <a:cubicBezTo>
                    <a:pt x="1883" y="7086"/>
                    <a:pt x="1853" y="7082"/>
                    <a:pt x="1819" y="7071"/>
                  </a:cubicBezTo>
                  <a:cubicBezTo>
                    <a:pt x="1883" y="6959"/>
                    <a:pt x="1996" y="6890"/>
                    <a:pt x="2071" y="6798"/>
                  </a:cubicBezTo>
                  <a:cubicBezTo>
                    <a:pt x="2079" y="6788"/>
                    <a:pt x="2094" y="6785"/>
                    <a:pt x="2114" y="6785"/>
                  </a:cubicBezTo>
                  <a:close/>
                  <a:moveTo>
                    <a:pt x="2448" y="6810"/>
                  </a:moveTo>
                  <a:cubicBezTo>
                    <a:pt x="2487" y="6810"/>
                    <a:pt x="2528" y="6829"/>
                    <a:pt x="2569" y="6829"/>
                  </a:cubicBezTo>
                  <a:cubicBezTo>
                    <a:pt x="2573" y="6829"/>
                    <a:pt x="2577" y="6829"/>
                    <a:pt x="2581" y="6829"/>
                  </a:cubicBezTo>
                  <a:lnTo>
                    <a:pt x="2581" y="6829"/>
                  </a:lnTo>
                  <a:cubicBezTo>
                    <a:pt x="2496" y="6930"/>
                    <a:pt x="2449" y="7087"/>
                    <a:pt x="2289" y="7087"/>
                  </a:cubicBezTo>
                  <a:cubicBezTo>
                    <a:pt x="2261" y="7087"/>
                    <a:pt x="2230" y="7082"/>
                    <a:pt x="2194" y="7071"/>
                  </a:cubicBezTo>
                  <a:cubicBezTo>
                    <a:pt x="2259" y="6989"/>
                    <a:pt x="2321" y="6914"/>
                    <a:pt x="2382" y="6839"/>
                  </a:cubicBezTo>
                  <a:cubicBezTo>
                    <a:pt x="2403" y="6817"/>
                    <a:pt x="2425" y="6810"/>
                    <a:pt x="2448" y="6810"/>
                  </a:cubicBezTo>
                  <a:close/>
                  <a:moveTo>
                    <a:pt x="3614" y="6783"/>
                  </a:moveTo>
                  <a:cubicBezTo>
                    <a:pt x="3648" y="6783"/>
                    <a:pt x="3687" y="6786"/>
                    <a:pt x="3725" y="6786"/>
                  </a:cubicBezTo>
                  <a:cubicBezTo>
                    <a:pt x="3739" y="6786"/>
                    <a:pt x="3753" y="6785"/>
                    <a:pt x="3766" y="6784"/>
                  </a:cubicBezTo>
                  <a:lnTo>
                    <a:pt x="3766" y="6784"/>
                  </a:lnTo>
                  <a:cubicBezTo>
                    <a:pt x="3681" y="6890"/>
                    <a:pt x="3613" y="6976"/>
                    <a:pt x="3537" y="7058"/>
                  </a:cubicBezTo>
                  <a:cubicBezTo>
                    <a:pt x="3505" y="7091"/>
                    <a:pt x="3470" y="7101"/>
                    <a:pt x="3433" y="7101"/>
                  </a:cubicBezTo>
                  <a:cubicBezTo>
                    <a:pt x="3385" y="7101"/>
                    <a:pt x="3333" y="7084"/>
                    <a:pt x="3280" y="7084"/>
                  </a:cubicBezTo>
                  <a:cubicBezTo>
                    <a:pt x="3275" y="7084"/>
                    <a:pt x="3269" y="7085"/>
                    <a:pt x="3264" y="7085"/>
                  </a:cubicBezTo>
                  <a:cubicBezTo>
                    <a:pt x="3349" y="6976"/>
                    <a:pt x="3459" y="6918"/>
                    <a:pt x="3527" y="6805"/>
                  </a:cubicBezTo>
                  <a:cubicBezTo>
                    <a:pt x="3540" y="6787"/>
                    <a:pt x="3573" y="6783"/>
                    <a:pt x="3614" y="6783"/>
                  </a:cubicBezTo>
                  <a:close/>
                  <a:moveTo>
                    <a:pt x="3936" y="6784"/>
                  </a:moveTo>
                  <a:cubicBezTo>
                    <a:pt x="3941" y="6784"/>
                    <a:pt x="3946" y="6784"/>
                    <a:pt x="3951" y="6784"/>
                  </a:cubicBezTo>
                  <a:lnTo>
                    <a:pt x="4238" y="6784"/>
                  </a:lnTo>
                  <a:cubicBezTo>
                    <a:pt x="4097" y="6926"/>
                    <a:pt x="4000" y="7111"/>
                    <a:pt x="3808" y="7111"/>
                  </a:cubicBezTo>
                  <a:cubicBezTo>
                    <a:pt x="3768" y="7111"/>
                    <a:pt x="3724" y="7103"/>
                    <a:pt x="3674" y="7085"/>
                  </a:cubicBezTo>
                  <a:cubicBezTo>
                    <a:pt x="3732" y="6986"/>
                    <a:pt x="3841" y="6918"/>
                    <a:pt x="3893" y="6805"/>
                  </a:cubicBezTo>
                  <a:cubicBezTo>
                    <a:pt x="3901" y="6786"/>
                    <a:pt x="3919" y="6784"/>
                    <a:pt x="3936" y="6784"/>
                  </a:cubicBezTo>
                  <a:close/>
                  <a:moveTo>
                    <a:pt x="6700" y="1"/>
                  </a:moveTo>
                  <a:cubicBezTo>
                    <a:pt x="6634" y="1"/>
                    <a:pt x="6567" y="6"/>
                    <a:pt x="6500" y="12"/>
                  </a:cubicBezTo>
                  <a:cubicBezTo>
                    <a:pt x="6035" y="46"/>
                    <a:pt x="5571" y="80"/>
                    <a:pt x="5099" y="87"/>
                  </a:cubicBezTo>
                  <a:cubicBezTo>
                    <a:pt x="4942" y="90"/>
                    <a:pt x="4786" y="91"/>
                    <a:pt x="4628" y="91"/>
                  </a:cubicBezTo>
                  <a:cubicBezTo>
                    <a:pt x="4295" y="91"/>
                    <a:pt x="3960" y="86"/>
                    <a:pt x="3626" y="86"/>
                  </a:cubicBezTo>
                  <a:cubicBezTo>
                    <a:pt x="3561" y="86"/>
                    <a:pt x="3496" y="86"/>
                    <a:pt x="3431" y="87"/>
                  </a:cubicBezTo>
                  <a:cubicBezTo>
                    <a:pt x="3380" y="87"/>
                    <a:pt x="3328" y="87"/>
                    <a:pt x="3276" y="87"/>
                  </a:cubicBezTo>
                  <a:cubicBezTo>
                    <a:pt x="2908" y="87"/>
                    <a:pt x="2542" y="76"/>
                    <a:pt x="2174" y="53"/>
                  </a:cubicBezTo>
                  <a:cubicBezTo>
                    <a:pt x="1866" y="32"/>
                    <a:pt x="1559" y="5"/>
                    <a:pt x="1251" y="5"/>
                  </a:cubicBezTo>
                  <a:cubicBezTo>
                    <a:pt x="971" y="5"/>
                    <a:pt x="752" y="148"/>
                    <a:pt x="616" y="394"/>
                  </a:cubicBezTo>
                  <a:cubicBezTo>
                    <a:pt x="588" y="442"/>
                    <a:pt x="564" y="466"/>
                    <a:pt x="503" y="476"/>
                  </a:cubicBezTo>
                  <a:cubicBezTo>
                    <a:pt x="165" y="517"/>
                    <a:pt x="55" y="647"/>
                    <a:pt x="31" y="989"/>
                  </a:cubicBezTo>
                  <a:cubicBezTo>
                    <a:pt x="25" y="1061"/>
                    <a:pt x="18" y="1139"/>
                    <a:pt x="18" y="1211"/>
                  </a:cubicBezTo>
                  <a:cubicBezTo>
                    <a:pt x="1" y="1672"/>
                    <a:pt x="31" y="2130"/>
                    <a:pt x="35" y="2591"/>
                  </a:cubicBezTo>
                  <a:cubicBezTo>
                    <a:pt x="38" y="3336"/>
                    <a:pt x="35" y="4085"/>
                    <a:pt x="35" y="4833"/>
                  </a:cubicBezTo>
                  <a:cubicBezTo>
                    <a:pt x="35" y="4901"/>
                    <a:pt x="42" y="4966"/>
                    <a:pt x="38" y="5035"/>
                  </a:cubicBezTo>
                  <a:cubicBezTo>
                    <a:pt x="21" y="5503"/>
                    <a:pt x="25" y="5974"/>
                    <a:pt x="100" y="6443"/>
                  </a:cubicBezTo>
                  <a:cubicBezTo>
                    <a:pt x="158" y="6832"/>
                    <a:pt x="390" y="7071"/>
                    <a:pt x="708" y="7136"/>
                  </a:cubicBezTo>
                  <a:cubicBezTo>
                    <a:pt x="1057" y="7208"/>
                    <a:pt x="1408" y="7215"/>
                    <a:pt x="1760" y="7222"/>
                  </a:cubicBezTo>
                  <a:cubicBezTo>
                    <a:pt x="1974" y="7229"/>
                    <a:pt x="2189" y="7230"/>
                    <a:pt x="2403" y="7230"/>
                  </a:cubicBezTo>
                  <a:cubicBezTo>
                    <a:pt x="2528" y="7230"/>
                    <a:pt x="2653" y="7230"/>
                    <a:pt x="2778" y="7230"/>
                  </a:cubicBezTo>
                  <a:cubicBezTo>
                    <a:pt x="3051" y="7230"/>
                    <a:pt x="3324" y="7232"/>
                    <a:pt x="3595" y="7246"/>
                  </a:cubicBezTo>
                  <a:cubicBezTo>
                    <a:pt x="3635" y="7248"/>
                    <a:pt x="3675" y="7249"/>
                    <a:pt x="3714" y="7249"/>
                  </a:cubicBezTo>
                  <a:cubicBezTo>
                    <a:pt x="3973" y="7249"/>
                    <a:pt x="4232" y="7208"/>
                    <a:pt x="4492" y="7208"/>
                  </a:cubicBezTo>
                  <a:cubicBezTo>
                    <a:pt x="4500" y="7208"/>
                    <a:pt x="4509" y="7208"/>
                    <a:pt x="4518" y="7208"/>
                  </a:cubicBezTo>
                  <a:cubicBezTo>
                    <a:pt x="4747" y="7210"/>
                    <a:pt x="4976" y="7216"/>
                    <a:pt x="5206" y="7216"/>
                  </a:cubicBezTo>
                  <a:cubicBezTo>
                    <a:pt x="5419" y="7216"/>
                    <a:pt x="5632" y="7211"/>
                    <a:pt x="5844" y="7191"/>
                  </a:cubicBezTo>
                  <a:cubicBezTo>
                    <a:pt x="5935" y="7182"/>
                    <a:pt x="6023" y="7165"/>
                    <a:pt x="6112" y="7165"/>
                  </a:cubicBezTo>
                  <a:cubicBezTo>
                    <a:pt x="6157" y="7165"/>
                    <a:pt x="6202" y="7169"/>
                    <a:pt x="6247" y="7181"/>
                  </a:cubicBezTo>
                  <a:cubicBezTo>
                    <a:pt x="6268" y="7187"/>
                    <a:pt x="6292" y="7189"/>
                    <a:pt x="6315" y="7189"/>
                  </a:cubicBezTo>
                  <a:cubicBezTo>
                    <a:pt x="6346" y="7189"/>
                    <a:pt x="6376" y="7185"/>
                    <a:pt x="6401" y="7177"/>
                  </a:cubicBezTo>
                  <a:cubicBezTo>
                    <a:pt x="6534" y="7143"/>
                    <a:pt x="6671" y="7126"/>
                    <a:pt x="6808" y="7112"/>
                  </a:cubicBezTo>
                  <a:cubicBezTo>
                    <a:pt x="6941" y="7105"/>
                    <a:pt x="7026" y="7034"/>
                    <a:pt x="7074" y="6907"/>
                  </a:cubicBezTo>
                  <a:cubicBezTo>
                    <a:pt x="7101" y="6832"/>
                    <a:pt x="7112" y="6750"/>
                    <a:pt x="7108" y="6668"/>
                  </a:cubicBezTo>
                  <a:cubicBezTo>
                    <a:pt x="7101" y="6610"/>
                    <a:pt x="7125" y="6583"/>
                    <a:pt x="7177" y="6559"/>
                  </a:cubicBezTo>
                  <a:cubicBezTo>
                    <a:pt x="7334" y="6477"/>
                    <a:pt x="7440" y="6354"/>
                    <a:pt x="7518" y="6190"/>
                  </a:cubicBezTo>
                  <a:cubicBezTo>
                    <a:pt x="7597" y="6026"/>
                    <a:pt x="7621" y="5848"/>
                    <a:pt x="7621" y="5670"/>
                  </a:cubicBezTo>
                  <a:cubicBezTo>
                    <a:pt x="7624" y="4939"/>
                    <a:pt x="7621" y="4208"/>
                    <a:pt x="7621" y="3480"/>
                  </a:cubicBezTo>
                  <a:lnTo>
                    <a:pt x="7597" y="3480"/>
                  </a:lnTo>
                  <a:cubicBezTo>
                    <a:pt x="7597" y="2960"/>
                    <a:pt x="7607" y="2444"/>
                    <a:pt x="7593" y="1932"/>
                  </a:cubicBezTo>
                  <a:cubicBezTo>
                    <a:pt x="7587" y="1549"/>
                    <a:pt x="7593" y="1160"/>
                    <a:pt x="7511" y="780"/>
                  </a:cubicBezTo>
                  <a:cubicBezTo>
                    <a:pt x="7450" y="476"/>
                    <a:pt x="7341" y="203"/>
                    <a:pt x="7023" y="63"/>
                  </a:cubicBezTo>
                  <a:cubicBezTo>
                    <a:pt x="6914" y="14"/>
                    <a:pt x="6807" y="1"/>
                    <a:pt x="6700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317;p5"/>
            <p:cNvGrpSpPr/>
            <p:nvPr/>
          </p:nvGrpSpPr>
          <p:grpSpPr>
            <a:xfrm>
              <a:off x="174664" y="3198525"/>
              <a:ext cx="450802" cy="459129"/>
              <a:chOff x="174651" y="3865675"/>
              <a:chExt cx="450802" cy="459129"/>
            </a:xfrm>
          </p:grpSpPr>
          <p:sp>
            <p:nvSpPr>
              <p:cNvPr id="318" name="Google Shape;318;p5"/>
              <p:cNvSpPr/>
              <p:nvPr/>
            </p:nvSpPr>
            <p:spPr>
              <a:xfrm rot="2111771">
                <a:off x="245458" y="3923357"/>
                <a:ext cx="309188" cy="343766"/>
              </a:xfrm>
              <a:custGeom>
                <a:avLst/>
                <a:gdLst/>
                <a:ahLst/>
                <a:cxnLst/>
                <a:rect l="l" t="t" r="r" b="b"/>
                <a:pathLst>
                  <a:path w="4453" h="4951" extrusionOk="0">
                    <a:moveTo>
                      <a:pt x="2174" y="1521"/>
                    </a:moveTo>
                    <a:cubicBezTo>
                      <a:pt x="2276" y="1743"/>
                      <a:pt x="2328" y="1948"/>
                      <a:pt x="2290" y="2170"/>
                    </a:cubicBezTo>
                    <a:cubicBezTo>
                      <a:pt x="2276" y="2232"/>
                      <a:pt x="2259" y="2311"/>
                      <a:pt x="2174" y="2311"/>
                    </a:cubicBezTo>
                    <a:cubicBezTo>
                      <a:pt x="2085" y="2311"/>
                      <a:pt x="2071" y="2239"/>
                      <a:pt x="2061" y="2174"/>
                    </a:cubicBezTo>
                    <a:cubicBezTo>
                      <a:pt x="2003" y="1945"/>
                      <a:pt x="2082" y="1743"/>
                      <a:pt x="2174" y="1521"/>
                    </a:cubicBezTo>
                    <a:close/>
                    <a:moveTo>
                      <a:pt x="2489" y="1194"/>
                    </a:moveTo>
                    <a:cubicBezTo>
                      <a:pt x="2549" y="1194"/>
                      <a:pt x="2610" y="1216"/>
                      <a:pt x="2659" y="1262"/>
                    </a:cubicBezTo>
                    <a:cubicBezTo>
                      <a:pt x="2785" y="1381"/>
                      <a:pt x="2823" y="1538"/>
                      <a:pt x="2850" y="1699"/>
                    </a:cubicBezTo>
                    <a:cubicBezTo>
                      <a:pt x="2871" y="1842"/>
                      <a:pt x="2885" y="1983"/>
                      <a:pt x="2881" y="2092"/>
                    </a:cubicBezTo>
                    <a:cubicBezTo>
                      <a:pt x="2885" y="2622"/>
                      <a:pt x="2731" y="3083"/>
                      <a:pt x="2533" y="3537"/>
                    </a:cubicBezTo>
                    <a:cubicBezTo>
                      <a:pt x="2515" y="3578"/>
                      <a:pt x="2522" y="3654"/>
                      <a:pt x="2464" y="3660"/>
                    </a:cubicBezTo>
                    <a:cubicBezTo>
                      <a:pt x="2390" y="3673"/>
                      <a:pt x="2314" y="3682"/>
                      <a:pt x="2239" y="3682"/>
                    </a:cubicBezTo>
                    <a:cubicBezTo>
                      <a:pt x="2210" y="3682"/>
                      <a:pt x="2181" y="3680"/>
                      <a:pt x="2153" y="3677"/>
                    </a:cubicBezTo>
                    <a:cubicBezTo>
                      <a:pt x="2123" y="3674"/>
                      <a:pt x="2099" y="3609"/>
                      <a:pt x="2071" y="3568"/>
                    </a:cubicBezTo>
                    <a:cubicBezTo>
                      <a:pt x="1798" y="3079"/>
                      <a:pt x="1586" y="2570"/>
                      <a:pt x="1586" y="2000"/>
                    </a:cubicBezTo>
                    <a:cubicBezTo>
                      <a:pt x="1586" y="1819"/>
                      <a:pt x="1627" y="1641"/>
                      <a:pt x="1712" y="1473"/>
                    </a:cubicBezTo>
                    <a:cubicBezTo>
                      <a:pt x="1754" y="1398"/>
                      <a:pt x="1817" y="1357"/>
                      <a:pt x="1887" y="1357"/>
                    </a:cubicBezTo>
                    <a:cubicBezTo>
                      <a:pt x="1928" y="1357"/>
                      <a:pt x="1971" y="1371"/>
                      <a:pt x="2013" y="1398"/>
                    </a:cubicBezTo>
                    <a:cubicBezTo>
                      <a:pt x="2071" y="1439"/>
                      <a:pt x="2034" y="1473"/>
                      <a:pt x="2020" y="1497"/>
                    </a:cubicBezTo>
                    <a:cubicBezTo>
                      <a:pt x="1952" y="1658"/>
                      <a:pt x="1900" y="1819"/>
                      <a:pt x="1894" y="1989"/>
                    </a:cubicBezTo>
                    <a:cubicBezTo>
                      <a:pt x="1890" y="2102"/>
                      <a:pt x="1894" y="2212"/>
                      <a:pt x="1941" y="2314"/>
                    </a:cubicBezTo>
                    <a:cubicBezTo>
                      <a:pt x="1982" y="2413"/>
                      <a:pt x="2061" y="2471"/>
                      <a:pt x="2157" y="2478"/>
                    </a:cubicBezTo>
                    <a:cubicBezTo>
                      <a:pt x="2163" y="2478"/>
                      <a:pt x="2169" y="2479"/>
                      <a:pt x="2175" y="2479"/>
                    </a:cubicBezTo>
                    <a:cubicBezTo>
                      <a:pt x="2279" y="2479"/>
                      <a:pt x="2361" y="2424"/>
                      <a:pt x="2406" y="2324"/>
                    </a:cubicBezTo>
                    <a:cubicBezTo>
                      <a:pt x="2495" y="2133"/>
                      <a:pt x="2464" y="1931"/>
                      <a:pt x="2420" y="1733"/>
                    </a:cubicBezTo>
                    <a:cubicBezTo>
                      <a:pt x="2389" y="1614"/>
                      <a:pt x="2358" y="1494"/>
                      <a:pt x="2269" y="1405"/>
                    </a:cubicBezTo>
                    <a:cubicBezTo>
                      <a:pt x="2242" y="1381"/>
                      <a:pt x="2252" y="1354"/>
                      <a:pt x="2269" y="1323"/>
                    </a:cubicBezTo>
                    <a:cubicBezTo>
                      <a:pt x="2314" y="1240"/>
                      <a:pt x="2401" y="1194"/>
                      <a:pt x="2489" y="1194"/>
                    </a:cubicBezTo>
                    <a:close/>
                    <a:moveTo>
                      <a:pt x="2093" y="151"/>
                    </a:moveTo>
                    <a:cubicBezTo>
                      <a:pt x="2722" y="151"/>
                      <a:pt x="3378" y="404"/>
                      <a:pt x="3793" y="934"/>
                    </a:cubicBezTo>
                    <a:cubicBezTo>
                      <a:pt x="4145" y="1388"/>
                      <a:pt x="4275" y="1914"/>
                      <a:pt x="4012" y="2468"/>
                    </a:cubicBezTo>
                    <a:cubicBezTo>
                      <a:pt x="3930" y="2635"/>
                      <a:pt x="3780" y="2741"/>
                      <a:pt x="3664" y="2885"/>
                    </a:cubicBezTo>
                    <a:cubicBezTo>
                      <a:pt x="3588" y="2977"/>
                      <a:pt x="3489" y="3056"/>
                      <a:pt x="3387" y="3117"/>
                    </a:cubicBezTo>
                    <a:cubicBezTo>
                      <a:pt x="3298" y="3179"/>
                      <a:pt x="3254" y="3250"/>
                      <a:pt x="3260" y="3356"/>
                    </a:cubicBezTo>
                    <a:cubicBezTo>
                      <a:pt x="3264" y="3455"/>
                      <a:pt x="3254" y="3548"/>
                      <a:pt x="3260" y="3647"/>
                    </a:cubicBezTo>
                    <a:cubicBezTo>
                      <a:pt x="3260" y="3700"/>
                      <a:pt x="3248" y="3720"/>
                      <a:pt x="3204" y="3720"/>
                    </a:cubicBezTo>
                    <a:cubicBezTo>
                      <a:pt x="3198" y="3720"/>
                      <a:pt x="3190" y="3719"/>
                      <a:pt x="3182" y="3718"/>
                    </a:cubicBezTo>
                    <a:cubicBezTo>
                      <a:pt x="3011" y="3708"/>
                      <a:pt x="2840" y="3695"/>
                      <a:pt x="2662" y="3681"/>
                    </a:cubicBezTo>
                    <a:cubicBezTo>
                      <a:pt x="2758" y="3455"/>
                      <a:pt x="2844" y="3233"/>
                      <a:pt x="2912" y="3001"/>
                    </a:cubicBezTo>
                    <a:cubicBezTo>
                      <a:pt x="3059" y="2522"/>
                      <a:pt x="3096" y="2041"/>
                      <a:pt x="2990" y="1555"/>
                    </a:cubicBezTo>
                    <a:cubicBezTo>
                      <a:pt x="2963" y="1439"/>
                      <a:pt x="2919" y="1326"/>
                      <a:pt x="2844" y="1234"/>
                    </a:cubicBezTo>
                    <a:cubicBezTo>
                      <a:pt x="2749" y="1112"/>
                      <a:pt x="2627" y="1049"/>
                      <a:pt x="2503" y="1049"/>
                    </a:cubicBezTo>
                    <a:cubicBezTo>
                      <a:pt x="2385" y="1049"/>
                      <a:pt x="2267" y="1106"/>
                      <a:pt x="2170" y="1221"/>
                    </a:cubicBezTo>
                    <a:cubicBezTo>
                      <a:pt x="2149" y="1244"/>
                      <a:pt x="2138" y="1273"/>
                      <a:pt x="2107" y="1273"/>
                    </a:cubicBezTo>
                    <a:cubicBezTo>
                      <a:pt x="2098" y="1273"/>
                      <a:pt x="2088" y="1270"/>
                      <a:pt x="2075" y="1265"/>
                    </a:cubicBezTo>
                    <a:cubicBezTo>
                      <a:pt x="1994" y="1233"/>
                      <a:pt x="1926" y="1218"/>
                      <a:pt x="1866" y="1218"/>
                    </a:cubicBezTo>
                    <a:cubicBezTo>
                      <a:pt x="1685" y="1218"/>
                      <a:pt x="1590" y="1359"/>
                      <a:pt x="1518" y="1593"/>
                    </a:cubicBezTo>
                    <a:cubicBezTo>
                      <a:pt x="1402" y="1959"/>
                      <a:pt x="1419" y="2328"/>
                      <a:pt x="1542" y="2693"/>
                    </a:cubicBezTo>
                    <a:cubicBezTo>
                      <a:pt x="1658" y="3035"/>
                      <a:pt x="1764" y="3384"/>
                      <a:pt x="1979" y="3708"/>
                    </a:cubicBezTo>
                    <a:lnTo>
                      <a:pt x="1316" y="3708"/>
                    </a:lnTo>
                    <a:cubicBezTo>
                      <a:pt x="1261" y="3708"/>
                      <a:pt x="1248" y="3691"/>
                      <a:pt x="1244" y="3640"/>
                    </a:cubicBezTo>
                    <a:cubicBezTo>
                      <a:pt x="1231" y="3459"/>
                      <a:pt x="1210" y="3284"/>
                      <a:pt x="1166" y="3110"/>
                    </a:cubicBezTo>
                    <a:cubicBezTo>
                      <a:pt x="1149" y="3042"/>
                      <a:pt x="1114" y="2997"/>
                      <a:pt x="1046" y="2977"/>
                    </a:cubicBezTo>
                    <a:cubicBezTo>
                      <a:pt x="510" y="2806"/>
                      <a:pt x="270" y="2417"/>
                      <a:pt x="195" y="1870"/>
                    </a:cubicBezTo>
                    <a:cubicBezTo>
                      <a:pt x="134" y="1361"/>
                      <a:pt x="390" y="1029"/>
                      <a:pt x="701" y="694"/>
                    </a:cubicBezTo>
                    <a:cubicBezTo>
                      <a:pt x="1032" y="338"/>
                      <a:pt x="1553" y="151"/>
                      <a:pt x="2093" y="151"/>
                    </a:cubicBezTo>
                    <a:close/>
                    <a:moveTo>
                      <a:pt x="2369" y="3827"/>
                    </a:moveTo>
                    <a:cubicBezTo>
                      <a:pt x="2665" y="3827"/>
                      <a:pt x="2959" y="3870"/>
                      <a:pt x="3255" y="3870"/>
                    </a:cubicBezTo>
                    <a:cubicBezTo>
                      <a:pt x="3278" y="3870"/>
                      <a:pt x="3302" y="3869"/>
                      <a:pt x="3325" y="3869"/>
                    </a:cubicBezTo>
                    <a:cubicBezTo>
                      <a:pt x="3370" y="3869"/>
                      <a:pt x="3394" y="3882"/>
                      <a:pt x="3387" y="3930"/>
                    </a:cubicBezTo>
                    <a:cubicBezTo>
                      <a:pt x="3387" y="3988"/>
                      <a:pt x="3394" y="4050"/>
                      <a:pt x="3383" y="4108"/>
                    </a:cubicBezTo>
                    <a:cubicBezTo>
                      <a:pt x="3363" y="4286"/>
                      <a:pt x="3363" y="4293"/>
                      <a:pt x="3182" y="4293"/>
                    </a:cubicBezTo>
                    <a:cubicBezTo>
                      <a:pt x="2830" y="4293"/>
                      <a:pt x="2471" y="4279"/>
                      <a:pt x="2116" y="4275"/>
                    </a:cubicBezTo>
                    <a:cubicBezTo>
                      <a:pt x="1876" y="4275"/>
                      <a:pt x="1634" y="4286"/>
                      <a:pt x="1395" y="4286"/>
                    </a:cubicBezTo>
                    <a:cubicBezTo>
                      <a:pt x="1190" y="4286"/>
                      <a:pt x="1183" y="4275"/>
                      <a:pt x="1149" y="4067"/>
                    </a:cubicBezTo>
                    <a:cubicBezTo>
                      <a:pt x="1138" y="3999"/>
                      <a:pt x="1132" y="3927"/>
                      <a:pt x="1121" y="3848"/>
                    </a:cubicBezTo>
                    <a:lnTo>
                      <a:pt x="1121" y="3848"/>
                    </a:lnTo>
                    <a:cubicBezTo>
                      <a:pt x="1297" y="3856"/>
                      <a:pt x="1471" y="3863"/>
                      <a:pt x="1644" y="3863"/>
                    </a:cubicBezTo>
                    <a:cubicBezTo>
                      <a:pt x="1795" y="3863"/>
                      <a:pt x="1946" y="3857"/>
                      <a:pt x="2095" y="3841"/>
                    </a:cubicBezTo>
                    <a:cubicBezTo>
                      <a:pt x="2187" y="3831"/>
                      <a:pt x="2278" y="3827"/>
                      <a:pt x="2369" y="3827"/>
                    </a:cubicBezTo>
                    <a:close/>
                    <a:moveTo>
                      <a:pt x="2170" y="4442"/>
                    </a:moveTo>
                    <a:cubicBezTo>
                      <a:pt x="2440" y="4442"/>
                      <a:pt x="2709" y="4446"/>
                      <a:pt x="2977" y="4463"/>
                    </a:cubicBezTo>
                    <a:cubicBezTo>
                      <a:pt x="2990" y="4463"/>
                      <a:pt x="3005" y="4463"/>
                      <a:pt x="3019" y="4463"/>
                    </a:cubicBezTo>
                    <a:cubicBezTo>
                      <a:pt x="3032" y="4463"/>
                      <a:pt x="3045" y="4463"/>
                      <a:pt x="3055" y="4467"/>
                    </a:cubicBezTo>
                    <a:cubicBezTo>
                      <a:pt x="3061" y="4468"/>
                      <a:pt x="3067" y="4469"/>
                      <a:pt x="3074" y="4469"/>
                    </a:cubicBezTo>
                    <a:cubicBezTo>
                      <a:pt x="3100" y="4469"/>
                      <a:pt x="3130" y="4458"/>
                      <a:pt x="3156" y="4458"/>
                    </a:cubicBezTo>
                    <a:cubicBezTo>
                      <a:pt x="3178" y="4458"/>
                      <a:pt x="3198" y="4466"/>
                      <a:pt x="3209" y="4498"/>
                    </a:cubicBezTo>
                    <a:cubicBezTo>
                      <a:pt x="3240" y="4597"/>
                      <a:pt x="3172" y="4703"/>
                      <a:pt x="3076" y="4730"/>
                    </a:cubicBezTo>
                    <a:cubicBezTo>
                      <a:pt x="2923" y="4773"/>
                      <a:pt x="2767" y="4784"/>
                      <a:pt x="2609" y="4784"/>
                    </a:cubicBezTo>
                    <a:cubicBezTo>
                      <a:pt x="2555" y="4784"/>
                      <a:pt x="2501" y="4783"/>
                      <a:pt x="2447" y="4781"/>
                    </a:cubicBezTo>
                    <a:cubicBezTo>
                      <a:pt x="2431" y="4781"/>
                      <a:pt x="2415" y="4781"/>
                      <a:pt x="2399" y="4781"/>
                    </a:cubicBezTo>
                    <a:cubicBezTo>
                      <a:pt x="2242" y="4781"/>
                      <a:pt x="2084" y="4799"/>
                      <a:pt x="1926" y="4799"/>
                    </a:cubicBezTo>
                    <a:cubicBezTo>
                      <a:pt x="1848" y="4799"/>
                      <a:pt x="1770" y="4795"/>
                      <a:pt x="1692" y="4781"/>
                    </a:cubicBezTo>
                    <a:cubicBezTo>
                      <a:pt x="1429" y="4733"/>
                      <a:pt x="1384" y="4740"/>
                      <a:pt x="1381" y="4511"/>
                    </a:cubicBezTo>
                    <a:cubicBezTo>
                      <a:pt x="1381" y="4494"/>
                      <a:pt x="1367" y="4477"/>
                      <a:pt x="1354" y="4446"/>
                    </a:cubicBezTo>
                    <a:cubicBezTo>
                      <a:pt x="1629" y="4446"/>
                      <a:pt x="1900" y="4442"/>
                      <a:pt x="2170" y="4442"/>
                    </a:cubicBezTo>
                    <a:close/>
                    <a:moveTo>
                      <a:pt x="2044" y="0"/>
                    </a:moveTo>
                    <a:cubicBezTo>
                      <a:pt x="1514" y="0"/>
                      <a:pt x="1024" y="164"/>
                      <a:pt x="598" y="585"/>
                    </a:cubicBezTo>
                    <a:cubicBezTo>
                      <a:pt x="267" y="920"/>
                      <a:pt x="0" y="1279"/>
                      <a:pt x="45" y="1791"/>
                    </a:cubicBezTo>
                    <a:cubicBezTo>
                      <a:pt x="96" y="2365"/>
                      <a:pt x="291" y="2840"/>
                      <a:pt x="875" y="3062"/>
                    </a:cubicBezTo>
                    <a:cubicBezTo>
                      <a:pt x="978" y="3100"/>
                      <a:pt x="1046" y="3165"/>
                      <a:pt x="1043" y="3281"/>
                    </a:cubicBezTo>
                    <a:cubicBezTo>
                      <a:pt x="1036" y="3449"/>
                      <a:pt x="1176" y="3626"/>
                      <a:pt x="1002" y="3780"/>
                    </a:cubicBezTo>
                    <a:cubicBezTo>
                      <a:pt x="995" y="3783"/>
                      <a:pt x="1002" y="3800"/>
                      <a:pt x="995" y="3811"/>
                    </a:cubicBezTo>
                    <a:cubicBezTo>
                      <a:pt x="964" y="3913"/>
                      <a:pt x="974" y="4016"/>
                      <a:pt x="991" y="4118"/>
                    </a:cubicBezTo>
                    <a:cubicBezTo>
                      <a:pt x="1015" y="4241"/>
                      <a:pt x="1026" y="4392"/>
                      <a:pt x="1196" y="4426"/>
                    </a:cubicBezTo>
                    <a:cubicBezTo>
                      <a:pt x="1244" y="4433"/>
                      <a:pt x="1214" y="4470"/>
                      <a:pt x="1214" y="4498"/>
                    </a:cubicBezTo>
                    <a:cubicBezTo>
                      <a:pt x="1193" y="4720"/>
                      <a:pt x="1289" y="4856"/>
                      <a:pt x="1507" y="4908"/>
                    </a:cubicBezTo>
                    <a:lnTo>
                      <a:pt x="1648" y="4932"/>
                    </a:lnTo>
                    <a:cubicBezTo>
                      <a:pt x="1727" y="4946"/>
                      <a:pt x="1808" y="4951"/>
                      <a:pt x="1887" y="4951"/>
                    </a:cubicBezTo>
                    <a:cubicBezTo>
                      <a:pt x="2051" y="4951"/>
                      <a:pt x="2212" y="4930"/>
                      <a:pt x="2362" y="4930"/>
                    </a:cubicBezTo>
                    <a:cubicBezTo>
                      <a:pt x="2383" y="4930"/>
                      <a:pt x="2403" y="4931"/>
                      <a:pt x="2423" y="4932"/>
                    </a:cubicBezTo>
                    <a:cubicBezTo>
                      <a:pt x="2471" y="4933"/>
                      <a:pt x="2519" y="4934"/>
                      <a:pt x="2565" y="4934"/>
                    </a:cubicBezTo>
                    <a:cubicBezTo>
                      <a:pt x="2776" y="4934"/>
                      <a:pt x="2971" y="4917"/>
                      <a:pt x="3161" y="4853"/>
                    </a:cubicBezTo>
                    <a:cubicBezTo>
                      <a:pt x="3250" y="4822"/>
                      <a:pt x="3305" y="4768"/>
                      <a:pt x="3319" y="4672"/>
                    </a:cubicBezTo>
                    <a:lnTo>
                      <a:pt x="3346" y="4504"/>
                    </a:lnTo>
                    <a:cubicBezTo>
                      <a:pt x="3349" y="4467"/>
                      <a:pt x="3356" y="4436"/>
                      <a:pt x="3401" y="4419"/>
                    </a:cubicBezTo>
                    <a:cubicBezTo>
                      <a:pt x="3483" y="4395"/>
                      <a:pt x="3506" y="4327"/>
                      <a:pt x="3520" y="4248"/>
                    </a:cubicBezTo>
                    <a:cubicBezTo>
                      <a:pt x="3541" y="4122"/>
                      <a:pt x="3541" y="3988"/>
                      <a:pt x="3547" y="3862"/>
                    </a:cubicBezTo>
                    <a:cubicBezTo>
                      <a:pt x="3551" y="3787"/>
                      <a:pt x="3534" y="3725"/>
                      <a:pt x="3452" y="3708"/>
                    </a:cubicBezTo>
                    <a:cubicBezTo>
                      <a:pt x="3411" y="3698"/>
                      <a:pt x="3414" y="3674"/>
                      <a:pt x="3414" y="3643"/>
                    </a:cubicBezTo>
                    <a:cubicBezTo>
                      <a:pt x="3414" y="3544"/>
                      <a:pt x="3418" y="3442"/>
                      <a:pt x="3418" y="3343"/>
                    </a:cubicBezTo>
                    <a:cubicBezTo>
                      <a:pt x="3418" y="3288"/>
                      <a:pt x="3438" y="3247"/>
                      <a:pt x="3489" y="3216"/>
                    </a:cubicBezTo>
                    <a:cubicBezTo>
                      <a:pt x="3599" y="3151"/>
                      <a:pt x="3694" y="3069"/>
                      <a:pt x="3776" y="2974"/>
                    </a:cubicBezTo>
                    <a:cubicBezTo>
                      <a:pt x="3899" y="2827"/>
                      <a:pt x="4060" y="2707"/>
                      <a:pt x="4149" y="2533"/>
                    </a:cubicBezTo>
                    <a:cubicBezTo>
                      <a:pt x="4453" y="1938"/>
                      <a:pt x="4306" y="1374"/>
                      <a:pt x="3947" y="869"/>
                    </a:cubicBezTo>
                    <a:cubicBezTo>
                      <a:pt x="3643" y="441"/>
                      <a:pt x="3199" y="175"/>
                      <a:pt x="2680" y="69"/>
                    </a:cubicBezTo>
                    <a:cubicBezTo>
                      <a:pt x="2462" y="25"/>
                      <a:pt x="2250" y="0"/>
                      <a:pt x="2044" y="0"/>
                    </a:cubicBezTo>
                    <a:close/>
                  </a:path>
                </a:pathLst>
              </a:custGeom>
              <a:solidFill>
                <a:srgbClr val="1D19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 rot="2111771">
                <a:off x="327652" y="3937084"/>
                <a:ext cx="37147" cy="8658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247" extrusionOk="0">
                    <a:moveTo>
                      <a:pt x="462" y="0"/>
                    </a:moveTo>
                    <a:cubicBezTo>
                      <a:pt x="397" y="0"/>
                      <a:pt x="349" y="34"/>
                      <a:pt x="308" y="79"/>
                    </a:cubicBezTo>
                    <a:cubicBezTo>
                      <a:pt x="100" y="291"/>
                      <a:pt x="18" y="554"/>
                      <a:pt x="4" y="844"/>
                    </a:cubicBezTo>
                    <a:cubicBezTo>
                      <a:pt x="1" y="947"/>
                      <a:pt x="11" y="1042"/>
                      <a:pt x="42" y="1138"/>
                    </a:cubicBezTo>
                    <a:cubicBezTo>
                      <a:pt x="57" y="1184"/>
                      <a:pt x="67" y="1247"/>
                      <a:pt x="121" y="1247"/>
                    </a:cubicBezTo>
                    <a:cubicBezTo>
                      <a:pt x="127" y="1247"/>
                      <a:pt x="134" y="1246"/>
                      <a:pt x="141" y="1244"/>
                    </a:cubicBezTo>
                    <a:cubicBezTo>
                      <a:pt x="223" y="1223"/>
                      <a:pt x="189" y="1152"/>
                      <a:pt x="182" y="1094"/>
                    </a:cubicBezTo>
                    <a:cubicBezTo>
                      <a:pt x="182" y="1087"/>
                      <a:pt x="179" y="1083"/>
                      <a:pt x="179" y="1073"/>
                    </a:cubicBezTo>
                    <a:cubicBezTo>
                      <a:pt x="107" y="800"/>
                      <a:pt x="162" y="543"/>
                      <a:pt x="302" y="308"/>
                    </a:cubicBezTo>
                    <a:cubicBezTo>
                      <a:pt x="353" y="222"/>
                      <a:pt x="432" y="161"/>
                      <a:pt x="500" y="82"/>
                    </a:cubicBezTo>
                    <a:cubicBezTo>
                      <a:pt x="514" y="65"/>
                      <a:pt x="534" y="48"/>
                      <a:pt x="517" y="28"/>
                    </a:cubicBezTo>
                    <a:cubicBezTo>
                      <a:pt x="503" y="7"/>
                      <a:pt x="486" y="0"/>
                      <a:pt x="462" y="0"/>
                    </a:cubicBezTo>
                    <a:close/>
                  </a:path>
                </a:pathLst>
              </a:custGeom>
              <a:solidFill>
                <a:srgbClr val="1D19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 rot="2111771">
                <a:off x="490303" y="4096724"/>
                <a:ext cx="29023" cy="6339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913" extrusionOk="0">
                    <a:moveTo>
                      <a:pt x="301" y="1"/>
                    </a:moveTo>
                    <a:cubicBezTo>
                      <a:pt x="299" y="1"/>
                      <a:pt x="297" y="1"/>
                      <a:pt x="295" y="2"/>
                    </a:cubicBezTo>
                    <a:cubicBezTo>
                      <a:pt x="247" y="12"/>
                      <a:pt x="257" y="63"/>
                      <a:pt x="264" y="91"/>
                    </a:cubicBezTo>
                    <a:cubicBezTo>
                      <a:pt x="305" y="357"/>
                      <a:pt x="237" y="586"/>
                      <a:pt x="59" y="788"/>
                    </a:cubicBezTo>
                    <a:cubicBezTo>
                      <a:pt x="32" y="818"/>
                      <a:pt x="1" y="856"/>
                      <a:pt x="49" y="894"/>
                    </a:cubicBezTo>
                    <a:cubicBezTo>
                      <a:pt x="65" y="906"/>
                      <a:pt x="81" y="912"/>
                      <a:pt x="96" y="912"/>
                    </a:cubicBezTo>
                    <a:cubicBezTo>
                      <a:pt x="121" y="912"/>
                      <a:pt x="144" y="897"/>
                      <a:pt x="165" y="873"/>
                    </a:cubicBezTo>
                    <a:cubicBezTo>
                      <a:pt x="308" y="699"/>
                      <a:pt x="408" y="507"/>
                      <a:pt x="414" y="279"/>
                    </a:cubicBezTo>
                    <a:cubicBezTo>
                      <a:pt x="408" y="200"/>
                      <a:pt x="418" y="125"/>
                      <a:pt x="367" y="63"/>
                    </a:cubicBezTo>
                    <a:cubicBezTo>
                      <a:pt x="344" y="38"/>
                      <a:pt x="325" y="1"/>
                      <a:pt x="301" y="1"/>
                    </a:cubicBezTo>
                    <a:close/>
                  </a:path>
                </a:pathLst>
              </a:custGeom>
              <a:solidFill>
                <a:srgbClr val="1D19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1" name="Google Shape;321;p5"/>
          <p:cNvSpPr/>
          <p:nvPr/>
        </p:nvSpPr>
        <p:spPr>
          <a:xfrm>
            <a:off x="600175" y="4758849"/>
            <a:ext cx="1269278" cy="259825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5"/>
          <p:cNvSpPr/>
          <p:nvPr/>
        </p:nvSpPr>
        <p:spPr>
          <a:xfrm rot="4146022">
            <a:off x="6621254" y="4684842"/>
            <a:ext cx="234388" cy="236226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5"/>
          <p:cNvSpPr/>
          <p:nvPr/>
        </p:nvSpPr>
        <p:spPr>
          <a:xfrm rot="4146022">
            <a:off x="6702549" y="4765153"/>
            <a:ext cx="57773" cy="64290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"/>
          <p:cNvSpPr/>
          <p:nvPr/>
        </p:nvSpPr>
        <p:spPr>
          <a:xfrm>
            <a:off x="115700" y="511283"/>
            <a:ext cx="5879279" cy="1379593"/>
          </a:xfrm>
          <a:custGeom>
            <a:avLst/>
            <a:gdLst/>
            <a:ahLst/>
            <a:cxnLst/>
            <a:rect l="l" t="t" r="r" b="b"/>
            <a:pathLst>
              <a:path w="58759" h="13788" extrusionOk="0">
                <a:moveTo>
                  <a:pt x="18750" y="735"/>
                </a:moveTo>
                <a:cubicBezTo>
                  <a:pt x="18750" y="735"/>
                  <a:pt x="18750" y="735"/>
                  <a:pt x="18750" y="736"/>
                </a:cubicBezTo>
                <a:lnTo>
                  <a:pt x="18750" y="736"/>
                </a:lnTo>
                <a:cubicBezTo>
                  <a:pt x="18754" y="735"/>
                  <a:pt x="18750" y="735"/>
                  <a:pt x="18750" y="735"/>
                </a:cubicBezTo>
                <a:close/>
                <a:moveTo>
                  <a:pt x="45715" y="0"/>
                </a:moveTo>
                <a:lnTo>
                  <a:pt x="42933" y="1026"/>
                </a:lnTo>
                <a:lnTo>
                  <a:pt x="37801" y="728"/>
                </a:lnTo>
                <a:lnTo>
                  <a:pt x="34872" y="1463"/>
                </a:lnTo>
                <a:lnTo>
                  <a:pt x="29156" y="1463"/>
                </a:lnTo>
                <a:lnTo>
                  <a:pt x="26958" y="2198"/>
                </a:lnTo>
                <a:lnTo>
                  <a:pt x="22410" y="1904"/>
                </a:lnTo>
                <a:lnTo>
                  <a:pt x="19482" y="1463"/>
                </a:lnTo>
                <a:cubicBezTo>
                  <a:pt x="19410" y="1463"/>
                  <a:pt x="20360" y="1319"/>
                  <a:pt x="19776" y="1319"/>
                </a:cubicBezTo>
                <a:cubicBezTo>
                  <a:pt x="18636" y="1319"/>
                  <a:pt x="18744" y="764"/>
                  <a:pt x="18750" y="736"/>
                </a:cubicBezTo>
                <a:lnTo>
                  <a:pt x="18750" y="736"/>
                </a:lnTo>
                <a:cubicBezTo>
                  <a:pt x="18730" y="742"/>
                  <a:pt x="18491" y="780"/>
                  <a:pt x="16259" y="1029"/>
                </a:cubicBezTo>
                <a:cubicBezTo>
                  <a:pt x="13621" y="1323"/>
                  <a:pt x="13772" y="1764"/>
                  <a:pt x="13331" y="1764"/>
                </a:cubicBezTo>
                <a:cubicBezTo>
                  <a:pt x="12890" y="1764"/>
                  <a:pt x="12449" y="1470"/>
                  <a:pt x="12449" y="1470"/>
                </a:cubicBezTo>
                <a:lnTo>
                  <a:pt x="9965" y="1470"/>
                </a:lnTo>
                <a:lnTo>
                  <a:pt x="7915" y="1907"/>
                </a:lnTo>
                <a:lnTo>
                  <a:pt x="7036" y="1613"/>
                </a:lnTo>
                <a:lnTo>
                  <a:pt x="1" y="1172"/>
                </a:lnTo>
                <a:lnTo>
                  <a:pt x="1" y="10959"/>
                </a:lnTo>
                <a:lnTo>
                  <a:pt x="2201" y="11574"/>
                </a:lnTo>
                <a:lnTo>
                  <a:pt x="3076" y="11721"/>
                </a:lnTo>
                <a:lnTo>
                  <a:pt x="3811" y="12158"/>
                </a:lnTo>
                <a:lnTo>
                  <a:pt x="4836" y="12305"/>
                </a:lnTo>
                <a:lnTo>
                  <a:pt x="6155" y="12746"/>
                </a:lnTo>
                <a:lnTo>
                  <a:pt x="7474" y="12305"/>
                </a:lnTo>
                <a:lnTo>
                  <a:pt x="8499" y="13040"/>
                </a:lnTo>
                <a:lnTo>
                  <a:pt x="9671" y="13184"/>
                </a:lnTo>
                <a:lnTo>
                  <a:pt x="10696" y="13184"/>
                </a:lnTo>
                <a:lnTo>
                  <a:pt x="11865" y="13481"/>
                </a:lnTo>
                <a:lnTo>
                  <a:pt x="14066" y="13775"/>
                </a:lnTo>
                <a:lnTo>
                  <a:pt x="15238" y="13775"/>
                </a:lnTo>
                <a:cubicBezTo>
                  <a:pt x="15528" y="13775"/>
                  <a:pt x="16997" y="13334"/>
                  <a:pt x="16997" y="13334"/>
                </a:cubicBezTo>
                <a:lnTo>
                  <a:pt x="17729" y="13334"/>
                </a:lnTo>
                <a:cubicBezTo>
                  <a:pt x="18169" y="13334"/>
                  <a:pt x="19488" y="13190"/>
                  <a:pt x="19488" y="13190"/>
                </a:cubicBezTo>
                <a:lnTo>
                  <a:pt x="21101" y="13190"/>
                </a:lnTo>
                <a:cubicBezTo>
                  <a:pt x="21101" y="13190"/>
                  <a:pt x="25094" y="12119"/>
                  <a:pt x="27282" y="12119"/>
                </a:cubicBezTo>
                <a:cubicBezTo>
                  <a:pt x="27778" y="12119"/>
                  <a:pt x="28181" y="12174"/>
                  <a:pt x="28424" y="12309"/>
                </a:cubicBezTo>
                <a:cubicBezTo>
                  <a:pt x="28933" y="12591"/>
                  <a:pt x="29354" y="12678"/>
                  <a:pt x="29679" y="12678"/>
                </a:cubicBezTo>
                <a:cubicBezTo>
                  <a:pt x="30199" y="12678"/>
                  <a:pt x="30475" y="12456"/>
                  <a:pt x="30475" y="12456"/>
                </a:cubicBezTo>
                <a:lnTo>
                  <a:pt x="31647" y="11868"/>
                </a:lnTo>
                <a:lnTo>
                  <a:pt x="34432" y="11868"/>
                </a:lnTo>
                <a:cubicBezTo>
                  <a:pt x="34432" y="11868"/>
                  <a:pt x="37217" y="12165"/>
                  <a:pt x="37657" y="12165"/>
                </a:cubicBezTo>
                <a:cubicBezTo>
                  <a:pt x="38098" y="12165"/>
                  <a:pt x="40148" y="13628"/>
                  <a:pt x="40148" y="13628"/>
                </a:cubicBezTo>
                <a:lnTo>
                  <a:pt x="41908" y="13628"/>
                </a:lnTo>
                <a:cubicBezTo>
                  <a:pt x="41908" y="13628"/>
                  <a:pt x="41696" y="13787"/>
                  <a:pt x="41845" y="13787"/>
                </a:cubicBezTo>
                <a:cubicBezTo>
                  <a:pt x="41944" y="13787"/>
                  <a:pt x="42202" y="13717"/>
                  <a:pt x="42786" y="13484"/>
                </a:cubicBezTo>
                <a:cubicBezTo>
                  <a:pt x="43859" y="13057"/>
                  <a:pt x="44539" y="12783"/>
                  <a:pt x="45285" y="12783"/>
                </a:cubicBezTo>
                <a:cubicBezTo>
                  <a:pt x="45559" y="12783"/>
                  <a:pt x="45842" y="12820"/>
                  <a:pt x="46156" y="12900"/>
                </a:cubicBezTo>
                <a:cubicBezTo>
                  <a:pt x="47044" y="13122"/>
                  <a:pt x="48435" y="13259"/>
                  <a:pt x="49057" y="13313"/>
                </a:cubicBezTo>
                <a:cubicBezTo>
                  <a:pt x="48947" y="13279"/>
                  <a:pt x="49057" y="13211"/>
                  <a:pt x="50113" y="13044"/>
                </a:cubicBezTo>
                <a:cubicBezTo>
                  <a:pt x="52016" y="12750"/>
                  <a:pt x="52310" y="12750"/>
                  <a:pt x="52457" y="12750"/>
                </a:cubicBezTo>
                <a:lnTo>
                  <a:pt x="53335" y="12750"/>
                </a:lnTo>
                <a:lnTo>
                  <a:pt x="54801" y="13044"/>
                </a:lnTo>
                <a:lnTo>
                  <a:pt x="56410" y="13628"/>
                </a:lnTo>
                <a:lnTo>
                  <a:pt x="57436" y="13628"/>
                </a:lnTo>
                <a:lnTo>
                  <a:pt x="58758" y="13149"/>
                </a:lnTo>
                <a:lnTo>
                  <a:pt x="58611" y="2198"/>
                </a:lnTo>
                <a:cubicBezTo>
                  <a:pt x="58218" y="2157"/>
                  <a:pt x="57904" y="1904"/>
                  <a:pt x="57292" y="1904"/>
                </a:cubicBezTo>
                <a:cubicBezTo>
                  <a:pt x="56267" y="1904"/>
                  <a:pt x="55532" y="1610"/>
                  <a:pt x="55532" y="1610"/>
                </a:cubicBezTo>
                <a:lnTo>
                  <a:pt x="54507" y="1026"/>
                </a:lnTo>
                <a:lnTo>
                  <a:pt x="53041" y="1026"/>
                </a:lnTo>
                <a:lnTo>
                  <a:pt x="50991" y="585"/>
                </a:lnTo>
                <a:lnTo>
                  <a:pt x="45715" y="0"/>
                </a:lnTo>
                <a:close/>
              </a:path>
            </a:pathLst>
          </a:custGeom>
          <a:solidFill>
            <a:srgbClr val="FFE6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7"/>
          <p:cNvSpPr/>
          <p:nvPr/>
        </p:nvSpPr>
        <p:spPr>
          <a:xfrm>
            <a:off x="115700" y="1625218"/>
            <a:ext cx="5882681" cy="324186"/>
          </a:xfrm>
          <a:custGeom>
            <a:avLst/>
            <a:gdLst/>
            <a:ahLst/>
            <a:cxnLst/>
            <a:rect l="l" t="t" r="r" b="b"/>
            <a:pathLst>
              <a:path w="58793" h="3240" extrusionOk="0">
                <a:moveTo>
                  <a:pt x="1" y="0"/>
                </a:moveTo>
                <a:lnTo>
                  <a:pt x="995" y="752"/>
                </a:lnTo>
                <a:lnTo>
                  <a:pt x="1436" y="752"/>
                </a:lnTo>
                <a:lnTo>
                  <a:pt x="2461" y="1193"/>
                </a:lnTo>
                <a:lnTo>
                  <a:pt x="3045" y="1340"/>
                </a:lnTo>
                <a:lnTo>
                  <a:pt x="3780" y="1340"/>
                </a:lnTo>
                <a:lnTo>
                  <a:pt x="4364" y="1924"/>
                </a:lnTo>
                <a:lnTo>
                  <a:pt x="5099" y="2068"/>
                </a:lnTo>
                <a:lnTo>
                  <a:pt x="6859" y="2068"/>
                </a:lnTo>
                <a:cubicBezTo>
                  <a:pt x="7593" y="2068"/>
                  <a:pt x="7300" y="2215"/>
                  <a:pt x="7300" y="2215"/>
                </a:cubicBezTo>
                <a:lnTo>
                  <a:pt x="7740" y="2509"/>
                </a:lnTo>
                <a:lnTo>
                  <a:pt x="9059" y="2655"/>
                </a:lnTo>
                <a:cubicBezTo>
                  <a:pt x="9059" y="2655"/>
                  <a:pt x="9350" y="2655"/>
                  <a:pt x="9644" y="2358"/>
                </a:cubicBezTo>
                <a:lnTo>
                  <a:pt x="11110" y="2655"/>
                </a:lnTo>
                <a:lnTo>
                  <a:pt x="11844" y="2655"/>
                </a:lnTo>
                <a:lnTo>
                  <a:pt x="12870" y="3240"/>
                </a:lnTo>
                <a:lnTo>
                  <a:pt x="15477" y="2799"/>
                </a:lnTo>
                <a:lnTo>
                  <a:pt x="16218" y="2594"/>
                </a:lnTo>
                <a:lnTo>
                  <a:pt x="16970" y="2505"/>
                </a:lnTo>
                <a:lnTo>
                  <a:pt x="18436" y="2211"/>
                </a:lnTo>
                <a:lnTo>
                  <a:pt x="19188" y="2553"/>
                </a:lnTo>
                <a:lnTo>
                  <a:pt x="21542" y="2426"/>
                </a:lnTo>
                <a:lnTo>
                  <a:pt x="21911" y="2303"/>
                </a:lnTo>
                <a:cubicBezTo>
                  <a:pt x="21911" y="2303"/>
                  <a:pt x="22396" y="2064"/>
                  <a:pt x="22574" y="2057"/>
                </a:cubicBezTo>
                <a:cubicBezTo>
                  <a:pt x="22755" y="2047"/>
                  <a:pt x="23131" y="1914"/>
                  <a:pt x="23360" y="1767"/>
                </a:cubicBezTo>
                <a:cubicBezTo>
                  <a:pt x="23360" y="1767"/>
                  <a:pt x="23585" y="1769"/>
                  <a:pt x="23781" y="1769"/>
                </a:cubicBezTo>
                <a:cubicBezTo>
                  <a:pt x="23879" y="1769"/>
                  <a:pt x="23971" y="1768"/>
                  <a:pt x="24023" y="1767"/>
                </a:cubicBezTo>
                <a:cubicBezTo>
                  <a:pt x="24075" y="1765"/>
                  <a:pt x="24148" y="1764"/>
                  <a:pt x="24221" y="1764"/>
                </a:cubicBezTo>
                <a:cubicBezTo>
                  <a:pt x="24368" y="1764"/>
                  <a:pt x="24518" y="1767"/>
                  <a:pt x="24518" y="1767"/>
                </a:cubicBezTo>
                <a:cubicBezTo>
                  <a:pt x="24518" y="1767"/>
                  <a:pt x="27088" y="1623"/>
                  <a:pt x="27235" y="1623"/>
                </a:cubicBezTo>
                <a:lnTo>
                  <a:pt x="27970" y="1623"/>
                </a:lnTo>
                <a:lnTo>
                  <a:pt x="28687" y="1767"/>
                </a:lnTo>
                <a:lnTo>
                  <a:pt x="29101" y="1767"/>
                </a:lnTo>
                <a:lnTo>
                  <a:pt x="29514" y="1972"/>
                </a:lnTo>
                <a:lnTo>
                  <a:pt x="30054" y="1805"/>
                </a:lnTo>
                <a:lnTo>
                  <a:pt x="30922" y="1637"/>
                </a:lnTo>
                <a:lnTo>
                  <a:pt x="31349" y="1620"/>
                </a:lnTo>
                <a:lnTo>
                  <a:pt x="32228" y="1326"/>
                </a:lnTo>
                <a:lnTo>
                  <a:pt x="33837" y="1326"/>
                </a:lnTo>
                <a:lnTo>
                  <a:pt x="34801" y="1265"/>
                </a:lnTo>
                <a:lnTo>
                  <a:pt x="35887" y="1620"/>
                </a:lnTo>
                <a:lnTo>
                  <a:pt x="36769" y="1767"/>
                </a:lnTo>
                <a:lnTo>
                  <a:pt x="37504" y="2061"/>
                </a:lnTo>
                <a:lnTo>
                  <a:pt x="37797" y="2061"/>
                </a:lnTo>
                <a:cubicBezTo>
                  <a:pt x="37797" y="2061"/>
                  <a:pt x="38532" y="2204"/>
                  <a:pt x="38679" y="2204"/>
                </a:cubicBezTo>
                <a:cubicBezTo>
                  <a:pt x="38823" y="2204"/>
                  <a:pt x="38679" y="2204"/>
                  <a:pt x="40142" y="2792"/>
                </a:cubicBezTo>
                <a:cubicBezTo>
                  <a:pt x="40726" y="3025"/>
                  <a:pt x="40914" y="3095"/>
                  <a:pt x="40939" y="3095"/>
                </a:cubicBezTo>
                <a:cubicBezTo>
                  <a:pt x="40976" y="3095"/>
                  <a:pt x="40641" y="2936"/>
                  <a:pt x="40729" y="2936"/>
                </a:cubicBezTo>
                <a:lnTo>
                  <a:pt x="41464" y="2936"/>
                </a:lnTo>
                <a:lnTo>
                  <a:pt x="42233" y="2997"/>
                </a:lnTo>
                <a:lnTo>
                  <a:pt x="42489" y="2936"/>
                </a:lnTo>
                <a:lnTo>
                  <a:pt x="43073" y="2792"/>
                </a:lnTo>
                <a:cubicBezTo>
                  <a:pt x="43073" y="2792"/>
                  <a:pt x="43514" y="2351"/>
                  <a:pt x="43658" y="2351"/>
                </a:cubicBezTo>
                <a:lnTo>
                  <a:pt x="46002" y="2351"/>
                </a:lnTo>
                <a:lnTo>
                  <a:pt x="46737" y="2495"/>
                </a:lnTo>
                <a:lnTo>
                  <a:pt x="47034" y="2495"/>
                </a:lnTo>
                <a:cubicBezTo>
                  <a:pt x="47034" y="2495"/>
                  <a:pt x="47471" y="2351"/>
                  <a:pt x="47598" y="2338"/>
                </a:cubicBezTo>
                <a:cubicBezTo>
                  <a:pt x="47624" y="2335"/>
                  <a:pt x="47666" y="2334"/>
                  <a:pt x="47717" y="2334"/>
                </a:cubicBezTo>
                <a:cubicBezTo>
                  <a:pt x="47856" y="2334"/>
                  <a:pt x="48063" y="2342"/>
                  <a:pt x="48193" y="2342"/>
                </a:cubicBezTo>
                <a:cubicBezTo>
                  <a:pt x="48241" y="2342"/>
                  <a:pt x="48278" y="2341"/>
                  <a:pt x="48298" y="2338"/>
                </a:cubicBezTo>
                <a:cubicBezTo>
                  <a:pt x="48329" y="2333"/>
                  <a:pt x="48394" y="2332"/>
                  <a:pt x="48468" y="2332"/>
                </a:cubicBezTo>
                <a:cubicBezTo>
                  <a:pt x="48615" y="2332"/>
                  <a:pt x="48794" y="2338"/>
                  <a:pt x="48794" y="2338"/>
                </a:cubicBezTo>
                <a:cubicBezTo>
                  <a:pt x="48794" y="2338"/>
                  <a:pt x="49378" y="2351"/>
                  <a:pt x="49580" y="2420"/>
                </a:cubicBezTo>
                <a:cubicBezTo>
                  <a:pt x="49615" y="2432"/>
                  <a:pt x="49646" y="2437"/>
                  <a:pt x="49674" y="2437"/>
                </a:cubicBezTo>
                <a:cubicBezTo>
                  <a:pt x="49801" y="2437"/>
                  <a:pt x="49872" y="2322"/>
                  <a:pt x="50113" y="2201"/>
                </a:cubicBezTo>
                <a:cubicBezTo>
                  <a:pt x="50174" y="2169"/>
                  <a:pt x="50237" y="2157"/>
                  <a:pt x="50299" y="2157"/>
                </a:cubicBezTo>
                <a:cubicBezTo>
                  <a:pt x="50530" y="2157"/>
                  <a:pt x="50735" y="2334"/>
                  <a:pt x="50735" y="2334"/>
                </a:cubicBezTo>
                <a:lnTo>
                  <a:pt x="51141" y="2348"/>
                </a:lnTo>
                <a:lnTo>
                  <a:pt x="52050" y="2348"/>
                </a:lnTo>
                <a:lnTo>
                  <a:pt x="52932" y="2491"/>
                </a:lnTo>
                <a:lnTo>
                  <a:pt x="53810" y="2491"/>
                </a:lnTo>
                <a:lnTo>
                  <a:pt x="54394" y="2348"/>
                </a:lnTo>
                <a:lnTo>
                  <a:pt x="55129" y="2642"/>
                </a:lnTo>
                <a:lnTo>
                  <a:pt x="58351" y="2642"/>
                </a:lnTo>
                <a:lnTo>
                  <a:pt x="58792" y="1907"/>
                </a:lnTo>
                <a:lnTo>
                  <a:pt x="57470" y="2348"/>
                </a:lnTo>
                <a:cubicBezTo>
                  <a:pt x="57470" y="2348"/>
                  <a:pt x="57146" y="2283"/>
                  <a:pt x="56843" y="2283"/>
                </a:cubicBezTo>
                <a:cubicBezTo>
                  <a:pt x="56691" y="2283"/>
                  <a:pt x="56544" y="2299"/>
                  <a:pt x="56445" y="2348"/>
                </a:cubicBezTo>
                <a:cubicBezTo>
                  <a:pt x="56386" y="2377"/>
                  <a:pt x="56333" y="2389"/>
                  <a:pt x="56286" y="2389"/>
                </a:cubicBezTo>
                <a:cubicBezTo>
                  <a:pt x="56099" y="2389"/>
                  <a:pt x="56007" y="2201"/>
                  <a:pt x="56007" y="2201"/>
                </a:cubicBezTo>
                <a:cubicBezTo>
                  <a:pt x="56007" y="2201"/>
                  <a:pt x="54247" y="1466"/>
                  <a:pt x="52782" y="1466"/>
                </a:cubicBezTo>
                <a:cubicBezTo>
                  <a:pt x="51316" y="1466"/>
                  <a:pt x="50581" y="1323"/>
                  <a:pt x="50581" y="1323"/>
                </a:cubicBezTo>
                <a:lnTo>
                  <a:pt x="49846" y="1760"/>
                </a:lnTo>
                <a:lnTo>
                  <a:pt x="48968" y="1907"/>
                </a:lnTo>
                <a:lnTo>
                  <a:pt x="47646" y="1907"/>
                </a:lnTo>
                <a:lnTo>
                  <a:pt x="45008" y="1613"/>
                </a:lnTo>
                <a:lnTo>
                  <a:pt x="44273" y="1613"/>
                </a:lnTo>
                <a:cubicBezTo>
                  <a:pt x="44126" y="1613"/>
                  <a:pt x="43248" y="1907"/>
                  <a:pt x="43101" y="1907"/>
                </a:cubicBezTo>
                <a:cubicBezTo>
                  <a:pt x="42957" y="1907"/>
                  <a:pt x="42366" y="2201"/>
                  <a:pt x="41197" y="2348"/>
                </a:cubicBezTo>
                <a:cubicBezTo>
                  <a:pt x="41095" y="2361"/>
                  <a:pt x="41005" y="2366"/>
                  <a:pt x="40927" y="2366"/>
                </a:cubicBezTo>
                <a:cubicBezTo>
                  <a:pt x="40116" y="2366"/>
                  <a:pt x="40523" y="1734"/>
                  <a:pt x="39588" y="1466"/>
                </a:cubicBezTo>
                <a:cubicBezTo>
                  <a:pt x="39244" y="1368"/>
                  <a:pt x="39048" y="1336"/>
                  <a:pt x="38939" y="1336"/>
                </a:cubicBezTo>
                <a:cubicBezTo>
                  <a:pt x="38721" y="1336"/>
                  <a:pt x="38853" y="1466"/>
                  <a:pt x="38853" y="1466"/>
                </a:cubicBezTo>
                <a:lnTo>
                  <a:pt x="38119" y="1025"/>
                </a:lnTo>
                <a:lnTo>
                  <a:pt x="33868" y="441"/>
                </a:lnTo>
                <a:lnTo>
                  <a:pt x="31667" y="441"/>
                </a:lnTo>
                <a:lnTo>
                  <a:pt x="29907" y="1323"/>
                </a:lnTo>
                <a:lnTo>
                  <a:pt x="28882" y="1025"/>
                </a:lnTo>
                <a:lnTo>
                  <a:pt x="27857" y="732"/>
                </a:lnTo>
                <a:lnTo>
                  <a:pt x="27416" y="732"/>
                </a:lnTo>
                <a:cubicBezTo>
                  <a:pt x="27416" y="732"/>
                  <a:pt x="26688" y="1025"/>
                  <a:pt x="26391" y="1025"/>
                </a:cubicBezTo>
                <a:lnTo>
                  <a:pt x="25513" y="1025"/>
                </a:lnTo>
                <a:lnTo>
                  <a:pt x="22437" y="1613"/>
                </a:lnTo>
                <a:lnTo>
                  <a:pt x="21703" y="1907"/>
                </a:lnTo>
                <a:lnTo>
                  <a:pt x="20968" y="1907"/>
                </a:lnTo>
                <a:cubicBezTo>
                  <a:pt x="20818" y="1907"/>
                  <a:pt x="20233" y="2051"/>
                  <a:pt x="20233" y="2051"/>
                </a:cubicBezTo>
                <a:cubicBezTo>
                  <a:pt x="20233" y="2051"/>
                  <a:pt x="19352" y="1907"/>
                  <a:pt x="18033" y="1907"/>
                </a:cubicBezTo>
                <a:lnTo>
                  <a:pt x="17155" y="1907"/>
                </a:lnTo>
                <a:cubicBezTo>
                  <a:pt x="17155" y="1907"/>
                  <a:pt x="16273" y="1760"/>
                  <a:pt x="15832" y="1760"/>
                </a:cubicBezTo>
                <a:cubicBezTo>
                  <a:pt x="15398" y="1760"/>
                  <a:pt x="14957" y="2201"/>
                  <a:pt x="14664" y="2348"/>
                </a:cubicBezTo>
                <a:cubicBezTo>
                  <a:pt x="14566" y="2396"/>
                  <a:pt x="14451" y="2412"/>
                  <a:pt x="14337" y="2412"/>
                </a:cubicBezTo>
                <a:cubicBezTo>
                  <a:pt x="14108" y="2412"/>
                  <a:pt x="13880" y="2348"/>
                  <a:pt x="13782" y="2348"/>
                </a:cubicBezTo>
                <a:lnTo>
                  <a:pt x="12319" y="2348"/>
                </a:lnTo>
                <a:lnTo>
                  <a:pt x="10997" y="2051"/>
                </a:lnTo>
                <a:cubicBezTo>
                  <a:pt x="10997" y="2051"/>
                  <a:pt x="10553" y="1907"/>
                  <a:pt x="10262" y="1907"/>
                </a:cubicBezTo>
                <a:lnTo>
                  <a:pt x="8653" y="1907"/>
                </a:lnTo>
                <a:lnTo>
                  <a:pt x="7918" y="1323"/>
                </a:lnTo>
                <a:lnTo>
                  <a:pt x="7477" y="1466"/>
                </a:lnTo>
                <a:lnTo>
                  <a:pt x="7040" y="1025"/>
                </a:lnTo>
                <a:lnTo>
                  <a:pt x="6158" y="1466"/>
                </a:lnTo>
                <a:lnTo>
                  <a:pt x="4692" y="1172"/>
                </a:lnTo>
                <a:lnTo>
                  <a:pt x="3958" y="1025"/>
                </a:lnTo>
                <a:lnTo>
                  <a:pt x="3520" y="441"/>
                </a:lnTo>
                <a:lnTo>
                  <a:pt x="2786" y="298"/>
                </a:lnTo>
                <a:lnTo>
                  <a:pt x="1904" y="298"/>
                </a:lnTo>
                <a:lnTo>
                  <a:pt x="13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7"/>
          <p:cNvSpPr/>
          <p:nvPr/>
        </p:nvSpPr>
        <p:spPr>
          <a:xfrm>
            <a:off x="114299" y="454150"/>
            <a:ext cx="5884081" cy="331390"/>
          </a:xfrm>
          <a:custGeom>
            <a:avLst/>
            <a:gdLst/>
            <a:ahLst/>
            <a:cxnLst/>
            <a:rect l="l" t="t" r="r" b="b"/>
            <a:pathLst>
              <a:path w="58807" h="3312" extrusionOk="0">
                <a:moveTo>
                  <a:pt x="45852" y="1"/>
                </a:moveTo>
                <a:lnTo>
                  <a:pt x="43255" y="500"/>
                </a:lnTo>
                <a:lnTo>
                  <a:pt x="42513" y="722"/>
                </a:lnTo>
                <a:lnTo>
                  <a:pt x="41762" y="831"/>
                </a:lnTo>
                <a:lnTo>
                  <a:pt x="40306" y="1159"/>
                </a:lnTo>
                <a:lnTo>
                  <a:pt x="39547" y="838"/>
                </a:lnTo>
                <a:lnTo>
                  <a:pt x="37196" y="1019"/>
                </a:lnTo>
                <a:lnTo>
                  <a:pt x="36831" y="1149"/>
                </a:lnTo>
                <a:cubicBezTo>
                  <a:pt x="36831" y="1149"/>
                  <a:pt x="36356" y="1402"/>
                  <a:pt x="36175" y="1415"/>
                </a:cubicBezTo>
                <a:cubicBezTo>
                  <a:pt x="35997" y="1429"/>
                  <a:pt x="35624" y="1566"/>
                  <a:pt x="35399" y="1723"/>
                </a:cubicBezTo>
                <a:cubicBezTo>
                  <a:pt x="35399" y="1723"/>
                  <a:pt x="34893" y="1730"/>
                  <a:pt x="34736" y="1740"/>
                </a:cubicBezTo>
                <a:cubicBezTo>
                  <a:pt x="34579" y="1747"/>
                  <a:pt x="34241" y="1754"/>
                  <a:pt x="34241" y="1754"/>
                </a:cubicBezTo>
                <a:cubicBezTo>
                  <a:pt x="34241" y="1754"/>
                  <a:pt x="31674" y="1959"/>
                  <a:pt x="31527" y="1962"/>
                </a:cubicBezTo>
                <a:cubicBezTo>
                  <a:pt x="31384" y="1962"/>
                  <a:pt x="31090" y="1972"/>
                  <a:pt x="31090" y="1972"/>
                </a:cubicBezTo>
                <a:lnTo>
                  <a:pt x="30793" y="1979"/>
                </a:lnTo>
                <a:lnTo>
                  <a:pt x="30072" y="1856"/>
                </a:lnTo>
                <a:lnTo>
                  <a:pt x="29658" y="1863"/>
                </a:lnTo>
                <a:lnTo>
                  <a:pt x="29238" y="1668"/>
                </a:lnTo>
                <a:lnTo>
                  <a:pt x="28705" y="1846"/>
                </a:lnTo>
                <a:lnTo>
                  <a:pt x="27844" y="2034"/>
                </a:lnTo>
                <a:lnTo>
                  <a:pt x="27420" y="2065"/>
                </a:lnTo>
                <a:lnTo>
                  <a:pt x="26549" y="2382"/>
                </a:lnTo>
                <a:lnTo>
                  <a:pt x="25964" y="2393"/>
                </a:lnTo>
                <a:lnTo>
                  <a:pt x="24939" y="2420"/>
                </a:lnTo>
                <a:lnTo>
                  <a:pt x="23975" y="2502"/>
                </a:lnTo>
                <a:lnTo>
                  <a:pt x="22879" y="2177"/>
                </a:lnTo>
                <a:lnTo>
                  <a:pt x="21994" y="2051"/>
                </a:lnTo>
                <a:lnTo>
                  <a:pt x="21255" y="1778"/>
                </a:lnTo>
                <a:lnTo>
                  <a:pt x="20962" y="1788"/>
                </a:lnTo>
                <a:cubicBezTo>
                  <a:pt x="20962" y="1788"/>
                  <a:pt x="20261" y="1665"/>
                  <a:pt x="20089" y="1665"/>
                </a:cubicBezTo>
                <a:cubicBezTo>
                  <a:pt x="20084" y="1665"/>
                  <a:pt x="20080" y="1665"/>
                  <a:pt x="20077" y="1665"/>
                </a:cubicBezTo>
                <a:cubicBezTo>
                  <a:pt x="20067" y="1665"/>
                  <a:pt x="20058" y="1665"/>
                  <a:pt x="20051" y="1665"/>
                </a:cubicBezTo>
                <a:cubicBezTo>
                  <a:pt x="19945" y="1665"/>
                  <a:pt x="19977" y="1627"/>
                  <a:pt x="18600" y="1111"/>
                </a:cubicBezTo>
                <a:cubicBezTo>
                  <a:pt x="18011" y="892"/>
                  <a:pt x="17821" y="826"/>
                  <a:pt x="17796" y="826"/>
                </a:cubicBezTo>
                <a:cubicBezTo>
                  <a:pt x="17758" y="826"/>
                  <a:pt x="18098" y="977"/>
                  <a:pt x="18009" y="981"/>
                </a:cubicBezTo>
                <a:cubicBezTo>
                  <a:pt x="17866" y="985"/>
                  <a:pt x="17278" y="999"/>
                  <a:pt x="17278" y="999"/>
                </a:cubicBezTo>
                <a:lnTo>
                  <a:pt x="16509" y="954"/>
                </a:lnTo>
                <a:lnTo>
                  <a:pt x="16253" y="1022"/>
                </a:lnTo>
                <a:lnTo>
                  <a:pt x="15672" y="1186"/>
                </a:lnTo>
                <a:cubicBezTo>
                  <a:pt x="15672" y="1186"/>
                  <a:pt x="15241" y="1634"/>
                  <a:pt x="15098" y="1638"/>
                </a:cubicBezTo>
                <a:cubicBezTo>
                  <a:pt x="14951" y="1641"/>
                  <a:pt x="15098" y="1638"/>
                  <a:pt x="14367" y="1655"/>
                </a:cubicBezTo>
                <a:cubicBezTo>
                  <a:pt x="13844" y="1667"/>
                  <a:pt x="13770" y="1669"/>
                  <a:pt x="13770" y="1669"/>
                </a:cubicBezTo>
                <a:cubicBezTo>
                  <a:pt x="13770" y="1669"/>
                  <a:pt x="13781" y="1668"/>
                  <a:pt x="13782" y="1668"/>
                </a:cubicBezTo>
                <a:lnTo>
                  <a:pt x="13782" y="1668"/>
                </a:lnTo>
                <a:lnTo>
                  <a:pt x="13194" y="1682"/>
                </a:lnTo>
                <a:lnTo>
                  <a:pt x="12757" y="1689"/>
                </a:lnTo>
                <a:lnTo>
                  <a:pt x="12022" y="1562"/>
                </a:lnTo>
                <a:lnTo>
                  <a:pt x="11725" y="1569"/>
                </a:lnTo>
                <a:cubicBezTo>
                  <a:pt x="11725" y="1569"/>
                  <a:pt x="11291" y="1723"/>
                  <a:pt x="11168" y="1740"/>
                </a:cubicBezTo>
                <a:cubicBezTo>
                  <a:pt x="11042" y="1757"/>
                  <a:pt x="10560" y="1743"/>
                  <a:pt x="10468" y="1757"/>
                </a:cubicBezTo>
                <a:cubicBezTo>
                  <a:pt x="10399" y="1769"/>
                  <a:pt x="10176" y="1771"/>
                  <a:pt x="10054" y="1771"/>
                </a:cubicBezTo>
                <a:cubicBezTo>
                  <a:pt x="10005" y="1771"/>
                  <a:pt x="9972" y="1771"/>
                  <a:pt x="9972" y="1771"/>
                </a:cubicBezTo>
                <a:cubicBezTo>
                  <a:pt x="9972" y="1771"/>
                  <a:pt x="9384" y="1771"/>
                  <a:pt x="9186" y="1706"/>
                </a:cubicBezTo>
                <a:cubicBezTo>
                  <a:pt x="9152" y="1695"/>
                  <a:pt x="9123" y="1690"/>
                  <a:pt x="9096" y="1690"/>
                </a:cubicBezTo>
                <a:cubicBezTo>
                  <a:pt x="8965" y="1690"/>
                  <a:pt x="8898" y="1810"/>
                  <a:pt x="8657" y="1938"/>
                </a:cubicBezTo>
                <a:cubicBezTo>
                  <a:pt x="8594" y="1972"/>
                  <a:pt x="8528" y="1985"/>
                  <a:pt x="8464" y="1985"/>
                </a:cubicBezTo>
                <a:cubicBezTo>
                  <a:pt x="8237" y="1985"/>
                  <a:pt x="8031" y="1819"/>
                  <a:pt x="8031" y="1819"/>
                </a:cubicBezTo>
                <a:lnTo>
                  <a:pt x="7625" y="1812"/>
                </a:lnTo>
                <a:lnTo>
                  <a:pt x="6746" y="1836"/>
                </a:lnTo>
                <a:lnTo>
                  <a:pt x="5861" y="1709"/>
                </a:lnTo>
                <a:lnTo>
                  <a:pt x="4983" y="1733"/>
                </a:lnTo>
                <a:lnTo>
                  <a:pt x="4402" y="1894"/>
                </a:lnTo>
                <a:lnTo>
                  <a:pt x="3661" y="1620"/>
                </a:lnTo>
                <a:lnTo>
                  <a:pt x="2051" y="1658"/>
                </a:lnTo>
                <a:lnTo>
                  <a:pt x="1" y="1699"/>
                </a:lnTo>
                <a:lnTo>
                  <a:pt x="1327" y="1972"/>
                </a:lnTo>
                <a:cubicBezTo>
                  <a:pt x="1327" y="1972"/>
                  <a:pt x="1611" y="2021"/>
                  <a:pt x="1896" y="2021"/>
                </a:cubicBezTo>
                <a:cubicBezTo>
                  <a:pt x="2069" y="2021"/>
                  <a:pt x="2242" y="2003"/>
                  <a:pt x="2352" y="1945"/>
                </a:cubicBezTo>
                <a:cubicBezTo>
                  <a:pt x="2413" y="1913"/>
                  <a:pt x="2468" y="1900"/>
                  <a:pt x="2516" y="1900"/>
                </a:cubicBezTo>
                <a:cubicBezTo>
                  <a:pt x="2700" y="1900"/>
                  <a:pt x="2796" y="2082"/>
                  <a:pt x="2796" y="2082"/>
                </a:cubicBezTo>
                <a:cubicBezTo>
                  <a:pt x="2796" y="2082"/>
                  <a:pt x="4488" y="2736"/>
                  <a:pt x="5929" y="2736"/>
                </a:cubicBezTo>
                <a:cubicBezTo>
                  <a:pt x="5964" y="2736"/>
                  <a:pt x="6000" y="2735"/>
                  <a:pt x="6036" y="2734"/>
                </a:cubicBezTo>
                <a:cubicBezTo>
                  <a:pt x="6206" y="2730"/>
                  <a:pt x="6367" y="2729"/>
                  <a:pt x="6517" y="2729"/>
                </a:cubicBezTo>
                <a:cubicBezTo>
                  <a:pt x="7662" y="2729"/>
                  <a:pt x="8236" y="2830"/>
                  <a:pt x="8236" y="2830"/>
                </a:cubicBezTo>
                <a:lnTo>
                  <a:pt x="8957" y="2372"/>
                </a:lnTo>
                <a:lnTo>
                  <a:pt x="9835" y="2205"/>
                </a:lnTo>
                <a:lnTo>
                  <a:pt x="11154" y="2174"/>
                </a:lnTo>
                <a:lnTo>
                  <a:pt x="13799" y="2406"/>
                </a:lnTo>
                <a:cubicBezTo>
                  <a:pt x="13799" y="2406"/>
                  <a:pt x="14384" y="2393"/>
                  <a:pt x="14527" y="2389"/>
                </a:cubicBezTo>
                <a:cubicBezTo>
                  <a:pt x="14678" y="2386"/>
                  <a:pt x="15549" y="2071"/>
                  <a:pt x="15696" y="2068"/>
                </a:cubicBezTo>
                <a:cubicBezTo>
                  <a:pt x="15839" y="2065"/>
                  <a:pt x="16417" y="1757"/>
                  <a:pt x="17585" y="1583"/>
                </a:cubicBezTo>
                <a:cubicBezTo>
                  <a:pt x="17706" y="1565"/>
                  <a:pt x="17807" y="1557"/>
                  <a:pt x="17895" y="1557"/>
                </a:cubicBezTo>
                <a:cubicBezTo>
                  <a:pt x="18655" y="1557"/>
                  <a:pt x="18296" y="2181"/>
                  <a:pt x="19219" y="2423"/>
                </a:cubicBezTo>
                <a:cubicBezTo>
                  <a:pt x="19548" y="2510"/>
                  <a:pt x="19741" y="2539"/>
                  <a:pt x="19852" y="2539"/>
                </a:cubicBezTo>
                <a:cubicBezTo>
                  <a:pt x="20088" y="2539"/>
                  <a:pt x="19950" y="2406"/>
                  <a:pt x="19950" y="2406"/>
                </a:cubicBezTo>
                <a:lnTo>
                  <a:pt x="19950" y="2406"/>
                </a:lnTo>
                <a:lnTo>
                  <a:pt x="20692" y="2830"/>
                </a:lnTo>
                <a:lnTo>
                  <a:pt x="24956" y="3312"/>
                </a:lnTo>
                <a:lnTo>
                  <a:pt x="25834" y="3291"/>
                </a:lnTo>
                <a:cubicBezTo>
                  <a:pt x="26371" y="3277"/>
                  <a:pt x="26469" y="3275"/>
                  <a:pt x="26499" y="3275"/>
                </a:cubicBezTo>
                <a:cubicBezTo>
                  <a:pt x="26509" y="3275"/>
                  <a:pt x="26511" y="3275"/>
                  <a:pt x="26519" y="3275"/>
                </a:cubicBezTo>
                <a:cubicBezTo>
                  <a:pt x="26526" y="3275"/>
                  <a:pt x="26539" y="3275"/>
                  <a:pt x="26566" y="3274"/>
                </a:cubicBezTo>
                <a:cubicBezTo>
                  <a:pt x="26709" y="3271"/>
                  <a:pt x="27150" y="3261"/>
                  <a:pt x="27150" y="3261"/>
                </a:cubicBezTo>
                <a:lnTo>
                  <a:pt x="28889" y="2338"/>
                </a:lnTo>
                <a:lnTo>
                  <a:pt x="29921" y="2608"/>
                </a:lnTo>
                <a:lnTo>
                  <a:pt x="30957" y="2875"/>
                </a:lnTo>
                <a:lnTo>
                  <a:pt x="31397" y="2868"/>
                </a:lnTo>
                <a:cubicBezTo>
                  <a:pt x="31397" y="2868"/>
                  <a:pt x="32118" y="2560"/>
                  <a:pt x="32412" y="2550"/>
                </a:cubicBezTo>
                <a:cubicBezTo>
                  <a:pt x="32706" y="2543"/>
                  <a:pt x="33294" y="2529"/>
                  <a:pt x="33294" y="2529"/>
                </a:cubicBezTo>
                <a:lnTo>
                  <a:pt x="36356" y="1866"/>
                </a:lnTo>
                <a:lnTo>
                  <a:pt x="37080" y="1556"/>
                </a:lnTo>
                <a:cubicBezTo>
                  <a:pt x="37080" y="1556"/>
                  <a:pt x="37668" y="1545"/>
                  <a:pt x="37811" y="1538"/>
                </a:cubicBezTo>
                <a:cubicBezTo>
                  <a:pt x="37962" y="1538"/>
                  <a:pt x="38543" y="1378"/>
                  <a:pt x="38543" y="1378"/>
                </a:cubicBezTo>
                <a:cubicBezTo>
                  <a:pt x="38543" y="1378"/>
                  <a:pt x="39237" y="1475"/>
                  <a:pt x="40320" y="1475"/>
                </a:cubicBezTo>
                <a:cubicBezTo>
                  <a:pt x="40455" y="1475"/>
                  <a:pt x="40596" y="1473"/>
                  <a:pt x="40743" y="1470"/>
                </a:cubicBezTo>
                <a:cubicBezTo>
                  <a:pt x="41286" y="1459"/>
                  <a:pt x="41530" y="1453"/>
                  <a:pt x="41631" y="1451"/>
                </a:cubicBezTo>
                <a:lnTo>
                  <a:pt x="41631" y="1451"/>
                </a:lnTo>
                <a:cubicBezTo>
                  <a:pt x="41723" y="1463"/>
                  <a:pt x="42487" y="1566"/>
                  <a:pt x="42911" y="1566"/>
                </a:cubicBezTo>
                <a:cubicBezTo>
                  <a:pt x="42923" y="1566"/>
                  <a:pt x="42935" y="1566"/>
                  <a:pt x="42947" y="1566"/>
                </a:cubicBezTo>
                <a:cubicBezTo>
                  <a:pt x="43385" y="1552"/>
                  <a:pt x="43812" y="1104"/>
                  <a:pt x="44102" y="951"/>
                </a:cubicBezTo>
                <a:cubicBezTo>
                  <a:pt x="44207" y="895"/>
                  <a:pt x="44333" y="877"/>
                  <a:pt x="44456" y="877"/>
                </a:cubicBezTo>
                <a:cubicBezTo>
                  <a:pt x="44671" y="877"/>
                  <a:pt x="44882" y="930"/>
                  <a:pt x="44978" y="930"/>
                </a:cubicBezTo>
                <a:cubicBezTo>
                  <a:pt x="44980" y="930"/>
                  <a:pt x="44982" y="930"/>
                  <a:pt x="44984" y="930"/>
                </a:cubicBezTo>
                <a:cubicBezTo>
                  <a:pt x="45127" y="923"/>
                  <a:pt x="46009" y="903"/>
                  <a:pt x="46009" y="903"/>
                </a:cubicBezTo>
                <a:lnTo>
                  <a:pt x="46450" y="896"/>
                </a:lnTo>
                <a:lnTo>
                  <a:pt x="47772" y="1156"/>
                </a:lnTo>
                <a:cubicBezTo>
                  <a:pt x="47772" y="1156"/>
                  <a:pt x="48182" y="1283"/>
                  <a:pt x="48475" y="1283"/>
                </a:cubicBezTo>
                <a:cubicBezTo>
                  <a:pt x="48486" y="1283"/>
                  <a:pt x="48496" y="1283"/>
                  <a:pt x="48507" y="1282"/>
                </a:cubicBezTo>
                <a:cubicBezTo>
                  <a:pt x="48801" y="1275"/>
                  <a:pt x="49532" y="1258"/>
                  <a:pt x="49532" y="1258"/>
                </a:cubicBezTo>
                <a:lnTo>
                  <a:pt x="50116" y="1245"/>
                </a:lnTo>
                <a:lnTo>
                  <a:pt x="50865" y="1812"/>
                </a:lnTo>
                <a:lnTo>
                  <a:pt x="51302" y="1655"/>
                </a:lnTo>
                <a:lnTo>
                  <a:pt x="51750" y="2082"/>
                </a:lnTo>
                <a:lnTo>
                  <a:pt x="52618" y="1620"/>
                </a:lnTo>
                <a:lnTo>
                  <a:pt x="54091" y="1877"/>
                </a:lnTo>
                <a:lnTo>
                  <a:pt x="54825" y="2007"/>
                </a:lnTo>
                <a:lnTo>
                  <a:pt x="55276" y="2581"/>
                </a:lnTo>
                <a:lnTo>
                  <a:pt x="56011" y="2710"/>
                </a:lnTo>
                <a:lnTo>
                  <a:pt x="56595" y="2697"/>
                </a:lnTo>
                <a:lnTo>
                  <a:pt x="56893" y="2690"/>
                </a:lnTo>
                <a:lnTo>
                  <a:pt x="57487" y="2967"/>
                </a:lnTo>
                <a:lnTo>
                  <a:pt x="58806" y="2936"/>
                </a:lnTo>
                <a:lnTo>
                  <a:pt x="57778" y="2205"/>
                </a:lnTo>
                <a:lnTo>
                  <a:pt x="57337" y="2215"/>
                </a:lnTo>
                <a:lnTo>
                  <a:pt x="56298" y="1798"/>
                </a:lnTo>
                <a:lnTo>
                  <a:pt x="55710" y="1668"/>
                </a:lnTo>
                <a:lnTo>
                  <a:pt x="54979" y="1685"/>
                </a:lnTo>
                <a:lnTo>
                  <a:pt x="54381" y="1111"/>
                </a:lnTo>
                <a:lnTo>
                  <a:pt x="53646" y="985"/>
                </a:lnTo>
                <a:lnTo>
                  <a:pt x="52621" y="1009"/>
                </a:lnTo>
                <a:lnTo>
                  <a:pt x="51890" y="1026"/>
                </a:lnTo>
                <a:cubicBezTo>
                  <a:pt x="51851" y="1027"/>
                  <a:pt x="51815" y="1027"/>
                  <a:pt x="51782" y="1027"/>
                </a:cubicBezTo>
                <a:cubicBezTo>
                  <a:pt x="51185" y="1027"/>
                  <a:pt x="51446" y="889"/>
                  <a:pt x="51446" y="889"/>
                </a:cubicBezTo>
                <a:lnTo>
                  <a:pt x="50998" y="609"/>
                </a:lnTo>
                <a:lnTo>
                  <a:pt x="49672" y="493"/>
                </a:lnTo>
                <a:cubicBezTo>
                  <a:pt x="49672" y="493"/>
                  <a:pt x="49378" y="500"/>
                  <a:pt x="49091" y="800"/>
                </a:cubicBezTo>
                <a:lnTo>
                  <a:pt x="47619" y="544"/>
                </a:lnTo>
                <a:lnTo>
                  <a:pt x="46887" y="561"/>
                </a:lnTo>
                <a:lnTo>
                  <a:pt x="458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7"/>
          <p:cNvSpPr txBox="1">
            <a:spLocks noGrp="1"/>
          </p:cNvSpPr>
          <p:nvPr>
            <p:ph type="subTitle" idx="1"/>
          </p:nvPr>
        </p:nvSpPr>
        <p:spPr>
          <a:xfrm>
            <a:off x="1042700" y="1992325"/>
            <a:ext cx="3653100" cy="22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0" name="Google Shape;450;p7"/>
          <p:cNvSpPr txBox="1">
            <a:spLocks noGrp="1"/>
          </p:cNvSpPr>
          <p:nvPr>
            <p:ph type="title"/>
          </p:nvPr>
        </p:nvSpPr>
        <p:spPr>
          <a:xfrm>
            <a:off x="1042700" y="788775"/>
            <a:ext cx="33297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51" name="Google Shape;45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7"/>
          <p:cNvSpPr/>
          <p:nvPr/>
        </p:nvSpPr>
        <p:spPr>
          <a:xfrm rot="-1110051">
            <a:off x="8548053" y="1189225"/>
            <a:ext cx="234300" cy="274548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7"/>
          <p:cNvSpPr/>
          <p:nvPr/>
        </p:nvSpPr>
        <p:spPr>
          <a:xfrm rot="2106298">
            <a:off x="8751224" y="132853"/>
            <a:ext cx="160976" cy="188614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7"/>
          <p:cNvSpPr/>
          <p:nvPr/>
        </p:nvSpPr>
        <p:spPr>
          <a:xfrm rot="2106298">
            <a:off x="943724" y="4819153"/>
            <a:ext cx="160976" cy="188614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7"/>
          <p:cNvSpPr/>
          <p:nvPr/>
        </p:nvSpPr>
        <p:spPr>
          <a:xfrm rot="-4258720">
            <a:off x="-283601" y="3828770"/>
            <a:ext cx="1161534" cy="401789"/>
          </a:xfrm>
          <a:custGeom>
            <a:avLst/>
            <a:gdLst/>
            <a:ahLst/>
            <a:cxnLst/>
            <a:rect l="l" t="t" r="r" b="b"/>
            <a:pathLst>
              <a:path w="18337" h="6343" extrusionOk="0">
                <a:moveTo>
                  <a:pt x="15630" y="1205"/>
                </a:moveTo>
                <a:lnTo>
                  <a:pt x="15630" y="1205"/>
                </a:lnTo>
                <a:cubicBezTo>
                  <a:pt x="15353" y="1854"/>
                  <a:pt x="15073" y="2514"/>
                  <a:pt x="14796" y="3167"/>
                </a:cubicBezTo>
                <a:cubicBezTo>
                  <a:pt x="14567" y="3713"/>
                  <a:pt x="14338" y="4267"/>
                  <a:pt x="14021" y="4766"/>
                </a:cubicBezTo>
                <a:cubicBezTo>
                  <a:pt x="13286" y="3809"/>
                  <a:pt x="12582" y="2832"/>
                  <a:pt x="11912" y="1831"/>
                </a:cubicBezTo>
                <a:cubicBezTo>
                  <a:pt x="12811" y="1714"/>
                  <a:pt x="13703" y="1591"/>
                  <a:pt x="14591" y="1427"/>
                </a:cubicBezTo>
                <a:cubicBezTo>
                  <a:pt x="14936" y="1362"/>
                  <a:pt x="15288" y="1291"/>
                  <a:pt x="15630" y="1205"/>
                </a:cubicBezTo>
                <a:close/>
                <a:moveTo>
                  <a:pt x="10764" y="1974"/>
                </a:moveTo>
                <a:lnTo>
                  <a:pt x="10764" y="1974"/>
                </a:lnTo>
                <a:cubicBezTo>
                  <a:pt x="10504" y="2586"/>
                  <a:pt x="10245" y="3197"/>
                  <a:pt x="9982" y="3812"/>
                </a:cubicBezTo>
                <a:cubicBezTo>
                  <a:pt x="9753" y="4359"/>
                  <a:pt x="9527" y="4913"/>
                  <a:pt x="9206" y="5412"/>
                </a:cubicBezTo>
                <a:cubicBezTo>
                  <a:pt x="8451" y="4431"/>
                  <a:pt x="7726" y="3423"/>
                  <a:pt x="7043" y="2388"/>
                </a:cubicBezTo>
                <a:cubicBezTo>
                  <a:pt x="7200" y="2370"/>
                  <a:pt x="7361" y="2360"/>
                  <a:pt x="7518" y="2343"/>
                </a:cubicBezTo>
                <a:cubicBezTo>
                  <a:pt x="8604" y="2230"/>
                  <a:pt x="9684" y="2107"/>
                  <a:pt x="10764" y="1974"/>
                </a:cubicBezTo>
                <a:close/>
                <a:moveTo>
                  <a:pt x="5912" y="2500"/>
                </a:moveTo>
                <a:lnTo>
                  <a:pt x="5912" y="2500"/>
                </a:lnTo>
                <a:cubicBezTo>
                  <a:pt x="5655" y="3095"/>
                  <a:pt x="5403" y="3686"/>
                  <a:pt x="5150" y="4284"/>
                </a:cubicBezTo>
                <a:cubicBezTo>
                  <a:pt x="4921" y="4831"/>
                  <a:pt x="4695" y="5388"/>
                  <a:pt x="4374" y="5887"/>
                </a:cubicBezTo>
                <a:cubicBezTo>
                  <a:pt x="3602" y="4885"/>
                  <a:pt x="2870" y="3857"/>
                  <a:pt x="2173" y="2801"/>
                </a:cubicBezTo>
                <a:cubicBezTo>
                  <a:pt x="3421" y="2716"/>
                  <a:pt x="4668" y="2613"/>
                  <a:pt x="5912" y="2500"/>
                </a:cubicBezTo>
                <a:close/>
                <a:moveTo>
                  <a:pt x="18079" y="0"/>
                </a:moveTo>
                <a:cubicBezTo>
                  <a:pt x="18054" y="0"/>
                  <a:pt x="18028" y="6"/>
                  <a:pt x="18001" y="19"/>
                </a:cubicBezTo>
                <a:cubicBezTo>
                  <a:pt x="15975" y="1010"/>
                  <a:pt x="13682" y="1260"/>
                  <a:pt x="11478" y="1543"/>
                </a:cubicBezTo>
                <a:cubicBezTo>
                  <a:pt x="9079" y="1851"/>
                  <a:pt x="6681" y="2104"/>
                  <a:pt x="4275" y="2302"/>
                </a:cubicBezTo>
                <a:cubicBezTo>
                  <a:pt x="2925" y="2415"/>
                  <a:pt x="1572" y="2507"/>
                  <a:pt x="219" y="2586"/>
                </a:cubicBezTo>
                <a:cubicBezTo>
                  <a:pt x="3" y="2599"/>
                  <a:pt x="0" y="2924"/>
                  <a:pt x="209" y="2924"/>
                </a:cubicBezTo>
                <a:cubicBezTo>
                  <a:pt x="212" y="2924"/>
                  <a:pt x="215" y="2924"/>
                  <a:pt x="219" y="2924"/>
                </a:cubicBezTo>
                <a:cubicBezTo>
                  <a:pt x="748" y="2893"/>
                  <a:pt x="1282" y="2859"/>
                  <a:pt x="1811" y="2825"/>
                </a:cubicBezTo>
                <a:cubicBezTo>
                  <a:pt x="1811" y="2849"/>
                  <a:pt x="1818" y="2880"/>
                  <a:pt x="1838" y="2907"/>
                </a:cubicBezTo>
                <a:cubicBezTo>
                  <a:pt x="2601" y="4069"/>
                  <a:pt x="3410" y="5196"/>
                  <a:pt x="4265" y="6293"/>
                </a:cubicBezTo>
                <a:cubicBezTo>
                  <a:pt x="4292" y="6329"/>
                  <a:pt x="4329" y="6343"/>
                  <a:pt x="4367" y="6343"/>
                </a:cubicBezTo>
                <a:cubicBezTo>
                  <a:pt x="4429" y="6343"/>
                  <a:pt x="4494" y="6306"/>
                  <a:pt x="4528" y="6259"/>
                </a:cubicBezTo>
                <a:cubicBezTo>
                  <a:pt x="4924" y="5709"/>
                  <a:pt x="5177" y="5077"/>
                  <a:pt x="5444" y="4455"/>
                </a:cubicBezTo>
                <a:cubicBezTo>
                  <a:pt x="5724" y="3795"/>
                  <a:pt x="6004" y="3129"/>
                  <a:pt x="6288" y="2466"/>
                </a:cubicBezTo>
                <a:cubicBezTo>
                  <a:pt x="6411" y="2452"/>
                  <a:pt x="6540" y="2439"/>
                  <a:pt x="6663" y="2432"/>
                </a:cubicBezTo>
                <a:cubicBezTo>
                  <a:pt x="6663" y="2432"/>
                  <a:pt x="6663" y="2435"/>
                  <a:pt x="6667" y="2435"/>
                </a:cubicBezTo>
                <a:cubicBezTo>
                  <a:pt x="7432" y="3597"/>
                  <a:pt x="8239" y="4725"/>
                  <a:pt x="9093" y="5822"/>
                </a:cubicBezTo>
                <a:cubicBezTo>
                  <a:pt x="9122" y="5859"/>
                  <a:pt x="9160" y="5874"/>
                  <a:pt x="9199" y="5874"/>
                </a:cubicBezTo>
                <a:cubicBezTo>
                  <a:pt x="9262" y="5874"/>
                  <a:pt x="9326" y="5836"/>
                  <a:pt x="9360" y="5788"/>
                </a:cubicBezTo>
                <a:cubicBezTo>
                  <a:pt x="9756" y="5237"/>
                  <a:pt x="10009" y="4605"/>
                  <a:pt x="10272" y="3987"/>
                </a:cubicBezTo>
                <a:cubicBezTo>
                  <a:pt x="10562" y="3303"/>
                  <a:pt x="10853" y="2623"/>
                  <a:pt x="11143" y="1940"/>
                </a:cubicBezTo>
                <a:cubicBezTo>
                  <a:pt x="11143" y="1936"/>
                  <a:pt x="11150" y="1933"/>
                  <a:pt x="11150" y="1926"/>
                </a:cubicBezTo>
                <a:cubicBezTo>
                  <a:pt x="11280" y="1909"/>
                  <a:pt x="11410" y="1892"/>
                  <a:pt x="11543" y="1875"/>
                </a:cubicBezTo>
                <a:cubicBezTo>
                  <a:pt x="12288" y="3003"/>
                  <a:pt x="13081" y="4106"/>
                  <a:pt x="13908" y="5172"/>
                </a:cubicBezTo>
                <a:cubicBezTo>
                  <a:pt x="13935" y="5209"/>
                  <a:pt x="13973" y="5224"/>
                  <a:pt x="14012" y="5224"/>
                </a:cubicBezTo>
                <a:cubicBezTo>
                  <a:pt x="14073" y="5224"/>
                  <a:pt x="14137" y="5187"/>
                  <a:pt x="14171" y="5138"/>
                </a:cubicBezTo>
                <a:cubicBezTo>
                  <a:pt x="14571" y="4588"/>
                  <a:pt x="14820" y="3956"/>
                  <a:pt x="15087" y="3337"/>
                </a:cubicBezTo>
                <a:cubicBezTo>
                  <a:pt x="15377" y="2654"/>
                  <a:pt x="15668" y="1974"/>
                  <a:pt x="15958" y="1291"/>
                </a:cubicBezTo>
                <a:cubicBezTo>
                  <a:pt x="15982" y="1236"/>
                  <a:pt x="15982" y="1171"/>
                  <a:pt x="15958" y="1120"/>
                </a:cubicBezTo>
                <a:cubicBezTo>
                  <a:pt x="16717" y="918"/>
                  <a:pt x="17462" y="658"/>
                  <a:pt x="18169" y="310"/>
                </a:cubicBezTo>
                <a:cubicBezTo>
                  <a:pt x="18337" y="227"/>
                  <a:pt x="18233" y="0"/>
                  <a:pt x="18079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6" name="Google Shape;456;p7"/>
          <p:cNvGrpSpPr/>
          <p:nvPr/>
        </p:nvGrpSpPr>
        <p:grpSpPr>
          <a:xfrm>
            <a:off x="4611750" y="4761847"/>
            <a:ext cx="304296" cy="303241"/>
            <a:chOff x="4611750" y="4761847"/>
            <a:chExt cx="304296" cy="303241"/>
          </a:xfrm>
        </p:grpSpPr>
        <p:sp>
          <p:nvSpPr>
            <p:cNvPr id="457" name="Google Shape;457;p7"/>
            <p:cNvSpPr/>
            <p:nvPr/>
          </p:nvSpPr>
          <p:spPr>
            <a:xfrm rot="4146022">
              <a:off x="4646704" y="4795355"/>
              <a:ext cx="234388" cy="23622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 rot="4146022">
              <a:off x="4727999" y="4875666"/>
              <a:ext cx="57773" cy="64290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7"/>
          <p:cNvGrpSpPr/>
          <p:nvPr/>
        </p:nvGrpSpPr>
        <p:grpSpPr>
          <a:xfrm>
            <a:off x="114300" y="2761609"/>
            <a:ext cx="304296" cy="303241"/>
            <a:chOff x="114300" y="2761609"/>
            <a:chExt cx="304296" cy="303241"/>
          </a:xfrm>
        </p:grpSpPr>
        <p:sp>
          <p:nvSpPr>
            <p:cNvPr id="460" name="Google Shape;460;p7"/>
            <p:cNvSpPr/>
            <p:nvPr/>
          </p:nvSpPr>
          <p:spPr>
            <a:xfrm rot="4146022">
              <a:off x="149254" y="2795117"/>
              <a:ext cx="234388" cy="23622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 rot="4146022">
              <a:off x="230549" y="2875428"/>
              <a:ext cx="57773" cy="64290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7"/>
          <p:cNvGrpSpPr/>
          <p:nvPr/>
        </p:nvGrpSpPr>
        <p:grpSpPr>
          <a:xfrm>
            <a:off x="360058" y="1979576"/>
            <a:ext cx="328335" cy="328757"/>
            <a:chOff x="360058" y="1979576"/>
            <a:chExt cx="328335" cy="328757"/>
          </a:xfrm>
        </p:grpSpPr>
        <p:sp>
          <p:nvSpPr>
            <p:cNvPr id="463" name="Google Shape;463;p7"/>
            <p:cNvSpPr/>
            <p:nvPr/>
          </p:nvSpPr>
          <p:spPr>
            <a:xfrm rot="2151499">
              <a:off x="407031" y="2025843"/>
              <a:ext cx="234389" cy="236224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 rot="2151499">
              <a:off x="486371" y="2110923"/>
              <a:ext cx="57773" cy="64290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7"/>
          <p:cNvGrpSpPr/>
          <p:nvPr/>
        </p:nvGrpSpPr>
        <p:grpSpPr>
          <a:xfrm>
            <a:off x="175014" y="147180"/>
            <a:ext cx="273784" cy="842854"/>
            <a:chOff x="7835564" y="1527792"/>
            <a:chExt cx="273784" cy="842854"/>
          </a:xfrm>
        </p:grpSpPr>
        <p:sp>
          <p:nvSpPr>
            <p:cNvPr id="466" name="Google Shape;466;p7"/>
            <p:cNvSpPr/>
            <p:nvPr/>
          </p:nvSpPr>
          <p:spPr>
            <a:xfrm rot="5506553">
              <a:off x="7559779" y="1824794"/>
              <a:ext cx="825353" cy="248850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 rot="5506553">
              <a:off x="8003737" y="2147924"/>
              <a:ext cx="69007" cy="26014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 rot="5506553">
              <a:off x="7999917" y="1623629"/>
              <a:ext cx="66100" cy="26014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 rot="5506553">
              <a:off x="7869944" y="2337184"/>
              <a:ext cx="12869" cy="2370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 rot="5506553">
              <a:off x="7826155" y="1859575"/>
              <a:ext cx="72342" cy="2316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 rot="5506553">
              <a:off x="7969080" y="2047219"/>
              <a:ext cx="66656" cy="2734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 rot="5506553">
              <a:off x="7887563" y="1956252"/>
              <a:ext cx="66100" cy="25112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 rot="5506553">
              <a:off x="7916124" y="2313532"/>
              <a:ext cx="66357" cy="28287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7"/>
            <p:cNvSpPr/>
            <p:nvPr/>
          </p:nvSpPr>
          <p:spPr>
            <a:xfrm rot="5506553">
              <a:off x="7915420" y="1744183"/>
              <a:ext cx="66955" cy="28901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7"/>
            <p:cNvSpPr/>
            <p:nvPr/>
          </p:nvSpPr>
          <p:spPr>
            <a:xfrm rot="5506553">
              <a:off x="8035697" y="1562171"/>
              <a:ext cx="66228" cy="28396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 rot="5506553">
              <a:off x="7996020" y="1922228"/>
              <a:ext cx="65801" cy="27097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 rot="5506553">
              <a:off x="8026366" y="2067591"/>
              <a:ext cx="51307" cy="23777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 rot="5506553">
              <a:off x="8057673" y="1829616"/>
              <a:ext cx="67511" cy="17896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 rot="5506553">
              <a:off x="8045318" y="2231092"/>
              <a:ext cx="64903" cy="20241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 rot="5506553">
              <a:off x="7859251" y="1579155"/>
              <a:ext cx="69136" cy="27710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 rot="5506553">
              <a:off x="7861568" y="1713031"/>
              <a:ext cx="70162" cy="29839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 rot="5506553">
              <a:off x="8009496" y="2323171"/>
              <a:ext cx="27492" cy="22875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 rot="5506553">
              <a:off x="7851972" y="2070952"/>
              <a:ext cx="64176" cy="2587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 rot="5506553">
              <a:off x="7817927" y="1995131"/>
              <a:ext cx="72214" cy="14721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 rot="5506553">
              <a:off x="7955041" y="2243868"/>
              <a:ext cx="76019" cy="29334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 rot="5506553">
              <a:off x="7938499" y="1630951"/>
              <a:ext cx="73967" cy="32978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 rot="5506553">
              <a:off x="8055563" y="1969258"/>
              <a:ext cx="60927" cy="1955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 rot="5506553">
              <a:off x="8017456" y="1760112"/>
              <a:ext cx="66656" cy="27530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 rot="5506553">
              <a:off x="7939266" y="1832644"/>
              <a:ext cx="72813" cy="27963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 rot="5506553">
              <a:off x="7821406" y="2248019"/>
              <a:ext cx="73112" cy="25545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 rot="5506553">
              <a:off x="7914361" y="2127564"/>
              <a:ext cx="76276" cy="28937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 rot="5506553">
              <a:off x="7877941" y="2204844"/>
              <a:ext cx="62551" cy="25617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7"/>
          <p:cNvGrpSpPr/>
          <p:nvPr/>
        </p:nvGrpSpPr>
        <p:grpSpPr>
          <a:xfrm>
            <a:off x="2465150" y="114300"/>
            <a:ext cx="273775" cy="274107"/>
            <a:chOff x="2465150" y="114300"/>
            <a:chExt cx="273775" cy="274107"/>
          </a:xfrm>
        </p:grpSpPr>
        <p:sp>
          <p:nvSpPr>
            <p:cNvPr id="494" name="Google Shape;494;p7"/>
            <p:cNvSpPr/>
            <p:nvPr/>
          </p:nvSpPr>
          <p:spPr>
            <a:xfrm rot="2151408">
              <a:off x="2504320" y="152873"/>
              <a:ext cx="195435" cy="196961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 rot="2151408">
              <a:off x="2570475" y="223813"/>
              <a:ext cx="48171" cy="53604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9"/>
          <p:cNvSpPr/>
          <p:nvPr/>
        </p:nvSpPr>
        <p:spPr>
          <a:xfrm>
            <a:off x="268665" y="874051"/>
            <a:ext cx="4986751" cy="2204656"/>
          </a:xfrm>
          <a:custGeom>
            <a:avLst/>
            <a:gdLst/>
            <a:ahLst/>
            <a:cxnLst/>
            <a:rect l="l" t="t" r="r" b="b"/>
            <a:pathLst>
              <a:path w="27857" h="12316" extrusionOk="0">
                <a:moveTo>
                  <a:pt x="1" y="0"/>
                </a:moveTo>
                <a:lnTo>
                  <a:pt x="1" y="7"/>
                </a:lnTo>
                <a:lnTo>
                  <a:pt x="1" y="8089"/>
                </a:lnTo>
                <a:lnTo>
                  <a:pt x="684" y="9240"/>
                </a:lnTo>
                <a:cubicBezTo>
                  <a:pt x="684" y="9240"/>
                  <a:pt x="635" y="9082"/>
                  <a:pt x="861" y="9082"/>
                </a:cubicBezTo>
                <a:cubicBezTo>
                  <a:pt x="1012" y="9082"/>
                  <a:pt x="1285" y="9152"/>
                  <a:pt x="1778" y="9387"/>
                </a:cubicBezTo>
                <a:cubicBezTo>
                  <a:pt x="3008" y="9971"/>
                  <a:pt x="4098" y="10556"/>
                  <a:pt x="4098" y="10556"/>
                </a:cubicBezTo>
                <a:lnTo>
                  <a:pt x="6128" y="10699"/>
                </a:lnTo>
                <a:cubicBezTo>
                  <a:pt x="6112" y="10689"/>
                  <a:pt x="6108" y="10686"/>
                  <a:pt x="6111" y="10686"/>
                </a:cubicBezTo>
                <a:lnTo>
                  <a:pt x="6111" y="10686"/>
                </a:lnTo>
                <a:cubicBezTo>
                  <a:pt x="6116" y="10686"/>
                  <a:pt x="6145" y="10699"/>
                  <a:pt x="6145" y="10699"/>
                </a:cubicBezTo>
                <a:lnTo>
                  <a:pt x="6128" y="10699"/>
                </a:lnTo>
                <a:cubicBezTo>
                  <a:pt x="6175" y="10733"/>
                  <a:pt x="6346" y="10846"/>
                  <a:pt x="6828" y="11140"/>
                </a:cubicBezTo>
                <a:lnTo>
                  <a:pt x="7785" y="11724"/>
                </a:lnTo>
                <a:lnTo>
                  <a:pt x="9425" y="11724"/>
                </a:lnTo>
                <a:lnTo>
                  <a:pt x="10519" y="12022"/>
                </a:lnTo>
                <a:lnTo>
                  <a:pt x="11311" y="12251"/>
                </a:lnTo>
                <a:lnTo>
                  <a:pt x="12418" y="12029"/>
                </a:lnTo>
                <a:lnTo>
                  <a:pt x="12432" y="12022"/>
                </a:lnTo>
                <a:lnTo>
                  <a:pt x="12432" y="12029"/>
                </a:lnTo>
                <a:lnTo>
                  <a:pt x="12466" y="12022"/>
                </a:lnTo>
                <a:lnTo>
                  <a:pt x="14667" y="12316"/>
                </a:lnTo>
                <a:lnTo>
                  <a:pt x="18330" y="10706"/>
                </a:lnTo>
                <a:lnTo>
                  <a:pt x="20527" y="10706"/>
                </a:lnTo>
                <a:lnTo>
                  <a:pt x="22174" y="10409"/>
                </a:lnTo>
                <a:lnTo>
                  <a:pt x="22909" y="9531"/>
                </a:lnTo>
                <a:lnTo>
                  <a:pt x="24559" y="9674"/>
                </a:lnTo>
                <a:lnTo>
                  <a:pt x="26022" y="9821"/>
                </a:lnTo>
                <a:lnTo>
                  <a:pt x="26391" y="9527"/>
                </a:lnTo>
                <a:lnTo>
                  <a:pt x="27857" y="9527"/>
                </a:lnTo>
                <a:lnTo>
                  <a:pt x="2785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9"/>
          <p:cNvSpPr/>
          <p:nvPr/>
        </p:nvSpPr>
        <p:spPr>
          <a:xfrm>
            <a:off x="268665" y="2317583"/>
            <a:ext cx="4991048" cy="760603"/>
          </a:xfrm>
          <a:custGeom>
            <a:avLst/>
            <a:gdLst/>
            <a:ahLst/>
            <a:cxnLst/>
            <a:rect l="l" t="t" r="r" b="b"/>
            <a:pathLst>
              <a:path w="27881" h="4249" extrusionOk="0">
                <a:moveTo>
                  <a:pt x="1" y="1"/>
                </a:moveTo>
                <a:lnTo>
                  <a:pt x="274" y="1614"/>
                </a:lnTo>
                <a:lnTo>
                  <a:pt x="411" y="1761"/>
                </a:lnTo>
                <a:lnTo>
                  <a:pt x="821" y="1761"/>
                </a:lnTo>
                <a:cubicBezTo>
                  <a:pt x="821" y="1761"/>
                  <a:pt x="957" y="1761"/>
                  <a:pt x="1641" y="1907"/>
                </a:cubicBezTo>
                <a:cubicBezTo>
                  <a:pt x="2324" y="2051"/>
                  <a:pt x="1641" y="2051"/>
                  <a:pt x="1641" y="2051"/>
                </a:cubicBezTo>
                <a:cubicBezTo>
                  <a:pt x="1641" y="2051"/>
                  <a:pt x="1914" y="2348"/>
                  <a:pt x="2051" y="2348"/>
                </a:cubicBezTo>
                <a:cubicBezTo>
                  <a:pt x="2188" y="2348"/>
                  <a:pt x="2324" y="2201"/>
                  <a:pt x="2324" y="2201"/>
                </a:cubicBezTo>
                <a:lnTo>
                  <a:pt x="4238" y="2786"/>
                </a:lnTo>
                <a:lnTo>
                  <a:pt x="4511" y="2786"/>
                </a:lnTo>
                <a:lnTo>
                  <a:pt x="4921" y="2933"/>
                </a:lnTo>
                <a:lnTo>
                  <a:pt x="5605" y="2933"/>
                </a:lnTo>
                <a:lnTo>
                  <a:pt x="5605" y="3076"/>
                </a:lnTo>
                <a:lnTo>
                  <a:pt x="5878" y="3223"/>
                </a:lnTo>
                <a:lnTo>
                  <a:pt x="6288" y="3223"/>
                </a:lnTo>
                <a:lnTo>
                  <a:pt x="7792" y="3664"/>
                </a:lnTo>
                <a:lnTo>
                  <a:pt x="8338" y="3807"/>
                </a:lnTo>
                <a:lnTo>
                  <a:pt x="9295" y="3807"/>
                </a:lnTo>
                <a:lnTo>
                  <a:pt x="10935" y="4248"/>
                </a:lnTo>
                <a:lnTo>
                  <a:pt x="11137" y="4194"/>
                </a:lnTo>
                <a:lnTo>
                  <a:pt x="11445" y="4149"/>
                </a:lnTo>
                <a:lnTo>
                  <a:pt x="11892" y="4248"/>
                </a:lnTo>
                <a:lnTo>
                  <a:pt x="12439" y="4101"/>
                </a:lnTo>
                <a:lnTo>
                  <a:pt x="12712" y="4248"/>
                </a:lnTo>
                <a:lnTo>
                  <a:pt x="14626" y="4248"/>
                </a:lnTo>
                <a:lnTo>
                  <a:pt x="14968" y="4170"/>
                </a:lnTo>
                <a:lnTo>
                  <a:pt x="15374" y="4091"/>
                </a:lnTo>
                <a:lnTo>
                  <a:pt x="15798" y="3760"/>
                </a:lnTo>
                <a:lnTo>
                  <a:pt x="16266" y="3811"/>
                </a:lnTo>
                <a:lnTo>
                  <a:pt x="16403" y="3667"/>
                </a:lnTo>
                <a:lnTo>
                  <a:pt x="17083" y="3308"/>
                </a:lnTo>
                <a:lnTo>
                  <a:pt x="18313" y="2933"/>
                </a:lnTo>
                <a:lnTo>
                  <a:pt x="18723" y="2933"/>
                </a:lnTo>
                <a:cubicBezTo>
                  <a:pt x="18723" y="2933"/>
                  <a:pt x="18860" y="2933"/>
                  <a:pt x="18996" y="2786"/>
                </a:cubicBezTo>
                <a:cubicBezTo>
                  <a:pt x="19042" y="2738"/>
                  <a:pt x="19103" y="2722"/>
                  <a:pt x="19163" y="2722"/>
                </a:cubicBezTo>
                <a:cubicBezTo>
                  <a:pt x="19285" y="2722"/>
                  <a:pt x="19406" y="2786"/>
                  <a:pt x="19406" y="2786"/>
                </a:cubicBezTo>
                <a:lnTo>
                  <a:pt x="20227" y="2933"/>
                </a:lnTo>
                <a:lnTo>
                  <a:pt x="20719" y="2608"/>
                </a:lnTo>
                <a:lnTo>
                  <a:pt x="21279" y="2608"/>
                </a:lnTo>
                <a:lnTo>
                  <a:pt x="21679" y="2505"/>
                </a:lnTo>
                <a:lnTo>
                  <a:pt x="22003" y="2348"/>
                </a:lnTo>
                <a:lnTo>
                  <a:pt x="22550" y="2201"/>
                </a:lnTo>
                <a:lnTo>
                  <a:pt x="22824" y="2058"/>
                </a:lnTo>
                <a:lnTo>
                  <a:pt x="24600" y="2058"/>
                </a:lnTo>
                <a:lnTo>
                  <a:pt x="24874" y="1911"/>
                </a:lnTo>
                <a:lnTo>
                  <a:pt x="26241" y="1911"/>
                </a:lnTo>
                <a:lnTo>
                  <a:pt x="26377" y="1617"/>
                </a:lnTo>
                <a:lnTo>
                  <a:pt x="27471" y="1617"/>
                </a:lnTo>
                <a:lnTo>
                  <a:pt x="27881" y="1470"/>
                </a:lnTo>
                <a:lnTo>
                  <a:pt x="27197" y="1176"/>
                </a:lnTo>
                <a:lnTo>
                  <a:pt x="26924" y="1033"/>
                </a:lnTo>
                <a:lnTo>
                  <a:pt x="26651" y="1033"/>
                </a:lnTo>
                <a:cubicBezTo>
                  <a:pt x="26651" y="1033"/>
                  <a:pt x="26408" y="1163"/>
                  <a:pt x="26124" y="1163"/>
                </a:cubicBezTo>
                <a:cubicBezTo>
                  <a:pt x="25983" y="1163"/>
                  <a:pt x="25831" y="1131"/>
                  <a:pt x="25694" y="1033"/>
                </a:cubicBezTo>
                <a:cubicBezTo>
                  <a:pt x="25612" y="975"/>
                  <a:pt x="25552" y="952"/>
                  <a:pt x="25509" y="952"/>
                </a:cubicBezTo>
                <a:cubicBezTo>
                  <a:pt x="25333" y="952"/>
                  <a:pt x="25421" y="1327"/>
                  <a:pt x="25421" y="1327"/>
                </a:cubicBezTo>
                <a:lnTo>
                  <a:pt x="24054" y="1327"/>
                </a:lnTo>
                <a:lnTo>
                  <a:pt x="23370" y="1180"/>
                </a:lnTo>
                <a:cubicBezTo>
                  <a:pt x="23234" y="1150"/>
                  <a:pt x="23130" y="1138"/>
                  <a:pt x="23051" y="1138"/>
                </a:cubicBezTo>
                <a:cubicBezTo>
                  <a:pt x="22736" y="1138"/>
                  <a:pt x="22824" y="1327"/>
                  <a:pt x="22824" y="1327"/>
                </a:cubicBezTo>
                <a:lnTo>
                  <a:pt x="22414" y="1620"/>
                </a:lnTo>
                <a:lnTo>
                  <a:pt x="22003" y="1620"/>
                </a:lnTo>
                <a:cubicBezTo>
                  <a:pt x="21867" y="1620"/>
                  <a:pt x="21867" y="1767"/>
                  <a:pt x="21867" y="1767"/>
                </a:cubicBezTo>
                <a:lnTo>
                  <a:pt x="21457" y="2061"/>
                </a:lnTo>
                <a:cubicBezTo>
                  <a:pt x="21457" y="2061"/>
                  <a:pt x="21183" y="1914"/>
                  <a:pt x="21047" y="1914"/>
                </a:cubicBezTo>
                <a:lnTo>
                  <a:pt x="20773" y="1914"/>
                </a:lnTo>
                <a:lnTo>
                  <a:pt x="20227" y="2212"/>
                </a:lnTo>
                <a:lnTo>
                  <a:pt x="19817" y="2355"/>
                </a:lnTo>
                <a:lnTo>
                  <a:pt x="18450" y="2355"/>
                </a:lnTo>
                <a:lnTo>
                  <a:pt x="18040" y="2502"/>
                </a:lnTo>
                <a:lnTo>
                  <a:pt x="17493" y="2939"/>
                </a:lnTo>
                <a:lnTo>
                  <a:pt x="16263" y="3237"/>
                </a:lnTo>
                <a:lnTo>
                  <a:pt x="15853" y="3380"/>
                </a:lnTo>
                <a:lnTo>
                  <a:pt x="15716" y="3380"/>
                </a:lnTo>
                <a:lnTo>
                  <a:pt x="15306" y="3527"/>
                </a:lnTo>
                <a:lnTo>
                  <a:pt x="15033" y="3527"/>
                </a:lnTo>
                <a:lnTo>
                  <a:pt x="14622" y="3965"/>
                </a:lnTo>
                <a:lnTo>
                  <a:pt x="13392" y="3965"/>
                </a:lnTo>
                <a:lnTo>
                  <a:pt x="12846" y="3671"/>
                </a:lnTo>
                <a:lnTo>
                  <a:pt x="12436" y="3814"/>
                </a:lnTo>
                <a:lnTo>
                  <a:pt x="11205" y="3814"/>
                </a:lnTo>
                <a:lnTo>
                  <a:pt x="10249" y="3671"/>
                </a:lnTo>
                <a:lnTo>
                  <a:pt x="9018" y="3377"/>
                </a:lnTo>
                <a:lnTo>
                  <a:pt x="8198" y="3377"/>
                </a:lnTo>
                <a:cubicBezTo>
                  <a:pt x="8198" y="3377"/>
                  <a:pt x="8198" y="3373"/>
                  <a:pt x="7378" y="3083"/>
                </a:cubicBezTo>
                <a:lnTo>
                  <a:pt x="6968" y="2936"/>
                </a:lnTo>
                <a:lnTo>
                  <a:pt x="6285" y="2352"/>
                </a:lnTo>
                <a:lnTo>
                  <a:pt x="5601" y="2352"/>
                </a:lnTo>
                <a:cubicBezTo>
                  <a:pt x="5601" y="2352"/>
                  <a:pt x="5328" y="2058"/>
                  <a:pt x="5191" y="2058"/>
                </a:cubicBezTo>
                <a:cubicBezTo>
                  <a:pt x="5055" y="2058"/>
                  <a:pt x="4508" y="2201"/>
                  <a:pt x="4508" y="2201"/>
                </a:cubicBezTo>
                <a:lnTo>
                  <a:pt x="3961" y="2201"/>
                </a:lnTo>
                <a:cubicBezTo>
                  <a:pt x="3961" y="2201"/>
                  <a:pt x="3551" y="1907"/>
                  <a:pt x="3414" y="1907"/>
                </a:cubicBezTo>
                <a:cubicBezTo>
                  <a:pt x="3278" y="1907"/>
                  <a:pt x="2868" y="1470"/>
                  <a:pt x="2594" y="1323"/>
                </a:cubicBezTo>
                <a:cubicBezTo>
                  <a:pt x="2321" y="1173"/>
                  <a:pt x="2184" y="1026"/>
                  <a:pt x="2184" y="1026"/>
                </a:cubicBezTo>
                <a:lnTo>
                  <a:pt x="1501" y="732"/>
                </a:lnTo>
                <a:lnTo>
                  <a:pt x="715" y="684"/>
                </a:lnTo>
                <a:lnTo>
                  <a:pt x="1" y="1"/>
                </a:lnTo>
                <a:close/>
              </a:path>
            </a:pathLst>
          </a:custGeom>
          <a:solidFill>
            <a:srgbClr val="FDFB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9"/>
          <p:cNvSpPr txBox="1">
            <a:spLocks noGrp="1"/>
          </p:cNvSpPr>
          <p:nvPr>
            <p:ph type="title"/>
          </p:nvPr>
        </p:nvSpPr>
        <p:spPr>
          <a:xfrm>
            <a:off x="275550" y="1061625"/>
            <a:ext cx="3689700" cy="15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9" name="Google Shape;539;p9"/>
          <p:cNvSpPr txBox="1">
            <a:spLocks noGrp="1"/>
          </p:cNvSpPr>
          <p:nvPr>
            <p:ph type="subTitle" idx="1"/>
          </p:nvPr>
        </p:nvSpPr>
        <p:spPr>
          <a:xfrm>
            <a:off x="758075" y="2959150"/>
            <a:ext cx="3207000" cy="13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40" name="Google Shape;540;p9"/>
          <p:cNvGrpSpPr/>
          <p:nvPr/>
        </p:nvGrpSpPr>
        <p:grpSpPr>
          <a:xfrm>
            <a:off x="142185" y="3225407"/>
            <a:ext cx="369401" cy="1161227"/>
            <a:chOff x="129310" y="3470032"/>
            <a:chExt cx="369401" cy="1161227"/>
          </a:xfrm>
        </p:grpSpPr>
        <p:sp>
          <p:nvSpPr>
            <p:cNvPr id="541" name="Google Shape;541;p9"/>
            <p:cNvSpPr/>
            <p:nvPr/>
          </p:nvSpPr>
          <p:spPr>
            <a:xfrm rot="5270564">
              <a:off x="26524" y="3629803"/>
              <a:ext cx="487002" cy="173652"/>
            </a:xfrm>
            <a:custGeom>
              <a:avLst/>
              <a:gdLst/>
              <a:ahLst/>
              <a:cxnLst/>
              <a:rect l="l" t="t" r="r" b="b"/>
              <a:pathLst>
                <a:path w="5135" h="1831" extrusionOk="0">
                  <a:moveTo>
                    <a:pt x="3350" y="251"/>
                  </a:moveTo>
                  <a:cubicBezTo>
                    <a:pt x="3389" y="251"/>
                    <a:pt x="3428" y="263"/>
                    <a:pt x="3459" y="290"/>
                  </a:cubicBezTo>
                  <a:cubicBezTo>
                    <a:pt x="3527" y="351"/>
                    <a:pt x="3517" y="488"/>
                    <a:pt x="3510" y="574"/>
                  </a:cubicBezTo>
                  <a:cubicBezTo>
                    <a:pt x="3496" y="714"/>
                    <a:pt x="3448" y="850"/>
                    <a:pt x="3380" y="973"/>
                  </a:cubicBezTo>
                  <a:cubicBezTo>
                    <a:pt x="3260" y="912"/>
                    <a:pt x="3168" y="823"/>
                    <a:pt x="3124" y="679"/>
                  </a:cubicBezTo>
                  <a:cubicBezTo>
                    <a:pt x="3086" y="550"/>
                    <a:pt x="3117" y="372"/>
                    <a:pt x="3236" y="286"/>
                  </a:cubicBezTo>
                  <a:cubicBezTo>
                    <a:pt x="3268" y="264"/>
                    <a:pt x="3309" y="251"/>
                    <a:pt x="3350" y="251"/>
                  </a:cubicBezTo>
                  <a:close/>
                  <a:moveTo>
                    <a:pt x="1826" y="459"/>
                  </a:moveTo>
                  <a:cubicBezTo>
                    <a:pt x="1863" y="459"/>
                    <a:pt x="1901" y="473"/>
                    <a:pt x="1941" y="509"/>
                  </a:cubicBezTo>
                  <a:cubicBezTo>
                    <a:pt x="2051" y="608"/>
                    <a:pt x="2027" y="809"/>
                    <a:pt x="1989" y="936"/>
                  </a:cubicBezTo>
                  <a:cubicBezTo>
                    <a:pt x="1941" y="1086"/>
                    <a:pt x="1839" y="1216"/>
                    <a:pt x="1709" y="1305"/>
                  </a:cubicBezTo>
                  <a:cubicBezTo>
                    <a:pt x="1671" y="1267"/>
                    <a:pt x="1641" y="1219"/>
                    <a:pt x="1620" y="1172"/>
                  </a:cubicBezTo>
                  <a:cubicBezTo>
                    <a:pt x="1555" y="1038"/>
                    <a:pt x="1545" y="881"/>
                    <a:pt x="1579" y="741"/>
                  </a:cubicBezTo>
                  <a:cubicBezTo>
                    <a:pt x="1608" y="625"/>
                    <a:pt x="1704" y="459"/>
                    <a:pt x="1826" y="459"/>
                  </a:cubicBezTo>
                  <a:close/>
                  <a:moveTo>
                    <a:pt x="3244" y="1"/>
                  </a:moveTo>
                  <a:cubicBezTo>
                    <a:pt x="3178" y="1"/>
                    <a:pt x="3112" y="23"/>
                    <a:pt x="3055" y="75"/>
                  </a:cubicBezTo>
                  <a:cubicBezTo>
                    <a:pt x="2734" y="368"/>
                    <a:pt x="2987" y="891"/>
                    <a:pt x="3288" y="1120"/>
                  </a:cubicBezTo>
                  <a:cubicBezTo>
                    <a:pt x="3240" y="1175"/>
                    <a:pt x="3192" y="1233"/>
                    <a:pt x="3137" y="1277"/>
                  </a:cubicBezTo>
                  <a:cubicBezTo>
                    <a:pt x="2936" y="1459"/>
                    <a:pt x="2676" y="1575"/>
                    <a:pt x="2406" y="1578"/>
                  </a:cubicBezTo>
                  <a:cubicBezTo>
                    <a:pt x="2399" y="1578"/>
                    <a:pt x="2392" y="1578"/>
                    <a:pt x="2385" y="1578"/>
                  </a:cubicBezTo>
                  <a:cubicBezTo>
                    <a:pt x="2237" y="1578"/>
                    <a:pt x="2075" y="1544"/>
                    <a:pt x="1934" y="1472"/>
                  </a:cubicBezTo>
                  <a:cubicBezTo>
                    <a:pt x="2170" y="1257"/>
                    <a:pt x="2276" y="919"/>
                    <a:pt x="2170" y="604"/>
                  </a:cubicBezTo>
                  <a:cubicBezTo>
                    <a:pt x="2105" y="423"/>
                    <a:pt x="1952" y="225"/>
                    <a:pt x="1750" y="208"/>
                  </a:cubicBezTo>
                  <a:cubicBezTo>
                    <a:pt x="1742" y="207"/>
                    <a:pt x="1733" y="207"/>
                    <a:pt x="1725" y="207"/>
                  </a:cubicBezTo>
                  <a:cubicBezTo>
                    <a:pt x="1540" y="207"/>
                    <a:pt x="1440" y="389"/>
                    <a:pt x="1395" y="550"/>
                  </a:cubicBezTo>
                  <a:cubicBezTo>
                    <a:pt x="1313" y="840"/>
                    <a:pt x="1401" y="1137"/>
                    <a:pt x="1583" y="1373"/>
                  </a:cubicBezTo>
                  <a:cubicBezTo>
                    <a:pt x="1454" y="1431"/>
                    <a:pt x="1312" y="1459"/>
                    <a:pt x="1170" y="1459"/>
                  </a:cubicBezTo>
                  <a:cubicBezTo>
                    <a:pt x="1002" y="1459"/>
                    <a:pt x="834" y="1420"/>
                    <a:pt x="687" y="1346"/>
                  </a:cubicBezTo>
                  <a:cubicBezTo>
                    <a:pt x="352" y="1175"/>
                    <a:pt x="202" y="796"/>
                    <a:pt x="424" y="468"/>
                  </a:cubicBezTo>
                  <a:cubicBezTo>
                    <a:pt x="469" y="400"/>
                    <a:pt x="360" y="236"/>
                    <a:pt x="286" y="236"/>
                  </a:cubicBezTo>
                  <a:cubicBezTo>
                    <a:pt x="271" y="236"/>
                    <a:pt x="257" y="243"/>
                    <a:pt x="246" y="259"/>
                  </a:cubicBezTo>
                  <a:cubicBezTo>
                    <a:pt x="0" y="625"/>
                    <a:pt x="147" y="1113"/>
                    <a:pt x="451" y="1394"/>
                  </a:cubicBezTo>
                  <a:cubicBezTo>
                    <a:pt x="671" y="1599"/>
                    <a:pt x="971" y="1711"/>
                    <a:pt x="1270" y="1711"/>
                  </a:cubicBezTo>
                  <a:cubicBezTo>
                    <a:pt x="1412" y="1711"/>
                    <a:pt x="1555" y="1686"/>
                    <a:pt x="1688" y="1633"/>
                  </a:cubicBezTo>
                  <a:cubicBezTo>
                    <a:pt x="1723" y="1619"/>
                    <a:pt x="1753" y="1602"/>
                    <a:pt x="1788" y="1585"/>
                  </a:cubicBezTo>
                  <a:cubicBezTo>
                    <a:pt x="1822" y="1612"/>
                    <a:pt x="1859" y="1643"/>
                    <a:pt x="1893" y="1664"/>
                  </a:cubicBezTo>
                  <a:cubicBezTo>
                    <a:pt x="2075" y="1776"/>
                    <a:pt x="2279" y="1831"/>
                    <a:pt x="2485" y="1831"/>
                  </a:cubicBezTo>
                  <a:cubicBezTo>
                    <a:pt x="2685" y="1831"/>
                    <a:pt x="2887" y="1779"/>
                    <a:pt x="3069" y="1677"/>
                  </a:cubicBezTo>
                  <a:cubicBezTo>
                    <a:pt x="3254" y="1575"/>
                    <a:pt x="3411" y="1424"/>
                    <a:pt x="3527" y="1250"/>
                  </a:cubicBezTo>
                  <a:cubicBezTo>
                    <a:pt x="3685" y="1309"/>
                    <a:pt x="3857" y="1332"/>
                    <a:pt x="4032" y="1332"/>
                  </a:cubicBezTo>
                  <a:cubicBezTo>
                    <a:pt x="4376" y="1332"/>
                    <a:pt x="4734" y="1243"/>
                    <a:pt x="5037" y="1154"/>
                  </a:cubicBezTo>
                  <a:cubicBezTo>
                    <a:pt x="5135" y="1122"/>
                    <a:pt x="5018" y="900"/>
                    <a:pt x="4930" y="900"/>
                  </a:cubicBezTo>
                  <a:cubicBezTo>
                    <a:pt x="4926" y="900"/>
                    <a:pt x="4922" y="900"/>
                    <a:pt x="4918" y="902"/>
                  </a:cubicBezTo>
                  <a:cubicBezTo>
                    <a:pt x="4586" y="1001"/>
                    <a:pt x="4234" y="1072"/>
                    <a:pt x="3886" y="1072"/>
                  </a:cubicBezTo>
                  <a:cubicBezTo>
                    <a:pt x="3804" y="1072"/>
                    <a:pt x="3715" y="1066"/>
                    <a:pt x="3623" y="1048"/>
                  </a:cubicBezTo>
                  <a:cubicBezTo>
                    <a:pt x="3667" y="949"/>
                    <a:pt x="3691" y="843"/>
                    <a:pt x="3705" y="738"/>
                  </a:cubicBezTo>
                  <a:cubicBezTo>
                    <a:pt x="3725" y="533"/>
                    <a:pt x="3687" y="314"/>
                    <a:pt x="3547" y="150"/>
                  </a:cubicBezTo>
                  <a:cubicBezTo>
                    <a:pt x="3470" y="64"/>
                    <a:pt x="3356" y="1"/>
                    <a:pt x="32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 rot="5270564">
              <a:off x="157767" y="4295486"/>
              <a:ext cx="467086" cy="197361"/>
            </a:xfrm>
            <a:custGeom>
              <a:avLst/>
              <a:gdLst/>
              <a:ahLst/>
              <a:cxnLst/>
              <a:rect l="l" t="t" r="r" b="b"/>
              <a:pathLst>
                <a:path w="4925" h="2081" extrusionOk="0">
                  <a:moveTo>
                    <a:pt x="3124" y="529"/>
                  </a:moveTo>
                  <a:cubicBezTo>
                    <a:pt x="3192" y="532"/>
                    <a:pt x="3250" y="645"/>
                    <a:pt x="3278" y="689"/>
                  </a:cubicBezTo>
                  <a:cubicBezTo>
                    <a:pt x="3325" y="771"/>
                    <a:pt x="3349" y="860"/>
                    <a:pt x="3360" y="952"/>
                  </a:cubicBezTo>
                  <a:cubicBezTo>
                    <a:pt x="3380" y="1113"/>
                    <a:pt x="3349" y="1263"/>
                    <a:pt x="3284" y="1390"/>
                  </a:cubicBezTo>
                  <a:cubicBezTo>
                    <a:pt x="3120" y="1304"/>
                    <a:pt x="2991" y="1140"/>
                    <a:pt x="2956" y="932"/>
                  </a:cubicBezTo>
                  <a:cubicBezTo>
                    <a:pt x="2943" y="853"/>
                    <a:pt x="2950" y="771"/>
                    <a:pt x="2977" y="699"/>
                  </a:cubicBezTo>
                  <a:cubicBezTo>
                    <a:pt x="2994" y="648"/>
                    <a:pt x="3059" y="529"/>
                    <a:pt x="3124" y="529"/>
                  </a:cubicBezTo>
                  <a:close/>
                  <a:moveTo>
                    <a:pt x="1607" y="757"/>
                  </a:moveTo>
                  <a:cubicBezTo>
                    <a:pt x="1680" y="757"/>
                    <a:pt x="1730" y="858"/>
                    <a:pt x="1754" y="922"/>
                  </a:cubicBezTo>
                  <a:cubicBezTo>
                    <a:pt x="1825" y="1133"/>
                    <a:pt x="1757" y="1335"/>
                    <a:pt x="1624" y="1499"/>
                  </a:cubicBezTo>
                  <a:cubicBezTo>
                    <a:pt x="1607" y="1472"/>
                    <a:pt x="1586" y="1448"/>
                    <a:pt x="1569" y="1420"/>
                  </a:cubicBezTo>
                  <a:cubicBezTo>
                    <a:pt x="1487" y="1291"/>
                    <a:pt x="1422" y="1120"/>
                    <a:pt x="1449" y="959"/>
                  </a:cubicBezTo>
                  <a:cubicBezTo>
                    <a:pt x="1463" y="891"/>
                    <a:pt x="1497" y="802"/>
                    <a:pt x="1566" y="768"/>
                  </a:cubicBezTo>
                  <a:cubicBezTo>
                    <a:pt x="1580" y="761"/>
                    <a:pt x="1594" y="757"/>
                    <a:pt x="1607" y="757"/>
                  </a:cubicBezTo>
                  <a:close/>
                  <a:moveTo>
                    <a:pt x="4401" y="1"/>
                  </a:moveTo>
                  <a:cubicBezTo>
                    <a:pt x="4384" y="1"/>
                    <a:pt x="4368" y="3"/>
                    <a:pt x="4354" y="9"/>
                  </a:cubicBezTo>
                  <a:cubicBezTo>
                    <a:pt x="4303" y="26"/>
                    <a:pt x="4282" y="67"/>
                    <a:pt x="4327" y="112"/>
                  </a:cubicBezTo>
                  <a:cubicBezTo>
                    <a:pt x="4576" y="320"/>
                    <a:pt x="4597" y="686"/>
                    <a:pt x="4443" y="959"/>
                  </a:cubicBezTo>
                  <a:cubicBezTo>
                    <a:pt x="4286" y="1233"/>
                    <a:pt x="3981" y="1431"/>
                    <a:pt x="3667" y="1465"/>
                  </a:cubicBezTo>
                  <a:cubicBezTo>
                    <a:pt x="3647" y="1467"/>
                    <a:pt x="3627" y="1467"/>
                    <a:pt x="3608" y="1467"/>
                  </a:cubicBezTo>
                  <a:cubicBezTo>
                    <a:pt x="3589" y="1467"/>
                    <a:pt x="3570" y="1467"/>
                    <a:pt x="3551" y="1465"/>
                  </a:cubicBezTo>
                  <a:cubicBezTo>
                    <a:pt x="3626" y="1308"/>
                    <a:pt x="3657" y="1130"/>
                    <a:pt x="3633" y="952"/>
                  </a:cubicBezTo>
                  <a:cubicBezTo>
                    <a:pt x="3602" y="744"/>
                    <a:pt x="3483" y="532"/>
                    <a:pt x="3298" y="426"/>
                  </a:cubicBezTo>
                  <a:cubicBezTo>
                    <a:pt x="3226" y="386"/>
                    <a:pt x="3144" y="364"/>
                    <a:pt x="3064" y="364"/>
                  </a:cubicBezTo>
                  <a:cubicBezTo>
                    <a:pt x="2957" y="364"/>
                    <a:pt x="2854" y="403"/>
                    <a:pt x="2782" y="491"/>
                  </a:cubicBezTo>
                  <a:cubicBezTo>
                    <a:pt x="2502" y="833"/>
                    <a:pt x="2803" y="1315"/>
                    <a:pt x="3127" y="1496"/>
                  </a:cubicBezTo>
                  <a:cubicBezTo>
                    <a:pt x="3155" y="1506"/>
                    <a:pt x="3178" y="1520"/>
                    <a:pt x="3199" y="1530"/>
                  </a:cubicBezTo>
                  <a:cubicBezTo>
                    <a:pt x="3022" y="1763"/>
                    <a:pt x="2720" y="1908"/>
                    <a:pt x="2418" y="1908"/>
                  </a:cubicBezTo>
                  <a:cubicBezTo>
                    <a:pt x="2336" y="1908"/>
                    <a:pt x="2254" y="1898"/>
                    <a:pt x="2174" y="1875"/>
                  </a:cubicBezTo>
                  <a:cubicBezTo>
                    <a:pt x="2037" y="1837"/>
                    <a:pt x="1911" y="1769"/>
                    <a:pt x="1798" y="1673"/>
                  </a:cubicBezTo>
                  <a:cubicBezTo>
                    <a:pt x="2034" y="1444"/>
                    <a:pt x="2157" y="1069"/>
                    <a:pt x="1935" y="778"/>
                  </a:cubicBezTo>
                  <a:cubicBezTo>
                    <a:pt x="1843" y="659"/>
                    <a:pt x="1693" y="575"/>
                    <a:pt x="1542" y="575"/>
                  </a:cubicBezTo>
                  <a:cubicBezTo>
                    <a:pt x="1502" y="575"/>
                    <a:pt x="1462" y="581"/>
                    <a:pt x="1422" y="594"/>
                  </a:cubicBezTo>
                  <a:cubicBezTo>
                    <a:pt x="1203" y="662"/>
                    <a:pt x="1142" y="891"/>
                    <a:pt x="1179" y="1096"/>
                  </a:cubicBezTo>
                  <a:cubicBezTo>
                    <a:pt x="1217" y="1301"/>
                    <a:pt x="1330" y="1482"/>
                    <a:pt x="1473" y="1632"/>
                  </a:cubicBezTo>
                  <a:cubicBezTo>
                    <a:pt x="1432" y="1660"/>
                    <a:pt x="1384" y="1690"/>
                    <a:pt x="1337" y="1718"/>
                  </a:cubicBezTo>
                  <a:cubicBezTo>
                    <a:pt x="983" y="1890"/>
                    <a:pt x="549" y="1923"/>
                    <a:pt x="161" y="1923"/>
                  </a:cubicBezTo>
                  <a:cubicBezTo>
                    <a:pt x="140" y="1923"/>
                    <a:pt x="120" y="1923"/>
                    <a:pt x="100" y="1923"/>
                  </a:cubicBezTo>
                  <a:cubicBezTo>
                    <a:pt x="48" y="1923"/>
                    <a:pt x="1" y="1957"/>
                    <a:pt x="24" y="2012"/>
                  </a:cubicBezTo>
                  <a:cubicBezTo>
                    <a:pt x="55" y="2066"/>
                    <a:pt x="154" y="2080"/>
                    <a:pt x="206" y="2080"/>
                  </a:cubicBezTo>
                  <a:cubicBezTo>
                    <a:pt x="225" y="2080"/>
                    <a:pt x="244" y="2080"/>
                    <a:pt x="264" y="2080"/>
                  </a:cubicBezTo>
                  <a:cubicBezTo>
                    <a:pt x="718" y="2080"/>
                    <a:pt x="1265" y="2039"/>
                    <a:pt x="1654" y="1790"/>
                  </a:cubicBezTo>
                  <a:cubicBezTo>
                    <a:pt x="1733" y="1848"/>
                    <a:pt x="1825" y="1899"/>
                    <a:pt x="1914" y="1936"/>
                  </a:cubicBezTo>
                  <a:cubicBezTo>
                    <a:pt x="2102" y="2023"/>
                    <a:pt x="2311" y="2070"/>
                    <a:pt x="2517" y="2070"/>
                  </a:cubicBezTo>
                  <a:cubicBezTo>
                    <a:pt x="2693" y="2070"/>
                    <a:pt x="2868" y="2036"/>
                    <a:pt x="3028" y="1964"/>
                  </a:cubicBezTo>
                  <a:cubicBezTo>
                    <a:pt x="3206" y="1882"/>
                    <a:pt x="3353" y="1759"/>
                    <a:pt x="3466" y="1608"/>
                  </a:cubicBezTo>
                  <a:cubicBezTo>
                    <a:pt x="3529" y="1619"/>
                    <a:pt x="3594" y="1625"/>
                    <a:pt x="3658" y="1625"/>
                  </a:cubicBezTo>
                  <a:cubicBezTo>
                    <a:pt x="3979" y="1625"/>
                    <a:pt x="4301" y="1494"/>
                    <a:pt x="4532" y="1267"/>
                  </a:cubicBezTo>
                  <a:cubicBezTo>
                    <a:pt x="4873" y="939"/>
                    <a:pt x="4925" y="378"/>
                    <a:pt x="4545" y="54"/>
                  </a:cubicBezTo>
                  <a:cubicBezTo>
                    <a:pt x="4509" y="25"/>
                    <a:pt x="4452" y="1"/>
                    <a:pt x="4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 rot="5270564">
              <a:off x="275874" y="3974499"/>
              <a:ext cx="182566" cy="149088"/>
            </a:xfrm>
            <a:custGeom>
              <a:avLst/>
              <a:gdLst/>
              <a:ahLst/>
              <a:cxnLst/>
              <a:rect l="l" t="t" r="r" b="b"/>
              <a:pathLst>
                <a:path w="1925" h="1572" extrusionOk="0">
                  <a:moveTo>
                    <a:pt x="1320" y="64"/>
                  </a:moveTo>
                  <a:cubicBezTo>
                    <a:pt x="1422" y="81"/>
                    <a:pt x="1501" y="105"/>
                    <a:pt x="1566" y="201"/>
                  </a:cubicBezTo>
                  <a:cubicBezTo>
                    <a:pt x="1613" y="269"/>
                    <a:pt x="1631" y="358"/>
                    <a:pt x="1631" y="440"/>
                  </a:cubicBezTo>
                  <a:cubicBezTo>
                    <a:pt x="1627" y="645"/>
                    <a:pt x="1531" y="826"/>
                    <a:pt x="1422" y="994"/>
                  </a:cubicBezTo>
                  <a:cubicBezTo>
                    <a:pt x="1309" y="1165"/>
                    <a:pt x="1173" y="1322"/>
                    <a:pt x="1022" y="1465"/>
                  </a:cubicBezTo>
                  <a:cubicBezTo>
                    <a:pt x="705" y="1380"/>
                    <a:pt x="407" y="1127"/>
                    <a:pt x="335" y="782"/>
                  </a:cubicBezTo>
                  <a:cubicBezTo>
                    <a:pt x="298" y="601"/>
                    <a:pt x="346" y="396"/>
                    <a:pt x="499" y="286"/>
                  </a:cubicBezTo>
                  <a:cubicBezTo>
                    <a:pt x="510" y="290"/>
                    <a:pt x="523" y="290"/>
                    <a:pt x="537" y="297"/>
                  </a:cubicBezTo>
                  <a:cubicBezTo>
                    <a:pt x="578" y="314"/>
                    <a:pt x="612" y="341"/>
                    <a:pt x="643" y="375"/>
                  </a:cubicBezTo>
                  <a:cubicBezTo>
                    <a:pt x="705" y="440"/>
                    <a:pt x="728" y="519"/>
                    <a:pt x="711" y="604"/>
                  </a:cubicBezTo>
                  <a:cubicBezTo>
                    <a:pt x="711" y="606"/>
                    <a:pt x="716" y="607"/>
                    <a:pt x="724" y="607"/>
                  </a:cubicBezTo>
                  <a:cubicBezTo>
                    <a:pt x="758" y="607"/>
                    <a:pt x="846" y="593"/>
                    <a:pt x="851" y="587"/>
                  </a:cubicBezTo>
                  <a:cubicBezTo>
                    <a:pt x="879" y="584"/>
                    <a:pt x="978" y="570"/>
                    <a:pt x="985" y="543"/>
                  </a:cubicBezTo>
                  <a:cubicBezTo>
                    <a:pt x="1019" y="433"/>
                    <a:pt x="1067" y="327"/>
                    <a:pt x="1132" y="235"/>
                  </a:cubicBezTo>
                  <a:cubicBezTo>
                    <a:pt x="1166" y="187"/>
                    <a:pt x="1203" y="143"/>
                    <a:pt x="1251" y="105"/>
                  </a:cubicBezTo>
                  <a:cubicBezTo>
                    <a:pt x="1272" y="88"/>
                    <a:pt x="1292" y="75"/>
                    <a:pt x="1320" y="64"/>
                  </a:cubicBezTo>
                  <a:close/>
                  <a:moveTo>
                    <a:pt x="1535" y="0"/>
                  </a:moveTo>
                  <a:cubicBezTo>
                    <a:pt x="1512" y="0"/>
                    <a:pt x="1490" y="1"/>
                    <a:pt x="1467" y="3"/>
                  </a:cubicBezTo>
                  <a:cubicBezTo>
                    <a:pt x="1347" y="17"/>
                    <a:pt x="1220" y="40"/>
                    <a:pt x="1108" y="92"/>
                  </a:cubicBezTo>
                  <a:cubicBezTo>
                    <a:pt x="1015" y="136"/>
                    <a:pt x="937" y="198"/>
                    <a:pt x="879" y="280"/>
                  </a:cubicBezTo>
                  <a:lnTo>
                    <a:pt x="875" y="276"/>
                  </a:lnTo>
                  <a:cubicBezTo>
                    <a:pt x="815" y="230"/>
                    <a:pt x="749" y="215"/>
                    <a:pt x="680" y="215"/>
                  </a:cubicBezTo>
                  <a:cubicBezTo>
                    <a:pt x="652" y="215"/>
                    <a:pt x="624" y="218"/>
                    <a:pt x="595" y="222"/>
                  </a:cubicBezTo>
                  <a:cubicBezTo>
                    <a:pt x="363" y="252"/>
                    <a:pt x="117" y="345"/>
                    <a:pt x="59" y="601"/>
                  </a:cubicBezTo>
                  <a:cubicBezTo>
                    <a:pt x="1" y="840"/>
                    <a:pt x="120" y="1093"/>
                    <a:pt x="288" y="1264"/>
                  </a:cubicBezTo>
                  <a:cubicBezTo>
                    <a:pt x="441" y="1421"/>
                    <a:pt x="646" y="1527"/>
                    <a:pt x="865" y="1571"/>
                  </a:cubicBezTo>
                  <a:cubicBezTo>
                    <a:pt x="903" y="1571"/>
                    <a:pt x="951" y="1561"/>
                    <a:pt x="995" y="1551"/>
                  </a:cubicBezTo>
                  <a:cubicBezTo>
                    <a:pt x="1019" y="1551"/>
                    <a:pt x="1046" y="1544"/>
                    <a:pt x="1050" y="1541"/>
                  </a:cubicBezTo>
                  <a:cubicBezTo>
                    <a:pt x="1097" y="1530"/>
                    <a:pt x="1176" y="1523"/>
                    <a:pt x="1217" y="1493"/>
                  </a:cubicBezTo>
                  <a:cubicBezTo>
                    <a:pt x="1378" y="1353"/>
                    <a:pt x="1528" y="1192"/>
                    <a:pt x="1651" y="1011"/>
                  </a:cubicBezTo>
                  <a:cubicBezTo>
                    <a:pt x="1764" y="850"/>
                    <a:pt x="1863" y="679"/>
                    <a:pt x="1901" y="481"/>
                  </a:cubicBezTo>
                  <a:cubicBezTo>
                    <a:pt x="1924" y="314"/>
                    <a:pt x="1887" y="126"/>
                    <a:pt x="1730" y="40"/>
                  </a:cubicBezTo>
                  <a:cubicBezTo>
                    <a:pt x="1668" y="10"/>
                    <a:pt x="1603" y="0"/>
                    <a:pt x="1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 rot="5270564">
              <a:off x="107260" y="4021342"/>
              <a:ext cx="189016" cy="137897"/>
            </a:xfrm>
            <a:custGeom>
              <a:avLst/>
              <a:gdLst/>
              <a:ahLst/>
              <a:cxnLst/>
              <a:rect l="l" t="t" r="r" b="b"/>
              <a:pathLst>
                <a:path w="1993" h="1454" extrusionOk="0">
                  <a:moveTo>
                    <a:pt x="693" y="1366"/>
                  </a:moveTo>
                  <a:cubicBezTo>
                    <a:pt x="708" y="1366"/>
                    <a:pt x="712" y="1370"/>
                    <a:pt x="704" y="1370"/>
                  </a:cubicBezTo>
                  <a:cubicBezTo>
                    <a:pt x="700" y="1370"/>
                    <a:pt x="694" y="1369"/>
                    <a:pt x="684" y="1366"/>
                  </a:cubicBezTo>
                  <a:cubicBezTo>
                    <a:pt x="687" y="1366"/>
                    <a:pt x="691" y="1366"/>
                    <a:pt x="693" y="1366"/>
                  </a:cubicBezTo>
                  <a:close/>
                  <a:moveTo>
                    <a:pt x="803" y="98"/>
                  </a:moveTo>
                  <a:cubicBezTo>
                    <a:pt x="995" y="204"/>
                    <a:pt x="1179" y="334"/>
                    <a:pt x="1337" y="485"/>
                  </a:cubicBezTo>
                  <a:cubicBezTo>
                    <a:pt x="1490" y="628"/>
                    <a:pt x="1644" y="799"/>
                    <a:pt x="1689" y="1014"/>
                  </a:cubicBezTo>
                  <a:cubicBezTo>
                    <a:pt x="1706" y="1103"/>
                    <a:pt x="1695" y="1202"/>
                    <a:pt x="1651" y="1281"/>
                  </a:cubicBezTo>
                  <a:cubicBezTo>
                    <a:pt x="1624" y="1329"/>
                    <a:pt x="1589" y="1349"/>
                    <a:pt x="1552" y="1380"/>
                  </a:cubicBezTo>
                  <a:cubicBezTo>
                    <a:pt x="1535" y="1380"/>
                    <a:pt x="1514" y="1380"/>
                    <a:pt x="1497" y="1376"/>
                  </a:cubicBezTo>
                  <a:cubicBezTo>
                    <a:pt x="1282" y="1332"/>
                    <a:pt x="1132" y="1154"/>
                    <a:pt x="1026" y="980"/>
                  </a:cubicBezTo>
                  <a:cubicBezTo>
                    <a:pt x="1022" y="973"/>
                    <a:pt x="1011" y="970"/>
                    <a:pt x="996" y="970"/>
                  </a:cubicBezTo>
                  <a:cubicBezTo>
                    <a:pt x="923" y="970"/>
                    <a:pt x="752" y="1038"/>
                    <a:pt x="752" y="1038"/>
                  </a:cubicBezTo>
                  <a:cubicBezTo>
                    <a:pt x="786" y="1110"/>
                    <a:pt x="783" y="1192"/>
                    <a:pt x="749" y="1264"/>
                  </a:cubicBezTo>
                  <a:cubicBezTo>
                    <a:pt x="732" y="1305"/>
                    <a:pt x="701" y="1339"/>
                    <a:pt x="670" y="1366"/>
                  </a:cubicBezTo>
                  <a:cubicBezTo>
                    <a:pt x="472" y="1325"/>
                    <a:pt x="356" y="1137"/>
                    <a:pt x="339" y="946"/>
                  </a:cubicBezTo>
                  <a:cubicBezTo>
                    <a:pt x="308" y="604"/>
                    <a:pt x="523" y="280"/>
                    <a:pt x="803" y="98"/>
                  </a:cubicBezTo>
                  <a:close/>
                  <a:moveTo>
                    <a:pt x="992" y="0"/>
                  </a:moveTo>
                  <a:cubicBezTo>
                    <a:pt x="965" y="0"/>
                    <a:pt x="931" y="9"/>
                    <a:pt x="903" y="16"/>
                  </a:cubicBezTo>
                  <a:cubicBezTo>
                    <a:pt x="885" y="16"/>
                    <a:pt x="872" y="23"/>
                    <a:pt x="868" y="23"/>
                  </a:cubicBezTo>
                  <a:cubicBezTo>
                    <a:pt x="807" y="30"/>
                    <a:pt x="739" y="44"/>
                    <a:pt x="680" y="68"/>
                  </a:cubicBezTo>
                  <a:cubicBezTo>
                    <a:pt x="475" y="163"/>
                    <a:pt x="301" y="307"/>
                    <a:pt x="185" y="498"/>
                  </a:cubicBezTo>
                  <a:cubicBezTo>
                    <a:pt x="62" y="703"/>
                    <a:pt x="0" y="983"/>
                    <a:pt x="113" y="1206"/>
                  </a:cubicBezTo>
                  <a:cubicBezTo>
                    <a:pt x="161" y="1301"/>
                    <a:pt x="246" y="1380"/>
                    <a:pt x="352" y="1417"/>
                  </a:cubicBezTo>
                  <a:cubicBezTo>
                    <a:pt x="398" y="1435"/>
                    <a:pt x="446" y="1442"/>
                    <a:pt x="495" y="1442"/>
                  </a:cubicBezTo>
                  <a:cubicBezTo>
                    <a:pt x="567" y="1442"/>
                    <a:pt x="642" y="1427"/>
                    <a:pt x="711" y="1411"/>
                  </a:cubicBezTo>
                  <a:cubicBezTo>
                    <a:pt x="800" y="1387"/>
                    <a:pt x="885" y="1359"/>
                    <a:pt x="950" y="1294"/>
                  </a:cubicBezTo>
                  <a:cubicBezTo>
                    <a:pt x="1012" y="1349"/>
                    <a:pt x="1080" y="1397"/>
                    <a:pt x="1162" y="1428"/>
                  </a:cubicBezTo>
                  <a:cubicBezTo>
                    <a:pt x="1219" y="1446"/>
                    <a:pt x="1280" y="1454"/>
                    <a:pt x="1342" y="1454"/>
                  </a:cubicBezTo>
                  <a:cubicBezTo>
                    <a:pt x="1481" y="1454"/>
                    <a:pt x="1626" y="1416"/>
                    <a:pt x="1743" y="1366"/>
                  </a:cubicBezTo>
                  <a:cubicBezTo>
                    <a:pt x="1914" y="1291"/>
                    <a:pt x="1993" y="1120"/>
                    <a:pt x="1952" y="939"/>
                  </a:cubicBezTo>
                  <a:cubicBezTo>
                    <a:pt x="1914" y="737"/>
                    <a:pt x="1777" y="577"/>
                    <a:pt x="1634" y="437"/>
                  </a:cubicBezTo>
                  <a:cubicBezTo>
                    <a:pt x="1453" y="262"/>
                    <a:pt x="1244" y="119"/>
                    <a:pt x="1022" y="6"/>
                  </a:cubicBezTo>
                  <a:cubicBezTo>
                    <a:pt x="1014" y="2"/>
                    <a:pt x="1004" y="0"/>
                    <a:pt x="9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9"/>
          <p:cNvGrpSpPr/>
          <p:nvPr/>
        </p:nvGrpSpPr>
        <p:grpSpPr>
          <a:xfrm>
            <a:off x="8615297" y="747828"/>
            <a:ext cx="354243" cy="354040"/>
            <a:chOff x="3156397" y="5014528"/>
            <a:chExt cx="354243" cy="354040"/>
          </a:xfrm>
        </p:grpSpPr>
        <p:sp>
          <p:nvSpPr>
            <p:cNvPr id="546" name="Google Shape;546;p9"/>
            <p:cNvSpPr/>
            <p:nvPr/>
          </p:nvSpPr>
          <p:spPr>
            <a:xfrm rot="2954850">
              <a:off x="3208450" y="5065512"/>
              <a:ext cx="250138" cy="252073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 rot="2954850">
              <a:off x="3293601" y="5154109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548;p9"/>
          <p:cNvSpPr/>
          <p:nvPr/>
        </p:nvSpPr>
        <p:spPr>
          <a:xfrm rot="-912552" flipH="1">
            <a:off x="8754626" y="4468225"/>
            <a:ext cx="234299" cy="274547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9"/>
          <p:cNvSpPr/>
          <p:nvPr/>
        </p:nvSpPr>
        <p:spPr>
          <a:xfrm rot="1110051" flipH="1">
            <a:off x="209724" y="610975"/>
            <a:ext cx="234300" cy="274548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9"/>
          <p:cNvSpPr/>
          <p:nvPr/>
        </p:nvSpPr>
        <p:spPr>
          <a:xfrm flipH="1">
            <a:off x="114292" y="2527075"/>
            <a:ext cx="309296" cy="210800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9"/>
          <p:cNvSpPr/>
          <p:nvPr/>
        </p:nvSpPr>
        <p:spPr>
          <a:xfrm rot="-1417301" flipH="1">
            <a:off x="7696897" y="4736126"/>
            <a:ext cx="234301" cy="274547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9"/>
          <p:cNvSpPr/>
          <p:nvPr/>
        </p:nvSpPr>
        <p:spPr>
          <a:xfrm rot="-764025">
            <a:off x="136829" y="181039"/>
            <a:ext cx="898507" cy="304577"/>
          </a:xfrm>
          <a:custGeom>
            <a:avLst/>
            <a:gdLst/>
            <a:ahLst/>
            <a:cxnLst/>
            <a:rect l="l" t="t" r="r" b="b"/>
            <a:pathLst>
              <a:path w="11213" h="3801" extrusionOk="0">
                <a:moveTo>
                  <a:pt x="934" y="1135"/>
                </a:moveTo>
                <a:cubicBezTo>
                  <a:pt x="1054" y="1179"/>
                  <a:pt x="1166" y="1220"/>
                  <a:pt x="1296" y="1237"/>
                </a:cubicBezTo>
                <a:cubicBezTo>
                  <a:pt x="1320" y="1241"/>
                  <a:pt x="1351" y="1237"/>
                  <a:pt x="1351" y="1282"/>
                </a:cubicBezTo>
                <a:cubicBezTo>
                  <a:pt x="1358" y="1380"/>
                  <a:pt x="1446" y="1453"/>
                  <a:pt x="1540" y="1453"/>
                </a:cubicBezTo>
                <a:cubicBezTo>
                  <a:pt x="1575" y="1453"/>
                  <a:pt x="1612" y="1442"/>
                  <a:pt x="1645" y="1418"/>
                </a:cubicBezTo>
                <a:cubicBezTo>
                  <a:pt x="1685" y="1391"/>
                  <a:pt x="1720" y="1382"/>
                  <a:pt x="1759" y="1382"/>
                </a:cubicBezTo>
                <a:cubicBezTo>
                  <a:pt x="1784" y="1382"/>
                  <a:pt x="1810" y="1386"/>
                  <a:pt x="1840" y="1391"/>
                </a:cubicBezTo>
                <a:cubicBezTo>
                  <a:pt x="2004" y="1418"/>
                  <a:pt x="2174" y="1425"/>
                  <a:pt x="2342" y="1476"/>
                </a:cubicBezTo>
                <a:cubicBezTo>
                  <a:pt x="2390" y="1493"/>
                  <a:pt x="2403" y="1497"/>
                  <a:pt x="2390" y="1555"/>
                </a:cubicBezTo>
                <a:cubicBezTo>
                  <a:pt x="2257" y="2074"/>
                  <a:pt x="2116" y="2590"/>
                  <a:pt x="2034" y="3120"/>
                </a:cubicBezTo>
                <a:cubicBezTo>
                  <a:pt x="2022" y="3194"/>
                  <a:pt x="1993" y="3224"/>
                  <a:pt x="1930" y="3224"/>
                </a:cubicBezTo>
                <a:cubicBezTo>
                  <a:pt x="1923" y="3224"/>
                  <a:pt x="1916" y="3223"/>
                  <a:pt x="1908" y="3223"/>
                </a:cubicBezTo>
                <a:cubicBezTo>
                  <a:pt x="1457" y="3192"/>
                  <a:pt x="1023" y="3089"/>
                  <a:pt x="609" y="2918"/>
                </a:cubicBezTo>
                <a:cubicBezTo>
                  <a:pt x="541" y="2888"/>
                  <a:pt x="473" y="2854"/>
                  <a:pt x="404" y="2833"/>
                </a:cubicBezTo>
                <a:cubicBezTo>
                  <a:pt x="326" y="2813"/>
                  <a:pt x="326" y="2775"/>
                  <a:pt x="353" y="2707"/>
                </a:cubicBezTo>
                <a:cubicBezTo>
                  <a:pt x="500" y="2303"/>
                  <a:pt x="685" y="1914"/>
                  <a:pt x="821" y="1511"/>
                </a:cubicBezTo>
                <a:cubicBezTo>
                  <a:pt x="859" y="1384"/>
                  <a:pt x="893" y="1261"/>
                  <a:pt x="934" y="1135"/>
                </a:cubicBezTo>
                <a:close/>
                <a:moveTo>
                  <a:pt x="10214" y="1141"/>
                </a:moveTo>
                <a:cubicBezTo>
                  <a:pt x="10225" y="1141"/>
                  <a:pt x="10236" y="1144"/>
                  <a:pt x="10246" y="1152"/>
                </a:cubicBezTo>
                <a:cubicBezTo>
                  <a:pt x="10287" y="1179"/>
                  <a:pt x="10287" y="1271"/>
                  <a:pt x="10304" y="1333"/>
                </a:cubicBezTo>
                <a:cubicBezTo>
                  <a:pt x="10437" y="1804"/>
                  <a:pt x="10656" y="2238"/>
                  <a:pt x="10820" y="2693"/>
                </a:cubicBezTo>
                <a:cubicBezTo>
                  <a:pt x="10854" y="2782"/>
                  <a:pt x="10833" y="2802"/>
                  <a:pt x="10751" y="2843"/>
                </a:cubicBezTo>
                <a:cubicBezTo>
                  <a:pt x="10331" y="3035"/>
                  <a:pt x="9890" y="3154"/>
                  <a:pt x="9432" y="3212"/>
                </a:cubicBezTo>
                <a:cubicBezTo>
                  <a:pt x="9395" y="3219"/>
                  <a:pt x="9350" y="3219"/>
                  <a:pt x="9289" y="3223"/>
                </a:cubicBezTo>
                <a:cubicBezTo>
                  <a:pt x="9272" y="3228"/>
                  <a:pt x="9256" y="3231"/>
                  <a:pt x="9243" y="3231"/>
                </a:cubicBezTo>
                <a:cubicBezTo>
                  <a:pt x="9180" y="3231"/>
                  <a:pt x="9152" y="3176"/>
                  <a:pt x="9135" y="3086"/>
                </a:cubicBezTo>
                <a:cubicBezTo>
                  <a:pt x="9039" y="2563"/>
                  <a:pt x="8916" y="2050"/>
                  <a:pt x="8780" y="1545"/>
                </a:cubicBezTo>
                <a:cubicBezTo>
                  <a:pt x="8763" y="1487"/>
                  <a:pt x="8783" y="1493"/>
                  <a:pt x="8817" y="1480"/>
                </a:cubicBezTo>
                <a:cubicBezTo>
                  <a:pt x="8981" y="1425"/>
                  <a:pt x="9152" y="1418"/>
                  <a:pt x="9323" y="1391"/>
                </a:cubicBezTo>
                <a:cubicBezTo>
                  <a:pt x="9357" y="1385"/>
                  <a:pt x="9389" y="1379"/>
                  <a:pt x="9421" y="1379"/>
                </a:cubicBezTo>
                <a:cubicBezTo>
                  <a:pt x="9462" y="1379"/>
                  <a:pt x="9503" y="1390"/>
                  <a:pt x="9545" y="1429"/>
                </a:cubicBezTo>
                <a:cubicBezTo>
                  <a:pt x="9566" y="1449"/>
                  <a:pt x="9593" y="1456"/>
                  <a:pt x="9622" y="1456"/>
                </a:cubicBezTo>
                <a:cubicBezTo>
                  <a:pt x="9661" y="1456"/>
                  <a:pt x="9704" y="1444"/>
                  <a:pt x="9743" y="1432"/>
                </a:cubicBezTo>
                <a:cubicBezTo>
                  <a:pt x="9825" y="1408"/>
                  <a:pt x="9849" y="1360"/>
                  <a:pt x="9825" y="1278"/>
                </a:cubicBezTo>
                <a:cubicBezTo>
                  <a:pt x="9819" y="1241"/>
                  <a:pt x="9856" y="1244"/>
                  <a:pt x="9877" y="1237"/>
                </a:cubicBezTo>
                <a:cubicBezTo>
                  <a:pt x="9935" y="1220"/>
                  <a:pt x="10000" y="1206"/>
                  <a:pt x="10061" y="1196"/>
                </a:cubicBezTo>
                <a:cubicBezTo>
                  <a:pt x="10113" y="1188"/>
                  <a:pt x="10169" y="1141"/>
                  <a:pt x="10214" y="1141"/>
                </a:cubicBezTo>
                <a:close/>
                <a:moveTo>
                  <a:pt x="3804" y="1723"/>
                </a:moveTo>
                <a:cubicBezTo>
                  <a:pt x="3848" y="1723"/>
                  <a:pt x="3891" y="1724"/>
                  <a:pt x="3934" y="1726"/>
                </a:cubicBezTo>
                <a:cubicBezTo>
                  <a:pt x="3979" y="1726"/>
                  <a:pt x="3999" y="1832"/>
                  <a:pt x="3968" y="1900"/>
                </a:cubicBezTo>
                <a:cubicBezTo>
                  <a:pt x="3914" y="2027"/>
                  <a:pt x="3931" y="2061"/>
                  <a:pt x="4068" y="2068"/>
                </a:cubicBezTo>
                <a:lnTo>
                  <a:pt x="4143" y="2068"/>
                </a:lnTo>
                <a:cubicBezTo>
                  <a:pt x="4491" y="2068"/>
                  <a:pt x="4433" y="2064"/>
                  <a:pt x="4478" y="1804"/>
                </a:cubicBezTo>
                <a:cubicBezTo>
                  <a:pt x="4486" y="1749"/>
                  <a:pt x="4504" y="1728"/>
                  <a:pt x="4541" y="1728"/>
                </a:cubicBezTo>
                <a:cubicBezTo>
                  <a:pt x="4551" y="1728"/>
                  <a:pt x="4563" y="1730"/>
                  <a:pt x="4577" y="1733"/>
                </a:cubicBezTo>
                <a:cubicBezTo>
                  <a:pt x="4683" y="1750"/>
                  <a:pt x="4789" y="1770"/>
                  <a:pt x="4895" y="1784"/>
                </a:cubicBezTo>
                <a:cubicBezTo>
                  <a:pt x="4939" y="1787"/>
                  <a:pt x="4956" y="1801"/>
                  <a:pt x="4956" y="1852"/>
                </a:cubicBezTo>
                <a:cubicBezTo>
                  <a:pt x="4953" y="2136"/>
                  <a:pt x="4956" y="2423"/>
                  <a:pt x="4956" y="2710"/>
                </a:cubicBezTo>
                <a:lnTo>
                  <a:pt x="4970" y="2710"/>
                </a:lnTo>
                <a:cubicBezTo>
                  <a:pt x="4970" y="2990"/>
                  <a:pt x="4963" y="3274"/>
                  <a:pt x="4973" y="3554"/>
                </a:cubicBezTo>
                <a:cubicBezTo>
                  <a:pt x="4973" y="3609"/>
                  <a:pt x="4953" y="3605"/>
                  <a:pt x="4918" y="3609"/>
                </a:cubicBezTo>
                <a:cubicBezTo>
                  <a:pt x="4813" y="3625"/>
                  <a:pt x="4707" y="3637"/>
                  <a:pt x="4601" y="3637"/>
                </a:cubicBezTo>
                <a:cubicBezTo>
                  <a:pt x="4508" y="3637"/>
                  <a:pt x="4415" y="3628"/>
                  <a:pt x="4324" y="3605"/>
                </a:cubicBezTo>
                <a:cubicBezTo>
                  <a:pt x="4047" y="3540"/>
                  <a:pt x="3757" y="3564"/>
                  <a:pt x="3480" y="3496"/>
                </a:cubicBezTo>
                <a:cubicBezTo>
                  <a:pt x="3449" y="3486"/>
                  <a:pt x="3422" y="3479"/>
                  <a:pt x="3394" y="3475"/>
                </a:cubicBezTo>
                <a:cubicBezTo>
                  <a:pt x="3329" y="3465"/>
                  <a:pt x="3319" y="3445"/>
                  <a:pt x="3323" y="3369"/>
                </a:cubicBezTo>
                <a:cubicBezTo>
                  <a:pt x="3350" y="3004"/>
                  <a:pt x="3405" y="2642"/>
                  <a:pt x="3449" y="2279"/>
                </a:cubicBezTo>
                <a:cubicBezTo>
                  <a:pt x="3466" y="2115"/>
                  <a:pt x="3511" y="1958"/>
                  <a:pt x="3541" y="1798"/>
                </a:cubicBezTo>
                <a:cubicBezTo>
                  <a:pt x="3552" y="1753"/>
                  <a:pt x="3576" y="1740"/>
                  <a:pt x="3613" y="1736"/>
                </a:cubicBezTo>
                <a:cubicBezTo>
                  <a:pt x="3678" y="1726"/>
                  <a:pt x="3741" y="1723"/>
                  <a:pt x="3804" y="1723"/>
                </a:cubicBezTo>
                <a:close/>
                <a:moveTo>
                  <a:pt x="7444" y="1716"/>
                </a:moveTo>
                <a:cubicBezTo>
                  <a:pt x="7495" y="1716"/>
                  <a:pt x="7544" y="1722"/>
                  <a:pt x="7587" y="1743"/>
                </a:cubicBezTo>
                <a:cubicBezTo>
                  <a:pt x="7686" y="1794"/>
                  <a:pt x="7645" y="1917"/>
                  <a:pt x="7673" y="2013"/>
                </a:cubicBezTo>
                <a:cubicBezTo>
                  <a:pt x="7761" y="2286"/>
                  <a:pt x="7755" y="2577"/>
                  <a:pt x="7796" y="2857"/>
                </a:cubicBezTo>
                <a:cubicBezTo>
                  <a:pt x="7826" y="3038"/>
                  <a:pt x="7830" y="3223"/>
                  <a:pt x="7857" y="3400"/>
                </a:cubicBezTo>
                <a:cubicBezTo>
                  <a:pt x="7864" y="3465"/>
                  <a:pt x="7826" y="3462"/>
                  <a:pt x="7796" y="3469"/>
                </a:cubicBezTo>
                <a:cubicBezTo>
                  <a:pt x="7608" y="3534"/>
                  <a:pt x="7413" y="3537"/>
                  <a:pt x="7215" y="3557"/>
                </a:cubicBezTo>
                <a:cubicBezTo>
                  <a:pt x="7064" y="3575"/>
                  <a:pt x="6911" y="3592"/>
                  <a:pt x="6767" y="3622"/>
                </a:cubicBezTo>
                <a:cubicBezTo>
                  <a:pt x="6708" y="3633"/>
                  <a:pt x="6651" y="3638"/>
                  <a:pt x="6593" y="3638"/>
                </a:cubicBezTo>
                <a:cubicBezTo>
                  <a:pt x="6473" y="3638"/>
                  <a:pt x="6355" y="3619"/>
                  <a:pt x="6237" y="3605"/>
                </a:cubicBezTo>
                <a:cubicBezTo>
                  <a:pt x="6207" y="3602"/>
                  <a:pt x="6200" y="3588"/>
                  <a:pt x="6200" y="3554"/>
                </a:cubicBezTo>
                <a:cubicBezTo>
                  <a:pt x="6203" y="3264"/>
                  <a:pt x="6200" y="2977"/>
                  <a:pt x="6200" y="2686"/>
                </a:cubicBezTo>
                <a:lnTo>
                  <a:pt x="6214" y="2686"/>
                </a:lnTo>
                <a:lnTo>
                  <a:pt x="6214" y="1842"/>
                </a:lnTo>
                <a:cubicBezTo>
                  <a:pt x="6214" y="1794"/>
                  <a:pt x="6227" y="1787"/>
                  <a:pt x="6268" y="1781"/>
                </a:cubicBezTo>
                <a:cubicBezTo>
                  <a:pt x="6384" y="1763"/>
                  <a:pt x="6494" y="1746"/>
                  <a:pt x="6610" y="1726"/>
                </a:cubicBezTo>
                <a:cubicBezTo>
                  <a:pt x="6616" y="1725"/>
                  <a:pt x="6622" y="1725"/>
                  <a:pt x="6628" y="1725"/>
                </a:cubicBezTo>
                <a:cubicBezTo>
                  <a:pt x="6671" y="1725"/>
                  <a:pt x="6682" y="1749"/>
                  <a:pt x="6689" y="1794"/>
                </a:cubicBezTo>
                <a:cubicBezTo>
                  <a:pt x="6741" y="2040"/>
                  <a:pt x="6746" y="2065"/>
                  <a:pt x="6953" y="2065"/>
                </a:cubicBezTo>
                <a:cubicBezTo>
                  <a:pt x="6976" y="2065"/>
                  <a:pt x="7002" y="2065"/>
                  <a:pt x="7030" y="2064"/>
                </a:cubicBezTo>
                <a:cubicBezTo>
                  <a:pt x="7085" y="2064"/>
                  <a:pt x="7129" y="2064"/>
                  <a:pt x="7174" y="2057"/>
                </a:cubicBezTo>
                <a:cubicBezTo>
                  <a:pt x="7249" y="2040"/>
                  <a:pt x="7283" y="1989"/>
                  <a:pt x="7228" y="1921"/>
                </a:cubicBezTo>
                <a:cubicBezTo>
                  <a:pt x="7191" y="1869"/>
                  <a:pt x="7211" y="1811"/>
                  <a:pt x="7198" y="1760"/>
                </a:cubicBezTo>
                <a:cubicBezTo>
                  <a:pt x="7194" y="1733"/>
                  <a:pt x="7211" y="1722"/>
                  <a:pt x="7239" y="1722"/>
                </a:cubicBezTo>
                <a:lnTo>
                  <a:pt x="7280" y="1722"/>
                </a:lnTo>
                <a:cubicBezTo>
                  <a:pt x="7333" y="1722"/>
                  <a:pt x="7390" y="1716"/>
                  <a:pt x="7444" y="1716"/>
                </a:cubicBezTo>
                <a:close/>
                <a:moveTo>
                  <a:pt x="11107" y="1"/>
                </a:moveTo>
                <a:cubicBezTo>
                  <a:pt x="11064" y="1"/>
                  <a:pt x="11020" y="28"/>
                  <a:pt x="10987" y="48"/>
                </a:cubicBezTo>
                <a:cubicBezTo>
                  <a:pt x="10895" y="103"/>
                  <a:pt x="10799" y="164"/>
                  <a:pt x="10704" y="222"/>
                </a:cubicBezTo>
                <a:cubicBezTo>
                  <a:pt x="10386" y="417"/>
                  <a:pt x="10037" y="561"/>
                  <a:pt x="9692" y="708"/>
                </a:cubicBezTo>
                <a:cubicBezTo>
                  <a:pt x="9675" y="622"/>
                  <a:pt x="9665" y="544"/>
                  <a:pt x="9624" y="475"/>
                </a:cubicBezTo>
                <a:cubicBezTo>
                  <a:pt x="9613" y="457"/>
                  <a:pt x="9599" y="430"/>
                  <a:pt x="9583" y="430"/>
                </a:cubicBezTo>
                <a:cubicBezTo>
                  <a:pt x="9578" y="430"/>
                  <a:pt x="9574" y="432"/>
                  <a:pt x="9569" y="438"/>
                </a:cubicBezTo>
                <a:cubicBezTo>
                  <a:pt x="9544" y="465"/>
                  <a:pt x="9515" y="470"/>
                  <a:pt x="9487" y="470"/>
                </a:cubicBezTo>
                <a:cubicBezTo>
                  <a:pt x="9470" y="470"/>
                  <a:pt x="9453" y="468"/>
                  <a:pt x="9437" y="468"/>
                </a:cubicBezTo>
                <a:cubicBezTo>
                  <a:pt x="9426" y="468"/>
                  <a:pt x="9415" y="469"/>
                  <a:pt x="9405" y="472"/>
                </a:cubicBezTo>
                <a:cubicBezTo>
                  <a:pt x="9245" y="506"/>
                  <a:pt x="9214" y="550"/>
                  <a:pt x="9262" y="711"/>
                </a:cubicBezTo>
                <a:cubicBezTo>
                  <a:pt x="9265" y="721"/>
                  <a:pt x="9268" y="738"/>
                  <a:pt x="9279" y="752"/>
                </a:cubicBezTo>
                <a:cubicBezTo>
                  <a:pt x="9313" y="813"/>
                  <a:pt x="9296" y="841"/>
                  <a:pt x="9227" y="858"/>
                </a:cubicBezTo>
                <a:cubicBezTo>
                  <a:pt x="9039" y="906"/>
                  <a:pt x="8852" y="943"/>
                  <a:pt x="8660" y="971"/>
                </a:cubicBezTo>
                <a:cubicBezTo>
                  <a:pt x="8199" y="1029"/>
                  <a:pt x="7741" y="1080"/>
                  <a:pt x="7280" y="1145"/>
                </a:cubicBezTo>
                <a:cubicBezTo>
                  <a:pt x="7260" y="1147"/>
                  <a:pt x="7242" y="1149"/>
                  <a:pt x="7225" y="1149"/>
                </a:cubicBezTo>
                <a:cubicBezTo>
                  <a:pt x="7151" y="1149"/>
                  <a:pt x="7103" y="1120"/>
                  <a:pt x="7078" y="1025"/>
                </a:cubicBezTo>
                <a:cubicBezTo>
                  <a:pt x="7052" y="928"/>
                  <a:pt x="6925" y="866"/>
                  <a:pt x="6810" y="866"/>
                </a:cubicBezTo>
                <a:cubicBezTo>
                  <a:pt x="6756" y="866"/>
                  <a:pt x="6705" y="880"/>
                  <a:pt x="6668" y="909"/>
                </a:cubicBezTo>
                <a:cubicBezTo>
                  <a:pt x="6637" y="937"/>
                  <a:pt x="6620" y="967"/>
                  <a:pt x="6627" y="1008"/>
                </a:cubicBezTo>
                <a:cubicBezTo>
                  <a:pt x="6630" y="1053"/>
                  <a:pt x="6627" y="1097"/>
                  <a:pt x="6630" y="1142"/>
                </a:cubicBezTo>
                <a:cubicBezTo>
                  <a:pt x="6630" y="1179"/>
                  <a:pt x="6620" y="1193"/>
                  <a:pt x="6579" y="1196"/>
                </a:cubicBezTo>
                <a:cubicBezTo>
                  <a:pt x="6261" y="1223"/>
                  <a:pt x="5946" y="1275"/>
                  <a:pt x="5625" y="1275"/>
                </a:cubicBezTo>
                <a:cubicBezTo>
                  <a:pt x="5615" y="1275"/>
                  <a:pt x="5605" y="1275"/>
                  <a:pt x="5595" y="1275"/>
                </a:cubicBezTo>
                <a:cubicBezTo>
                  <a:pt x="5301" y="1268"/>
                  <a:pt x="5011" y="1247"/>
                  <a:pt x="4720" y="1206"/>
                </a:cubicBezTo>
                <a:cubicBezTo>
                  <a:pt x="4563" y="1179"/>
                  <a:pt x="4563" y="1183"/>
                  <a:pt x="4560" y="1019"/>
                </a:cubicBezTo>
                <a:cubicBezTo>
                  <a:pt x="4560" y="978"/>
                  <a:pt x="4549" y="943"/>
                  <a:pt x="4515" y="919"/>
                </a:cubicBezTo>
                <a:cubicBezTo>
                  <a:pt x="4480" y="886"/>
                  <a:pt x="4428" y="872"/>
                  <a:pt x="4371" y="872"/>
                </a:cubicBezTo>
                <a:cubicBezTo>
                  <a:pt x="4259" y="872"/>
                  <a:pt x="4133" y="931"/>
                  <a:pt x="4098" y="1022"/>
                </a:cubicBezTo>
                <a:cubicBezTo>
                  <a:pt x="4057" y="1128"/>
                  <a:pt x="4045" y="1156"/>
                  <a:pt x="3987" y="1156"/>
                </a:cubicBezTo>
                <a:cubicBezTo>
                  <a:pt x="3962" y="1156"/>
                  <a:pt x="3929" y="1151"/>
                  <a:pt x="3883" y="1145"/>
                </a:cubicBezTo>
                <a:cubicBezTo>
                  <a:pt x="3541" y="1097"/>
                  <a:pt x="3200" y="1063"/>
                  <a:pt x="2858" y="1019"/>
                </a:cubicBezTo>
                <a:cubicBezTo>
                  <a:pt x="2564" y="978"/>
                  <a:pt x="2270" y="950"/>
                  <a:pt x="1983" y="872"/>
                </a:cubicBezTo>
                <a:cubicBezTo>
                  <a:pt x="1898" y="851"/>
                  <a:pt x="1877" y="824"/>
                  <a:pt x="1905" y="735"/>
                </a:cubicBezTo>
                <a:cubicBezTo>
                  <a:pt x="1973" y="550"/>
                  <a:pt x="1911" y="475"/>
                  <a:pt x="1713" y="472"/>
                </a:cubicBezTo>
                <a:cubicBezTo>
                  <a:pt x="1697" y="472"/>
                  <a:pt x="1680" y="482"/>
                  <a:pt x="1664" y="482"/>
                </a:cubicBezTo>
                <a:cubicBezTo>
                  <a:pt x="1656" y="482"/>
                  <a:pt x="1648" y="480"/>
                  <a:pt x="1641" y="472"/>
                </a:cubicBezTo>
                <a:cubicBezTo>
                  <a:pt x="1619" y="445"/>
                  <a:pt x="1603" y="435"/>
                  <a:pt x="1590" y="435"/>
                </a:cubicBezTo>
                <a:cubicBezTo>
                  <a:pt x="1564" y="435"/>
                  <a:pt x="1554" y="479"/>
                  <a:pt x="1542" y="509"/>
                </a:cubicBezTo>
                <a:cubicBezTo>
                  <a:pt x="1525" y="547"/>
                  <a:pt x="1505" y="585"/>
                  <a:pt x="1505" y="626"/>
                </a:cubicBezTo>
                <a:cubicBezTo>
                  <a:pt x="1503" y="682"/>
                  <a:pt x="1489" y="699"/>
                  <a:pt x="1465" y="699"/>
                </a:cubicBezTo>
                <a:cubicBezTo>
                  <a:pt x="1446" y="699"/>
                  <a:pt x="1421" y="688"/>
                  <a:pt x="1392" y="677"/>
                </a:cubicBezTo>
                <a:cubicBezTo>
                  <a:pt x="975" y="499"/>
                  <a:pt x="565" y="304"/>
                  <a:pt x="186" y="51"/>
                </a:cubicBezTo>
                <a:cubicBezTo>
                  <a:pt x="155" y="34"/>
                  <a:pt x="128" y="17"/>
                  <a:pt x="93" y="14"/>
                </a:cubicBezTo>
                <a:cubicBezTo>
                  <a:pt x="88" y="14"/>
                  <a:pt x="83" y="13"/>
                  <a:pt x="78" y="13"/>
                </a:cubicBezTo>
                <a:cubicBezTo>
                  <a:pt x="18" y="13"/>
                  <a:pt x="0" y="33"/>
                  <a:pt x="32" y="103"/>
                </a:cubicBezTo>
                <a:cubicBezTo>
                  <a:pt x="76" y="205"/>
                  <a:pt x="175" y="250"/>
                  <a:pt x="264" y="301"/>
                </a:cubicBezTo>
                <a:cubicBezTo>
                  <a:pt x="599" y="496"/>
                  <a:pt x="944" y="667"/>
                  <a:pt x="1303" y="817"/>
                </a:cubicBezTo>
                <a:cubicBezTo>
                  <a:pt x="1460" y="882"/>
                  <a:pt x="1460" y="899"/>
                  <a:pt x="1406" y="1056"/>
                </a:cubicBezTo>
                <a:cubicBezTo>
                  <a:pt x="1394" y="1085"/>
                  <a:pt x="1387" y="1106"/>
                  <a:pt x="1357" y="1106"/>
                </a:cubicBezTo>
                <a:cubicBezTo>
                  <a:pt x="1351" y="1106"/>
                  <a:pt x="1345" y="1106"/>
                  <a:pt x="1337" y="1104"/>
                </a:cubicBezTo>
                <a:cubicBezTo>
                  <a:pt x="1214" y="1073"/>
                  <a:pt x="1084" y="1046"/>
                  <a:pt x="972" y="988"/>
                </a:cubicBezTo>
                <a:cubicBezTo>
                  <a:pt x="909" y="956"/>
                  <a:pt x="872" y="937"/>
                  <a:pt x="848" y="937"/>
                </a:cubicBezTo>
                <a:cubicBezTo>
                  <a:pt x="815" y="937"/>
                  <a:pt x="811" y="976"/>
                  <a:pt x="801" y="1073"/>
                </a:cubicBezTo>
                <a:cubicBezTo>
                  <a:pt x="801" y="1080"/>
                  <a:pt x="794" y="1087"/>
                  <a:pt x="791" y="1094"/>
                </a:cubicBezTo>
                <a:cubicBezTo>
                  <a:pt x="753" y="1224"/>
                  <a:pt x="722" y="1350"/>
                  <a:pt x="681" y="1480"/>
                </a:cubicBezTo>
                <a:cubicBezTo>
                  <a:pt x="545" y="1890"/>
                  <a:pt x="360" y="2276"/>
                  <a:pt x="213" y="2679"/>
                </a:cubicBezTo>
                <a:cubicBezTo>
                  <a:pt x="152" y="2854"/>
                  <a:pt x="172" y="2915"/>
                  <a:pt x="346" y="2994"/>
                </a:cubicBezTo>
                <a:cubicBezTo>
                  <a:pt x="842" y="3226"/>
                  <a:pt x="1358" y="3363"/>
                  <a:pt x="1905" y="3397"/>
                </a:cubicBezTo>
                <a:cubicBezTo>
                  <a:pt x="1911" y="3397"/>
                  <a:pt x="1917" y="3397"/>
                  <a:pt x="1924" y="3397"/>
                </a:cubicBezTo>
                <a:cubicBezTo>
                  <a:pt x="2067" y="3397"/>
                  <a:pt x="2162" y="3322"/>
                  <a:pt x="2195" y="3178"/>
                </a:cubicBezTo>
                <a:cubicBezTo>
                  <a:pt x="2209" y="3113"/>
                  <a:pt x="2219" y="3045"/>
                  <a:pt x="2229" y="2983"/>
                </a:cubicBezTo>
                <a:cubicBezTo>
                  <a:pt x="2321" y="2478"/>
                  <a:pt x="2482" y="1992"/>
                  <a:pt x="2564" y="1487"/>
                </a:cubicBezTo>
                <a:cubicBezTo>
                  <a:pt x="2578" y="1411"/>
                  <a:pt x="2554" y="1388"/>
                  <a:pt x="2496" y="1367"/>
                </a:cubicBezTo>
                <a:cubicBezTo>
                  <a:pt x="2321" y="1316"/>
                  <a:pt x="2144" y="1278"/>
                  <a:pt x="1963" y="1261"/>
                </a:cubicBezTo>
                <a:cubicBezTo>
                  <a:pt x="1761" y="1241"/>
                  <a:pt x="1761" y="1244"/>
                  <a:pt x="1816" y="1053"/>
                </a:cubicBezTo>
                <a:cubicBezTo>
                  <a:pt x="1826" y="1018"/>
                  <a:pt x="1836" y="1003"/>
                  <a:pt x="1858" y="1003"/>
                </a:cubicBezTo>
                <a:cubicBezTo>
                  <a:pt x="1866" y="1003"/>
                  <a:pt x="1876" y="1005"/>
                  <a:pt x="1887" y="1008"/>
                </a:cubicBezTo>
                <a:cubicBezTo>
                  <a:pt x="1980" y="1039"/>
                  <a:pt x="2072" y="1060"/>
                  <a:pt x="2168" y="1077"/>
                </a:cubicBezTo>
                <a:cubicBezTo>
                  <a:pt x="2731" y="1179"/>
                  <a:pt x="3302" y="1234"/>
                  <a:pt x="3869" y="1302"/>
                </a:cubicBezTo>
                <a:cubicBezTo>
                  <a:pt x="4033" y="1319"/>
                  <a:pt x="4023" y="1319"/>
                  <a:pt x="4013" y="1480"/>
                </a:cubicBezTo>
                <a:cubicBezTo>
                  <a:pt x="4003" y="1565"/>
                  <a:pt x="3968" y="1576"/>
                  <a:pt x="3897" y="1576"/>
                </a:cubicBezTo>
                <a:cubicBezTo>
                  <a:pt x="3880" y="1575"/>
                  <a:pt x="3862" y="1575"/>
                  <a:pt x="3845" y="1575"/>
                </a:cubicBezTo>
                <a:cubicBezTo>
                  <a:pt x="3740" y="1575"/>
                  <a:pt x="3636" y="1583"/>
                  <a:pt x="3528" y="1586"/>
                </a:cubicBezTo>
                <a:cubicBezTo>
                  <a:pt x="3456" y="1589"/>
                  <a:pt x="3408" y="1620"/>
                  <a:pt x="3405" y="1695"/>
                </a:cubicBezTo>
                <a:cubicBezTo>
                  <a:pt x="3370" y="2027"/>
                  <a:pt x="3278" y="2341"/>
                  <a:pt x="3254" y="2669"/>
                </a:cubicBezTo>
                <a:cubicBezTo>
                  <a:pt x="3237" y="2953"/>
                  <a:pt x="3186" y="3229"/>
                  <a:pt x="3183" y="3513"/>
                </a:cubicBezTo>
                <a:cubicBezTo>
                  <a:pt x="3183" y="3537"/>
                  <a:pt x="3193" y="3554"/>
                  <a:pt x="3213" y="3564"/>
                </a:cubicBezTo>
                <a:cubicBezTo>
                  <a:pt x="3254" y="3581"/>
                  <a:pt x="3295" y="3609"/>
                  <a:pt x="3340" y="3622"/>
                </a:cubicBezTo>
                <a:cubicBezTo>
                  <a:pt x="3528" y="3687"/>
                  <a:pt x="3726" y="3704"/>
                  <a:pt x="3921" y="3718"/>
                </a:cubicBezTo>
                <a:cubicBezTo>
                  <a:pt x="4176" y="3734"/>
                  <a:pt x="4427" y="3800"/>
                  <a:pt x="4682" y="3800"/>
                </a:cubicBezTo>
                <a:cubicBezTo>
                  <a:pt x="4758" y="3800"/>
                  <a:pt x="4835" y="3794"/>
                  <a:pt x="4912" y="3780"/>
                </a:cubicBezTo>
                <a:cubicBezTo>
                  <a:pt x="5106" y="3745"/>
                  <a:pt x="5106" y="3759"/>
                  <a:pt x="5113" y="3581"/>
                </a:cubicBezTo>
                <a:cubicBezTo>
                  <a:pt x="5113" y="3568"/>
                  <a:pt x="5117" y="3557"/>
                  <a:pt x="5117" y="3547"/>
                </a:cubicBezTo>
                <a:cubicBezTo>
                  <a:pt x="5117" y="2990"/>
                  <a:pt x="5134" y="2440"/>
                  <a:pt x="5100" y="1883"/>
                </a:cubicBezTo>
                <a:cubicBezTo>
                  <a:pt x="5093" y="1743"/>
                  <a:pt x="5011" y="1658"/>
                  <a:pt x="4874" y="1637"/>
                </a:cubicBezTo>
                <a:cubicBezTo>
                  <a:pt x="4775" y="1620"/>
                  <a:pt x="4679" y="1603"/>
                  <a:pt x="4580" y="1593"/>
                </a:cubicBezTo>
                <a:cubicBezTo>
                  <a:pt x="4536" y="1589"/>
                  <a:pt x="4519" y="1572"/>
                  <a:pt x="4525" y="1531"/>
                </a:cubicBezTo>
                <a:cubicBezTo>
                  <a:pt x="4529" y="1483"/>
                  <a:pt x="4536" y="1435"/>
                  <a:pt x="4543" y="1384"/>
                </a:cubicBezTo>
                <a:cubicBezTo>
                  <a:pt x="4546" y="1363"/>
                  <a:pt x="4556" y="1353"/>
                  <a:pt x="4577" y="1353"/>
                </a:cubicBezTo>
                <a:cubicBezTo>
                  <a:pt x="4580" y="1353"/>
                  <a:pt x="4584" y="1353"/>
                  <a:pt x="4587" y="1353"/>
                </a:cubicBezTo>
                <a:cubicBezTo>
                  <a:pt x="4679" y="1367"/>
                  <a:pt x="4768" y="1364"/>
                  <a:pt x="4854" y="1381"/>
                </a:cubicBezTo>
                <a:cubicBezTo>
                  <a:pt x="5091" y="1422"/>
                  <a:pt x="5331" y="1438"/>
                  <a:pt x="5572" y="1438"/>
                </a:cubicBezTo>
                <a:cubicBezTo>
                  <a:pt x="5749" y="1438"/>
                  <a:pt x="5927" y="1429"/>
                  <a:pt x="6104" y="1415"/>
                </a:cubicBezTo>
                <a:cubicBezTo>
                  <a:pt x="6272" y="1401"/>
                  <a:pt x="6432" y="1364"/>
                  <a:pt x="6600" y="1360"/>
                </a:cubicBezTo>
                <a:cubicBezTo>
                  <a:pt x="6648" y="1360"/>
                  <a:pt x="6668" y="1360"/>
                  <a:pt x="6668" y="1411"/>
                </a:cubicBezTo>
                <a:cubicBezTo>
                  <a:pt x="6668" y="1446"/>
                  <a:pt x="6678" y="1480"/>
                  <a:pt x="6682" y="1507"/>
                </a:cubicBezTo>
                <a:cubicBezTo>
                  <a:pt x="6695" y="1565"/>
                  <a:pt x="6678" y="1586"/>
                  <a:pt x="6613" y="1589"/>
                </a:cubicBezTo>
                <a:cubicBezTo>
                  <a:pt x="6524" y="1593"/>
                  <a:pt x="6439" y="1610"/>
                  <a:pt x="6347" y="1627"/>
                </a:cubicBezTo>
                <a:cubicBezTo>
                  <a:pt x="6183" y="1658"/>
                  <a:pt x="6114" y="1740"/>
                  <a:pt x="6101" y="1907"/>
                </a:cubicBezTo>
                <a:cubicBezTo>
                  <a:pt x="6067" y="2430"/>
                  <a:pt x="6087" y="2959"/>
                  <a:pt x="6084" y="3486"/>
                </a:cubicBezTo>
                <a:cubicBezTo>
                  <a:pt x="6084" y="3530"/>
                  <a:pt x="6101" y="3581"/>
                  <a:pt x="6084" y="3619"/>
                </a:cubicBezTo>
                <a:cubicBezTo>
                  <a:pt x="6036" y="3711"/>
                  <a:pt x="6097" y="3745"/>
                  <a:pt x="6166" y="3756"/>
                </a:cubicBezTo>
                <a:cubicBezTo>
                  <a:pt x="6303" y="3777"/>
                  <a:pt x="6443" y="3801"/>
                  <a:pt x="6585" y="3801"/>
                </a:cubicBezTo>
                <a:cubicBezTo>
                  <a:pt x="6644" y="3801"/>
                  <a:pt x="6704" y="3796"/>
                  <a:pt x="6764" y="3786"/>
                </a:cubicBezTo>
                <a:cubicBezTo>
                  <a:pt x="7003" y="3742"/>
                  <a:pt x="7246" y="3721"/>
                  <a:pt x="7488" y="3701"/>
                </a:cubicBezTo>
                <a:cubicBezTo>
                  <a:pt x="7656" y="3687"/>
                  <a:pt x="7826" y="3657"/>
                  <a:pt x="7980" y="3568"/>
                </a:cubicBezTo>
                <a:cubicBezTo>
                  <a:pt x="8001" y="3554"/>
                  <a:pt x="8031" y="3551"/>
                  <a:pt x="8028" y="3516"/>
                </a:cubicBezTo>
                <a:cubicBezTo>
                  <a:pt x="8018" y="3393"/>
                  <a:pt x="8021" y="3264"/>
                  <a:pt x="8008" y="3141"/>
                </a:cubicBezTo>
                <a:cubicBezTo>
                  <a:pt x="7956" y="2799"/>
                  <a:pt x="7946" y="2454"/>
                  <a:pt x="7878" y="2115"/>
                </a:cubicBezTo>
                <a:cubicBezTo>
                  <a:pt x="7850" y="1982"/>
                  <a:pt x="7799" y="1859"/>
                  <a:pt x="7806" y="1722"/>
                </a:cubicBezTo>
                <a:cubicBezTo>
                  <a:pt x="7806" y="1623"/>
                  <a:pt x="7758" y="1582"/>
                  <a:pt x="7659" y="1582"/>
                </a:cubicBezTo>
                <a:cubicBezTo>
                  <a:pt x="7536" y="1582"/>
                  <a:pt x="7416" y="1572"/>
                  <a:pt x="7293" y="1572"/>
                </a:cubicBezTo>
                <a:cubicBezTo>
                  <a:pt x="7232" y="1572"/>
                  <a:pt x="7191" y="1569"/>
                  <a:pt x="7198" y="1490"/>
                </a:cubicBezTo>
                <a:cubicBezTo>
                  <a:pt x="7198" y="1463"/>
                  <a:pt x="7191" y="1432"/>
                  <a:pt x="7187" y="1401"/>
                </a:cubicBezTo>
                <a:cubicBezTo>
                  <a:pt x="7177" y="1347"/>
                  <a:pt x="7181" y="1316"/>
                  <a:pt x="7256" y="1312"/>
                </a:cubicBezTo>
                <a:cubicBezTo>
                  <a:pt x="7536" y="1282"/>
                  <a:pt x="7823" y="1244"/>
                  <a:pt x="8103" y="1206"/>
                </a:cubicBezTo>
                <a:cubicBezTo>
                  <a:pt x="8479" y="1155"/>
                  <a:pt x="8862" y="1124"/>
                  <a:pt x="9231" y="1025"/>
                </a:cubicBezTo>
                <a:cubicBezTo>
                  <a:pt x="9281" y="1012"/>
                  <a:pt x="9313" y="1004"/>
                  <a:pt x="9336" y="1004"/>
                </a:cubicBezTo>
                <a:cubicBezTo>
                  <a:pt x="9378" y="1004"/>
                  <a:pt x="9385" y="1035"/>
                  <a:pt x="9419" y="1124"/>
                </a:cubicBezTo>
                <a:cubicBezTo>
                  <a:pt x="9453" y="1224"/>
                  <a:pt x="9419" y="1244"/>
                  <a:pt x="9330" y="1247"/>
                </a:cubicBezTo>
                <a:cubicBezTo>
                  <a:pt x="9122" y="1261"/>
                  <a:pt x="8920" y="1295"/>
                  <a:pt x="8718" y="1360"/>
                </a:cubicBezTo>
                <a:cubicBezTo>
                  <a:pt x="8660" y="1377"/>
                  <a:pt x="8633" y="1394"/>
                  <a:pt x="8643" y="1473"/>
                </a:cubicBezTo>
                <a:cubicBezTo>
                  <a:pt x="8660" y="1675"/>
                  <a:pt x="8729" y="1863"/>
                  <a:pt x="8770" y="2061"/>
                </a:cubicBezTo>
                <a:cubicBezTo>
                  <a:pt x="8841" y="2420"/>
                  <a:pt x="8944" y="2772"/>
                  <a:pt x="9005" y="3137"/>
                </a:cubicBezTo>
                <a:cubicBezTo>
                  <a:pt x="9034" y="3303"/>
                  <a:pt x="9125" y="3389"/>
                  <a:pt x="9269" y="3389"/>
                </a:cubicBezTo>
                <a:cubicBezTo>
                  <a:pt x="9282" y="3389"/>
                  <a:pt x="9295" y="3388"/>
                  <a:pt x="9309" y="3387"/>
                </a:cubicBezTo>
                <a:cubicBezTo>
                  <a:pt x="9603" y="3363"/>
                  <a:pt x="9894" y="3315"/>
                  <a:pt x="10181" y="3240"/>
                </a:cubicBezTo>
                <a:cubicBezTo>
                  <a:pt x="10410" y="3175"/>
                  <a:pt x="10635" y="3086"/>
                  <a:pt x="10854" y="2987"/>
                </a:cubicBezTo>
                <a:cubicBezTo>
                  <a:pt x="11035" y="2908"/>
                  <a:pt x="11056" y="2840"/>
                  <a:pt x="10987" y="2662"/>
                </a:cubicBezTo>
                <a:cubicBezTo>
                  <a:pt x="10950" y="2560"/>
                  <a:pt x="10905" y="2461"/>
                  <a:pt x="10871" y="2361"/>
                </a:cubicBezTo>
                <a:cubicBezTo>
                  <a:pt x="10734" y="1996"/>
                  <a:pt x="10560" y="1640"/>
                  <a:pt x="10461" y="1261"/>
                </a:cubicBezTo>
                <a:cubicBezTo>
                  <a:pt x="10444" y="1189"/>
                  <a:pt x="10413" y="1111"/>
                  <a:pt x="10410" y="1039"/>
                </a:cubicBezTo>
                <a:cubicBezTo>
                  <a:pt x="10410" y="1005"/>
                  <a:pt x="10430" y="971"/>
                  <a:pt x="10393" y="943"/>
                </a:cubicBezTo>
                <a:cubicBezTo>
                  <a:pt x="10380" y="935"/>
                  <a:pt x="10367" y="932"/>
                  <a:pt x="10356" y="932"/>
                </a:cubicBezTo>
                <a:cubicBezTo>
                  <a:pt x="10333" y="932"/>
                  <a:pt x="10312" y="944"/>
                  <a:pt x="10290" y="957"/>
                </a:cubicBezTo>
                <a:cubicBezTo>
                  <a:pt x="10184" y="1019"/>
                  <a:pt x="10065" y="1046"/>
                  <a:pt x="9948" y="1087"/>
                </a:cubicBezTo>
                <a:cubicBezTo>
                  <a:pt x="9923" y="1095"/>
                  <a:pt x="9900" y="1099"/>
                  <a:pt x="9881" y="1099"/>
                </a:cubicBezTo>
                <a:cubicBezTo>
                  <a:pt x="9817" y="1099"/>
                  <a:pt x="9788" y="1055"/>
                  <a:pt x="9778" y="971"/>
                </a:cubicBezTo>
                <a:cubicBezTo>
                  <a:pt x="9771" y="909"/>
                  <a:pt x="9757" y="872"/>
                  <a:pt x="9839" y="837"/>
                </a:cubicBezTo>
                <a:cubicBezTo>
                  <a:pt x="10130" y="714"/>
                  <a:pt x="10427" y="595"/>
                  <a:pt x="10700" y="431"/>
                </a:cubicBezTo>
                <a:cubicBezTo>
                  <a:pt x="10833" y="356"/>
                  <a:pt x="10970" y="284"/>
                  <a:pt x="11097" y="192"/>
                </a:cubicBezTo>
                <a:cubicBezTo>
                  <a:pt x="11158" y="151"/>
                  <a:pt x="11213" y="89"/>
                  <a:pt x="11179" y="34"/>
                </a:cubicBezTo>
                <a:cubicBezTo>
                  <a:pt x="11156" y="10"/>
                  <a:pt x="11132" y="1"/>
                  <a:pt x="111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9"/>
          <p:cNvGrpSpPr/>
          <p:nvPr/>
        </p:nvGrpSpPr>
        <p:grpSpPr>
          <a:xfrm>
            <a:off x="1409903" y="114303"/>
            <a:ext cx="298097" cy="297912"/>
            <a:chOff x="1832541" y="4437115"/>
            <a:chExt cx="298097" cy="297912"/>
          </a:xfrm>
        </p:grpSpPr>
        <p:sp>
          <p:nvSpPr>
            <p:cNvPr id="554" name="Google Shape;554;p9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9"/>
          <p:cNvGrpSpPr/>
          <p:nvPr/>
        </p:nvGrpSpPr>
        <p:grpSpPr>
          <a:xfrm>
            <a:off x="116788" y="1226727"/>
            <a:ext cx="304324" cy="779722"/>
            <a:chOff x="116788" y="1226727"/>
            <a:chExt cx="304324" cy="779722"/>
          </a:xfrm>
        </p:grpSpPr>
        <p:sp>
          <p:nvSpPr>
            <p:cNvPr id="557" name="Google Shape;557;p9"/>
            <p:cNvSpPr/>
            <p:nvPr/>
          </p:nvSpPr>
          <p:spPr>
            <a:xfrm rot="-5526826">
              <a:off x="241468" y="1672493"/>
              <a:ext cx="201415" cy="138908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 rot="-5526826">
              <a:off x="69098" y="1446152"/>
              <a:ext cx="295154" cy="178510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 rot="-5526826">
              <a:off x="283070" y="1864239"/>
              <a:ext cx="137856" cy="133681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 rot="-5526826">
              <a:off x="113222" y="1638199"/>
              <a:ext cx="256581" cy="211679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 rot="-5526826">
              <a:off x="96704" y="1307596"/>
              <a:ext cx="172251" cy="121901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 rot="-5526826">
              <a:off x="145148" y="1845129"/>
              <a:ext cx="122630" cy="128897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 rot="-5526826">
              <a:off x="352679" y="1942785"/>
              <a:ext cx="62857" cy="57533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 rot="-5526826">
              <a:off x="231854" y="1800158"/>
              <a:ext cx="220194" cy="149522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 rot="-5526826">
              <a:off x="139416" y="1238682"/>
              <a:ext cx="77419" cy="75625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 rot="-5526826">
              <a:off x="182243" y="1424423"/>
              <a:ext cx="269114" cy="173363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 rot="-5526826">
              <a:off x="305594" y="1292204"/>
              <a:ext cx="108106" cy="73334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 rot="-5526826">
              <a:off x="174861" y="1256925"/>
              <a:ext cx="210707" cy="181404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 rot="-5526826">
              <a:off x="332339" y="1532939"/>
              <a:ext cx="91982" cy="52588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 rot="-5526826">
              <a:off x="-102218" y="1472018"/>
              <a:ext cx="742336" cy="278258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 rot="-5526826">
              <a:off x="108755" y="1636032"/>
              <a:ext cx="271807" cy="219036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 rot="-5526826">
              <a:off x="61739" y="1449297"/>
              <a:ext cx="317955" cy="184822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 rot="-5526826">
              <a:off x="405453" y="1765639"/>
              <a:ext cx="13118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 rot="-5526826">
              <a:off x="409447" y="1862562"/>
              <a:ext cx="12298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 rot="-5526826">
              <a:off x="219705" y="1792070"/>
              <a:ext cx="237256" cy="156477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 rot="-5526826">
              <a:off x="393426" y="1380737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 rot="-5526826">
              <a:off x="395187" y="1456847"/>
              <a:ext cx="10815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 rot="-5526826">
              <a:off x="169880" y="1420750"/>
              <a:ext cx="286604" cy="180158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 rot="-5526826">
              <a:off x="172193" y="1253695"/>
              <a:ext cx="219336" cy="197084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 rot="-5526826">
              <a:off x="403298" y="1644003"/>
              <a:ext cx="8433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 rot="-5526826">
              <a:off x="404828" y="1717597"/>
              <a:ext cx="10815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 rot="-5526826">
              <a:off x="230972" y="1668476"/>
              <a:ext cx="216681" cy="145099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 rot="-5526826">
              <a:off x="147510" y="1834402"/>
              <a:ext cx="123957" cy="136093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 rot="-5526826">
              <a:off x="90927" y="1306565"/>
              <a:ext cx="190523" cy="128736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 rot="-5526826">
              <a:off x="347405" y="1930609"/>
              <a:ext cx="71680" cy="72932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 rot="-5526826">
              <a:off x="398069" y="1511580"/>
              <a:ext cx="9097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 rot="-5526826">
              <a:off x="399684" y="1577430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 rot="-5526826">
              <a:off x="321823" y="1527338"/>
              <a:ext cx="106115" cy="59383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 rot="-5526826">
              <a:off x="136574" y="1231186"/>
              <a:ext cx="88781" cy="94240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 rot="-5526826">
              <a:off x="389610" y="1274354"/>
              <a:ext cx="8472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 rot="-5526826">
              <a:off x="390237" y="1328794"/>
              <a:ext cx="11244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 rot="-5526826">
              <a:off x="294349" y="1288195"/>
              <a:ext cx="123567" cy="79887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593" name="Google Shape;593;p9"/>
          <p:cNvGrpSpPr/>
          <p:nvPr/>
        </p:nvGrpSpPr>
        <p:grpSpPr>
          <a:xfrm>
            <a:off x="8424628" y="4765790"/>
            <a:ext cx="298097" cy="297912"/>
            <a:chOff x="1832541" y="4378090"/>
            <a:chExt cx="298097" cy="297912"/>
          </a:xfrm>
        </p:grpSpPr>
        <p:sp>
          <p:nvSpPr>
            <p:cNvPr id="594" name="Google Shape;594;p9"/>
            <p:cNvSpPr/>
            <p:nvPr/>
          </p:nvSpPr>
          <p:spPr>
            <a:xfrm rot="2954778">
              <a:off x="1876346" y="4420989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 rot="2954778">
              <a:off x="1947999" y="4495542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solidFill>
          <a:schemeClr val="lt1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6"/>
          <p:cNvSpPr/>
          <p:nvPr/>
        </p:nvSpPr>
        <p:spPr>
          <a:xfrm rot="5400000">
            <a:off x="4117424" y="578537"/>
            <a:ext cx="3905402" cy="3986427"/>
          </a:xfrm>
          <a:custGeom>
            <a:avLst/>
            <a:gdLst/>
            <a:ahLst/>
            <a:cxnLst/>
            <a:rect l="l" t="t" r="r" b="b"/>
            <a:pathLst>
              <a:path w="15665" h="15990" extrusionOk="0">
                <a:moveTo>
                  <a:pt x="15511" y="14315"/>
                </a:moveTo>
                <a:cubicBezTo>
                  <a:pt x="15460" y="13724"/>
                  <a:pt x="15562" y="13581"/>
                  <a:pt x="15511" y="13160"/>
                </a:cubicBezTo>
                <a:cubicBezTo>
                  <a:pt x="15460" y="12743"/>
                  <a:pt x="15433" y="12624"/>
                  <a:pt x="15357" y="11934"/>
                </a:cubicBezTo>
                <a:cubicBezTo>
                  <a:pt x="15279" y="11247"/>
                  <a:pt x="15330" y="11028"/>
                  <a:pt x="15330" y="10317"/>
                </a:cubicBezTo>
                <a:cubicBezTo>
                  <a:pt x="15330" y="9606"/>
                  <a:pt x="15460" y="4993"/>
                  <a:pt x="15460" y="4354"/>
                </a:cubicBezTo>
                <a:cubicBezTo>
                  <a:pt x="15460" y="3715"/>
                  <a:pt x="15586" y="3049"/>
                  <a:pt x="15586" y="2191"/>
                </a:cubicBezTo>
                <a:cubicBezTo>
                  <a:pt x="15586" y="1334"/>
                  <a:pt x="15535" y="278"/>
                  <a:pt x="15409" y="230"/>
                </a:cubicBezTo>
                <a:cubicBezTo>
                  <a:pt x="15330" y="203"/>
                  <a:pt x="15101" y="189"/>
                  <a:pt x="14896" y="186"/>
                </a:cubicBezTo>
                <a:cubicBezTo>
                  <a:pt x="14886" y="363"/>
                  <a:pt x="14862" y="674"/>
                  <a:pt x="14838" y="708"/>
                </a:cubicBezTo>
                <a:cubicBezTo>
                  <a:pt x="14828" y="725"/>
                  <a:pt x="14828" y="742"/>
                  <a:pt x="14828" y="760"/>
                </a:cubicBezTo>
                <a:cubicBezTo>
                  <a:pt x="14937" y="807"/>
                  <a:pt x="15009" y="913"/>
                  <a:pt x="15009" y="1040"/>
                </a:cubicBezTo>
                <a:cubicBezTo>
                  <a:pt x="15009" y="1204"/>
                  <a:pt x="14869" y="1340"/>
                  <a:pt x="14698" y="1340"/>
                </a:cubicBezTo>
                <a:cubicBezTo>
                  <a:pt x="14524" y="1340"/>
                  <a:pt x="14387" y="1204"/>
                  <a:pt x="14387" y="1040"/>
                </a:cubicBezTo>
                <a:cubicBezTo>
                  <a:pt x="14387" y="937"/>
                  <a:pt x="14438" y="852"/>
                  <a:pt x="14513" y="794"/>
                </a:cubicBezTo>
                <a:cubicBezTo>
                  <a:pt x="14530" y="667"/>
                  <a:pt x="14547" y="520"/>
                  <a:pt x="14547" y="452"/>
                </a:cubicBezTo>
                <a:cubicBezTo>
                  <a:pt x="14547" y="408"/>
                  <a:pt x="14541" y="295"/>
                  <a:pt x="14527" y="186"/>
                </a:cubicBezTo>
                <a:cubicBezTo>
                  <a:pt x="14339" y="203"/>
                  <a:pt x="13891" y="288"/>
                  <a:pt x="13621" y="315"/>
                </a:cubicBezTo>
                <a:cubicBezTo>
                  <a:pt x="13615" y="486"/>
                  <a:pt x="13598" y="684"/>
                  <a:pt x="13580" y="708"/>
                </a:cubicBezTo>
                <a:cubicBezTo>
                  <a:pt x="13570" y="725"/>
                  <a:pt x="13567" y="739"/>
                  <a:pt x="13567" y="756"/>
                </a:cubicBezTo>
                <a:cubicBezTo>
                  <a:pt x="13686" y="801"/>
                  <a:pt x="13768" y="910"/>
                  <a:pt x="13768" y="1040"/>
                </a:cubicBezTo>
                <a:cubicBezTo>
                  <a:pt x="13768" y="1204"/>
                  <a:pt x="13625" y="1340"/>
                  <a:pt x="13454" y="1340"/>
                </a:cubicBezTo>
                <a:cubicBezTo>
                  <a:pt x="13280" y="1340"/>
                  <a:pt x="13143" y="1204"/>
                  <a:pt x="13143" y="1040"/>
                </a:cubicBezTo>
                <a:cubicBezTo>
                  <a:pt x="13143" y="927"/>
                  <a:pt x="13208" y="828"/>
                  <a:pt x="13300" y="777"/>
                </a:cubicBezTo>
                <a:cubicBezTo>
                  <a:pt x="13314" y="654"/>
                  <a:pt x="13331" y="517"/>
                  <a:pt x="13331" y="452"/>
                </a:cubicBezTo>
                <a:cubicBezTo>
                  <a:pt x="13331" y="428"/>
                  <a:pt x="13328" y="380"/>
                  <a:pt x="13324" y="326"/>
                </a:cubicBezTo>
                <a:cubicBezTo>
                  <a:pt x="13071" y="312"/>
                  <a:pt x="12709" y="281"/>
                  <a:pt x="12545" y="281"/>
                </a:cubicBezTo>
                <a:lnTo>
                  <a:pt x="12388" y="281"/>
                </a:lnTo>
                <a:cubicBezTo>
                  <a:pt x="12378" y="462"/>
                  <a:pt x="12361" y="688"/>
                  <a:pt x="12343" y="715"/>
                </a:cubicBezTo>
                <a:cubicBezTo>
                  <a:pt x="12337" y="732"/>
                  <a:pt x="12333" y="742"/>
                  <a:pt x="12333" y="760"/>
                </a:cubicBezTo>
                <a:cubicBezTo>
                  <a:pt x="12453" y="804"/>
                  <a:pt x="12538" y="913"/>
                  <a:pt x="12538" y="1043"/>
                </a:cubicBezTo>
                <a:cubicBezTo>
                  <a:pt x="12538" y="1211"/>
                  <a:pt x="12395" y="1347"/>
                  <a:pt x="12224" y="1347"/>
                </a:cubicBezTo>
                <a:cubicBezTo>
                  <a:pt x="12053" y="1347"/>
                  <a:pt x="11913" y="1211"/>
                  <a:pt x="11913" y="1043"/>
                </a:cubicBezTo>
                <a:cubicBezTo>
                  <a:pt x="11913" y="930"/>
                  <a:pt x="11978" y="835"/>
                  <a:pt x="12070" y="783"/>
                </a:cubicBezTo>
                <a:cubicBezTo>
                  <a:pt x="12084" y="657"/>
                  <a:pt x="12101" y="520"/>
                  <a:pt x="12101" y="459"/>
                </a:cubicBezTo>
                <a:cubicBezTo>
                  <a:pt x="12101" y="425"/>
                  <a:pt x="12097" y="350"/>
                  <a:pt x="12087" y="274"/>
                </a:cubicBezTo>
                <a:cubicBezTo>
                  <a:pt x="11838" y="264"/>
                  <a:pt x="11575" y="244"/>
                  <a:pt x="11537" y="209"/>
                </a:cubicBezTo>
                <a:cubicBezTo>
                  <a:pt x="11506" y="179"/>
                  <a:pt x="11301" y="162"/>
                  <a:pt x="11093" y="151"/>
                </a:cubicBezTo>
                <a:cubicBezTo>
                  <a:pt x="11093" y="162"/>
                  <a:pt x="11096" y="172"/>
                  <a:pt x="11106" y="186"/>
                </a:cubicBezTo>
                <a:cubicBezTo>
                  <a:pt x="11130" y="223"/>
                  <a:pt x="11158" y="688"/>
                  <a:pt x="11158" y="736"/>
                </a:cubicBezTo>
                <a:cubicBezTo>
                  <a:pt x="11158" y="749"/>
                  <a:pt x="11154" y="766"/>
                  <a:pt x="11147" y="783"/>
                </a:cubicBezTo>
                <a:cubicBezTo>
                  <a:pt x="11240" y="835"/>
                  <a:pt x="11298" y="930"/>
                  <a:pt x="11298" y="1040"/>
                </a:cubicBezTo>
                <a:cubicBezTo>
                  <a:pt x="11298" y="1204"/>
                  <a:pt x="11158" y="1340"/>
                  <a:pt x="10987" y="1340"/>
                </a:cubicBezTo>
                <a:cubicBezTo>
                  <a:pt x="10816" y="1340"/>
                  <a:pt x="10676" y="1204"/>
                  <a:pt x="10676" y="1040"/>
                </a:cubicBezTo>
                <a:cubicBezTo>
                  <a:pt x="10676" y="927"/>
                  <a:pt x="10737" y="835"/>
                  <a:pt x="10830" y="777"/>
                </a:cubicBezTo>
                <a:cubicBezTo>
                  <a:pt x="10840" y="654"/>
                  <a:pt x="10864" y="462"/>
                  <a:pt x="10864" y="401"/>
                </a:cubicBezTo>
                <a:cubicBezTo>
                  <a:pt x="10864" y="350"/>
                  <a:pt x="10850" y="240"/>
                  <a:pt x="10836" y="138"/>
                </a:cubicBezTo>
                <a:cubicBezTo>
                  <a:pt x="10734" y="134"/>
                  <a:pt x="10652" y="134"/>
                  <a:pt x="10628" y="134"/>
                </a:cubicBezTo>
                <a:cubicBezTo>
                  <a:pt x="10560" y="134"/>
                  <a:pt x="10184" y="144"/>
                  <a:pt x="9917" y="168"/>
                </a:cubicBezTo>
                <a:cubicBezTo>
                  <a:pt x="9910" y="343"/>
                  <a:pt x="9890" y="674"/>
                  <a:pt x="9873" y="708"/>
                </a:cubicBezTo>
                <a:cubicBezTo>
                  <a:pt x="9863" y="725"/>
                  <a:pt x="9859" y="739"/>
                  <a:pt x="9859" y="753"/>
                </a:cubicBezTo>
                <a:cubicBezTo>
                  <a:pt x="9979" y="794"/>
                  <a:pt x="10068" y="907"/>
                  <a:pt x="10068" y="1033"/>
                </a:cubicBezTo>
                <a:cubicBezTo>
                  <a:pt x="10068" y="1200"/>
                  <a:pt x="9928" y="1337"/>
                  <a:pt x="9757" y="1337"/>
                </a:cubicBezTo>
                <a:cubicBezTo>
                  <a:pt x="9586" y="1337"/>
                  <a:pt x="9446" y="1200"/>
                  <a:pt x="9446" y="1033"/>
                </a:cubicBezTo>
                <a:cubicBezTo>
                  <a:pt x="9446" y="920"/>
                  <a:pt x="9514" y="821"/>
                  <a:pt x="9610" y="770"/>
                </a:cubicBezTo>
                <a:cubicBezTo>
                  <a:pt x="9623" y="650"/>
                  <a:pt x="9637" y="514"/>
                  <a:pt x="9637" y="449"/>
                </a:cubicBezTo>
                <a:cubicBezTo>
                  <a:pt x="9637" y="408"/>
                  <a:pt x="9627" y="315"/>
                  <a:pt x="9623" y="220"/>
                </a:cubicBezTo>
                <a:cubicBezTo>
                  <a:pt x="9435" y="278"/>
                  <a:pt x="8919" y="397"/>
                  <a:pt x="8755" y="397"/>
                </a:cubicBezTo>
                <a:lnTo>
                  <a:pt x="8718" y="397"/>
                </a:lnTo>
                <a:cubicBezTo>
                  <a:pt x="8704" y="544"/>
                  <a:pt x="8687" y="684"/>
                  <a:pt x="8670" y="705"/>
                </a:cubicBezTo>
                <a:cubicBezTo>
                  <a:pt x="8653" y="725"/>
                  <a:pt x="8653" y="742"/>
                  <a:pt x="8660" y="766"/>
                </a:cubicBezTo>
                <a:cubicBezTo>
                  <a:pt x="8762" y="818"/>
                  <a:pt x="8834" y="913"/>
                  <a:pt x="8834" y="1033"/>
                </a:cubicBezTo>
                <a:cubicBezTo>
                  <a:pt x="8834" y="1200"/>
                  <a:pt x="8694" y="1337"/>
                  <a:pt x="8523" y="1337"/>
                </a:cubicBezTo>
                <a:cubicBezTo>
                  <a:pt x="8345" y="1337"/>
                  <a:pt x="8209" y="1200"/>
                  <a:pt x="8209" y="1033"/>
                </a:cubicBezTo>
                <a:cubicBezTo>
                  <a:pt x="8209" y="941"/>
                  <a:pt x="8253" y="859"/>
                  <a:pt x="8321" y="804"/>
                </a:cubicBezTo>
                <a:cubicBezTo>
                  <a:pt x="8339" y="674"/>
                  <a:pt x="8359" y="517"/>
                  <a:pt x="8359" y="449"/>
                </a:cubicBezTo>
                <a:cubicBezTo>
                  <a:pt x="8359" y="428"/>
                  <a:pt x="8359" y="397"/>
                  <a:pt x="8356" y="363"/>
                </a:cubicBezTo>
                <a:cubicBezTo>
                  <a:pt x="8089" y="332"/>
                  <a:pt x="7761" y="298"/>
                  <a:pt x="7491" y="298"/>
                </a:cubicBezTo>
                <a:lnTo>
                  <a:pt x="7423" y="298"/>
                </a:lnTo>
                <a:cubicBezTo>
                  <a:pt x="7416" y="476"/>
                  <a:pt x="7399" y="681"/>
                  <a:pt x="7382" y="705"/>
                </a:cubicBezTo>
                <a:cubicBezTo>
                  <a:pt x="7372" y="719"/>
                  <a:pt x="7368" y="732"/>
                  <a:pt x="7368" y="742"/>
                </a:cubicBezTo>
                <a:cubicBezTo>
                  <a:pt x="7501" y="777"/>
                  <a:pt x="7594" y="893"/>
                  <a:pt x="7594" y="1033"/>
                </a:cubicBezTo>
                <a:cubicBezTo>
                  <a:pt x="7594" y="1200"/>
                  <a:pt x="7454" y="1337"/>
                  <a:pt x="7283" y="1337"/>
                </a:cubicBezTo>
                <a:cubicBezTo>
                  <a:pt x="7108" y="1337"/>
                  <a:pt x="6972" y="1200"/>
                  <a:pt x="6972" y="1033"/>
                </a:cubicBezTo>
                <a:cubicBezTo>
                  <a:pt x="6972" y="927"/>
                  <a:pt x="7026" y="838"/>
                  <a:pt x="7112" y="783"/>
                </a:cubicBezTo>
                <a:cubicBezTo>
                  <a:pt x="7125" y="657"/>
                  <a:pt x="7143" y="514"/>
                  <a:pt x="7143" y="449"/>
                </a:cubicBezTo>
                <a:cubicBezTo>
                  <a:pt x="7143" y="414"/>
                  <a:pt x="7139" y="356"/>
                  <a:pt x="7132" y="288"/>
                </a:cubicBezTo>
                <a:cubicBezTo>
                  <a:pt x="6859" y="271"/>
                  <a:pt x="6551" y="244"/>
                  <a:pt x="6305" y="227"/>
                </a:cubicBezTo>
                <a:cubicBezTo>
                  <a:pt x="6292" y="411"/>
                  <a:pt x="6271" y="674"/>
                  <a:pt x="6251" y="708"/>
                </a:cubicBezTo>
                <a:cubicBezTo>
                  <a:pt x="6227" y="742"/>
                  <a:pt x="6234" y="770"/>
                  <a:pt x="6240" y="804"/>
                </a:cubicBezTo>
                <a:cubicBezTo>
                  <a:pt x="6312" y="859"/>
                  <a:pt x="6360" y="944"/>
                  <a:pt x="6360" y="1040"/>
                </a:cubicBezTo>
                <a:cubicBezTo>
                  <a:pt x="6360" y="1204"/>
                  <a:pt x="6220" y="1340"/>
                  <a:pt x="6049" y="1340"/>
                </a:cubicBezTo>
                <a:cubicBezTo>
                  <a:pt x="5875" y="1340"/>
                  <a:pt x="5738" y="1204"/>
                  <a:pt x="5738" y="1040"/>
                </a:cubicBezTo>
                <a:cubicBezTo>
                  <a:pt x="5738" y="913"/>
                  <a:pt x="5813" y="807"/>
                  <a:pt x="5926" y="760"/>
                </a:cubicBezTo>
                <a:cubicBezTo>
                  <a:pt x="5943" y="640"/>
                  <a:pt x="5953" y="514"/>
                  <a:pt x="5953" y="452"/>
                </a:cubicBezTo>
                <a:cubicBezTo>
                  <a:pt x="5953" y="411"/>
                  <a:pt x="5947" y="309"/>
                  <a:pt x="5933" y="206"/>
                </a:cubicBezTo>
                <a:lnTo>
                  <a:pt x="5919" y="206"/>
                </a:lnTo>
                <a:cubicBezTo>
                  <a:pt x="5755" y="206"/>
                  <a:pt x="5294" y="90"/>
                  <a:pt x="5003" y="25"/>
                </a:cubicBezTo>
                <a:cubicBezTo>
                  <a:pt x="5007" y="39"/>
                  <a:pt x="5010" y="56"/>
                  <a:pt x="5010" y="66"/>
                </a:cubicBezTo>
                <a:cubicBezTo>
                  <a:pt x="5010" y="121"/>
                  <a:pt x="4976" y="667"/>
                  <a:pt x="4945" y="708"/>
                </a:cubicBezTo>
                <a:cubicBezTo>
                  <a:pt x="4935" y="725"/>
                  <a:pt x="4935" y="742"/>
                  <a:pt x="4935" y="760"/>
                </a:cubicBezTo>
                <a:cubicBezTo>
                  <a:pt x="5044" y="807"/>
                  <a:pt x="5116" y="913"/>
                  <a:pt x="5116" y="1040"/>
                </a:cubicBezTo>
                <a:cubicBezTo>
                  <a:pt x="5116" y="1204"/>
                  <a:pt x="4976" y="1340"/>
                  <a:pt x="4805" y="1340"/>
                </a:cubicBezTo>
                <a:cubicBezTo>
                  <a:pt x="4631" y="1340"/>
                  <a:pt x="4494" y="1204"/>
                  <a:pt x="4494" y="1040"/>
                </a:cubicBezTo>
                <a:cubicBezTo>
                  <a:pt x="4494" y="937"/>
                  <a:pt x="4546" y="852"/>
                  <a:pt x="4621" y="794"/>
                </a:cubicBezTo>
                <a:cubicBezTo>
                  <a:pt x="4638" y="667"/>
                  <a:pt x="4655" y="520"/>
                  <a:pt x="4655" y="452"/>
                </a:cubicBezTo>
                <a:cubicBezTo>
                  <a:pt x="4655" y="377"/>
                  <a:pt x="4631" y="144"/>
                  <a:pt x="4614" y="1"/>
                </a:cubicBezTo>
                <a:cubicBezTo>
                  <a:pt x="4433" y="21"/>
                  <a:pt x="4153" y="59"/>
                  <a:pt x="3790" y="59"/>
                </a:cubicBezTo>
                <a:lnTo>
                  <a:pt x="3715" y="59"/>
                </a:lnTo>
                <a:lnTo>
                  <a:pt x="3715" y="66"/>
                </a:lnTo>
                <a:cubicBezTo>
                  <a:pt x="3715" y="121"/>
                  <a:pt x="3691" y="667"/>
                  <a:pt x="3671" y="708"/>
                </a:cubicBezTo>
                <a:cubicBezTo>
                  <a:pt x="3661" y="722"/>
                  <a:pt x="3661" y="736"/>
                  <a:pt x="3661" y="749"/>
                </a:cubicBezTo>
                <a:cubicBezTo>
                  <a:pt x="3790" y="787"/>
                  <a:pt x="3879" y="903"/>
                  <a:pt x="3879" y="1033"/>
                </a:cubicBezTo>
                <a:cubicBezTo>
                  <a:pt x="3879" y="1200"/>
                  <a:pt x="3739" y="1337"/>
                  <a:pt x="3568" y="1337"/>
                </a:cubicBezTo>
                <a:cubicBezTo>
                  <a:pt x="3397" y="1337"/>
                  <a:pt x="3254" y="1200"/>
                  <a:pt x="3254" y="1033"/>
                </a:cubicBezTo>
                <a:cubicBezTo>
                  <a:pt x="3254" y="913"/>
                  <a:pt x="3329" y="807"/>
                  <a:pt x="3435" y="760"/>
                </a:cubicBezTo>
                <a:cubicBezTo>
                  <a:pt x="3449" y="640"/>
                  <a:pt x="3456" y="510"/>
                  <a:pt x="3456" y="449"/>
                </a:cubicBezTo>
                <a:cubicBezTo>
                  <a:pt x="3456" y="384"/>
                  <a:pt x="3442" y="206"/>
                  <a:pt x="3432" y="66"/>
                </a:cubicBezTo>
                <a:cubicBezTo>
                  <a:pt x="3063" y="86"/>
                  <a:pt x="2738" y="127"/>
                  <a:pt x="2547" y="127"/>
                </a:cubicBezTo>
                <a:cubicBezTo>
                  <a:pt x="2516" y="127"/>
                  <a:pt x="2485" y="134"/>
                  <a:pt x="2451" y="134"/>
                </a:cubicBezTo>
                <a:cubicBezTo>
                  <a:pt x="2444" y="237"/>
                  <a:pt x="2434" y="343"/>
                  <a:pt x="2434" y="394"/>
                </a:cubicBezTo>
                <a:cubicBezTo>
                  <a:pt x="2434" y="459"/>
                  <a:pt x="2447" y="623"/>
                  <a:pt x="2461" y="760"/>
                </a:cubicBezTo>
                <a:cubicBezTo>
                  <a:pt x="2567" y="807"/>
                  <a:pt x="2639" y="913"/>
                  <a:pt x="2639" y="1033"/>
                </a:cubicBezTo>
                <a:cubicBezTo>
                  <a:pt x="2639" y="1200"/>
                  <a:pt x="2499" y="1337"/>
                  <a:pt x="2328" y="1337"/>
                </a:cubicBezTo>
                <a:cubicBezTo>
                  <a:pt x="2157" y="1337"/>
                  <a:pt x="2017" y="1200"/>
                  <a:pt x="2017" y="1033"/>
                </a:cubicBezTo>
                <a:cubicBezTo>
                  <a:pt x="2017" y="920"/>
                  <a:pt x="2085" y="821"/>
                  <a:pt x="2178" y="770"/>
                </a:cubicBezTo>
                <a:cubicBezTo>
                  <a:pt x="2178" y="688"/>
                  <a:pt x="2195" y="309"/>
                  <a:pt x="2219" y="175"/>
                </a:cubicBezTo>
                <a:cubicBezTo>
                  <a:pt x="2034" y="220"/>
                  <a:pt x="1853" y="274"/>
                  <a:pt x="1764" y="274"/>
                </a:cubicBezTo>
                <a:cubicBezTo>
                  <a:pt x="1641" y="274"/>
                  <a:pt x="1405" y="363"/>
                  <a:pt x="1231" y="309"/>
                </a:cubicBezTo>
                <a:cubicBezTo>
                  <a:pt x="1221" y="479"/>
                  <a:pt x="1210" y="681"/>
                  <a:pt x="1197" y="705"/>
                </a:cubicBezTo>
                <a:cubicBezTo>
                  <a:pt x="1187" y="719"/>
                  <a:pt x="1187" y="732"/>
                  <a:pt x="1187" y="742"/>
                </a:cubicBezTo>
                <a:cubicBezTo>
                  <a:pt x="1316" y="783"/>
                  <a:pt x="1405" y="896"/>
                  <a:pt x="1405" y="1030"/>
                </a:cubicBezTo>
                <a:cubicBezTo>
                  <a:pt x="1405" y="1197"/>
                  <a:pt x="1265" y="1334"/>
                  <a:pt x="1094" y="1334"/>
                </a:cubicBezTo>
                <a:cubicBezTo>
                  <a:pt x="920" y="1334"/>
                  <a:pt x="783" y="1197"/>
                  <a:pt x="783" y="1030"/>
                </a:cubicBezTo>
                <a:cubicBezTo>
                  <a:pt x="783" y="910"/>
                  <a:pt x="855" y="804"/>
                  <a:pt x="961" y="756"/>
                </a:cubicBezTo>
                <a:cubicBezTo>
                  <a:pt x="975" y="637"/>
                  <a:pt x="982" y="503"/>
                  <a:pt x="982" y="445"/>
                </a:cubicBezTo>
                <a:cubicBezTo>
                  <a:pt x="982" y="394"/>
                  <a:pt x="975" y="278"/>
                  <a:pt x="964" y="158"/>
                </a:cubicBezTo>
                <a:cubicBezTo>
                  <a:pt x="725" y="83"/>
                  <a:pt x="366" y="73"/>
                  <a:pt x="366" y="73"/>
                </a:cubicBezTo>
                <a:cubicBezTo>
                  <a:pt x="240" y="73"/>
                  <a:pt x="38" y="466"/>
                  <a:pt x="38" y="589"/>
                </a:cubicBezTo>
                <a:lnTo>
                  <a:pt x="38" y="2649"/>
                </a:lnTo>
                <a:cubicBezTo>
                  <a:pt x="38" y="2772"/>
                  <a:pt x="90" y="6699"/>
                  <a:pt x="90" y="7946"/>
                </a:cubicBezTo>
                <a:cubicBezTo>
                  <a:pt x="90" y="9196"/>
                  <a:pt x="38" y="12607"/>
                  <a:pt x="38" y="13464"/>
                </a:cubicBezTo>
                <a:cubicBezTo>
                  <a:pt x="38" y="14322"/>
                  <a:pt x="1" y="15607"/>
                  <a:pt x="90" y="15692"/>
                </a:cubicBezTo>
                <a:cubicBezTo>
                  <a:pt x="178" y="15778"/>
                  <a:pt x="366" y="15720"/>
                  <a:pt x="445" y="15648"/>
                </a:cubicBezTo>
                <a:cubicBezTo>
                  <a:pt x="520" y="15573"/>
                  <a:pt x="599" y="15450"/>
                  <a:pt x="722" y="15450"/>
                </a:cubicBezTo>
                <a:cubicBezTo>
                  <a:pt x="845" y="15450"/>
                  <a:pt x="1026" y="15843"/>
                  <a:pt x="1180" y="15843"/>
                </a:cubicBezTo>
                <a:cubicBezTo>
                  <a:pt x="1333" y="15843"/>
                  <a:pt x="1456" y="15990"/>
                  <a:pt x="1689" y="15843"/>
                </a:cubicBezTo>
                <a:cubicBezTo>
                  <a:pt x="1914" y="15699"/>
                  <a:pt x="2171" y="15600"/>
                  <a:pt x="2321" y="15549"/>
                </a:cubicBezTo>
                <a:cubicBezTo>
                  <a:pt x="2475" y="15501"/>
                  <a:pt x="2570" y="15692"/>
                  <a:pt x="2854" y="15672"/>
                </a:cubicBezTo>
                <a:cubicBezTo>
                  <a:pt x="3131" y="15648"/>
                  <a:pt x="3510" y="15720"/>
                  <a:pt x="3743" y="15648"/>
                </a:cubicBezTo>
                <a:cubicBezTo>
                  <a:pt x="3968" y="15573"/>
                  <a:pt x="4173" y="15522"/>
                  <a:pt x="4450" y="15426"/>
                </a:cubicBezTo>
                <a:cubicBezTo>
                  <a:pt x="4730" y="15327"/>
                  <a:pt x="5567" y="15204"/>
                  <a:pt x="5721" y="15204"/>
                </a:cubicBezTo>
                <a:cubicBezTo>
                  <a:pt x="5875" y="15204"/>
                  <a:pt x="6100" y="15692"/>
                  <a:pt x="6305" y="15692"/>
                </a:cubicBezTo>
                <a:cubicBezTo>
                  <a:pt x="6510" y="15692"/>
                  <a:pt x="7091" y="15819"/>
                  <a:pt x="7218" y="15692"/>
                </a:cubicBezTo>
                <a:cubicBezTo>
                  <a:pt x="7348" y="15569"/>
                  <a:pt x="7877" y="15399"/>
                  <a:pt x="7952" y="15399"/>
                </a:cubicBezTo>
                <a:cubicBezTo>
                  <a:pt x="8031" y="15399"/>
                  <a:pt x="8157" y="15692"/>
                  <a:pt x="8335" y="15692"/>
                </a:cubicBezTo>
                <a:cubicBezTo>
                  <a:pt x="8513" y="15692"/>
                  <a:pt x="9654" y="15768"/>
                  <a:pt x="9805" y="15692"/>
                </a:cubicBezTo>
                <a:cubicBezTo>
                  <a:pt x="9958" y="15621"/>
                  <a:pt x="10512" y="15597"/>
                  <a:pt x="10795" y="15522"/>
                </a:cubicBezTo>
                <a:cubicBezTo>
                  <a:pt x="11072" y="15450"/>
                  <a:pt x="11124" y="15327"/>
                  <a:pt x="11428" y="15327"/>
                </a:cubicBezTo>
                <a:cubicBezTo>
                  <a:pt x="11728" y="15327"/>
                  <a:pt x="11985" y="15450"/>
                  <a:pt x="12084" y="15450"/>
                </a:cubicBezTo>
                <a:cubicBezTo>
                  <a:pt x="12186" y="15450"/>
                  <a:pt x="12668" y="15692"/>
                  <a:pt x="12668" y="15692"/>
                </a:cubicBezTo>
                <a:cubicBezTo>
                  <a:pt x="12668" y="15692"/>
                  <a:pt x="12948" y="15764"/>
                  <a:pt x="13023" y="15764"/>
                </a:cubicBezTo>
                <a:cubicBezTo>
                  <a:pt x="13102" y="15764"/>
                  <a:pt x="13290" y="15826"/>
                  <a:pt x="13430" y="15692"/>
                </a:cubicBezTo>
                <a:cubicBezTo>
                  <a:pt x="13570" y="15556"/>
                  <a:pt x="13693" y="15498"/>
                  <a:pt x="13809" y="15450"/>
                </a:cubicBezTo>
                <a:cubicBezTo>
                  <a:pt x="14114" y="15327"/>
                  <a:pt x="14342" y="15402"/>
                  <a:pt x="14571" y="15450"/>
                </a:cubicBezTo>
                <a:cubicBezTo>
                  <a:pt x="14797" y="15498"/>
                  <a:pt x="15446" y="15805"/>
                  <a:pt x="15511" y="15744"/>
                </a:cubicBezTo>
                <a:cubicBezTo>
                  <a:pt x="15573" y="15686"/>
                  <a:pt x="15665" y="15378"/>
                  <a:pt x="15665" y="15207"/>
                </a:cubicBezTo>
                <a:cubicBezTo>
                  <a:pt x="15638" y="15050"/>
                  <a:pt x="15562" y="14903"/>
                  <a:pt x="15511" y="14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16"/>
          <p:cNvSpPr/>
          <p:nvPr/>
        </p:nvSpPr>
        <p:spPr>
          <a:xfrm rot="5400000">
            <a:off x="1143324" y="578537"/>
            <a:ext cx="3905402" cy="3986427"/>
          </a:xfrm>
          <a:custGeom>
            <a:avLst/>
            <a:gdLst/>
            <a:ahLst/>
            <a:cxnLst/>
            <a:rect l="l" t="t" r="r" b="b"/>
            <a:pathLst>
              <a:path w="15665" h="15990" extrusionOk="0">
                <a:moveTo>
                  <a:pt x="15511" y="14315"/>
                </a:moveTo>
                <a:cubicBezTo>
                  <a:pt x="15460" y="13724"/>
                  <a:pt x="15562" y="13581"/>
                  <a:pt x="15511" y="13160"/>
                </a:cubicBezTo>
                <a:cubicBezTo>
                  <a:pt x="15460" y="12743"/>
                  <a:pt x="15433" y="12624"/>
                  <a:pt x="15357" y="11934"/>
                </a:cubicBezTo>
                <a:cubicBezTo>
                  <a:pt x="15279" y="11247"/>
                  <a:pt x="15330" y="11028"/>
                  <a:pt x="15330" y="10317"/>
                </a:cubicBezTo>
                <a:cubicBezTo>
                  <a:pt x="15330" y="9606"/>
                  <a:pt x="15460" y="4993"/>
                  <a:pt x="15460" y="4354"/>
                </a:cubicBezTo>
                <a:cubicBezTo>
                  <a:pt x="15460" y="3715"/>
                  <a:pt x="15586" y="3049"/>
                  <a:pt x="15586" y="2191"/>
                </a:cubicBezTo>
                <a:cubicBezTo>
                  <a:pt x="15586" y="1334"/>
                  <a:pt x="15535" y="278"/>
                  <a:pt x="15409" y="230"/>
                </a:cubicBezTo>
                <a:cubicBezTo>
                  <a:pt x="15330" y="203"/>
                  <a:pt x="15101" y="189"/>
                  <a:pt x="14896" y="186"/>
                </a:cubicBezTo>
                <a:cubicBezTo>
                  <a:pt x="14886" y="363"/>
                  <a:pt x="14862" y="674"/>
                  <a:pt x="14838" y="708"/>
                </a:cubicBezTo>
                <a:cubicBezTo>
                  <a:pt x="14828" y="725"/>
                  <a:pt x="14828" y="742"/>
                  <a:pt x="14828" y="760"/>
                </a:cubicBezTo>
                <a:cubicBezTo>
                  <a:pt x="14937" y="807"/>
                  <a:pt x="15009" y="913"/>
                  <a:pt x="15009" y="1040"/>
                </a:cubicBezTo>
                <a:cubicBezTo>
                  <a:pt x="15009" y="1204"/>
                  <a:pt x="14869" y="1340"/>
                  <a:pt x="14698" y="1340"/>
                </a:cubicBezTo>
                <a:cubicBezTo>
                  <a:pt x="14524" y="1340"/>
                  <a:pt x="14387" y="1204"/>
                  <a:pt x="14387" y="1040"/>
                </a:cubicBezTo>
                <a:cubicBezTo>
                  <a:pt x="14387" y="937"/>
                  <a:pt x="14438" y="852"/>
                  <a:pt x="14513" y="794"/>
                </a:cubicBezTo>
                <a:cubicBezTo>
                  <a:pt x="14530" y="667"/>
                  <a:pt x="14547" y="520"/>
                  <a:pt x="14547" y="452"/>
                </a:cubicBezTo>
                <a:cubicBezTo>
                  <a:pt x="14547" y="408"/>
                  <a:pt x="14541" y="295"/>
                  <a:pt x="14527" y="186"/>
                </a:cubicBezTo>
                <a:cubicBezTo>
                  <a:pt x="14339" y="203"/>
                  <a:pt x="13891" y="288"/>
                  <a:pt x="13621" y="315"/>
                </a:cubicBezTo>
                <a:cubicBezTo>
                  <a:pt x="13615" y="486"/>
                  <a:pt x="13598" y="684"/>
                  <a:pt x="13580" y="708"/>
                </a:cubicBezTo>
                <a:cubicBezTo>
                  <a:pt x="13570" y="725"/>
                  <a:pt x="13567" y="739"/>
                  <a:pt x="13567" y="756"/>
                </a:cubicBezTo>
                <a:cubicBezTo>
                  <a:pt x="13686" y="801"/>
                  <a:pt x="13768" y="910"/>
                  <a:pt x="13768" y="1040"/>
                </a:cubicBezTo>
                <a:cubicBezTo>
                  <a:pt x="13768" y="1204"/>
                  <a:pt x="13625" y="1340"/>
                  <a:pt x="13454" y="1340"/>
                </a:cubicBezTo>
                <a:cubicBezTo>
                  <a:pt x="13280" y="1340"/>
                  <a:pt x="13143" y="1204"/>
                  <a:pt x="13143" y="1040"/>
                </a:cubicBezTo>
                <a:cubicBezTo>
                  <a:pt x="13143" y="927"/>
                  <a:pt x="13208" y="828"/>
                  <a:pt x="13300" y="777"/>
                </a:cubicBezTo>
                <a:cubicBezTo>
                  <a:pt x="13314" y="654"/>
                  <a:pt x="13331" y="517"/>
                  <a:pt x="13331" y="452"/>
                </a:cubicBezTo>
                <a:cubicBezTo>
                  <a:pt x="13331" y="428"/>
                  <a:pt x="13328" y="380"/>
                  <a:pt x="13324" y="326"/>
                </a:cubicBezTo>
                <a:cubicBezTo>
                  <a:pt x="13071" y="312"/>
                  <a:pt x="12709" y="281"/>
                  <a:pt x="12545" y="281"/>
                </a:cubicBezTo>
                <a:lnTo>
                  <a:pt x="12388" y="281"/>
                </a:lnTo>
                <a:cubicBezTo>
                  <a:pt x="12378" y="462"/>
                  <a:pt x="12361" y="688"/>
                  <a:pt x="12343" y="715"/>
                </a:cubicBezTo>
                <a:cubicBezTo>
                  <a:pt x="12337" y="732"/>
                  <a:pt x="12333" y="742"/>
                  <a:pt x="12333" y="760"/>
                </a:cubicBezTo>
                <a:cubicBezTo>
                  <a:pt x="12453" y="804"/>
                  <a:pt x="12538" y="913"/>
                  <a:pt x="12538" y="1043"/>
                </a:cubicBezTo>
                <a:cubicBezTo>
                  <a:pt x="12538" y="1211"/>
                  <a:pt x="12395" y="1347"/>
                  <a:pt x="12224" y="1347"/>
                </a:cubicBezTo>
                <a:cubicBezTo>
                  <a:pt x="12053" y="1347"/>
                  <a:pt x="11913" y="1211"/>
                  <a:pt x="11913" y="1043"/>
                </a:cubicBezTo>
                <a:cubicBezTo>
                  <a:pt x="11913" y="930"/>
                  <a:pt x="11978" y="835"/>
                  <a:pt x="12070" y="783"/>
                </a:cubicBezTo>
                <a:cubicBezTo>
                  <a:pt x="12084" y="657"/>
                  <a:pt x="12101" y="520"/>
                  <a:pt x="12101" y="459"/>
                </a:cubicBezTo>
                <a:cubicBezTo>
                  <a:pt x="12101" y="425"/>
                  <a:pt x="12097" y="350"/>
                  <a:pt x="12087" y="274"/>
                </a:cubicBezTo>
                <a:cubicBezTo>
                  <a:pt x="11838" y="264"/>
                  <a:pt x="11575" y="244"/>
                  <a:pt x="11537" y="209"/>
                </a:cubicBezTo>
                <a:cubicBezTo>
                  <a:pt x="11506" y="179"/>
                  <a:pt x="11301" y="162"/>
                  <a:pt x="11093" y="151"/>
                </a:cubicBezTo>
                <a:cubicBezTo>
                  <a:pt x="11093" y="162"/>
                  <a:pt x="11096" y="172"/>
                  <a:pt x="11106" y="186"/>
                </a:cubicBezTo>
                <a:cubicBezTo>
                  <a:pt x="11130" y="223"/>
                  <a:pt x="11158" y="688"/>
                  <a:pt x="11158" y="736"/>
                </a:cubicBezTo>
                <a:cubicBezTo>
                  <a:pt x="11158" y="749"/>
                  <a:pt x="11154" y="766"/>
                  <a:pt x="11147" y="783"/>
                </a:cubicBezTo>
                <a:cubicBezTo>
                  <a:pt x="11240" y="835"/>
                  <a:pt x="11298" y="930"/>
                  <a:pt x="11298" y="1040"/>
                </a:cubicBezTo>
                <a:cubicBezTo>
                  <a:pt x="11298" y="1204"/>
                  <a:pt x="11158" y="1340"/>
                  <a:pt x="10987" y="1340"/>
                </a:cubicBezTo>
                <a:cubicBezTo>
                  <a:pt x="10816" y="1340"/>
                  <a:pt x="10676" y="1204"/>
                  <a:pt x="10676" y="1040"/>
                </a:cubicBezTo>
                <a:cubicBezTo>
                  <a:pt x="10676" y="927"/>
                  <a:pt x="10737" y="835"/>
                  <a:pt x="10830" y="777"/>
                </a:cubicBezTo>
                <a:cubicBezTo>
                  <a:pt x="10840" y="654"/>
                  <a:pt x="10864" y="462"/>
                  <a:pt x="10864" y="401"/>
                </a:cubicBezTo>
                <a:cubicBezTo>
                  <a:pt x="10864" y="350"/>
                  <a:pt x="10850" y="240"/>
                  <a:pt x="10836" y="138"/>
                </a:cubicBezTo>
                <a:cubicBezTo>
                  <a:pt x="10734" y="134"/>
                  <a:pt x="10652" y="134"/>
                  <a:pt x="10628" y="134"/>
                </a:cubicBezTo>
                <a:cubicBezTo>
                  <a:pt x="10560" y="134"/>
                  <a:pt x="10184" y="144"/>
                  <a:pt x="9917" y="168"/>
                </a:cubicBezTo>
                <a:cubicBezTo>
                  <a:pt x="9910" y="343"/>
                  <a:pt x="9890" y="674"/>
                  <a:pt x="9873" y="708"/>
                </a:cubicBezTo>
                <a:cubicBezTo>
                  <a:pt x="9863" y="725"/>
                  <a:pt x="9859" y="739"/>
                  <a:pt x="9859" y="753"/>
                </a:cubicBezTo>
                <a:cubicBezTo>
                  <a:pt x="9979" y="794"/>
                  <a:pt x="10068" y="907"/>
                  <a:pt x="10068" y="1033"/>
                </a:cubicBezTo>
                <a:cubicBezTo>
                  <a:pt x="10068" y="1200"/>
                  <a:pt x="9928" y="1337"/>
                  <a:pt x="9757" y="1337"/>
                </a:cubicBezTo>
                <a:cubicBezTo>
                  <a:pt x="9586" y="1337"/>
                  <a:pt x="9446" y="1200"/>
                  <a:pt x="9446" y="1033"/>
                </a:cubicBezTo>
                <a:cubicBezTo>
                  <a:pt x="9446" y="920"/>
                  <a:pt x="9514" y="821"/>
                  <a:pt x="9610" y="770"/>
                </a:cubicBezTo>
                <a:cubicBezTo>
                  <a:pt x="9623" y="650"/>
                  <a:pt x="9637" y="514"/>
                  <a:pt x="9637" y="449"/>
                </a:cubicBezTo>
                <a:cubicBezTo>
                  <a:pt x="9637" y="408"/>
                  <a:pt x="9627" y="315"/>
                  <a:pt x="9623" y="220"/>
                </a:cubicBezTo>
                <a:cubicBezTo>
                  <a:pt x="9435" y="278"/>
                  <a:pt x="8919" y="397"/>
                  <a:pt x="8755" y="397"/>
                </a:cubicBezTo>
                <a:lnTo>
                  <a:pt x="8718" y="397"/>
                </a:lnTo>
                <a:cubicBezTo>
                  <a:pt x="8704" y="544"/>
                  <a:pt x="8687" y="684"/>
                  <a:pt x="8670" y="705"/>
                </a:cubicBezTo>
                <a:cubicBezTo>
                  <a:pt x="8653" y="725"/>
                  <a:pt x="8653" y="742"/>
                  <a:pt x="8660" y="766"/>
                </a:cubicBezTo>
                <a:cubicBezTo>
                  <a:pt x="8762" y="818"/>
                  <a:pt x="8834" y="913"/>
                  <a:pt x="8834" y="1033"/>
                </a:cubicBezTo>
                <a:cubicBezTo>
                  <a:pt x="8834" y="1200"/>
                  <a:pt x="8694" y="1337"/>
                  <a:pt x="8523" y="1337"/>
                </a:cubicBezTo>
                <a:cubicBezTo>
                  <a:pt x="8345" y="1337"/>
                  <a:pt x="8209" y="1200"/>
                  <a:pt x="8209" y="1033"/>
                </a:cubicBezTo>
                <a:cubicBezTo>
                  <a:pt x="8209" y="941"/>
                  <a:pt x="8253" y="859"/>
                  <a:pt x="8321" y="804"/>
                </a:cubicBezTo>
                <a:cubicBezTo>
                  <a:pt x="8339" y="674"/>
                  <a:pt x="8359" y="517"/>
                  <a:pt x="8359" y="449"/>
                </a:cubicBezTo>
                <a:cubicBezTo>
                  <a:pt x="8359" y="428"/>
                  <a:pt x="8359" y="397"/>
                  <a:pt x="8356" y="363"/>
                </a:cubicBezTo>
                <a:cubicBezTo>
                  <a:pt x="8089" y="332"/>
                  <a:pt x="7761" y="298"/>
                  <a:pt x="7491" y="298"/>
                </a:cubicBezTo>
                <a:lnTo>
                  <a:pt x="7423" y="298"/>
                </a:lnTo>
                <a:cubicBezTo>
                  <a:pt x="7416" y="476"/>
                  <a:pt x="7399" y="681"/>
                  <a:pt x="7382" y="705"/>
                </a:cubicBezTo>
                <a:cubicBezTo>
                  <a:pt x="7372" y="719"/>
                  <a:pt x="7368" y="732"/>
                  <a:pt x="7368" y="742"/>
                </a:cubicBezTo>
                <a:cubicBezTo>
                  <a:pt x="7501" y="777"/>
                  <a:pt x="7594" y="893"/>
                  <a:pt x="7594" y="1033"/>
                </a:cubicBezTo>
                <a:cubicBezTo>
                  <a:pt x="7594" y="1200"/>
                  <a:pt x="7454" y="1337"/>
                  <a:pt x="7283" y="1337"/>
                </a:cubicBezTo>
                <a:cubicBezTo>
                  <a:pt x="7108" y="1337"/>
                  <a:pt x="6972" y="1200"/>
                  <a:pt x="6972" y="1033"/>
                </a:cubicBezTo>
                <a:cubicBezTo>
                  <a:pt x="6972" y="927"/>
                  <a:pt x="7026" y="838"/>
                  <a:pt x="7112" y="783"/>
                </a:cubicBezTo>
                <a:cubicBezTo>
                  <a:pt x="7125" y="657"/>
                  <a:pt x="7143" y="514"/>
                  <a:pt x="7143" y="449"/>
                </a:cubicBezTo>
                <a:cubicBezTo>
                  <a:pt x="7143" y="414"/>
                  <a:pt x="7139" y="356"/>
                  <a:pt x="7132" y="288"/>
                </a:cubicBezTo>
                <a:cubicBezTo>
                  <a:pt x="6859" y="271"/>
                  <a:pt x="6551" y="244"/>
                  <a:pt x="6305" y="227"/>
                </a:cubicBezTo>
                <a:cubicBezTo>
                  <a:pt x="6292" y="411"/>
                  <a:pt x="6271" y="674"/>
                  <a:pt x="6251" y="708"/>
                </a:cubicBezTo>
                <a:cubicBezTo>
                  <a:pt x="6227" y="742"/>
                  <a:pt x="6234" y="770"/>
                  <a:pt x="6240" y="804"/>
                </a:cubicBezTo>
                <a:cubicBezTo>
                  <a:pt x="6312" y="859"/>
                  <a:pt x="6360" y="944"/>
                  <a:pt x="6360" y="1040"/>
                </a:cubicBezTo>
                <a:cubicBezTo>
                  <a:pt x="6360" y="1204"/>
                  <a:pt x="6220" y="1340"/>
                  <a:pt x="6049" y="1340"/>
                </a:cubicBezTo>
                <a:cubicBezTo>
                  <a:pt x="5875" y="1340"/>
                  <a:pt x="5738" y="1204"/>
                  <a:pt x="5738" y="1040"/>
                </a:cubicBezTo>
                <a:cubicBezTo>
                  <a:pt x="5738" y="913"/>
                  <a:pt x="5813" y="807"/>
                  <a:pt x="5926" y="760"/>
                </a:cubicBezTo>
                <a:cubicBezTo>
                  <a:pt x="5943" y="640"/>
                  <a:pt x="5953" y="514"/>
                  <a:pt x="5953" y="452"/>
                </a:cubicBezTo>
                <a:cubicBezTo>
                  <a:pt x="5953" y="411"/>
                  <a:pt x="5947" y="309"/>
                  <a:pt x="5933" y="206"/>
                </a:cubicBezTo>
                <a:lnTo>
                  <a:pt x="5919" y="206"/>
                </a:lnTo>
                <a:cubicBezTo>
                  <a:pt x="5755" y="206"/>
                  <a:pt x="5294" y="90"/>
                  <a:pt x="5003" y="25"/>
                </a:cubicBezTo>
                <a:cubicBezTo>
                  <a:pt x="5007" y="39"/>
                  <a:pt x="5010" y="56"/>
                  <a:pt x="5010" y="66"/>
                </a:cubicBezTo>
                <a:cubicBezTo>
                  <a:pt x="5010" y="121"/>
                  <a:pt x="4976" y="667"/>
                  <a:pt x="4945" y="708"/>
                </a:cubicBezTo>
                <a:cubicBezTo>
                  <a:pt x="4935" y="725"/>
                  <a:pt x="4935" y="742"/>
                  <a:pt x="4935" y="760"/>
                </a:cubicBezTo>
                <a:cubicBezTo>
                  <a:pt x="5044" y="807"/>
                  <a:pt x="5116" y="913"/>
                  <a:pt x="5116" y="1040"/>
                </a:cubicBezTo>
                <a:cubicBezTo>
                  <a:pt x="5116" y="1204"/>
                  <a:pt x="4976" y="1340"/>
                  <a:pt x="4805" y="1340"/>
                </a:cubicBezTo>
                <a:cubicBezTo>
                  <a:pt x="4631" y="1340"/>
                  <a:pt x="4494" y="1204"/>
                  <a:pt x="4494" y="1040"/>
                </a:cubicBezTo>
                <a:cubicBezTo>
                  <a:pt x="4494" y="937"/>
                  <a:pt x="4546" y="852"/>
                  <a:pt x="4621" y="794"/>
                </a:cubicBezTo>
                <a:cubicBezTo>
                  <a:pt x="4638" y="667"/>
                  <a:pt x="4655" y="520"/>
                  <a:pt x="4655" y="452"/>
                </a:cubicBezTo>
                <a:cubicBezTo>
                  <a:pt x="4655" y="377"/>
                  <a:pt x="4631" y="144"/>
                  <a:pt x="4614" y="1"/>
                </a:cubicBezTo>
                <a:cubicBezTo>
                  <a:pt x="4433" y="21"/>
                  <a:pt x="4153" y="59"/>
                  <a:pt x="3790" y="59"/>
                </a:cubicBezTo>
                <a:lnTo>
                  <a:pt x="3715" y="59"/>
                </a:lnTo>
                <a:lnTo>
                  <a:pt x="3715" y="66"/>
                </a:lnTo>
                <a:cubicBezTo>
                  <a:pt x="3715" y="121"/>
                  <a:pt x="3691" y="667"/>
                  <a:pt x="3671" y="708"/>
                </a:cubicBezTo>
                <a:cubicBezTo>
                  <a:pt x="3661" y="722"/>
                  <a:pt x="3661" y="736"/>
                  <a:pt x="3661" y="749"/>
                </a:cubicBezTo>
                <a:cubicBezTo>
                  <a:pt x="3790" y="787"/>
                  <a:pt x="3879" y="903"/>
                  <a:pt x="3879" y="1033"/>
                </a:cubicBezTo>
                <a:cubicBezTo>
                  <a:pt x="3879" y="1200"/>
                  <a:pt x="3739" y="1337"/>
                  <a:pt x="3568" y="1337"/>
                </a:cubicBezTo>
                <a:cubicBezTo>
                  <a:pt x="3397" y="1337"/>
                  <a:pt x="3254" y="1200"/>
                  <a:pt x="3254" y="1033"/>
                </a:cubicBezTo>
                <a:cubicBezTo>
                  <a:pt x="3254" y="913"/>
                  <a:pt x="3329" y="807"/>
                  <a:pt x="3435" y="760"/>
                </a:cubicBezTo>
                <a:cubicBezTo>
                  <a:pt x="3449" y="640"/>
                  <a:pt x="3456" y="510"/>
                  <a:pt x="3456" y="449"/>
                </a:cubicBezTo>
                <a:cubicBezTo>
                  <a:pt x="3456" y="384"/>
                  <a:pt x="3442" y="206"/>
                  <a:pt x="3432" y="66"/>
                </a:cubicBezTo>
                <a:cubicBezTo>
                  <a:pt x="3063" y="86"/>
                  <a:pt x="2738" y="127"/>
                  <a:pt x="2547" y="127"/>
                </a:cubicBezTo>
                <a:cubicBezTo>
                  <a:pt x="2516" y="127"/>
                  <a:pt x="2485" y="134"/>
                  <a:pt x="2451" y="134"/>
                </a:cubicBezTo>
                <a:cubicBezTo>
                  <a:pt x="2444" y="237"/>
                  <a:pt x="2434" y="343"/>
                  <a:pt x="2434" y="394"/>
                </a:cubicBezTo>
                <a:cubicBezTo>
                  <a:pt x="2434" y="459"/>
                  <a:pt x="2447" y="623"/>
                  <a:pt x="2461" y="760"/>
                </a:cubicBezTo>
                <a:cubicBezTo>
                  <a:pt x="2567" y="807"/>
                  <a:pt x="2639" y="913"/>
                  <a:pt x="2639" y="1033"/>
                </a:cubicBezTo>
                <a:cubicBezTo>
                  <a:pt x="2639" y="1200"/>
                  <a:pt x="2499" y="1337"/>
                  <a:pt x="2328" y="1337"/>
                </a:cubicBezTo>
                <a:cubicBezTo>
                  <a:pt x="2157" y="1337"/>
                  <a:pt x="2017" y="1200"/>
                  <a:pt x="2017" y="1033"/>
                </a:cubicBezTo>
                <a:cubicBezTo>
                  <a:pt x="2017" y="920"/>
                  <a:pt x="2085" y="821"/>
                  <a:pt x="2178" y="770"/>
                </a:cubicBezTo>
                <a:cubicBezTo>
                  <a:pt x="2178" y="688"/>
                  <a:pt x="2195" y="309"/>
                  <a:pt x="2219" y="175"/>
                </a:cubicBezTo>
                <a:cubicBezTo>
                  <a:pt x="2034" y="220"/>
                  <a:pt x="1853" y="274"/>
                  <a:pt x="1764" y="274"/>
                </a:cubicBezTo>
                <a:cubicBezTo>
                  <a:pt x="1641" y="274"/>
                  <a:pt x="1405" y="363"/>
                  <a:pt x="1231" y="309"/>
                </a:cubicBezTo>
                <a:cubicBezTo>
                  <a:pt x="1221" y="479"/>
                  <a:pt x="1210" y="681"/>
                  <a:pt x="1197" y="705"/>
                </a:cubicBezTo>
                <a:cubicBezTo>
                  <a:pt x="1187" y="719"/>
                  <a:pt x="1187" y="732"/>
                  <a:pt x="1187" y="742"/>
                </a:cubicBezTo>
                <a:cubicBezTo>
                  <a:pt x="1316" y="783"/>
                  <a:pt x="1405" y="896"/>
                  <a:pt x="1405" y="1030"/>
                </a:cubicBezTo>
                <a:cubicBezTo>
                  <a:pt x="1405" y="1197"/>
                  <a:pt x="1265" y="1334"/>
                  <a:pt x="1094" y="1334"/>
                </a:cubicBezTo>
                <a:cubicBezTo>
                  <a:pt x="920" y="1334"/>
                  <a:pt x="783" y="1197"/>
                  <a:pt x="783" y="1030"/>
                </a:cubicBezTo>
                <a:cubicBezTo>
                  <a:pt x="783" y="910"/>
                  <a:pt x="855" y="804"/>
                  <a:pt x="961" y="756"/>
                </a:cubicBezTo>
                <a:cubicBezTo>
                  <a:pt x="975" y="637"/>
                  <a:pt x="982" y="503"/>
                  <a:pt x="982" y="445"/>
                </a:cubicBezTo>
                <a:cubicBezTo>
                  <a:pt x="982" y="394"/>
                  <a:pt x="975" y="278"/>
                  <a:pt x="964" y="158"/>
                </a:cubicBezTo>
                <a:cubicBezTo>
                  <a:pt x="725" y="83"/>
                  <a:pt x="366" y="73"/>
                  <a:pt x="366" y="73"/>
                </a:cubicBezTo>
                <a:cubicBezTo>
                  <a:pt x="240" y="73"/>
                  <a:pt x="38" y="466"/>
                  <a:pt x="38" y="589"/>
                </a:cubicBezTo>
                <a:lnTo>
                  <a:pt x="38" y="2649"/>
                </a:lnTo>
                <a:cubicBezTo>
                  <a:pt x="38" y="2772"/>
                  <a:pt x="90" y="6699"/>
                  <a:pt x="90" y="7946"/>
                </a:cubicBezTo>
                <a:cubicBezTo>
                  <a:pt x="90" y="9196"/>
                  <a:pt x="38" y="12607"/>
                  <a:pt x="38" y="13464"/>
                </a:cubicBezTo>
                <a:cubicBezTo>
                  <a:pt x="38" y="14322"/>
                  <a:pt x="1" y="15607"/>
                  <a:pt x="90" y="15692"/>
                </a:cubicBezTo>
                <a:cubicBezTo>
                  <a:pt x="178" y="15778"/>
                  <a:pt x="366" y="15720"/>
                  <a:pt x="445" y="15648"/>
                </a:cubicBezTo>
                <a:cubicBezTo>
                  <a:pt x="520" y="15573"/>
                  <a:pt x="599" y="15450"/>
                  <a:pt x="722" y="15450"/>
                </a:cubicBezTo>
                <a:cubicBezTo>
                  <a:pt x="845" y="15450"/>
                  <a:pt x="1026" y="15843"/>
                  <a:pt x="1180" y="15843"/>
                </a:cubicBezTo>
                <a:cubicBezTo>
                  <a:pt x="1333" y="15843"/>
                  <a:pt x="1456" y="15990"/>
                  <a:pt x="1689" y="15843"/>
                </a:cubicBezTo>
                <a:cubicBezTo>
                  <a:pt x="1914" y="15699"/>
                  <a:pt x="2171" y="15600"/>
                  <a:pt x="2321" y="15549"/>
                </a:cubicBezTo>
                <a:cubicBezTo>
                  <a:pt x="2475" y="15501"/>
                  <a:pt x="2570" y="15692"/>
                  <a:pt x="2854" y="15672"/>
                </a:cubicBezTo>
                <a:cubicBezTo>
                  <a:pt x="3131" y="15648"/>
                  <a:pt x="3510" y="15720"/>
                  <a:pt x="3743" y="15648"/>
                </a:cubicBezTo>
                <a:cubicBezTo>
                  <a:pt x="3968" y="15573"/>
                  <a:pt x="4173" y="15522"/>
                  <a:pt x="4450" y="15426"/>
                </a:cubicBezTo>
                <a:cubicBezTo>
                  <a:pt x="4730" y="15327"/>
                  <a:pt x="5567" y="15204"/>
                  <a:pt x="5721" y="15204"/>
                </a:cubicBezTo>
                <a:cubicBezTo>
                  <a:pt x="5875" y="15204"/>
                  <a:pt x="6100" y="15692"/>
                  <a:pt x="6305" y="15692"/>
                </a:cubicBezTo>
                <a:cubicBezTo>
                  <a:pt x="6510" y="15692"/>
                  <a:pt x="7091" y="15819"/>
                  <a:pt x="7218" y="15692"/>
                </a:cubicBezTo>
                <a:cubicBezTo>
                  <a:pt x="7348" y="15569"/>
                  <a:pt x="7877" y="15399"/>
                  <a:pt x="7952" y="15399"/>
                </a:cubicBezTo>
                <a:cubicBezTo>
                  <a:pt x="8031" y="15399"/>
                  <a:pt x="8157" y="15692"/>
                  <a:pt x="8335" y="15692"/>
                </a:cubicBezTo>
                <a:cubicBezTo>
                  <a:pt x="8513" y="15692"/>
                  <a:pt x="9654" y="15768"/>
                  <a:pt x="9805" y="15692"/>
                </a:cubicBezTo>
                <a:cubicBezTo>
                  <a:pt x="9958" y="15621"/>
                  <a:pt x="10512" y="15597"/>
                  <a:pt x="10795" y="15522"/>
                </a:cubicBezTo>
                <a:cubicBezTo>
                  <a:pt x="11072" y="15450"/>
                  <a:pt x="11124" y="15327"/>
                  <a:pt x="11428" y="15327"/>
                </a:cubicBezTo>
                <a:cubicBezTo>
                  <a:pt x="11728" y="15327"/>
                  <a:pt x="11985" y="15450"/>
                  <a:pt x="12084" y="15450"/>
                </a:cubicBezTo>
                <a:cubicBezTo>
                  <a:pt x="12186" y="15450"/>
                  <a:pt x="12668" y="15692"/>
                  <a:pt x="12668" y="15692"/>
                </a:cubicBezTo>
                <a:cubicBezTo>
                  <a:pt x="12668" y="15692"/>
                  <a:pt x="12948" y="15764"/>
                  <a:pt x="13023" y="15764"/>
                </a:cubicBezTo>
                <a:cubicBezTo>
                  <a:pt x="13102" y="15764"/>
                  <a:pt x="13290" y="15826"/>
                  <a:pt x="13430" y="15692"/>
                </a:cubicBezTo>
                <a:cubicBezTo>
                  <a:pt x="13570" y="15556"/>
                  <a:pt x="13693" y="15498"/>
                  <a:pt x="13809" y="15450"/>
                </a:cubicBezTo>
                <a:cubicBezTo>
                  <a:pt x="14114" y="15327"/>
                  <a:pt x="14342" y="15402"/>
                  <a:pt x="14571" y="15450"/>
                </a:cubicBezTo>
                <a:cubicBezTo>
                  <a:pt x="14797" y="15498"/>
                  <a:pt x="15446" y="15805"/>
                  <a:pt x="15511" y="15744"/>
                </a:cubicBezTo>
                <a:cubicBezTo>
                  <a:pt x="15573" y="15686"/>
                  <a:pt x="15665" y="15378"/>
                  <a:pt x="15665" y="15207"/>
                </a:cubicBezTo>
                <a:cubicBezTo>
                  <a:pt x="15638" y="15050"/>
                  <a:pt x="15562" y="14903"/>
                  <a:pt x="15511" y="14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16"/>
          <p:cNvSpPr txBox="1">
            <a:spLocks noGrp="1"/>
          </p:cNvSpPr>
          <p:nvPr>
            <p:ph type="subTitle" idx="1"/>
          </p:nvPr>
        </p:nvSpPr>
        <p:spPr>
          <a:xfrm>
            <a:off x="1544375" y="1626775"/>
            <a:ext cx="60555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1" name="Google Shape;901;p16"/>
          <p:cNvSpPr txBox="1">
            <a:spLocks noGrp="1"/>
          </p:cNvSpPr>
          <p:nvPr>
            <p:ph type="subTitle" idx="2"/>
          </p:nvPr>
        </p:nvSpPr>
        <p:spPr>
          <a:xfrm>
            <a:off x="2480100" y="2901738"/>
            <a:ext cx="41838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200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pic>
        <p:nvPicPr>
          <p:cNvPr id="902" name="Google Shape;90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3" name="Google Shape;903;p16"/>
          <p:cNvGrpSpPr/>
          <p:nvPr/>
        </p:nvGrpSpPr>
        <p:grpSpPr>
          <a:xfrm>
            <a:off x="8712898" y="1228059"/>
            <a:ext cx="317769" cy="318981"/>
            <a:chOff x="4424210" y="-886691"/>
            <a:chExt cx="317769" cy="318981"/>
          </a:xfrm>
        </p:grpSpPr>
        <p:sp>
          <p:nvSpPr>
            <p:cNvPr id="904" name="Google Shape;904;p16"/>
            <p:cNvSpPr/>
            <p:nvPr/>
          </p:nvSpPr>
          <p:spPr>
            <a:xfrm rot="-1122350">
              <a:off x="4458025" y="-853238"/>
              <a:ext cx="250140" cy="252074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 rot="-1122350">
              <a:off x="4545946" y="-754255"/>
              <a:ext cx="61655" cy="68604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16"/>
          <p:cNvGrpSpPr/>
          <p:nvPr/>
        </p:nvGrpSpPr>
        <p:grpSpPr>
          <a:xfrm>
            <a:off x="8386486" y="1594935"/>
            <a:ext cx="634358" cy="1152635"/>
            <a:chOff x="547936" y="4208535"/>
            <a:chExt cx="634358" cy="1152635"/>
          </a:xfrm>
        </p:grpSpPr>
        <p:sp>
          <p:nvSpPr>
            <p:cNvPr id="907" name="Google Shape;907;p16"/>
            <p:cNvSpPr/>
            <p:nvPr/>
          </p:nvSpPr>
          <p:spPr>
            <a:xfrm rot="-5105411" flipH="1">
              <a:off x="501511" y="4711193"/>
              <a:ext cx="984301" cy="294101"/>
            </a:xfrm>
            <a:custGeom>
              <a:avLst/>
              <a:gdLst/>
              <a:ahLst/>
              <a:cxnLst/>
              <a:rect l="l" t="t" r="r" b="b"/>
              <a:pathLst>
                <a:path w="7989" h="2387" extrusionOk="0">
                  <a:moveTo>
                    <a:pt x="1342" y="79"/>
                  </a:moveTo>
                  <a:cubicBezTo>
                    <a:pt x="1542" y="79"/>
                    <a:pt x="1685" y="273"/>
                    <a:pt x="1769" y="431"/>
                  </a:cubicBezTo>
                  <a:cubicBezTo>
                    <a:pt x="1865" y="629"/>
                    <a:pt x="1930" y="838"/>
                    <a:pt x="1957" y="1056"/>
                  </a:cubicBezTo>
                  <a:cubicBezTo>
                    <a:pt x="1653" y="954"/>
                    <a:pt x="1335" y="814"/>
                    <a:pt x="1199" y="516"/>
                  </a:cubicBezTo>
                  <a:cubicBezTo>
                    <a:pt x="1154" y="421"/>
                    <a:pt x="1124" y="301"/>
                    <a:pt x="1171" y="199"/>
                  </a:cubicBezTo>
                  <a:cubicBezTo>
                    <a:pt x="1199" y="130"/>
                    <a:pt x="1257" y="83"/>
                    <a:pt x="1332" y="79"/>
                  </a:cubicBezTo>
                  <a:cubicBezTo>
                    <a:pt x="1335" y="79"/>
                    <a:pt x="1339" y="79"/>
                    <a:pt x="1342" y="79"/>
                  </a:cubicBezTo>
                  <a:close/>
                  <a:moveTo>
                    <a:pt x="4186" y="961"/>
                  </a:moveTo>
                  <a:cubicBezTo>
                    <a:pt x="4203" y="961"/>
                    <a:pt x="4221" y="963"/>
                    <a:pt x="4240" y="968"/>
                  </a:cubicBezTo>
                  <a:cubicBezTo>
                    <a:pt x="4387" y="1002"/>
                    <a:pt x="4513" y="1111"/>
                    <a:pt x="4599" y="1231"/>
                  </a:cubicBezTo>
                  <a:cubicBezTo>
                    <a:pt x="4674" y="1330"/>
                    <a:pt x="4725" y="1446"/>
                    <a:pt x="4746" y="1562"/>
                  </a:cubicBezTo>
                  <a:cubicBezTo>
                    <a:pt x="4720" y="1565"/>
                    <a:pt x="4694" y="1566"/>
                    <a:pt x="4668" y="1566"/>
                  </a:cubicBezTo>
                  <a:cubicBezTo>
                    <a:pt x="4626" y="1566"/>
                    <a:pt x="4584" y="1563"/>
                    <a:pt x="4544" y="1559"/>
                  </a:cubicBezTo>
                  <a:cubicBezTo>
                    <a:pt x="4507" y="1552"/>
                    <a:pt x="4469" y="1538"/>
                    <a:pt x="4428" y="1525"/>
                  </a:cubicBezTo>
                  <a:cubicBezTo>
                    <a:pt x="4288" y="1470"/>
                    <a:pt x="4117" y="1381"/>
                    <a:pt x="4062" y="1231"/>
                  </a:cubicBezTo>
                  <a:cubicBezTo>
                    <a:pt x="4035" y="1159"/>
                    <a:pt x="4035" y="1073"/>
                    <a:pt x="4086" y="1009"/>
                  </a:cubicBezTo>
                  <a:cubicBezTo>
                    <a:pt x="4117" y="973"/>
                    <a:pt x="4149" y="961"/>
                    <a:pt x="4186" y="961"/>
                  </a:cubicBezTo>
                  <a:close/>
                  <a:moveTo>
                    <a:pt x="2457" y="1500"/>
                  </a:moveTo>
                  <a:cubicBezTo>
                    <a:pt x="2508" y="1500"/>
                    <a:pt x="2559" y="1503"/>
                    <a:pt x="2610" y="1507"/>
                  </a:cubicBezTo>
                  <a:cubicBezTo>
                    <a:pt x="2736" y="1535"/>
                    <a:pt x="2866" y="1559"/>
                    <a:pt x="2993" y="1583"/>
                  </a:cubicBezTo>
                  <a:cubicBezTo>
                    <a:pt x="2836" y="1736"/>
                    <a:pt x="2675" y="1880"/>
                    <a:pt x="2490" y="1996"/>
                  </a:cubicBezTo>
                  <a:cubicBezTo>
                    <a:pt x="2360" y="2076"/>
                    <a:pt x="2172" y="2165"/>
                    <a:pt x="2000" y="2165"/>
                  </a:cubicBezTo>
                  <a:cubicBezTo>
                    <a:pt x="1906" y="2165"/>
                    <a:pt x="1817" y="2138"/>
                    <a:pt x="1746" y="2068"/>
                  </a:cubicBezTo>
                  <a:cubicBezTo>
                    <a:pt x="1660" y="1982"/>
                    <a:pt x="1622" y="1853"/>
                    <a:pt x="1694" y="1747"/>
                  </a:cubicBezTo>
                  <a:cubicBezTo>
                    <a:pt x="1752" y="1661"/>
                    <a:pt x="1855" y="1613"/>
                    <a:pt x="1947" y="1583"/>
                  </a:cubicBezTo>
                  <a:cubicBezTo>
                    <a:pt x="2113" y="1527"/>
                    <a:pt x="2285" y="1500"/>
                    <a:pt x="2457" y="1500"/>
                  </a:cubicBezTo>
                  <a:close/>
                  <a:moveTo>
                    <a:pt x="5754" y="1726"/>
                  </a:moveTo>
                  <a:cubicBezTo>
                    <a:pt x="5689" y="2023"/>
                    <a:pt x="5398" y="2174"/>
                    <a:pt x="5135" y="2280"/>
                  </a:cubicBezTo>
                  <a:cubicBezTo>
                    <a:pt x="5098" y="2295"/>
                    <a:pt x="5052" y="2317"/>
                    <a:pt x="5012" y="2317"/>
                  </a:cubicBezTo>
                  <a:cubicBezTo>
                    <a:pt x="4982" y="2317"/>
                    <a:pt x="4955" y="2305"/>
                    <a:pt x="4937" y="2269"/>
                  </a:cubicBezTo>
                  <a:cubicBezTo>
                    <a:pt x="4900" y="2194"/>
                    <a:pt x="4992" y="2119"/>
                    <a:pt x="5036" y="2071"/>
                  </a:cubicBezTo>
                  <a:cubicBezTo>
                    <a:pt x="5139" y="1965"/>
                    <a:pt x="5262" y="1880"/>
                    <a:pt x="5395" y="1815"/>
                  </a:cubicBezTo>
                  <a:cubicBezTo>
                    <a:pt x="5467" y="1781"/>
                    <a:pt x="5539" y="1757"/>
                    <a:pt x="5617" y="1733"/>
                  </a:cubicBezTo>
                  <a:cubicBezTo>
                    <a:pt x="5662" y="1730"/>
                    <a:pt x="5706" y="1730"/>
                    <a:pt x="5754" y="1726"/>
                  </a:cubicBezTo>
                  <a:close/>
                  <a:moveTo>
                    <a:pt x="1426" y="0"/>
                  </a:moveTo>
                  <a:cubicBezTo>
                    <a:pt x="1216" y="0"/>
                    <a:pt x="984" y="120"/>
                    <a:pt x="987" y="356"/>
                  </a:cubicBezTo>
                  <a:cubicBezTo>
                    <a:pt x="990" y="564"/>
                    <a:pt x="1144" y="752"/>
                    <a:pt x="1308" y="872"/>
                  </a:cubicBezTo>
                  <a:cubicBezTo>
                    <a:pt x="1342" y="899"/>
                    <a:pt x="1376" y="916"/>
                    <a:pt x="1411" y="937"/>
                  </a:cubicBezTo>
                  <a:cubicBezTo>
                    <a:pt x="1059" y="807"/>
                    <a:pt x="714" y="667"/>
                    <a:pt x="375" y="506"/>
                  </a:cubicBezTo>
                  <a:cubicBezTo>
                    <a:pt x="362" y="500"/>
                    <a:pt x="346" y="497"/>
                    <a:pt x="327" y="497"/>
                  </a:cubicBezTo>
                  <a:cubicBezTo>
                    <a:pt x="208" y="497"/>
                    <a:pt x="1" y="604"/>
                    <a:pt x="116" y="660"/>
                  </a:cubicBezTo>
                  <a:cubicBezTo>
                    <a:pt x="789" y="985"/>
                    <a:pt x="1496" y="1234"/>
                    <a:pt x="2220" y="1415"/>
                  </a:cubicBezTo>
                  <a:cubicBezTo>
                    <a:pt x="2179" y="1419"/>
                    <a:pt x="2135" y="1429"/>
                    <a:pt x="2094" y="1436"/>
                  </a:cubicBezTo>
                  <a:cubicBezTo>
                    <a:pt x="1889" y="1480"/>
                    <a:pt x="1619" y="1559"/>
                    <a:pt x="1520" y="1767"/>
                  </a:cubicBezTo>
                  <a:cubicBezTo>
                    <a:pt x="1417" y="1989"/>
                    <a:pt x="1605" y="2205"/>
                    <a:pt x="1814" y="2252"/>
                  </a:cubicBezTo>
                  <a:cubicBezTo>
                    <a:pt x="1861" y="2263"/>
                    <a:pt x="1909" y="2267"/>
                    <a:pt x="1958" y="2267"/>
                  </a:cubicBezTo>
                  <a:cubicBezTo>
                    <a:pt x="2165" y="2267"/>
                    <a:pt x="2377" y="2181"/>
                    <a:pt x="2549" y="2082"/>
                  </a:cubicBezTo>
                  <a:cubicBezTo>
                    <a:pt x="2771" y="1952"/>
                    <a:pt x="2959" y="1781"/>
                    <a:pt x="3143" y="1607"/>
                  </a:cubicBezTo>
                  <a:cubicBezTo>
                    <a:pt x="3747" y="1703"/>
                    <a:pt x="4357" y="1752"/>
                    <a:pt x="4966" y="1752"/>
                  </a:cubicBezTo>
                  <a:cubicBezTo>
                    <a:pt x="5116" y="1752"/>
                    <a:pt x="5266" y="1749"/>
                    <a:pt x="5415" y="1743"/>
                  </a:cubicBezTo>
                  <a:lnTo>
                    <a:pt x="5415" y="1743"/>
                  </a:lnTo>
                  <a:cubicBezTo>
                    <a:pt x="5224" y="1818"/>
                    <a:pt x="5043" y="1931"/>
                    <a:pt x="4900" y="2075"/>
                  </a:cubicBezTo>
                  <a:cubicBezTo>
                    <a:pt x="4848" y="2126"/>
                    <a:pt x="4749" y="2211"/>
                    <a:pt x="4776" y="2297"/>
                  </a:cubicBezTo>
                  <a:cubicBezTo>
                    <a:pt x="4795" y="2368"/>
                    <a:pt x="4868" y="2386"/>
                    <a:pt x="4934" y="2386"/>
                  </a:cubicBezTo>
                  <a:cubicBezTo>
                    <a:pt x="4953" y="2386"/>
                    <a:pt x="4972" y="2385"/>
                    <a:pt x="4988" y="2382"/>
                  </a:cubicBezTo>
                  <a:cubicBezTo>
                    <a:pt x="5091" y="2365"/>
                    <a:pt x="5193" y="2321"/>
                    <a:pt x="5292" y="2280"/>
                  </a:cubicBezTo>
                  <a:cubicBezTo>
                    <a:pt x="5392" y="2242"/>
                    <a:pt x="5484" y="2194"/>
                    <a:pt x="5573" y="2146"/>
                  </a:cubicBezTo>
                  <a:cubicBezTo>
                    <a:pt x="5733" y="2047"/>
                    <a:pt x="5877" y="1900"/>
                    <a:pt x="5925" y="1712"/>
                  </a:cubicBezTo>
                  <a:cubicBezTo>
                    <a:pt x="5983" y="1709"/>
                    <a:pt x="6041" y="1706"/>
                    <a:pt x="6099" y="1699"/>
                  </a:cubicBezTo>
                  <a:cubicBezTo>
                    <a:pt x="6683" y="1641"/>
                    <a:pt x="7261" y="1535"/>
                    <a:pt x="7828" y="1384"/>
                  </a:cubicBezTo>
                  <a:cubicBezTo>
                    <a:pt x="7876" y="1371"/>
                    <a:pt x="7989" y="1330"/>
                    <a:pt x="7972" y="1261"/>
                  </a:cubicBezTo>
                  <a:cubicBezTo>
                    <a:pt x="7956" y="1223"/>
                    <a:pt x="7910" y="1211"/>
                    <a:pt x="7864" y="1211"/>
                  </a:cubicBezTo>
                  <a:cubicBezTo>
                    <a:pt x="7830" y="1211"/>
                    <a:pt x="7796" y="1218"/>
                    <a:pt x="7777" y="1224"/>
                  </a:cubicBezTo>
                  <a:cubicBezTo>
                    <a:pt x="6893" y="1457"/>
                    <a:pt x="5979" y="1573"/>
                    <a:pt x="5065" y="1573"/>
                  </a:cubicBezTo>
                  <a:cubicBezTo>
                    <a:pt x="5015" y="1573"/>
                    <a:pt x="4964" y="1573"/>
                    <a:pt x="4913" y="1572"/>
                  </a:cubicBezTo>
                  <a:cubicBezTo>
                    <a:pt x="4889" y="1429"/>
                    <a:pt x="4835" y="1292"/>
                    <a:pt x="4749" y="1173"/>
                  </a:cubicBezTo>
                  <a:cubicBezTo>
                    <a:pt x="4647" y="1036"/>
                    <a:pt x="4486" y="909"/>
                    <a:pt x="4308" y="889"/>
                  </a:cubicBezTo>
                  <a:cubicBezTo>
                    <a:pt x="4294" y="888"/>
                    <a:pt x="4279" y="887"/>
                    <a:pt x="4265" y="887"/>
                  </a:cubicBezTo>
                  <a:cubicBezTo>
                    <a:pt x="4100" y="887"/>
                    <a:pt x="3901" y="973"/>
                    <a:pt x="3888" y="1149"/>
                  </a:cubicBezTo>
                  <a:cubicBezTo>
                    <a:pt x="3871" y="1333"/>
                    <a:pt x="4032" y="1456"/>
                    <a:pt x="4178" y="1535"/>
                  </a:cubicBezTo>
                  <a:cubicBezTo>
                    <a:pt x="3485" y="1477"/>
                    <a:pt x="2798" y="1354"/>
                    <a:pt x="2132" y="1166"/>
                  </a:cubicBezTo>
                  <a:cubicBezTo>
                    <a:pt x="2118" y="889"/>
                    <a:pt x="2050" y="616"/>
                    <a:pt x="1923" y="373"/>
                  </a:cubicBezTo>
                  <a:cubicBezTo>
                    <a:pt x="1821" y="182"/>
                    <a:pt x="1660" y="4"/>
                    <a:pt x="1435" y="1"/>
                  </a:cubicBezTo>
                  <a:cubicBezTo>
                    <a:pt x="1432" y="0"/>
                    <a:pt x="142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 rot="-5105411" flipH="1">
              <a:off x="822055" y="4220054"/>
              <a:ext cx="136883" cy="123949"/>
            </a:xfrm>
            <a:custGeom>
              <a:avLst/>
              <a:gdLst/>
              <a:ahLst/>
              <a:cxnLst/>
              <a:rect l="l" t="t" r="r" b="b"/>
              <a:pathLst>
                <a:path w="1111" h="1006" extrusionOk="0">
                  <a:moveTo>
                    <a:pt x="336" y="65"/>
                  </a:moveTo>
                  <a:cubicBezTo>
                    <a:pt x="368" y="65"/>
                    <a:pt x="400" y="72"/>
                    <a:pt x="431" y="80"/>
                  </a:cubicBezTo>
                  <a:cubicBezTo>
                    <a:pt x="602" y="121"/>
                    <a:pt x="749" y="247"/>
                    <a:pt x="817" y="408"/>
                  </a:cubicBezTo>
                  <a:cubicBezTo>
                    <a:pt x="878" y="562"/>
                    <a:pt x="892" y="726"/>
                    <a:pt x="919" y="886"/>
                  </a:cubicBezTo>
                  <a:cubicBezTo>
                    <a:pt x="643" y="770"/>
                    <a:pt x="359" y="623"/>
                    <a:pt x="222" y="353"/>
                  </a:cubicBezTo>
                  <a:cubicBezTo>
                    <a:pt x="178" y="268"/>
                    <a:pt x="140" y="165"/>
                    <a:pt x="236" y="97"/>
                  </a:cubicBezTo>
                  <a:cubicBezTo>
                    <a:pt x="267" y="73"/>
                    <a:pt x="301" y="65"/>
                    <a:pt x="336" y="65"/>
                  </a:cubicBezTo>
                  <a:close/>
                  <a:moveTo>
                    <a:pt x="437" y="1"/>
                  </a:moveTo>
                  <a:cubicBezTo>
                    <a:pt x="370" y="1"/>
                    <a:pt x="303" y="12"/>
                    <a:pt x="239" y="32"/>
                  </a:cubicBezTo>
                  <a:cubicBezTo>
                    <a:pt x="154" y="63"/>
                    <a:pt x="34" y="114"/>
                    <a:pt x="17" y="216"/>
                  </a:cubicBezTo>
                  <a:cubicBezTo>
                    <a:pt x="0" y="309"/>
                    <a:pt x="69" y="418"/>
                    <a:pt x="120" y="490"/>
                  </a:cubicBezTo>
                  <a:cubicBezTo>
                    <a:pt x="171" y="565"/>
                    <a:pt x="239" y="630"/>
                    <a:pt x="311" y="685"/>
                  </a:cubicBezTo>
                  <a:cubicBezTo>
                    <a:pt x="485" y="821"/>
                    <a:pt x="697" y="914"/>
                    <a:pt x="906" y="999"/>
                  </a:cubicBezTo>
                  <a:cubicBezTo>
                    <a:pt x="919" y="1002"/>
                    <a:pt x="936" y="1002"/>
                    <a:pt x="954" y="1002"/>
                  </a:cubicBezTo>
                  <a:cubicBezTo>
                    <a:pt x="959" y="1005"/>
                    <a:pt x="967" y="1005"/>
                    <a:pt x="976" y="1005"/>
                  </a:cubicBezTo>
                  <a:cubicBezTo>
                    <a:pt x="1025" y="1005"/>
                    <a:pt x="1110" y="977"/>
                    <a:pt x="1107" y="951"/>
                  </a:cubicBezTo>
                  <a:cubicBezTo>
                    <a:pt x="1063" y="753"/>
                    <a:pt x="1060" y="548"/>
                    <a:pt x="978" y="360"/>
                  </a:cubicBezTo>
                  <a:cubicBezTo>
                    <a:pt x="899" y="182"/>
                    <a:pt x="735" y="49"/>
                    <a:pt x="547" y="11"/>
                  </a:cubicBezTo>
                  <a:cubicBezTo>
                    <a:pt x="511" y="4"/>
                    <a:pt x="474" y="1"/>
                    <a:pt x="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 rot="-5105411" flipH="1">
              <a:off x="545792" y="4992830"/>
              <a:ext cx="274259" cy="247404"/>
            </a:xfrm>
            <a:custGeom>
              <a:avLst/>
              <a:gdLst/>
              <a:ahLst/>
              <a:cxnLst/>
              <a:rect l="l" t="t" r="r" b="b"/>
              <a:pathLst>
                <a:path w="2226" h="2008" extrusionOk="0">
                  <a:moveTo>
                    <a:pt x="1595" y="96"/>
                  </a:moveTo>
                  <a:cubicBezTo>
                    <a:pt x="1629" y="96"/>
                    <a:pt x="1660" y="111"/>
                    <a:pt x="1695" y="149"/>
                  </a:cubicBezTo>
                  <a:cubicBezTo>
                    <a:pt x="1832" y="292"/>
                    <a:pt x="1894" y="525"/>
                    <a:pt x="1924" y="713"/>
                  </a:cubicBezTo>
                  <a:cubicBezTo>
                    <a:pt x="1955" y="914"/>
                    <a:pt x="1941" y="1119"/>
                    <a:pt x="1894" y="1318"/>
                  </a:cubicBezTo>
                  <a:cubicBezTo>
                    <a:pt x="1839" y="1543"/>
                    <a:pt x="1733" y="1748"/>
                    <a:pt x="1579" y="1922"/>
                  </a:cubicBezTo>
                  <a:cubicBezTo>
                    <a:pt x="1576" y="1926"/>
                    <a:pt x="1576" y="1936"/>
                    <a:pt x="1576" y="1939"/>
                  </a:cubicBezTo>
                  <a:cubicBezTo>
                    <a:pt x="1550" y="1911"/>
                    <a:pt x="1491" y="1897"/>
                    <a:pt x="1451" y="1897"/>
                  </a:cubicBezTo>
                  <a:cubicBezTo>
                    <a:pt x="1443" y="1897"/>
                    <a:pt x="1435" y="1897"/>
                    <a:pt x="1429" y="1898"/>
                  </a:cubicBezTo>
                  <a:cubicBezTo>
                    <a:pt x="1406" y="1900"/>
                    <a:pt x="1383" y="1901"/>
                    <a:pt x="1359" y="1901"/>
                  </a:cubicBezTo>
                  <a:cubicBezTo>
                    <a:pt x="1005" y="1901"/>
                    <a:pt x="662" y="1730"/>
                    <a:pt x="435" y="1458"/>
                  </a:cubicBezTo>
                  <a:cubicBezTo>
                    <a:pt x="332" y="1335"/>
                    <a:pt x="260" y="1167"/>
                    <a:pt x="260" y="1003"/>
                  </a:cubicBezTo>
                  <a:cubicBezTo>
                    <a:pt x="257" y="849"/>
                    <a:pt x="332" y="689"/>
                    <a:pt x="496" y="651"/>
                  </a:cubicBezTo>
                  <a:cubicBezTo>
                    <a:pt x="508" y="649"/>
                    <a:pt x="520" y="648"/>
                    <a:pt x="532" y="648"/>
                  </a:cubicBezTo>
                  <a:cubicBezTo>
                    <a:pt x="608" y="648"/>
                    <a:pt x="680" y="691"/>
                    <a:pt x="742" y="726"/>
                  </a:cubicBezTo>
                  <a:cubicBezTo>
                    <a:pt x="841" y="791"/>
                    <a:pt x="927" y="867"/>
                    <a:pt x="1009" y="952"/>
                  </a:cubicBezTo>
                  <a:cubicBezTo>
                    <a:pt x="1022" y="968"/>
                    <a:pt x="1111" y="999"/>
                    <a:pt x="1168" y="999"/>
                  </a:cubicBezTo>
                  <a:cubicBezTo>
                    <a:pt x="1197" y="999"/>
                    <a:pt x="1218" y="991"/>
                    <a:pt x="1217" y="969"/>
                  </a:cubicBezTo>
                  <a:cubicBezTo>
                    <a:pt x="1200" y="754"/>
                    <a:pt x="1179" y="497"/>
                    <a:pt x="1296" y="299"/>
                  </a:cubicBezTo>
                  <a:cubicBezTo>
                    <a:pt x="1343" y="224"/>
                    <a:pt x="1415" y="159"/>
                    <a:pt x="1501" y="122"/>
                  </a:cubicBezTo>
                  <a:cubicBezTo>
                    <a:pt x="1537" y="106"/>
                    <a:pt x="1567" y="96"/>
                    <a:pt x="1595" y="96"/>
                  </a:cubicBezTo>
                  <a:close/>
                  <a:moveTo>
                    <a:pt x="1540" y="1"/>
                  </a:moveTo>
                  <a:cubicBezTo>
                    <a:pt x="1410" y="1"/>
                    <a:pt x="1280" y="47"/>
                    <a:pt x="1183" y="132"/>
                  </a:cubicBezTo>
                  <a:cubicBezTo>
                    <a:pt x="1009" y="286"/>
                    <a:pt x="981" y="525"/>
                    <a:pt x="992" y="754"/>
                  </a:cubicBezTo>
                  <a:cubicBezTo>
                    <a:pt x="865" y="658"/>
                    <a:pt x="728" y="590"/>
                    <a:pt x="581" y="559"/>
                  </a:cubicBezTo>
                  <a:cubicBezTo>
                    <a:pt x="546" y="553"/>
                    <a:pt x="510" y="549"/>
                    <a:pt x="474" y="549"/>
                  </a:cubicBezTo>
                  <a:cubicBezTo>
                    <a:pt x="297" y="549"/>
                    <a:pt x="127" y="629"/>
                    <a:pt x="62" y="808"/>
                  </a:cubicBezTo>
                  <a:cubicBezTo>
                    <a:pt x="1" y="993"/>
                    <a:pt x="69" y="1215"/>
                    <a:pt x="165" y="1372"/>
                  </a:cubicBezTo>
                  <a:cubicBezTo>
                    <a:pt x="294" y="1574"/>
                    <a:pt x="489" y="1721"/>
                    <a:pt x="701" y="1830"/>
                  </a:cubicBezTo>
                  <a:cubicBezTo>
                    <a:pt x="921" y="1942"/>
                    <a:pt x="1172" y="1997"/>
                    <a:pt x="1423" y="1997"/>
                  </a:cubicBezTo>
                  <a:cubicBezTo>
                    <a:pt x="1457" y="1997"/>
                    <a:pt x="1491" y="1996"/>
                    <a:pt x="1525" y="1994"/>
                  </a:cubicBezTo>
                  <a:cubicBezTo>
                    <a:pt x="1555" y="1994"/>
                    <a:pt x="1593" y="1984"/>
                    <a:pt x="1583" y="1957"/>
                  </a:cubicBezTo>
                  <a:lnTo>
                    <a:pt x="1583" y="1957"/>
                  </a:lnTo>
                  <a:cubicBezTo>
                    <a:pt x="1606" y="1983"/>
                    <a:pt x="1679" y="2007"/>
                    <a:pt x="1733" y="2007"/>
                  </a:cubicBezTo>
                  <a:cubicBezTo>
                    <a:pt x="1757" y="2007"/>
                    <a:pt x="1777" y="2002"/>
                    <a:pt x="1788" y="1991"/>
                  </a:cubicBezTo>
                  <a:cubicBezTo>
                    <a:pt x="2102" y="1642"/>
                    <a:pt x="2225" y="1154"/>
                    <a:pt x="2136" y="692"/>
                  </a:cubicBezTo>
                  <a:cubicBezTo>
                    <a:pt x="2095" y="480"/>
                    <a:pt x="2006" y="200"/>
                    <a:pt x="1812" y="77"/>
                  </a:cubicBezTo>
                  <a:cubicBezTo>
                    <a:pt x="1729" y="25"/>
                    <a:pt x="1635" y="1"/>
                    <a:pt x="1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" name="Google Shape;910;p16"/>
          <p:cNvSpPr/>
          <p:nvPr/>
        </p:nvSpPr>
        <p:spPr>
          <a:xfrm rot="-912523" flipH="1">
            <a:off x="8628512" y="3996851"/>
            <a:ext cx="353097" cy="413740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6"/>
          <p:cNvSpPr/>
          <p:nvPr/>
        </p:nvSpPr>
        <p:spPr>
          <a:xfrm rot="-1417301" flipH="1">
            <a:off x="7696897" y="4736126"/>
            <a:ext cx="234301" cy="274547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6"/>
          <p:cNvSpPr/>
          <p:nvPr/>
        </p:nvSpPr>
        <p:spPr>
          <a:xfrm>
            <a:off x="6363865" y="4812554"/>
            <a:ext cx="1231223" cy="252069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3" name="Google Shape;913;p16"/>
          <p:cNvGrpSpPr/>
          <p:nvPr/>
        </p:nvGrpSpPr>
        <p:grpSpPr>
          <a:xfrm>
            <a:off x="4346601" y="4605500"/>
            <a:ext cx="450802" cy="459129"/>
            <a:chOff x="4346601" y="4605500"/>
            <a:chExt cx="450802" cy="459129"/>
          </a:xfrm>
        </p:grpSpPr>
        <p:sp>
          <p:nvSpPr>
            <p:cNvPr id="914" name="Google Shape;914;p16"/>
            <p:cNvSpPr/>
            <p:nvPr/>
          </p:nvSpPr>
          <p:spPr>
            <a:xfrm rot="2111771">
              <a:off x="4417408" y="4663182"/>
              <a:ext cx="309188" cy="343766"/>
            </a:xfrm>
            <a:custGeom>
              <a:avLst/>
              <a:gdLst/>
              <a:ahLst/>
              <a:cxnLst/>
              <a:rect l="l" t="t" r="r" b="b"/>
              <a:pathLst>
                <a:path w="4453" h="4951" extrusionOk="0">
                  <a:moveTo>
                    <a:pt x="2174" y="1521"/>
                  </a:moveTo>
                  <a:cubicBezTo>
                    <a:pt x="2276" y="1743"/>
                    <a:pt x="2328" y="1948"/>
                    <a:pt x="2290" y="2170"/>
                  </a:cubicBezTo>
                  <a:cubicBezTo>
                    <a:pt x="2276" y="2232"/>
                    <a:pt x="2259" y="2311"/>
                    <a:pt x="2174" y="2311"/>
                  </a:cubicBezTo>
                  <a:cubicBezTo>
                    <a:pt x="2085" y="2311"/>
                    <a:pt x="2071" y="2239"/>
                    <a:pt x="2061" y="2174"/>
                  </a:cubicBezTo>
                  <a:cubicBezTo>
                    <a:pt x="2003" y="1945"/>
                    <a:pt x="2082" y="1743"/>
                    <a:pt x="2174" y="1521"/>
                  </a:cubicBezTo>
                  <a:close/>
                  <a:moveTo>
                    <a:pt x="2489" y="1194"/>
                  </a:moveTo>
                  <a:cubicBezTo>
                    <a:pt x="2549" y="1194"/>
                    <a:pt x="2610" y="1216"/>
                    <a:pt x="2659" y="1262"/>
                  </a:cubicBezTo>
                  <a:cubicBezTo>
                    <a:pt x="2785" y="1381"/>
                    <a:pt x="2823" y="1538"/>
                    <a:pt x="2850" y="1699"/>
                  </a:cubicBezTo>
                  <a:cubicBezTo>
                    <a:pt x="2871" y="1842"/>
                    <a:pt x="2885" y="1983"/>
                    <a:pt x="2881" y="2092"/>
                  </a:cubicBezTo>
                  <a:cubicBezTo>
                    <a:pt x="2885" y="2622"/>
                    <a:pt x="2731" y="3083"/>
                    <a:pt x="2533" y="3537"/>
                  </a:cubicBezTo>
                  <a:cubicBezTo>
                    <a:pt x="2515" y="3578"/>
                    <a:pt x="2522" y="3654"/>
                    <a:pt x="2464" y="3660"/>
                  </a:cubicBezTo>
                  <a:cubicBezTo>
                    <a:pt x="2390" y="3673"/>
                    <a:pt x="2314" y="3682"/>
                    <a:pt x="2239" y="3682"/>
                  </a:cubicBezTo>
                  <a:cubicBezTo>
                    <a:pt x="2210" y="3682"/>
                    <a:pt x="2181" y="3680"/>
                    <a:pt x="2153" y="3677"/>
                  </a:cubicBezTo>
                  <a:cubicBezTo>
                    <a:pt x="2123" y="3674"/>
                    <a:pt x="2099" y="3609"/>
                    <a:pt x="2071" y="3568"/>
                  </a:cubicBezTo>
                  <a:cubicBezTo>
                    <a:pt x="1798" y="3079"/>
                    <a:pt x="1586" y="2570"/>
                    <a:pt x="1586" y="2000"/>
                  </a:cubicBezTo>
                  <a:cubicBezTo>
                    <a:pt x="1586" y="1819"/>
                    <a:pt x="1627" y="1641"/>
                    <a:pt x="1712" y="1473"/>
                  </a:cubicBezTo>
                  <a:cubicBezTo>
                    <a:pt x="1754" y="1398"/>
                    <a:pt x="1817" y="1357"/>
                    <a:pt x="1887" y="1357"/>
                  </a:cubicBezTo>
                  <a:cubicBezTo>
                    <a:pt x="1928" y="1357"/>
                    <a:pt x="1971" y="1371"/>
                    <a:pt x="2013" y="1398"/>
                  </a:cubicBezTo>
                  <a:cubicBezTo>
                    <a:pt x="2071" y="1439"/>
                    <a:pt x="2034" y="1473"/>
                    <a:pt x="2020" y="1497"/>
                  </a:cubicBezTo>
                  <a:cubicBezTo>
                    <a:pt x="1952" y="1658"/>
                    <a:pt x="1900" y="1819"/>
                    <a:pt x="1894" y="1989"/>
                  </a:cubicBezTo>
                  <a:cubicBezTo>
                    <a:pt x="1890" y="2102"/>
                    <a:pt x="1894" y="2212"/>
                    <a:pt x="1941" y="2314"/>
                  </a:cubicBezTo>
                  <a:cubicBezTo>
                    <a:pt x="1982" y="2413"/>
                    <a:pt x="2061" y="2471"/>
                    <a:pt x="2157" y="2478"/>
                  </a:cubicBezTo>
                  <a:cubicBezTo>
                    <a:pt x="2163" y="2478"/>
                    <a:pt x="2169" y="2479"/>
                    <a:pt x="2175" y="2479"/>
                  </a:cubicBezTo>
                  <a:cubicBezTo>
                    <a:pt x="2279" y="2479"/>
                    <a:pt x="2361" y="2424"/>
                    <a:pt x="2406" y="2324"/>
                  </a:cubicBezTo>
                  <a:cubicBezTo>
                    <a:pt x="2495" y="2133"/>
                    <a:pt x="2464" y="1931"/>
                    <a:pt x="2420" y="1733"/>
                  </a:cubicBezTo>
                  <a:cubicBezTo>
                    <a:pt x="2389" y="1614"/>
                    <a:pt x="2358" y="1494"/>
                    <a:pt x="2269" y="1405"/>
                  </a:cubicBezTo>
                  <a:cubicBezTo>
                    <a:pt x="2242" y="1381"/>
                    <a:pt x="2252" y="1354"/>
                    <a:pt x="2269" y="1323"/>
                  </a:cubicBezTo>
                  <a:cubicBezTo>
                    <a:pt x="2314" y="1240"/>
                    <a:pt x="2401" y="1194"/>
                    <a:pt x="2489" y="1194"/>
                  </a:cubicBezTo>
                  <a:close/>
                  <a:moveTo>
                    <a:pt x="2093" y="151"/>
                  </a:moveTo>
                  <a:cubicBezTo>
                    <a:pt x="2722" y="151"/>
                    <a:pt x="3378" y="404"/>
                    <a:pt x="3793" y="934"/>
                  </a:cubicBezTo>
                  <a:cubicBezTo>
                    <a:pt x="4145" y="1388"/>
                    <a:pt x="4275" y="1914"/>
                    <a:pt x="4012" y="2468"/>
                  </a:cubicBezTo>
                  <a:cubicBezTo>
                    <a:pt x="3930" y="2635"/>
                    <a:pt x="3780" y="2741"/>
                    <a:pt x="3664" y="2885"/>
                  </a:cubicBezTo>
                  <a:cubicBezTo>
                    <a:pt x="3588" y="2977"/>
                    <a:pt x="3489" y="3056"/>
                    <a:pt x="3387" y="3117"/>
                  </a:cubicBezTo>
                  <a:cubicBezTo>
                    <a:pt x="3298" y="3179"/>
                    <a:pt x="3254" y="3250"/>
                    <a:pt x="3260" y="3356"/>
                  </a:cubicBezTo>
                  <a:cubicBezTo>
                    <a:pt x="3264" y="3455"/>
                    <a:pt x="3254" y="3548"/>
                    <a:pt x="3260" y="3647"/>
                  </a:cubicBezTo>
                  <a:cubicBezTo>
                    <a:pt x="3260" y="3700"/>
                    <a:pt x="3248" y="3720"/>
                    <a:pt x="3204" y="3720"/>
                  </a:cubicBezTo>
                  <a:cubicBezTo>
                    <a:pt x="3198" y="3720"/>
                    <a:pt x="3190" y="3719"/>
                    <a:pt x="3182" y="3718"/>
                  </a:cubicBezTo>
                  <a:cubicBezTo>
                    <a:pt x="3011" y="3708"/>
                    <a:pt x="2840" y="3695"/>
                    <a:pt x="2662" y="3681"/>
                  </a:cubicBezTo>
                  <a:cubicBezTo>
                    <a:pt x="2758" y="3455"/>
                    <a:pt x="2844" y="3233"/>
                    <a:pt x="2912" y="3001"/>
                  </a:cubicBezTo>
                  <a:cubicBezTo>
                    <a:pt x="3059" y="2522"/>
                    <a:pt x="3096" y="2041"/>
                    <a:pt x="2990" y="1555"/>
                  </a:cubicBezTo>
                  <a:cubicBezTo>
                    <a:pt x="2963" y="1439"/>
                    <a:pt x="2919" y="1326"/>
                    <a:pt x="2844" y="1234"/>
                  </a:cubicBezTo>
                  <a:cubicBezTo>
                    <a:pt x="2749" y="1112"/>
                    <a:pt x="2627" y="1049"/>
                    <a:pt x="2503" y="1049"/>
                  </a:cubicBezTo>
                  <a:cubicBezTo>
                    <a:pt x="2385" y="1049"/>
                    <a:pt x="2267" y="1106"/>
                    <a:pt x="2170" y="1221"/>
                  </a:cubicBezTo>
                  <a:cubicBezTo>
                    <a:pt x="2149" y="1244"/>
                    <a:pt x="2138" y="1273"/>
                    <a:pt x="2107" y="1273"/>
                  </a:cubicBezTo>
                  <a:cubicBezTo>
                    <a:pt x="2098" y="1273"/>
                    <a:pt x="2088" y="1270"/>
                    <a:pt x="2075" y="1265"/>
                  </a:cubicBezTo>
                  <a:cubicBezTo>
                    <a:pt x="1994" y="1233"/>
                    <a:pt x="1926" y="1218"/>
                    <a:pt x="1866" y="1218"/>
                  </a:cubicBezTo>
                  <a:cubicBezTo>
                    <a:pt x="1685" y="1218"/>
                    <a:pt x="1590" y="1359"/>
                    <a:pt x="1518" y="1593"/>
                  </a:cubicBezTo>
                  <a:cubicBezTo>
                    <a:pt x="1402" y="1959"/>
                    <a:pt x="1419" y="2328"/>
                    <a:pt x="1542" y="2693"/>
                  </a:cubicBezTo>
                  <a:cubicBezTo>
                    <a:pt x="1658" y="3035"/>
                    <a:pt x="1764" y="3384"/>
                    <a:pt x="1979" y="3708"/>
                  </a:cubicBezTo>
                  <a:lnTo>
                    <a:pt x="1316" y="3708"/>
                  </a:lnTo>
                  <a:cubicBezTo>
                    <a:pt x="1261" y="3708"/>
                    <a:pt x="1248" y="3691"/>
                    <a:pt x="1244" y="3640"/>
                  </a:cubicBezTo>
                  <a:cubicBezTo>
                    <a:pt x="1231" y="3459"/>
                    <a:pt x="1210" y="3284"/>
                    <a:pt x="1166" y="3110"/>
                  </a:cubicBezTo>
                  <a:cubicBezTo>
                    <a:pt x="1149" y="3042"/>
                    <a:pt x="1114" y="2997"/>
                    <a:pt x="1046" y="2977"/>
                  </a:cubicBezTo>
                  <a:cubicBezTo>
                    <a:pt x="510" y="2806"/>
                    <a:pt x="270" y="2417"/>
                    <a:pt x="195" y="1870"/>
                  </a:cubicBezTo>
                  <a:cubicBezTo>
                    <a:pt x="134" y="1361"/>
                    <a:pt x="390" y="1029"/>
                    <a:pt x="701" y="694"/>
                  </a:cubicBezTo>
                  <a:cubicBezTo>
                    <a:pt x="1032" y="338"/>
                    <a:pt x="1553" y="151"/>
                    <a:pt x="2093" y="151"/>
                  </a:cubicBezTo>
                  <a:close/>
                  <a:moveTo>
                    <a:pt x="2369" y="3827"/>
                  </a:moveTo>
                  <a:cubicBezTo>
                    <a:pt x="2665" y="3827"/>
                    <a:pt x="2959" y="3870"/>
                    <a:pt x="3255" y="3870"/>
                  </a:cubicBezTo>
                  <a:cubicBezTo>
                    <a:pt x="3278" y="3870"/>
                    <a:pt x="3302" y="3869"/>
                    <a:pt x="3325" y="3869"/>
                  </a:cubicBezTo>
                  <a:cubicBezTo>
                    <a:pt x="3370" y="3869"/>
                    <a:pt x="3394" y="3882"/>
                    <a:pt x="3387" y="3930"/>
                  </a:cubicBezTo>
                  <a:cubicBezTo>
                    <a:pt x="3387" y="3988"/>
                    <a:pt x="3394" y="4050"/>
                    <a:pt x="3383" y="4108"/>
                  </a:cubicBezTo>
                  <a:cubicBezTo>
                    <a:pt x="3363" y="4286"/>
                    <a:pt x="3363" y="4293"/>
                    <a:pt x="3182" y="4293"/>
                  </a:cubicBezTo>
                  <a:cubicBezTo>
                    <a:pt x="2830" y="4293"/>
                    <a:pt x="2471" y="4279"/>
                    <a:pt x="2116" y="4275"/>
                  </a:cubicBezTo>
                  <a:cubicBezTo>
                    <a:pt x="1876" y="4275"/>
                    <a:pt x="1634" y="4286"/>
                    <a:pt x="1395" y="4286"/>
                  </a:cubicBezTo>
                  <a:cubicBezTo>
                    <a:pt x="1190" y="4286"/>
                    <a:pt x="1183" y="4275"/>
                    <a:pt x="1149" y="4067"/>
                  </a:cubicBezTo>
                  <a:cubicBezTo>
                    <a:pt x="1138" y="3999"/>
                    <a:pt x="1132" y="3927"/>
                    <a:pt x="1121" y="3848"/>
                  </a:cubicBezTo>
                  <a:lnTo>
                    <a:pt x="1121" y="3848"/>
                  </a:lnTo>
                  <a:cubicBezTo>
                    <a:pt x="1297" y="3856"/>
                    <a:pt x="1471" y="3863"/>
                    <a:pt x="1644" y="3863"/>
                  </a:cubicBezTo>
                  <a:cubicBezTo>
                    <a:pt x="1795" y="3863"/>
                    <a:pt x="1946" y="3857"/>
                    <a:pt x="2095" y="3841"/>
                  </a:cubicBezTo>
                  <a:cubicBezTo>
                    <a:pt x="2187" y="3831"/>
                    <a:pt x="2278" y="3827"/>
                    <a:pt x="2369" y="3827"/>
                  </a:cubicBezTo>
                  <a:close/>
                  <a:moveTo>
                    <a:pt x="2170" y="4442"/>
                  </a:moveTo>
                  <a:cubicBezTo>
                    <a:pt x="2440" y="4442"/>
                    <a:pt x="2709" y="4446"/>
                    <a:pt x="2977" y="4463"/>
                  </a:cubicBezTo>
                  <a:cubicBezTo>
                    <a:pt x="2990" y="4463"/>
                    <a:pt x="3005" y="4463"/>
                    <a:pt x="3019" y="4463"/>
                  </a:cubicBezTo>
                  <a:cubicBezTo>
                    <a:pt x="3032" y="4463"/>
                    <a:pt x="3045" y="4463"/>
                    <a:pt x="3055" y="4467"/>
                  </a:cubicBezTo>
                  <a:cubicBezTo>
                    <a:pt x="3061" y="4468"/>
                    <a:pt x="3067" y="4469"/>
                    <a:pt x="3074" y="4469"/>
                  </a:cubicBezTo>
                  <a:cubicBezTo>
                    <a:pt x="3100" y="4469"/>
                    <a:pt x="3130" y="4458"/>
                    <a:pt x="3156" y="4458"/>
                  </a:cubicBezTo>
                  <a:cubicBezTo>
                    <a:pt x="3178" y="4458"/>
                    <a:pt x="3198" y="4466"/>
                    <a:pt x="3209" y="4498"/>
                  </a:cubicBezTo>
                  <a:cubicBezTo>
                    <a:pt x="3240" y="4597"/>
                    <a:pt x="3172" y="4703"/>
                    <a:pt x="3076" y="4730"/>
                  </a:cubicBezTo>
                  <a:cubicBezTo>
                    <a:pt x="2923" y="4773"/>
                    <a:pt x="2767" y="4784"/>
                    <a:pt x="2609" y="4784"/>
                  </a:cubicBezTo>
                  <a:cubicBezTo>
                    <a:pt x="2555" y="4784"/>
                    <a:pt x="2501" y="4783"/>
                    <a:pt x="2447" y="4781"/>
                  </a:cubicBezTo>
                  <a:cubicBezTo>
                    <a:pt x="2431" y="4781"/>
                    <a:pt x="2415" y="4781"/>
                    <a:pt x="2399" y="4781"/>
                  </a:cubicBezTo>
                  <a:cubicBezTo>
                    <a:pt x="2242" y="4781"/>
                    <a:pt x="2084" y="4799"/>
                    <a:pt x="1926" y="4799"/>
                  </a:cubicBezTo>
                  <a:cubicBezTo>
                    <a:pt x="1848" y="4799"/>
                    <a:pt x="1770" y="4795"/>
                    <a:pt x="1692" y="4781"/>
                  </a:cubicBezTo>
                  <a:cubicBezTo>
                    <a:pt x="1429" y="4733"/>
                    <a:pt x="1384" y="4740"/>
                    <a:pt x="1381" y="4511"/>
                  </a:cubicBezTo>
                  <a:cubicBezTo>
                    <a:pt x="1381" y="4494"/>
                    <a:pt x="1367" y="4477"/>
                    <a:pt x="1354" y="4446"/>
                  </a:cubicBezTo>
                  <a:cubicBezTo>
                    <a:pt x="1629" y="4446"/>
                    <a:pt x="1900" y="4442"/>
                    <a:pt x="2170" y="4442"/>
                  </a:cubicBezTo>
                  <a:close/>
                  <a:moveTo>
                    <a:pt x="2044" y="0"/>
                  </a:moveTo>
                  <a:cubicBezTo>
                    <a:pt x="1514" y="0"/>
                    <a:pt x="1024" y="164"/>
                    <a:pt x="598" y="585"/>
                  </a:cubicBezTo>
                  <a:cubicBezTo>
                    <a:pt x="267" y="920"/>
                    <a:pt x="0" y="1279"/>
                    <a:pt x="45" y="1791"/>
                  </a:cubicBezTo>
                  <a:cubicBezTo>
                    <a:pt x="96" y="2365"/>
                    <a:pt x="291" y="2840"/>
                    <a:pt x="875" y="3062"/>
                  </a:cubicBezTo>
                  <a:cubicBezTo>
                    <a:pt x="978" y="3100"/>
                    <a:pt x="1046" y="3165"/>
                    <a:pt x="1043" y="3281"/>
                  </a:cubicBezTo>
                  <a:cubicBezTo>
                    <a:pt x="1036" y="3449"/>
                    <a:pt x="1176" y="3626"/>
                    <a:pt x="1002" y="3780"/>
                  </a:cubicBezTo>
                  <a:cubicBezTo>
                    <a:pt x="995" y="3783"/>
                    <a:pt x="1002" y="3800"/>
                    <a:pt x="995" y="3811"/>
                  </a:cubicBezTo>
                  <a:cubicBezTo>
                    <a:pt x="964" y="3913"/>
                    <a:pt x="974" y="4016"/>
                    <a:pt x="991" y="4118"/>
                  </a:cubicBezTo>
                  <a:cubicBezTo>
                    <a:pt x="1015" y="4241"/>
                    <a:pt x="1026" y="4392"/>
                    <a:pt x="1196" y="4426"/>
                  </a:cubicBezTo>
                  <a:cubicBezTo>
                    <a:pt x="1244" y="4433"/>
                    <a:pt x="1214" y="4470"/>
                    <a:pt x="1214" y="4498"/>
                  </a:cubicBezTo>
                  <a:cubicBezTo>
                    <a:pt x="1193" y="4720"/>
                    <a:pt x="1289" y="4856"/>
                    <a:pt x="1507" y="4908"/>
                  </a:cubicBezTo>
                  <a:lnTo>
                    <a:pt x="1648" y="4932"/>
                  </a:lnTo>
                  <a:cubicBezTo>
                    <a:pt x="1727" y="4946"/>
                    <a:pt x="1808" y="4951"/>
                    <a:pt x="1887" y="4951"/>
                  </a:cubicBezTo>
                  <a:cubicBezTo>
                    <a:pt x="2051" y="4951"/>
                    <a:pt x="2212" y="4930"/>
                    <a:pt x="2362" y="4930"/>
                  </a:cubicBezTo>
                  <a:cubicBezTo>
                    <a:pt x="2383" y="4930"/>
                    <a:pt x="2403" y="4931"/>
                    <a:pt x="2423" y="4932"/>
                  </a:cubicBezTo>
                  <a:cubicBezTo>
                    <a:pt x="2471" y="4933"/>
                    <a:pt x="2519" y="4934"/>
                    <a:pt x="2565" y="4934"/>
                  </a:cubicBezTo>
                  <a:cubicBezTo>
                    <a:pt x="2776" y="4934"/>
                    <a:pt x="2971" y="4917"/>
                    <a:pt x="3161" y="4853"/>
                  </a:cubicBezTo>
                  <a:cubicBezTo>
                    <a:pt x="3250" y="4822"/>
                    <a:pt x="3305" y="4768"/>
                    <a:pt x="3319" y="4672"/>
                  </a:cubicBezTo>
                  <a:lnTo>
                    <a:pt x="3346" y="4504"/>
                  </a:lnTo>
                  <a:cubicBezTo>
                    <a:pt x="3349" y="4467"/>
                    <a:pt x="3356" y="4436"/>
                    <a:pt x="3401" y="4419"/>
                  </a:cubicBezTo>
                  <a:cubicBezTo>
                    <a:pt x="3483" y="4395"/>
                    <a:pt x="3506" y="4327"/>
                    <a:pt x="3520" y="4248"/>
                  </a:cubicBezTo>
                  <a:cubicBezTo>
                    <a:pt x="3541" y="4122"/>
                    <a:pt x="3541" y="3988"/>
                    <a:pt x="3547" y="3862"/>
                  </a:cubicBezTo>
                  <a:cubicBezTo>
                    <a:pt x="3551" y="3787"/>
                    <a:pt x="3534" y="3725"/>
                    <a:pt x="3452" y="3708"/>
                  </a:cubicBezTo>
                  <a:cubicBezTo>
                    <a:pt x="3411" y="3698"/>
                    <a:pt x="3414" y="3674"/>
                    <a:pt x="3414" y="3643"/>
                  </a:cubicBezTo>
                  <a:cubicBezTo>
                    <a:pt x="3414" y="3544"/>
                    <a:pt x="3418" y="3442"/>
                    <a:pt x="3418" y="3343"/>
                  </a:cubicBezTo>
                  <a:cubicBezTo>
                    <a:pt x="3418" y="3288"/>
                    <a:pt x="3438" y="3247"/>
                    <a:pt x="3489" y="3216"/>
                  </a:cubicBezTo>
                  <a:cubicBezTo>
                    <a:pt x="3599" y="3151"/>
                    <a:pt x="3694" y="3069"/>
                    <a:pt x="3776" y="2974"/>
                  </a:cubicBezTo>
                  <a:cubicBezTo>
                    <a:pt x="3899" y="2827"/>
                    <a:pt x="4060" y="2707"/>
                    <a:pt x="4149" y="2533"/>
                  </a:cubicBezTo>
                  <a:cubicBezTo>
                    <a:pt x="4453" y="1938"/>
                    <a:pt x="4306" y="1374"/>
                    <a:pt x="3947" y="869"/>
                  </a:cubicBezTo>
                  <a:cubicBezTo>
                    <a:pt x="3643" y="441"/>
                    <a:pt x="3199" y="175"/>
                    <a:pt x="2680" y="69"/>
                  </a:cubicBezTo>
                  <a:cubicBezTo>
                    <a:pt x="2462" y="25"/>
                    <a:pt x="2250" y="0"/>
                    <a:pt x="2044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 rot="2111771">
              <a:off x="4499602" y="4676909"/>
              <a:ext cx="37147" cy="86584"/>
            </a:xfrm>
            <a:custGeom>
              <a:avLst/>
              <a:gdLst/>
              <a:ahLst/>
              <a:cxnLst/>
              <a:rect l="l" t="t" r="r" b="b"/>
              <a:pathLst>
                <a:path w="535" h="1247" extrusionOk="0">
                  <a:moveTo>
                    <a:pt x="462" y="0"/>
                  </a:moveTo>
                  <a:cubicBezTo>
                    <a:pt x="397" y="0"/>
                    <a:pt x="349" y="34"/>
                    <a:pt x="308" y="79"/>
                  </a:cubicBezTo>
                  <a:cubicBezTo>
                    <a:pt x="100" y="291"/>
                    <a:pt x="18" y="554"/>
                    <a:pt x="4" y="844"/>
                  </a:cubicBezTo>
                  <a:cubicBezTo>
                    <a:pt x="1" y="947"/>
                    <a:pt x="11" y="1042"/>
                    <a:pt x="42" y="1138"/>
                  </a:cubicBezTo>
                  <a:cubicBezTo>
                    <a:pt x="57" y="1184"/>
                    <a:pt x="67" y="1247"/>
                    <a:pt x="121" y="1247"/>
                  </a:cubicBezTo>
                  <a:cubicBezTo>
                    <a:pt x="127" y="1247"/>
                    <a:pt x="134" y="1246"/>
                    <a:pt x="141" y="1244"/>
                  </a:cubicBezTo>
                  <a:cubicBezTo>
                    <a:pt x="223" y="1223"/>
                    <a:pt x="189" y="1152"/>
                    <a:pt x="182" y="1094"/>
                  </a:cubicBezTo>
                  <a:cubicBezTo>
                    <a:pt x="182" y="1087"/>
                    <a:pt x="179" y="1083"/>
                    <a:pt x="179" y="1073"/>
                  </a:cubicBezTo>
                  <a:cubicBezTo>
                    <a:pt x="107" y="800"/>
                    <a:pt x="162" y="543"/>
                    <a:pt x="302" y="308"/>
                  </a:cubicBezTo>
                  <a:cubicBezTo>
                    <a:pt x="353" y="222"/>
                    <a:pt x="432" y="161"/>
                    <a:pt x="500" y="82"/>
                  </a:cubicBezTo>
                  <a:cubicBezTo>
                    <a:pt x="514" y="65"/>
                    <a:pt x="534" y="48"/>
                    <a:pt x="517" y="28"/>
                  </a:cubicBezTo>
                  <a:cubicBezTo>
                    <a:pt x="503" y="7"/>
                    <a:pt x="486" y="0"/>
                    <a:pt x="462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 rot="2111771">
              <a:off x="4662253" y="4836549"/>
              <a:ext cx="29023" cy="63393"/>
            </a:xfrm>
            <a:custGeom>
              <a:avLst/>
              <a:gdLst/>
              <a:ahLst/>
              <a:cxnLst/>
              <a:rect l="l" t="t" r="r" b="b"/>
              <a:pathLst>
                <a:path w="418" h="913" extrusionOk="0">
                  <a:moveTo>
                    <a:pt x="301" y="1"/>
                  </a:moveTo>
                  <a:cubicBezTo>
                    <a:pt x="299" y="1"/>
                    <a:pt x="297" y="1"/>
                    <a:pt x="295" y="2"/>
                  </a:cubicBezTo>
                  <a:cubicBezTo>
                    <a:pt x="247" y="12"/>
                    <a:pt x="257" y="63"/>
                    <a:pt x="264" y="91"/>
                  </a:cubicBezTo>
                  <a:cubicBezTo>
                    <a:pt x="305" y="357"/>
                    <a:pt x="237" y="586"/>
                    <a:pt x="59" y="788"/>
                  </a:cubicBezTo>
                  <a:cubicBezTo>
                    <a:pt x="32" y="818"/>
                    <a:pt x="1" y="856"/>
                    <a:pt x="49" y="894"/>
                  </a:cubicBezTo>
                  <a:cubicBezTo>
                    <a:pt x="65" y="906"/>
                    <a:pt x="81" y="912"/>
                    <a:pt x="96" y="912"/>
                  </a:cubicBezTo>
                  <a:cubicBezTo>
                    <a:pt x="121" y="912"/>
                    <a:pt x="144" y="897"/>
                    <a:pt x="165" y="873"/>
                  </a:cubicBezTo>
                  <a:cubicBezTo>
                    <a:pt x="308" y="699"/>
                    <a:pt x="408" y="507"/>
                    <a:pt x="414" y="279"/>
                  </a:cubicBezTo>
                  <a:cubicBezTo>
                    <a:pt x="408" y="200"/>
                    <a:pt x="418" y="125"/>
                    <a:pt x="367" y="63"/>
                  </a:cubicBezTo>
                  <a:cubicBezTo>
                    <a:pt x="344" y="38"/>
                    <a:pt x="325" y="1"/>
                    <a:pt x="30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16"/>
          <p:cNvGrpSpPr/>
          <p:nvPr/>
        </p:nvGrpSpPr>
        <p:grpSpPr>
          <a:xfrm>
            <a:off x="1610273" y="4713909"/>
            <a:ext cx="317769" cy="318981"/>
            <a:chOff x="4424198" y="114309"/>
            <a:chExt cx="317769" cy="318981"/>
          </a:xfrm>
        </p:grpSpPr>
        <p:sp>
          <p:nvSpPr>
            <p:cNvPr id="918" name="Google Shape;918;p16"/>
            <p:cNvSpPr/>
            <p:nvPr/>
          </p:nvSpPr>
          <p:spPr>
            <a:xfrm rot="-1122350">
              <a:off x="4458012" y="147762"/>
              <a:ext cx="250140" cy="252074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 rot="-1122350">
              <a:off x="4545934" y="246745"/>
              <a:ext cx="61655" cy="68604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16"/>
          <p:cNvGrpSpPr/>
          <p:nvPr/>
        </p:nvGrpSpPr>
        <p:grpSpPr>
          <a:xfrm>
            <a:off x="-53687" y="3957787"/>
            <a:ext cx="963730" cy="1142127"/>
            <a:chOff x="-53687" y="3957787"/>
            <a:chExt cx="963730" cy="1142127"/>
          </a:xfrm>
        </p:grpSpPr>
        <p:sp>
          <p:nvSpPr>
            <p:cNvPr id="921" name="Google Shape;921;p16"/>
            <p:cNvSpPr/>
            <p:nvPr/>
          </p:nvSpPr>
          <p:spPr>
            <a:xfrm rot="3433581">
              <a:off x="-155784" y="4459458"/>
              <a:ext cx="984307" cy="294099"/>
            </a:xfrm>
            <a:custGeom>
              <a:avLst/>
              <a:gdLst/>
              <a:ahLst/>
              <a:cxnLst/>
              <a:rect l="l" t="t" r="r" b="b"/>
              <a:pathLst>
                <a:path w="7989" h="2387" extrusionOk="0">
                  <a:moveTo>
                    <a:pt x="1342" y="79"/>
                  </a:moveTo>
                  <a:cubicBezTo>
                    <a:pt x="1542" y="79"/>
                    <a:pt x="1685" y="273"/>
                    <a:pt x="1769" y="431"/>
                  </a:cubicBezTo>
                  <a:cubicBezTo>
                    <a:pt x="1865" y="629"/>
                    <a:pt x="1930" y="838"/>
                    <a:pt x="1957" y="1056"/>
                  </a:cubicBezTo>
                  <a:cubicBezTo>
                    <a:pt x="1653" y="954"/>
                    <a:pt x="1335" y="814"/>
                    <a:pt x="1199" y="516"/>
                  </a:cubicBezTo>
                  <a:cubicBezTo>
                    <a:pt x="1154" y="421"/>
                    <a:pt x="1124" y="301"/>
                    <a:pt x="1171" y="199"/>
                  </a:cubicBezTo>
                  <a:cubicBezTo>
                    <a:pt x="1199" y="130"/>
                    <a:pt x="1257" y="83"/>
                    <a:pt x="1332" y="79"/>
                  </a:cubicBezTo>
                  <a:cubicBezTo>
                    <a:pt x="1335" y="79"/>
                    <a:pt x="1339" y="79"/>
                    <a:pt x="1342" y="79"/>
                  </a:cubicBezTo>
                  <a:close/>
                  <a:moveTo>
                    <a:pt x="4186" y="961"/>
                  </a:moveTo>
                  <a:cubicBezTo>
                    <a:pt x="4203" y="961"/>
                    <a:pt x="4221" y="963"/>
                    <a:pt x="4240" y="968"/>
                  </a:cubicBezTo>
                  <a:cubicBezTo>
                    <a:pt x="4387" y="1002"/>
                    <a:pt x="4513" y="1111"/>
                    <a:pt x="4599" y="1231"/>
                  </a:cubicBezTo>
                  <a:cubicBezTo>
                    <a:pt x="4674" y="1330"/>
                    <a:pt x="4725" y="1446"/>
                    <a:pt x="4746" y="1562"/>
                  </a:cubicBezTo>
                  <a:cubicBezTo>
                    <a:pt x="4720" y="1565"/>
                    <a:pt x="4694" y="1566"/>
                    <a:pt x="4668" y="1566"/>
                  </a:cubicBezTo>
                  <a:cubicBezTo>
                    <a:pt x="4626" y="1566"/>
                    <a:pt x="4584" y="1563"/>
                    <a:pt x="4544" y="1559"/>
                  </a:cubicBezTo>
                  <a:cubicBezTo>
                    <a:pt x="4507" y="1552"/>
                    <a:pt x="4469" y="1538"/>
                    <a:pt x="4428" y="1525"/>
                  </a:cubicBezTo>
                  <a:cubicBezTo>
                    <a:pt x="4288" y="1470"/>
                    <a:pt x="4117" y="1381"/>
                    <a:pt x="4062" y="1231"/>
                  </a:cubicBezTo>
                  <a:cubicBezTo>
                    <a:pt x="4035" y="1159"/>
                    <a:pt x="4035" y="1073"/>
                    <a:pt x="4086" y="1009"/>
                  </a:cubicBezTo>
                  <a:cubicBezTo>
                    <a:pt x="4117" y="973"/>
                    <a:pt x="4149" y="961"/>
                    <a:pt x="4186" y="961"/>
                  </a:cubicBezTo>
                  <a:close/>
                  <a:moveTo>
                    <a:pt x="2457" y="1500"/>
                  </a:moveTo>
                  <a:cubicBezTo>
                    <a:pt x="2508" y="1500"/>
                    <a:pt x="2559" y="1503"/>
                    <a:pt x="2610" y="1507"/>
                  </a:cubicBezTo>
                  <a:cubicBezTo>
                    <a:pt x="2736" y="1535"/>
                    <a:pt x="2866" y="1559"/>
                    <a:pt x="2993" y="1583"/>
                  </a:cubicBezTo>
                  <a:cubicBezTo>
                    <a:pt x="2836" y="1736"/>
                    <a:pt x="2675" y="1880"/>
                    <a:pt x="2490" y="1996"/>
                  </a:cubicBezTo>
                  <a:cubicBezTo>
                    <a:pt x="2360" y="2076"/>
                    <a:pt x="2172" y="2165"/>
                    <a:pt x="2000" y="2165"/>
                  </a:cubicBezTo>
                  <a:cubicBezTo>
                    <a:pt x="1906" y="2165"/>
                    <a:pt x="1817" y="2138"/>
                    <a:pt x="1746" y="2068"/>
                  </a:cubicBezTo>
                  <a:cubicBezTo>
                    <a:pt x="1660" y="1982"/>
                    <a:pt x="1622" y="1853"/>
                    <a:pt x="1694" y="1747"/>
                  </a:cubicBezTo>
                  <a:cubicBezTo>
                    <a:pt x="1752" y="1661"/>
                    <a:pt x="1855" y="1613"/>
                    <a:pt x="1947" y="1583"/>
                  </a:cubicBezTo>
                  <a:cubicBezTo>
                    <a:pt x="2113" y="1527"/>
                    <a:pt x="2285" y="1500"/>
                    <a:pt x="2457" y="1500"/>
                  </a:cubicBezTo>
                  <a:close/>
                  <a:moveTo>
                    <a:pt x="5754" y="1726"/>
                  </a:moveTo>
                  <a:cubicBezTo>
                    <a:pt x="5689" y="2023"/>
                    <a:pt x="5398" y="2174"/>
                    <a:pt x="5135" y="2280"/>
                  </a:cubicBezTo>
                  <a:cubicBezTo>
                    <a:pt x="5098" y="2295"/>
                    <a:pt x="5052" y="2317"/>
                    <a:pt x="5012" y="2317"/>
                  </a:cubicBezTo>
                  <a:cubicBezTo>
                    <a:pt x="4982" y="2317"/>
                    <a:pt x="4955" y="2305"/>
                    <a:pt x="4937" y="2269"/>
                  </a:cubicBezTo>
                  <a:cubicBezTo>
                    <a:pt x="4900" y="2194"/>
                    <a:pt x="4992" y="2119"/>
                    <a:pt x="5036" y="2071"/>
                  </a:cubicBezTo>
                  <a:cubicBezTo>
                    <a:pt x="5139" y="1965"/>
                    <a:pt x="5262" y="1880"/>
                    <a:pt x="5395" y="1815"/>
                  </a:cubicBezTo>
                  <a:cubicBezTo>
                    <a:pt x="5467" y="1781"/>
                    <a:pt x="5539" y="1757"/>
                    <a:pt x="5617" y="1733"/>
                  </a:cubicBezTo>
                  <a:cubicBezTo>
                    <a:pt x="5662" y="1730"/>
                    <a:pt x="5706" y="1730"/>
                    <a:pt x="5754" y="1726"/>
                  </a:cubicBezTo>
                  <a:close/>
                  <a:moveTo>
                    <a:pt x="1426" y="0"/>
                  </a:moveTo>
                  <a:cubicBezTo>
                    <a:pt x="1216" y="0"/>
                    <a:pt x="984" y="120"/>
                    <a:pt x="987" y="356"/>
                  </a:cubicBezTo>
                  <a:cubicBezTo>
                    <a:pt x="990" y="564"/>
                    <a:pt x="1144" y="752"/>
                    <a:pt x="1308" y="872"/>
                  </a:cubicBezTo>
                  <a:cubicBezTo>
                    <a:pt x="1342" y="899"/>
                    <a:pt x="1376" y="916"/>
                    <a:pt x="1411" y="937"/>
                  </a:cubicBezTo>
                  <a:cubicBezTo>
                    <a:pt x="1059" y="807"/>
                    <a:pt x="714" y="667"/>
                    <a:pt x="375" y="506"/>
                  </a:cubicBezTo>
                  <a:cubicBezTo>
                    <a:pt x="362" y="500"/>
                    <a:pt x="346" y="497"/>
                    <a:pt x="327" y="497"/>
                  </a:cubicBezTo>
                  <a:cubicBezTo>
                    <a:pt x="208" y="497"/>
                    <a:pt x="1" y="604"/>
                    <a:pt x="116" y="660"/>
                  </a:cubicBezTo>
                  <a:cubicBezTo>
                    <a:pt x="789" y="985"/>
                    <a:pt x="1496" y="1234"/>
                    <a:pt x="2220" y="1415"/>
                  </a:cubicBezTo>
                  <a:cubicBezTo>
                    <a:pt x="2179" y="1419"/>
                    <a:pt x="2135" y="1429"/>
                    <a:pt x="2094" y="1436"/>
                  </a:cubicBezTo>
                  <a:cubicBezTo>
                    <a:pt x="1889" y="1480"/>
                    <a:pt x="1619" y="1559"/>
                    <a:pt x="1520" y="1767"/>
                  </a:cubicBezTo>
                  <a:cubicBezTo>
                    <a:pt x="1417" y="1989"/>
                    <a:pt x="1605" y="2205"/>
                    <a:pt x="1814" y="2252"/>
                  </a:cubicBezTo>
                  <a:cubicBezTo>
                    <a:pt x="1861" y="2263"/>
                    <a:pt x="1909" y="2267"/>
                    <a:pt x="1958" y="2267"/>
                  </a:cubicBezTo>
                  <a:cubicBezTo>
                    <a:pt x="2165" y="2267"/>
                    <a:pt x="2377" y="2181"/>
                    <a:pt x="2549" y="2082"/>
                  </a:cubicBezTo>
                  <a:cubicBezTo>
                    <a:pt x="2771" y="1952"/>
                    <a:pt x="2959" y="1781"/>
                    <a:pt x="3143" y="1607"/>
                  </a:cubicBezTo>
                  <a:cubicBezTo>
                    <a:pt x="3747" y="1703"/>
                    <a:pt x="4357" y="1752"/>
                    <a:pt x="4966" y="1752"/>
                  </a:cubicBezTo>
                  <a:cubicBezTo>
                    <a:pt x="5116" y="1752"/>
                    <a:pt x="5266" y="1749"/>
                    <a:pt x="5415" y="1743"/>
                  </a:cubicBezTo>
                  <a:lnTo>
                    <a:pt x="5415" y="1743"/>
                  </a:lnTo>
                  <a:cubicBezTo>
                    <a:pt x="5224" y="1818"/>
                    <a:pt x="5043" y="1931"/>
                    <a:pt x="4900" y="2075"/>
                  </a:cubicBezTo>
                  <a:cubicBezTo>
                    <a:pt x="4848" y="2126"/>
                    <a:pt x="4749" y="2211"/>
                    <a:pt x="4776" y="2297"/>
                  </a:cubicBezTo>
                  <a:cubicBezTo>
                    <a:pt x="4795" y="2368"/>
                    <a:pt x="4868" y="2386"/>
                    <a:pt x="4934" y="2386"/>
                  </a:cubicBezTo>
                  <a:cubicBezTo>
                    <a:pt x="4953" y="2386"/>
                    <a:pt x="4972" y="2385"/>
                    <a:pt x="4988" y="2382"/>
                  </a:cubicBezTo>
                  <a:cubicBezTo>
                    <a:pt x="5091" y="2365"/>
                    <a:pt x="5193" y="2321"/>
                    <a:pt x="5292" y="2280"/>
                  </a:cubicBezTo>
                  <a:cubicBezTo>
                    <a:pt x="5392" y="2242"/>
                    <a:pt x="5484" y="2194"/>
                    <a:pt x="5573" y="2146"/>
                  </a:cubicBezTo>
                  <a:cubicBezTo>
                    <a:pt x="5733" y="2047"/>
                    <a:pt x="5877" y="1900"/>
                    <a:pt x="5925" y="1712"/>
                  </a:cubicBezTo>
                  <a:cubicBezTo>
                    <a:pt x="5983" y="1709"/>
                    <a:pt x="6041" y="1706"/>
                    <a:pt x="6099" y="1699"/>
                  </a:cubicBezTo>
                  <a:cubicBezTo>
                    <a:pt x="6683" y="1641"/>
                    <a:pt x="7261" y="1535"/>
                    <a:pt x="7828" y="1384"/>
                  </a:cubicBezTo>
                  <a:cubicBezTo>
                    <a:pt x="7876" y="1371"/>
                    <a:pt x="7989" y="1330"/>
                    <a:pt x="7972" y="1261"/>
                  </a:cubicBezTo>
                  <a:cubicBezTo>
                    <a:pt x="7956" y="1223"/>
                    <a:pt x="7910" y="1211"/>
                    <a:pt x="7864" y="1211"/>
                  </a:cubicBezTo>
                  <a:cubicBezTo>
                    <a:pt x="7830" y="1211"/>
                    <a:pt x="7796" y="1218"/>
                    <a:pt x="7777" y="1224"/>
                  </a:cubicBezTo>
                  <a:cubicBezTo>
                    <a:pt x="6893" y="1457"/>
                    <a:pt x="5979" y="1573"/>
                    <a:pt x="5065" y="1573"/>
                  </a:cubicBezTo>
                  <a:cubicBezTo>
                    <a:pt x="5015" y="1573"/>
                    <a:pt x="4964" y="1573"/>
                    <a:pt x="4913" y="1572"/>
                  </a:cubicBezTo>
                  <a:cubicBezTo>
                    <a:pt x="4889" y="1429"/>
                    <a:pt x="4835" y="1292"/>
                    <a:pt x="4749" y="1173"/>
                  </a:cubicBezTo>
                  <a:cubicBezTo>
                    <a:pt x="4647" y="1036"/>
                    <a:pt x="4486" y="909"/>
                    <a:pt x="4308" y="889"/>
                  </a:cubicBezTo>
                  <a:cubicBezTo>
                    <a:pt x="4294" y="888"/>
                    <a:pt x="4279" y="887"/>
                    <a:pt x="4265" y="887"/>
                  </a:cubicBezTo>
                  <a:cubicBezTo>
                    <a:pt x="4100" y="887"/>
                    <a:pt x="3901" y="973"/>
                    <a:pt x="3888" y="1149"/>
                  </a:cubicBezTo>
                  <a:cubicBezTo>
                    <a:pt x="3871" y="1333"/>
                    <a:pt x="4032" y="1456"/>
                    <a:pt x="4178" y="1535"/>
                  </a:cubicBezTo>
                  <a:cubicBezTo>
                    <a:pt x="3485" y="1477"/>
                    <a:pt x="2798" y="1354"/>
                    <a:pt x="2132" y="1166"/>
                  </a:cubicBezTo>
                  <a:cubicBezTo>
                    <a:pt x="2118" y="889"/>
                    <a:pt x="2050" y="616"/>
                    <a:pt x="1923" y="373"/>
                  </a:cubicBezTo>
                  <a:cubicBezTo>
                    <a:pt x="1821" y="182"/>
                    <a:pt x="1660" y="4"/>
                    <a:pt x="1435" y="1"/>
                  </a:cubicBezTo>
                  <a:cubicBezTo>
                    <a:pt x="1432" y="0"/>
                    <a:pt x="142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 rot="3433581">
              <a:off x="89823" y="3986907"/>
              <a:ext cx="136884" cy="123948"/>
            </a:xfrm>
            <a:custGeom>
              <a:avLst/>
              <a:gdLst/>
              <a:ahLst/>
              <a:cxnLst/>
              <a:rect l="l" t="t" r="r" b="b"/>
              <a:pathLst>
                <a:path w="1111" h="1006" extrusionOk="0">
                  <a:moveTo>
                    <a:pt x="336" y="65"/>
                  </a:moveTo>
                  <a:cubicBezTo>
                    <a:pt x="368" y="65"/>
                    <a:pt x="400" y="72"/>
                    <a:pt x="431" y="80"/>
                  </a:cubicBezTo>
                  <a:cubicBezTo>
                    <a:pt x="602" y="121"/>
                    <a:pt x="749" y="247"/>
                    <a:pt x="817" y="408"/>
                  </a:cubicBezTo>
                  <a:cubicBezTo>
                    <a:pt x="878" y="562"/>
                    <a:pt x="892" y="726"/>
                    <a:pt x="919" y="886"/>
                  </a:cubicBezTo>
                  <a:cubicBezTo>
                    <a:pt x="643" y="770"/>
                    <a:pt x="359" y="623"/>
                    <a:pt x="222" y="353"/>
                  </a:cubicBezTo>
                  <a:cubicBezTo>
                    <a:pt x="178" y="268"/>
                    <a:pt x="140" y="165"/>
                    <a:pt x="236" y="97"/>
                  </a:cubicBezTo>
                  <a:cubicBezTo>
                    <a:pt x="267" y="73"/>
                    <a:pt x="301" y="65"/>
                    <a:pt x="336" y="65"/>
                  </a:cubicBezTo>
                  <a:close/>
                  <a:moveTo>
                    <a:pt x="437" y="1"/>
                  </a:moveTo>
                  <a:cubicBezTo>
                    <a:pt x="370" y="1"/>
                    <a:pt x="303" y="12"/>
                    <a:pt x="239" y="32"/>
                  </a:cubicBezTo>
                  <a:cubicBezTo>
                    <a:pt x="154" y="63"/>
                    <a:pt x="34" y="114"/>
                    <a:pt x="17" y="216"/>
                  </a:cubicBezTo>
                  <a:cubicBezTo>
                    <a:pt x="0" y="309"/>
                    <a:pt x="69" y="418"/>
                    <a:pt x="120" y="490"/>
                  </a:cubicBezTo>
                  <a:cubicBezTo>
                    <a:pt x="171" y="565"/>
                    <a:pt x="239" y="630"/>
                    <a:pt x="311" y="685"/>
                  </a:cubicBezTo>
                  <a:cubicBezTo>
                    <a:pt x="485" y="821"/>
                    <a:pt x="697" y="914"/>
                    <a:pt x="906" y="999"/>
                  </a:cubicBezTo>
                  <a:cubicBezTo>
                    <a:pt x="919" y="1002"/>
                    <a:pt x="936" y="1002"/>
                    <a:pt x="954" y="1002"/>
                  </a:cubicBezTo>
                  <a:cubicBezTo>
                    <a:pt x="959" y="1005"/>
                    <a:pt x="967" y="1005"/>
                    <a:pt x="976" y="1005"/>
                  </a:cubicBezTo>
                  <a:cubicBezTo>
                    <a:pt x="1025" y="1005"/>
                    <a:pt x="1110" y="977"/>
                    <a:pt x="1107" y="951"/>
                  </a:cubicBezTo>
                  <a:cubicBezTo>
                    <a:pt x="1063" y="753"/>
                    <a:pt x="1060" y="548"/>
                    <a:pt x="978" y="360"/>
                  </a:cubicBezTo>
                  <a:cubicBezTo>
                    <a:pt x="899" y="182"/>
                    <a:pt x="735" y="49"/>
                    <a:pt x="547" y="11"/>
                  </a:cubicBezTo>
                  <a:cubicBezTo>
                    <a:pt x="511" y="4"/>
                    <a:pt x="474" y="1"/>
                    <a:pt x="4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 rot="3433581">
              <a:off x="594670" y="4565915"/>
              <a:ext cx="274260" cy="247403"/>
            </a:xfrm>
            <a:custGeom>
              <a:avLst/>
              <a:gdLst/>
              <a:ahLst/>
              <a:cxnLst/>
              <a:rect l="l" t="t" r="r" b="b"/>
              <a:pathLst>
                <a:path w="2226" h="2008" extrusionOk="0">
                  <a:moveTo>
                    <a:pt x="1595" y="96"/>
                  </a:moveTo>
                  <a:cubicBezTo>
                    <a:pt x="1629" y="96"/>
                    <a:pt x="1660" y="111"/>
                    <a:pt x="1695" y="149"/>
                  </a:cubicBezTo>
                  <a:cubicBezTo>
                    <a:pt x="1832" y="292"/>
                    <a:pt x="1894" y="525"/>
                    <a:pt x="1924" y="713"/>
                  </a:cubicBezTo>
                  <a:cubicBezTo>
                    <a:pt x="1955" y="914"/>
                    <a:pt x="1941" y="1119"/>
                    <a:pt x="1894" y="1318"/>
                  </a:cubicBezTo>
                  <a:cubicBezTo>
                    <a:pt x="1839" y="1543"/>
                    <a:pt x="1733" y="1748"/>
                    <a:pt x="1579" y="1922"/>
                  </a:cubicBezTo>
                  <a:cubicBezTo>
                    <a:pt x="1576" y="1926"/>
                    <a:pt x="1576" y="1936"/>
                    <a:pt x="1576" y="1939"/>
                  </a:cubicBezTo>
                  <a:cubicBezTo>
                    <a:pt x="1550" y="1911"/>
                    <a:pt x="1491" y="1897"/>
                    <a:pt x="1451" y="1897"/>
                  </a:cubicBezTo>
                  <a:cubicBezTo>
                    <a:pt x="1443" y="1897"/>
                    <a:pt x="1435" y="1897"/>
                    <a:pt x="1429" y="1898"/>
                  </a:cubicBezTo>
                  <a:cubicBezTo>
                    <a:pt x="1406" y="1900"/>
                    <a:pt x="1383" y="1901"/>
                    <a:pt x="1359" y="1901"/>
                  </a:cubicBezTo>
                  <a:cubicBezTo>
                    <a:pt x="1005" y="1901"/>
                    <a:pt x="662" y="1730"/>
                    <a:pt x="435" y="1458"/>
                  </a:cubicBezTo>
                  <a:cubicBezTo>
                    <a:pt x="332" y="1335"/>
                    <a:pt x="260" y="1167"/>
                    <a:pt x="260" y="1003"/>
                  </a:cubicBezTo>
                  <a:cubicBezTo>
                    <a:pt x="257" y="849"/>
                    <a:pt x="332" y="689"/>
                    <a:pt x="496" y="651"/>
                  </a:cubicBezTo>
                  <a:cubicBezTo>
                    <a:pt x="508" y="649"/>
                    <a:pt x="520" y="648"/>
                    <a:pt x="532" y="648"/>
                  </a:cubicBezTo>
                  <a:cubicBezTo>
                    <a:pt x="608" y="648"/>
                    <a:pt x="680" y="691"/>
                    <a:pt x="742" y="726"/>
                  </a:cubicBezTo>
                  <a:cubicBezTo>
                    <a:pt x="841" y="791"/>
                    <a:pt x="927" y="867"/>
                    <a:pt x="1009" y="952"/>
                  </a:cubicBezTo>
                  <a:cubicBezTo>
                    <a:pt x="1022" y="968"/>
                    <a:pt x="1111" y="999"/>
                    <a:pt x="1168" y="999"/>
                  </a:cubicBezTo>
                  <a:cubicBezTo>
                    <a:pt x="1197" y="999"/>
                    <a:pt x="1218" y="991"/>
                    <a:pt x="1217" y="969"/>
                  </a:cubicBezTo>
                  <a:cubicBezTo>
                    <a:pt x="1200" y="754"/>
                    <a:pt x="1179" y="497"/>
                    <a:pt x="1296" y="299"/>
                  </a:cubicBezTo>
                  <a:cubicBezTo>
                    <a:pt x="1343" y="224"/>
                    <a:pt x="1415" y="159"/>
                    <a:pt x="1501" y="122"/>
                  </a:cubicBezTo>
                  <a:cubicBezTo>
                    <a:pt x="1537" y="106"/>
                    <a:pt x="1567" y="96"/>
                    <a:pt x="1595" y="96"/>
                  </a:cubicBezTo>
                  <a:close/>
                  <a:moveTo>
                    <a:pt x="1540" y="1"/>
                  </a:moveTo>
                  <a:cubicBezTo>
                    <a:pt x="1410" y="1"/>
                    <a:pt x="1280" y="47"/>
                    <a:pt x="1183" y="132"/>
                  </a:cubicBezTo>
                  <a:cubicBezTo>
                    <a:pt x="1009" y="286"/>
                    <a:pt x="981" y="525"/>
                    <a:pt x="992" y="754"/>
                  </a:cubicBezTo>
                  <a:cubicBezTo>
                    <a:pt x="865" y="658"/>
                    <a:pt x="728" y="590"/>
                    <a:pt x="581" y="559"/>
                  </a:cubicBezTo>
                  <a:cubicBezTo>
                    <a:pt x="546" y="553"/>
                    <a:pt x="510" y="549"/>
                    <a:pt x="474" y="549"/>
                  </a:cubicBezTo>
                  <a:cubicBezTo>
                    <a:pt x="297" y="549"/>
                    <a:pt x="127" y="629"/>
                    <a:pt x="62" y="808"/>
                  </a:cubicBezTo>
                  <a:cubicBezTo>
                    <a:pt x="1" y="993"/>
                    <a:pt x="69" y="1215"/>
                    <a:pt x="165" y="1372"/>
                  </a:cubicBezTo>
                  <a:cubicBezTo>
                    <a:pt x="294" y="1574"/>
                    <a:pt x="489" y="1721"/>
                    <a:pt x="701" y="1830"/>
                  </a:cubicBezTo>
                  <a:cubicBezTo>
                    <a:pt x="921" y="1942"/>
                    <a:pt x="1172" y="1997"/>
                    <a:pt x="1423" y="1997"/>
                  </a:cubicBezTo>
                  <a:cubicBezTo>
                    <a:pt x="1457" y="1997"/>
                    <a:pt x="1491" y="1996"/>
                    <a:pt x="1525" y="1994"/>
                  </a:cubicBezTo>
                  <a:cubicBezTo>
                    <a:pt x="1555" y="1994"/>
                    <a:pt x="1593" y="1984"/>
                    <a:pt x="1583" y="1957"/>
                  </a:cubicBezTo>
                  <a:lnTo>
                    <a:pt x="1583" y="1957"/>
                  </a:lnTo>
                  <a:cubicBezTo>
                    <a:pt x="1606" y="1983"/>
                    <a:pt x="1679" y="2007"/>
                    <a:pt x="1733" y="2007"/>
                  </a:cubicBezTo>
                  <a:cubicBezTo>
                    <a:pt x="1757" y="2007"/>
                    <a:pt x="1777" y="2002"/>
                    <a:pt x="1788" y="1991"/>
                  </a:cubicBezTo>
                  <a:cubicBezTo>
                    <a:pt x="2102" y="1642"/>
                    <a:pt x="2225" y="1154"/>
                    <a:pt x="2136" y="692"/>
                  </a:cubicBezTo>
                  <a:cubicBezTo>
                    <a:pt x="2095" y="480"/>
                    <a:pt x="2006" y="200"/>
                    <a:pt x="1812" y="77"/>
                  </a:cubicBezTo>
                  <a:cubicBezTo>
                    <a:pt x="1729" y="25"/>
                    <a:pt x="1635" y="1"/>
                    <a:pt x="1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16"/>
          <p:cNvSpPr/>
          <p:nvPr/>
        </p:nvSpPr>
        <p:spPr>
          <a:xfrm rot="1110051" flipH="1">
            <a:off x="603949" y="845625"/>
            <a:ext cx="234300" cy="274548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6"/>
          <p:cNvSpPr/>
          <p:nvPr/>
        </p:nvSpPr>
        <p:spPr>
          <a:xfrm rot="1194591" flipH="1">
            <a:off x="111219" y="2036627"/>
            <a:ext cx="309295" cy="21079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" name="Google Shape;926;p16"/>
          <p:cNvGrpSpPr/>
          <p:nvPr/>
        </p:nvGrpSpPr>
        <p:grpSpPr>
          <a:xfrm>
            <a:off x="1071385" y="114309"/>
            <a:ext cx="317769" cy="318981"/>
            <a:chOff x="-2927327" y="114309"/>
            <a:chExt cx="317769" cy="318981"/>
          </a:xfrm>
        </p:grpSpPr>
        <p:sp>
          <p:nvSpPr>
            <p:cNvPr id="927" name="Google Shape;927;p16"/>
            <p:cNvSpPr/>
            <p:nvPr/>
          </p:nvSpPr>
          <p:spPr>
            <a:xfrm rot="-1122350">
              <a:off x="-2893513" y="147762"/>
              <a:ext cx="250140" cy="252074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 rot="-1122350">
              <a:off x="-2805591" y="246745"/>
              <a:ext cx="61655" cy="68604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16"/>
          <p:cNvGrpSpPr/>
          <p:nvPr/>
        </p:nvGrpSpPr>
        <p:grpSpPr>
          <a:xfrm>
            <a:off x="4424198" y="114309"/>
            <a:ext cx="317769" cy="318981"/>
            <a:chOff x="4424198" y="114309"/>
            <a:chExt cx="317769" cy="318981"/>
          </a:xfrm>
        </p:grpSpPr>
        <p:sp>
          <p:nvSpPr>
            <p:cNvPr id="930" name="Google Shape;930;p16"/>
            <p:cNvSpPr/>
            <p:nvPr/>
          </p:nvSpPr>
          <p:spPr>
            <a:xfrm rot="-1122350">
              <a:off x="4458012" y="147762"/>
              <a:ext cx="250140" cy="252074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 rot="-1122350">
              <a:off x="4545934" y="246745"/>
              <a:ext cx="61655" cy="68604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16"/>
          <p:cNvGrpSpPr/>
          <p:nvPr/>
        </p:nvGrpSpPr>
        <p:grpSpPr>
          <a:xfrm>
            <a:off x="-79431" y="-36150"/>
            <a:ext cx="900958" cy="915589"/>
            <a:chOff x="-79431" y="-36150"/>
            <a:chExt cx="900958" cy="915589"/>
          </a:xfrm>
        </p:grpSpPr>
        <p:sp>
          <p:nvSpPr>
            <p:cNvPr id="933" name="Google Shape;933;p16"/>
            <p:cNvSpPr/>
            <p:nvPr/>
          </p:nvSpPr>
          <p:spPr>
            <a:xfrm rot="3050446">
              <a:off x="22832" y="124262"/>
              <a:ext cx="696431" cy="594765"/>
            </a:xfrm>
            <a:custGeom>
              <a:avLst/>
              <a:gdLst/>
              <a:ahLst/>
              <a:cxnLst/>
              <a:rect l="l" t="t" r="r" b="b"/>
              <a:pathLst>
                <a:path w="7953" h="6792" extrusionOk="0">
                  <a:moveTo>
                    <a:pt x="5875" y="1"/>
                  </a:moveTo>
                  <a:cubicBezTo>
                    <a:pt x="5519" y="1"/>
                    <a:pt x="5153" y="160"/>
                    <a:pt x="4863" y="380"/>
                  </a:cubicBezTo>
                  <a:cubicBezTo>
                    <a:pt x="4406" y="722"/>
                    <a:pt x="4073" y="1216"/>
                    <a:pt x="3909" y="1761"/>
                  </a:cubicBezTo>
                  <a:lnTo>
                    <a:pt x="3909" y="1761"/>
                  </a:lnTo>
                  <a:cubicBezTo>
                    <a:pt x="3726" y="1534"/>
                    <a:pt x="3476" y="1353"/>
                    <a:pt x="3203" y="1255"/>
                  </a:cubicBezTo>
                  <a:cubicBezTo>
                    <a:pt x="2985" y="1176"/>
                    <a:pt x="2757" y="1141"/>
                    <a:pt x="2526" y="1141"/>
                  </a:cubicBezTo>
                  <a:cubicBezTo>
                    <a:pt x="2116" y="1141"/>
                    <a:pt x="1698" y="1252"/>
                    <a:pt x="1320" y="1422"/>
                  </a:cubicBezTo>
                  <a:cubicBezTo>
                    <a:pt x="992" y="1566"/>
                    <a:pt x="671" y="1764"/>
                    <a:pt x="466" y="2061"/>
                  </a:cubicBezTo>
                  <a:cubicBezTo>
                    <a:pt x="1" y="2731"/>
                    <a:pt x="261" y="3671"/>
                    <a:pt x="701" y="4364"/>
                  </a:cubicBezTo>
                  <a:cubicBezTo>
                    <a:pt x="1653" y="5849"/>
                    <a:pt x="3393" y="6791"/>
                    <a:pt x="5154" y="6791"/>
                  </a:cubicBezTo>
                  <a:cubicBezTo>
                    <a:pt x="5221" y="6791"/>
                    <a:pt x="5288" y="6790"/>
                    <a:pt x="5355" y="6787"/>
                  </a:cubicBezTo>
                  <a:cubicBezTo>
                    <a:pt x="5595" y="6774"/>
                    <a:pt x="5841" y="6743"/>
                    <a:pt x="6046" y="6623"/>
                  </a:cubicBezTo>
                  <a:cubicBezTo>
                    <a:pt x="6258" y="6500"/>
                    <a:pt x="6405" y="6281"/>
                    <a:pt x="6541" y="6076"/>
                  </a:cubicBezTo>
                  <a:cubicBezTo>
                    <a:pt x="7231" y="5041"/>
                    <a:pt x="7952" y="3883"/>
                    <a:pt x="7809" y="2642"/>
                  </a:cubicBezTo>
                  <a:cubicBezTo>
                    <a:pt x="7730" y="1986"/>
                    <a:pt x="7416" y="1385"/>
                    <a:pt x="7054" y="831"/>
                  </a:cubicBezTo>
                  <a:cubicBezTo>
                    <a:pt x="6852" y="524"/>
                    <a:pt x="6616" y="216"/>
                    <a:pt x="6275" y="76"/>
                  </a:cubicBezTo>
                  <a:cubicBezTo>
                    <a:pt x="6146" y="24"/>
                    <a:pt x="6012" y="1"/>
                    <a:pt x="5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 rot="3050446">
              <a:off x="246945" y="310974"/>
              <a:ext cx="122946" cy="237398"/>
            </a:xfrm>
            <a:custGeom>
              <a:avLst/>
              <a:gdLst/>
              <a:ahLst/>
              <a:cxnLst/>
              <a:rect l="l" t="t" r="r" b="b"/>
              <a:pathLst>
                <a:path w="1404" h="2711" extrusionOk="0">
                  <a:moveTo>
                    <a:pt x="183" y="1"/>
                  </a:moveTo>
                  <a:cubicBezTo>
                    <a:pt x="105" y="1"/>
                    <a:pt x="0" y="118"/>
                    <a:pt x="39" y="205"/>
                  </a:cubicBezTo>
                  <a:cubicBezTo>
                    <a:pt x="408" y="1025"/>
                    <a:pt x="780" y="1845"/>
                    <a:pt x="1156" y="2668"/>
                  </a:cubicBezTo>
                  <a:cubicBezTo>
                    <a:pt x="1170" y="2699"/>
                    <a:pt x="1192" y="2711"/>
                    <a:pt x="1218" y="2711"/>
                  </a:cubicBezTo>
                  <a:cubicBezTo>
                    <a:pt x="1296" y="2711"/>
                    <a:pt x="1403" y="2594"/>
                    <a:pt x="1365" y="2511"/>
                  </a:cubicBezTo>
                  <a:cubicBezTo>
                    <a:pt x="992" y="1691"/>
                    <a:pt x="623" y="871"/>
                    <a:pt x="247" y="47"/>
                  </a:cubicBezTo>
                  <a:cubicBezTo>
                    <a:pt x="233" y="14"/>
                    <a:pt x="210" y="1"/>
                    <a:pt x="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 rot="3050446">
              <a:off x="312492" y="283223"/>
              <a:ext cx="109023" cy="75396"/>
            </a:xfrm>
            <a:custGeom>
              <a:avLst/>
              <a:gdLst/>
              <a:ahLst/>
              <a:cxnLst/>
              <a:rect l="l" t="t" r="r" b="b"/>
              <a:pathLst>
                <a:path w="1245" h="861" extrusionOk="0">
                  <a:moveTo>
                    <a:pt x="1160" y="1"/>
                  </a:moveTo>
                  <a:cubicBezTo>
                    <a:pt x="1142" y="1"/>
                    <a:pt x="1123" y="5"/>
                    <a:pt x="1105" y="12"/>
                  </a:cubicBezTo>
                  <a:cubicBezTo>
                    <a:pt x="722" y="169"/>
                    <a:pt x="370" y="395"/>
                    <a:pt x="66" y="682"/>
                  </a:cubicBezTo>
                  <a:cubicBezTo>
                    <a:pt x="28" y="719"/>
                    <a:pt x="1" y="805"/>
                    <a:pt x="49" y="842"/>
                  </a:cubicBezTo>
                  <a:cubicBezTo>
                    <a:pt x="63" y="855"/>
                    <a:pt x="80" y="860"/>
                    <a:pt x="96" y="860"/>
                  </a:cubicBezTo>
                  <a:cubicBezTo>
                    <a:pt x="137" y="860"/>
                    <a:pt x="181" y="829"/>
                    <a:pt x="213" y="805"/>
                  </a:cubicBezTo>
                  <a:cubicBezTo>
                    <a:pt x="476" y="555"/>
                    <a:pt x="800" y="360"/>
                    <a:pt x="1139" y="224"/>
                  </a:cubicBezTo>
                  <a:cubicBezTo>
                    <a:pt x="1193" y="203"/>
                    <a:pt x="1245" y="125"/>
                    <a:pt x="1238" y="67"/>
                  </a:cubicBezTo>
                  <a:cubicBezTo>
                    <a:pt x="1229" y="18"/>
                    <a:pt x="1196" y="1"/>
                    <a:pt x="11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 rot="3050446">
              <a:off x="353337" y="427577"/>
              <a:ext cx="132316" cy="189060"/>
            </a:xfrm>
            <a:custGeom>
              <a:avLst/>
              <a:gdLst/>
              <a:ahLst/>
              <a:cxnLst/>
              <a:rect l="l" t="t" r="r" b="b"/>
              <a:pathLst>
                <a:path w="1511" h="2159" extrusionOk="0">
                  <a:moveTo>
                    <a:pt x="532" y="240"/>
                  </a:moveTo>
                  <a:cubicBezTo>
                    <a:pt x="689" y="240"/>
                    <a:pt x="800" y="392"/>
                    <a:pt x="877" y="528"/>
                  </a:cubicBezTo>
                  <a:lnTo>
                    <a:pt x="877" y="528"/>
                  </a:lnTo>
                  <a:cubicBezTo>
                    <a:pt x="833" y="574"/>
                    <a:pt x="788" y="619"/>
                    <a:pt x="738" y="659"/>
                  </a:cubicBezTo>
                  <a:cubicBezTo>
                    <a:pt x="685" y="703"/>
                    <a:pt x="615" y="749"/>
                    <a:pt x="546" y="749"/>
                  </a:cubicBezTo>
                  <a:cubicBezTo>
                    <a:pt x="540" y="749"/>
                    <a:pt x="533" y="749"/>
                    <a:pt x="526" y="748"/>
                  </a:cubicBezTo>
                  <a:cubicBezTo>
                    <a:pt x="451" y="741"/>
                    <a:pt x="403" y="686"/>
                    <a:pt x="379" y="611"/>
                  </a:cubicBezTo>
                  <a:cubicBezTo>
                    <a:pt x="352" y="509"/>
                    <a:pt x="366" y="252"/>
                    <a:pt x="502" y="242"/>
                  </a:cubicBezTo>
                  <a:cubicBezTo>
                    <a:pt x="512" y="241"/>
                    <a:pt x="522" y="240"/>
                    <a:pt x="532" y="240"/>
                  </a:cubicBezTo>
                  <a:close/>
                  <a:moveTo>
                    <a:pt x="973" y="708"/>
                  </a:moveTo>
                  <a:lnTo>
                    <a:pt x="973" y="708"/>
                  </a:lnTo>
                  <a:cubicBezTo>
                    <a:pt x="1055" y="871"/>
                    <a:pt x="1122" y="1041"/>
                    <a:pt x="1176" y="1216"/>
                  </a:cubicBezTo>
                  <a:cubicBezTo>
                    <a:pt x="1230" y="1397"/>
                    <a:pt x="1295" y="1643"/>
                    <a:pt x="1176" y="1814"/>
                  </a:cubicBezTo>
                  <a:cubicBezTo>
                    <a:pt x="1120" y="1895"/>
                    <a:pt x="1054" y="1928"/>
                    <a:pt x="984" y="1928"/>
                  </a:cubicBezTo>
                  <a:cubicBezTo>
                    <a:pt x="764" y="1928"/>
                    <a:pt x="507" y="1608"/>
                    <a:pt x="424" y="1445"/>
                  </a:cubicBezTo>
                  <a:cubicBezTo>
                    <a:pt x="338" y="1281"/>
                    <a:pt x="289" y="1100"/>
                    <a:pt x="272" y="915"/>
                  </a:cubicBezTo>
                  <a:lnTo>
                    <a:pt x="272" y="915"/>
                  </a:lnTo>
                  <a:cubicBezTo>
                    <a:pt x="274" y="916"/>
                    <a:pt x="275" y="917"/>
                    <a:pt x="277" y="919"/>
                  </a:cubicBezTo>
                  <a:cubicBezTo>
                    <a:pt x="339" y="962"/>
                    <a:pt x="406" y="981"/>
                    <a:pt x="475" y="981"/>
                  </a:cubicBezTo>
                  <a:cubicBezTo>
                    <a:pt x="535" y="981"/>
                    <a:pt x="595" y="967"/>
                    <a:pt x="653" y="943"/>
                  </a:cubicBezTo>
                  <a:cubicBezTo>
                    <a:pt x="777" y="889"/>
                    <a:pt x="880" y="802"/>
                    <a:pt x="973" y="708"/>
                  </a:cubicBezTo>
                  <a:close/>
                  <a:moveTo>
                    <a:pt x="600" y="0"/>
                  </a:moveTo>
                  <a:cubicBezTo>
                    <a:pt x="568" y="0"/>
                    <a:pt x="534" y="4"/>
                    <a:pt x="499" y="13"/>
                  </a:cubicBezTo>
                  <a:cubicBezTo>
                    <a:pt x="397" y="39"/>
                    <a:pt x="318" y="103"/>
                    <a:pt x="261" y="184"/>
                  </a:cubicBezTo>
                  <a:lnTo>
                    <a:pt x="261" y="184"/>
                  </a:lnTo>
                  <a:cubicBezTo>
                    <a:pt x="204" y="192"/>
                    <a:pt x="133" y="250"/>
                    <a:pt x="120" y="304"/>
                  </a:cubicBezTo>
                  <a:cubicBezTo>
                    <a:pt x="0" y="731"/>
                    <a:pt x="14" y="1219"/>
                    <a:pt x="222" y="1616"/>
                  </a:cubicBezTo>
                  <a:cubicBezTo>
                    <a:pt x="328" y="1814"/>
                    <a:pt x="489" y="1995"/>
                    <a:pt x="687" y="2104"/>
                  </a:cubicBezTo>
                  <a:cubicBezTo>
                    <a:pt x="760" y="2142"/>
                    <a:pt x="836" y="2159"/>
                    <a:pt x="909" y="2159"/>
                  </a:cubicBezTo>
                  <a:cubicBezTo>
                    <a:pt x="1079" y="2159"/>
                    <a:pt x="1239" y="2068"/>
                    <a:pt x="1347" y="1920"/>
                  </a:cubicBezTo>
                  <a:cubicBezTo>
                    <a:pt x="1511" y="1694"/>
                    <a:pt x="1493" y="1407"/>
                    <a:pt x="1418" y="1148"/>
                  </a:cubicBezTo>
                  <a:cubicBezTo>
                    <a:pt x="1354" y="928"/>
                    <a:pt x="1270" y="710"/>
                    <a:pt x="1165" y="505"/>
                  </a:cubicBezTo>
                  <a:lnTo>
                    <a:pt x="1165" y="505"/>
                  </a:lnTo>
                  <a:cubicBezTo>
                    <a:pt x="1226" y="440"/>
                    <a:pt x="1288" y="375"/>
                    <a:pt x="1350" y="310"/>
                  </a:cubicBezTo>
                  <a:cubicBezTo>
                    <a:pt x="1388" y="266"/>
                    <a:pt x="1415" y="191"/>
                    <a:pt x="1367" y="146"/>
                  </a:cubicBezTo>
                  <a:cubicBezTo>
                    <a:pt x="1352" y="132"/>
                    <a:pt x="1335" y="126"/>
                    <a:pt x="1316" y="126"/>
                  </a:cubicBezTo>
                  <a:cubicBezTo>
                    <a:pt x="1276" y="126"/>
                    <a:pt x="1231" y="155"/>
                    <a:pt x="1203" y="181"/>
                  </a:cubicBezTo>
                  <a:lnTo>
                    <a:pt x="1065" y="326"/>
                  </a:lnTo>
                  <a:lnTo>
                    <a:pt x="1065" y="326"/>
                  </a:lnTo>
                  <a:cubicBezTo>
                    <a:pt x="960" y="159"/>
                    <a:pt x="803" y="0"/>
                    <a:pt x="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 rot="3050446">
              <a:off x="559896" y="409977"/>
              <a:ext cx="26446" cy="65851"/>
            </a:xfrm>
            <a:custGeom>
              <a:avLst/>
              <a:gdLst/>
              <a:ahLst/>
              <a:cxnLst/>
              <a:rect l="l" t="t" r="r" b="b"/>
              <a:pathLst>
                <a:path w="302" h="752" extrusionOk="0">
                  <a:moveTo>
                    <a:pt x="223" y="1"/>
                  </a:moveTo>
                  <a:cubicBezTo>
                    <a:pt x="161" y="1"/>
                    <a:pt x="89" y="52"/>
                    <a:pt x="76" y="114"/>
                  </a:cubicBezTo>
                  <a:cubicBezTo>
                    <a:pt x="25" y="301"/>
                    <a:pt x="1" y="489"/>
                    <a:pt x="4" y="688"/>
                  </a:cubicBezTo>
                  <a:cubicBezTo>
                    <a:pt x="4" y="712"/>
                    <a:pt x="31" y="739"/>
                    <a:pt x="52" y="746"/>
                  </a:cubicBezTo>
                  <a:cubicBezTo>
                    <a:pt x="63" y="750"/>
                    <a:pt x="75" y="752"/>
                    <a:pt x="86" y="752"/>
                  </a:cubicBezTo>
                  <a:cubicBezTo>
                    <a:pt x="105" y="752"/>
                    <a:pt x="123" y="747"/>
                    <a:pt x="137" y="739"/>
                  </a:cubicBezTo>
                  <a:cubicBezTo>
                    <a:pt x="206" y="708"/>
                    <a:pt x="240" y="653"/>
                    <a:pt x="240" y="585"/>
                  </a:cubicBezTo>
                  <a:lnTo>
                    <a:pt x="240" y="568"/>
                  </a:lnTo>
                  <a:lnTo>
                    <a:pt x="240" y="537"/>
                  </a:lnTo>
                  <a:lnTo>
                    <a:pt x="240" y="472"/>
                  </a:lnTo>
                  <a:cubicBezTo>
                    <a:pt x="240" y="431"/>
                    <a:pt x="247" y="394"/>
                    <a:pt x="250" y="349"/>
                  </a:cubicBezTo>
                  <a:cubicBezTo>
                    <a:pt x="254" y="312"/>
                    <a:pt x="264" y="267"/>
                    <a:pt x="267" y="230"/>
                  </a:cubicBezTo>
                  <a:cubicBezTo>
                    <a:pt x="267" y="223"/>
                    <a:pt x="271" y="213"/>
                    <a:pt x="271" y="199"/>
                  </a:cubicBezTo>
                  <a:cubicBezTo>
                    <a:pt x="271" y="193"/>
                    <a:pt x="272" y="191"/>
                    <a:pt x="272" y="191"/>
                  </a:cubicBezTo>
                  <a:lnTo>
                    <a:pt x="272" y="191"/>
                  </a:lnTo>
                  <a:cubicBezTo>
                    <a:pt x="271" y="191"/>
                    <a:pt x="270" y="200"/>
                    <a:pt x="270" y="200"/>
                  </a:cubicBezTo>
                  <a:cubicBezTo>
                    <a:pt x="270" y="200"/>
                    <a:pt x="270" y="198"/>
                    <a:pt x="271" y="192"/>
                  </a:cubicBezTo>
                  <a:cubicBezTo>
                    <a:pt x="274" y="172"/>
                    <a:pt x="284" y="148"/>
                    <a:pt x="288" y="124"/>
                  </a:cubicBezTo>
                  <a:cubicBezTo>
                    <a:pt x="295" y="96"/>
                    <a:pt x="301" y="62"/>
                    <a:pt x="288" y="38"/>
                  </a:cubicBezTo>
                  <a:cubicBezTo>
                    <a:pt x="274" y="14"/>
                    <a:pt x="250" y="1"/>
                    <a:pt x="2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 rot="3050446">
              <a:off x="557894" y="488921"/>
              <a:ext cx="34152" cy="33013"/>
            </a:xfrm>
            <a:custGeom>
              <a:avLst/>
              <a:gdLst/>
              <a:ahLst/>
              <a:cxnLst/>
              <a:rect l="l" t="t" r="r" b="b"/>
              <a:pathLst>
                <a:path w="390" h="377" extrusionOk="0">
                  <a:moveTo>
                    <a:pt x="315" y="1"/>
                  </a:moveTo>
                  <a:cubicBezTo>
                    <a:pt x="287" y="1"/>
                    <a:pt x="253" y="11"/>
                    <a:pt x="229" y="31"/>
                  </a:cubicBezTo>
                  <a:cubicBezTo>
                    <a:pt x="175" y="79"/>
                    <a:pt x="120" y="124"/>
                    <a:pt x="69" y="172"/>
                  </a:cubicBezTo>
                  <a:cubicBezTo>
                    <a:pt x="41" y="192"/>
                    <a:pt x="18" y="223"/>
                    <a:pt x="7" y="257"/>
                  </a:cubicBezTo>
                  <a:cubicBezTo>
                    <a:pt x="4" y="271"/>
                    <a:pt x="0" y="288"/>
                    <a:pt x="0" y="301"/>
                  </a:cubicBezTo>
                  <a:cubicBezTo>
                    <a:pt x="0" y="312"/>
                    <a:pt x="0" y="325"/>
                    <a:pt x="7" y="339"/>
                  </a:cubicBezTo>
                  <a:cubicBezTo>
                    <a:pt x="21" y="359"/>
                    <a:pt x="48" y="377"/>
                    <a:pt x="72" y="377"/>
                  </a:cubicBezTo>
                  <a:cubicBezTo>
                    <a:pt x="103" y="377"/>
                    <a:pt x="137" y="370"/>
                    <a:pt x="158" y="346"/>
                  </a:cubicBezTo>
                  <a:cubicBezTo>
                    <a:pt x="212" y="301"/>
                    <a:pt x="270" y="254"/>
                    <a:pt x="322" y="206"/>
                  </a:cubicBezTo>
                  <a:cubicBezTo>
                    <a:pt x="346" y="185"/>
                    <a:pt x="373" y="154"/>
                    <a:pt x="380" y="120"/>
                  </a:cubicBezTo>
                  <a:cubicBezTo>
                    <a:pt x="383" y="107"/>
                    <a:pt x="390" y="90"/>
                    <a:pt x="390" y="79"/>
                  </a:cubicBezTo>
                  <a:cubicBezTo>
                    <a:pt x="390" y="66"/>
                    <a:pt x="390" y="52"/>
                    <a:pt x="380" y="38"/>
                  </a:cubicBezTo>
                  <a:cubicBezTo>
                    <a:pt x="366" y="18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 rot="3050446">
              <a:off x="206889" y="315018"/>
              <a:ext cx="74521" cy="25570"/>
            </a:xfrm>
            <a:custGeom>
              <a:avLst/>
              <a:gdLst/>
              <a:ahLst/>
              <a:cxnLst/>
              <a:rect l="l" t="t" r="r" b="b"/>
              <a:pathLst>
                <a:path w="851" h="292" extrusionOk="0">
                  <a:moveTo>
                    <a:pt x="159" y="1"/>
                  </a:moveTo>
                  <a:cubicBezTo>
                    <a:pt x="99" y="1"/>
                    <a:pt x="30" y="58"/>
                    <a:pt x="17" y="117"/>
                  </a:cubicBezTo>
                  <a:cubicBezTo>
                    <a:pt x="0" y="172"/>
                    <a:pt x="17" y="233"/>
                    <a:pt x="79" y="240"/>
                  </a:cubicBezTo>
                  <a:cubicBezTo>
                    <a:pt x="280" y="257"/>
                    <a:pt x="485" y="275"/>
                    <a:pt x="687" y="292"/>
                  </a:cubicBezTo>
                  <a:cubicBezTo>
                    <a:pt x="689" y="292"/>
                    <a:pt x="691" y="292"/>
                    <a:pt x="692" y="292"/>
                  </a:cubicBezTo>
                  <a:cubicBezTo>
                    <a:pt x="756" y="292"/>
                    <a:pt x="821" y="235"/>
                    <a:pt x="837" y="175"/>
                  </a:cubicBezTo>
                  <a:cubicBezTo>
                    <a:pt x="851" y="121"/>
                    <a:pt x="837" y="56"/>
                    <a:pt x="772" y="52"/>
                  </a:cubicBezTo>
                  <a:cubicBezTo>
                    <a:pt x="571" y="35"/>
                    <a:pt x="366" y="18"/>
                    <a:pt x="164" y="1"/>
                  </a:cubicBezTo>
                  <a:cubicBezTo>
                    <a:pt x="162" y="1"/>
                    <a:pt x="161" y="1"/>
                    <a:pt x="1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 rot="3050446">
              <a:off x="206107" y="367871"/>
              <a:ext cx="49476" cy="30299"/>
            </a:xfrm>
            <a:custGeom>
              <a:avLst/>
              <a:gdLst/>
              <a:ahLst/>
              <a:cxnLst/>
              <a:rect l="l" t="t" r="r" b="b"/>
              <a:pathLst>
                <a:path w="565" h="346" extrusionOk="0">
                  <a:moveTo>
                    <a:pt x="484" y="0"/>
                  </a:moveTo>
                  <a:cubicBezTo>
                    <a:pt x="477" y="0"/>
                    <a:pt x="469" y="1"/>
                    <a:pt x="462" y="4"/>
                  </a:cubicBezTo>
                  <a:lnTo>
                    <a:pt x="130" y="107"/>
                  </a:lnTo>
                  <a:cubicBezTo>
                    <a:pt x="93" y="114"/>
                    <a:pt x="69" y="131"/>
                    <a:pt x="45" y="158"/>
                  </a:cubicBezTo>
                  <a:cubicBezTo>
                    <a:pt x="21" y="178"/>
                    <a:pt x="4" y="216"/>
                    <a:pt x="1" y="247"/>
                  </a:cubicBezTo>
                  <a:cubicBezTo>
                    <a:pt x="1" y="274"/>
                    <a:pt x="4" y="301"/>
                    <a:pt x="28" y="325"/>
                  </a:cubicBezTo>
                  <a:cubicBezTo>
                    <a:pt x="41" y="338"/>
                    <a:pt x="59" y="345"/>
                    <a:pt x="80" y="345"/>
                  </a:cubicBezTo>
                  <a:cubicBezTo>
                    <a:pt x="87" y="345"/>
                    <a:pt x="95" y="344"/>
                    <a:pt x="103" y="342"/>
                  </a:cubicBezTo>
                  <a:lnTo>
                    <a:pt x="438" y="240"/>
                  </a:lnTo>
                  <a:cubicBezTo>
                    <a:pt x="472" y="230"/>
                    <a:pt x="496" y="213"/>
                    <a:pt x="523" y="189"/>
                  </a:cubicBezTo>
                  <a:cubicBezTo>
                    <a:pt x="544" y="165"/>
                    <a:pt x="561" y="127"/>
                    <a:pt x="564" y="96"/>
                  </a:cubicBezTo>
                  <a:cubicBezTo>
                    <a:pt x="564" y="73"/>
                    <a:pt x="561" y="42"/>
                    <a:pt x="540" y="21"/>
                  </a:cubicBezTo>
                  <a:cubicBezTo>
                    <a:pt x="523" y="9"/>
                    <a:pt x="504" y="0"/>
                    <a:pt x="4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bg>
      <p:bgPr>
        <a:solidFill>
          <a:schemeClr val="lt1"/>
        </a:solidFill>
        <a:effectLst/>
      </p:bgPr>
    </p:bg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1" name="Google Shape;2561;p32"/>
          <p:cNvGrpSpPr/>
          <p:nvPr/>
        </p:nvGrpSpPr>
        <p:grpSpPr>
          <a:xfrm flipH="1">
            <a:off x="210888" y="154385"/>
            <a:ext cx="8732378" cy="4792635"/>
            <a:chOff x="398675" y="283391"/>
            <a:chExt cx="8240425" cy="4522634"/>
          </a:xfrm>
        </p:grpSpPr>
        <p:sp>
          <p:nvSpPr>
            <p:cNvPr id="2562" name="Google Shape;2562;p32"/>
            <p:cNvSpPr/>
            <p:nvPr/>
          </p:nvSpPr>
          <p:spPr>
            <a:xfrm rot="-5400000">
              <a:off x="998610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32"/>
            <p:cNvSpPr/>
            <p:nvPr/>
          </p:nvSpPr>
          <p:spPr>
            <a:xfrm rot="-5400000">
              <a:off x="6373174" y="2280162"/>
              <a:ext cx="4234726" cy="297125"/>
            </a:xfrm>
            <a:custGeom>
              <a:avLst/>
              <a:gdLst/>
              <a:ahLst/>
              <a:cxnLst/>
              <a:rect l="l" t="t" r="r" b="b"/>
              <a:pathLst>
                <a:path w="13782" h="967" extrusionOk="0">
                  <a:moveTo>
                    <a:pt x="6334" y="0"/>
                  </a:moveTo>
                  <a:cubicBezTo>
                    <a:pt x="6319" y="0"/>
                    <a:pt x="6304" y="2"/>
                    <a:pt x="6291" y="7"/>
                  </a:cubicBezTo>
                  <a:cubicBezTo>
                    <a:pt x="6216" y="31"/>
                    <a:pt x="6028" y="188"/>
                    <a:pt x="5936" y="297"/>
                  </a:cubicBezTo>
                  <a:cubicBezTo>
                    <a:pt x="5847" y="403"/>
                    <a:pt x="5680" y="406"/>
                    <a:pt x="5574" y="406"/>
                  </a:cubicBezTo>
                  <a:cubicBezTo>
                    <a:pt x="5468" y="406"/>
                    <a:pt x="5280" y="236"/>
                    <a:pt x="5239" y="195"/>
                  </a:cubicBezTo>
                  <a:cubicBezTo>
                    <a:pt x="5229" y="185"/>
                    <a:pt x="5209" y="181"/>
                    <a:pt x="5183" y="181"/>
                  </a:cubicBezTo>
                  <a:cubicBezTo>
                    <a:pt x="5084" y="181"/>
                    <a:pt x="4899" y="238"/>
                    <a:pt x="4856" y="273"/>
                  </a:cubicBezTo>
                  <a:cubicBezTo>
                    <a:pt x="4850" y="279"/>
                    <a:pt x="4840" y="281"/>
                    <a:pt x="4826" y="281"/>
                  </a:cubicBezTo>
                  <a:cubicBezTo>
                    <a:pt x="4726" y="281"/>
                    <a:pt x="4447" y="143"/>
                    <a:pt x="4378" y="143"/>
                  </a:cubicBezTo>
                  <a:cubicBezTo>
                    <a:pt x="4303" y="143"/>
                    <a:pt x="4111" y="167"/>
                    <a:pt x="4063" y="167"/>
                  </a:cubicBezTo>
                  <a:cubicBezTo>
                    <a:pt x="4016" y="167"/>
                    <a:pt x="3746" y="256"/>
                    <a:pt x="3575" y="273"/>
                  </a:cubicBezTo>
                  <a:cubicBezTo>
                    <a:pt x="3563" y="275"/>
                    <a:pt x="3550" y="276"/>
                    <a:pt x="3538" y="276"/>
                  </a:cubicBezTo>
                  <a:cubicBezTo>
                    <a:pt x="3365" y="276"/>
                    <a:pt x="3109" y="137"/>
                    <a:pt x="3055" y="137"/>
                  </a:cubicBezTo>
                  <a:cubicBezTo>
                    <a:pt x="2994" y="137"/>
                    <a:pt x="2727" y="31"/>
                    <a:pt x="2727" y="31"/>
                  </a:cubicBezTo>
                  <a:cubicBezTo>
                    <a:pt x="2727" y="31"/>
                    <a:pt x="2345" y="99"/>
                    <a:pt x="2307" y="133"/>
                  </a:cubicBezTo>
                  <a:cubicBezTo>
                    <a:pt x="2299" y="140"/>
                    <a:pt x="2278" y="143"/>
                    <a:pt x="2248" y="143"/>
                  </a:cubicBezTo>
                  <a:cubicBezTo>
                    <a:pt x="2163" y="143"/>
                    <a:pt x="2012" y="121"/>
                    <a:pt x="1917" y="121"/>
                  </a:cubicBezTo>
                  <a:cubicBezTo>
                    <a:pt x="1886" y="121"/>
                    <a:pt x="1861" y="124"/>
                    <a:pt x="1846" y="130"/>
                  </a:cubicBezTo>
                  <a:cubicBezTo>
                    <a:pt x="1770" y="154"/>
                    <a:pt x="1497" y="253"/>
                    <a:pt x="1436" y="266"/>
                  </a:cubicBezTo>
                  <a:cubicBezTo>
                    <a:pt x="1378" y="280"/>
                    <a:pt x="1207" y="365"/>
                    <a:pt x="1159" y="365"/>
                  </a:cubicBezTo>
                  <a:cubicBezTo>
                    <a:pt x="1117" y="365"/>
                    <a:pt x="1033" y="212"/>
                    <a:pt x="992" y="212"/>
                  </a:cubicBezTo>
                  <a:cubicBezTo>
                    <a:pt x="986" y="212"/>
                    <a:pt x="981" y="215"/>
                    <a:pt x="978" y="222"/>
                  </a:cubicBezTo>
                  <a:cubicBezTo>
                    <a:pt x="973" y="233"/>
                    <a:pt x="963" y="237"/>
                    <a:pt x="950" y="237"/>
                  </a:cubicBezTo>
                  <a:cubicBezTo>
                    <a:pt x="898" y="237"/>
                    <a:pt x="792" y="166"/>
                    <a:pt x="710" y="166"/>
                  </a:cubicBezTo>
                  <a:cubicBezTo>
                    <a:pt x="705" y="166"/>
                    <a:pt x="699" y="167"/>
                    <a:pt x="694" y="167"/>
                  </a:cubicBezTo>
                  <a:cubicBezTo>
                    <a:pt x="676" y="169"/>
                    <a:pt x="657" y="170"/>
                    <a:pt x="636" y="170"/>
                  </a:cubicBezTo>
                  <a:cubicBezTo>
                    <a:pt x="562" y="170"/>
                    <a:pt x="472" y="159"/>
                    <a:pt x="397" y="159"/>
                  </a:cubicBezTo>
                  <a:cubicBezTo>
                    <a:pt x="365" y="159"/>
                    <a:pt x="336" y="161"/>
                    <a:pt x="311" y="167"/>
                  </a:cubicBezTo>
                  <a:cubicBezTo>
                    <a:pt x="223" y="195"/>
                    <a:pt x="305" y="324"/>
                    <a:pt x="267" y="359"/>
                  </a:cubicBezTo>
                  <a:cubicBezTo>
                    <a:pt x="236" y="389"/>
                    <a:pt x="86" y="495"/>
                    <a:pt x="0" y="526"/>
                  </a:cubicBezTo>
                  <a:cubicBezTo>
                    <a:pt x="31" y="594"/>
                    <a:pt x="86" y="690"/>
                    <a:pt x="154" y="690"/>
                  </a:cubicBezTo>
                  <a:cubicBezTo>
                    <a:pt x="226" y="690"/>
                    <a:pt x="311" y="967"/>
                    <a:pt x="369" y="967"/>
                  </a:cubicBezTo>
                  <a:cubicBezTo>
                    <a:pt x="424" y="967"/>
                    <a:pt x="616" y="820"/>
                    <a:pt x="653" y="786"/>
                  </a:cubicBezTo>
                  <a:cubicBezTo>
                    <a:pt x="687" y="752"/>
                    <a:pt x="612" y="625"/>
                    <a:pt x="698" y="594"/>
                  </a:cubicBezTo>
                  <a:cubicBezTo>
                    <a:pt x="719" y="588"/>
                    <a:pt x="746" y="586"/>
                    <a:pt x="776" y="586"/>
                  </a:cubicBezTo>
                  <a:cubicBezTo>
                    <a:pt x="846" y="586"/>
                    <a:pt x="931" y="597"/>
                    <a:pt x="1000" y="597"/>
                  </a:cubicBezTo>
                  <a:cubicBezTo>
                    <a:pt x="1019" y="597"/>
                    <a:pt x="1037" y="597"/>
                    <a:pt x="1053" y="594"/>
                  </a:cubicBezTo>
                  <a:cubicBezTo>
                    <a:pt x="1058" y="594"/>
                    <a:pt x="1063" y="593"/>
                    <a:pt x="1068" y="593"/>
                  </a:cubicBezTo>
                  <a:cubicBezTo>
                    <a:pt x="1145" y="593"/>
                    <a:pt x="1245" y="664"/>
                    <a:pt x="1294" y="664"/>
                  </a:cubicBezTo>
                  <a:cubicBezTo>
                    <a:pt x="1306" y="664"/>
                    <a:pt x="1315" y="660"/>
                    <a:pt x="1319" y="649"/>
                  </a:cubicBezTo>
                  <a:cubicBezTo>
                    <a:pt x="1350" y="594"/>
                    <a:pt x="1436" y="430"/>
                    <a:pt x="1480" y="430"/>
                  </a:cubicBezTo>
                  <a:cubicBezTo>
                    <a:pt x="1520" y="430"/>
                    <a:pt x="1686" y="694"/>
                    <a:pt x="1743" y="694"/>
                  </a:cubicBezTo>
                  <a:cubicBezTo>
                    <a:pt x="1745" y="694"/>
                    <a:pt x="1746" y="694"/>
                    <a:pt x="1747" y="693"/>
                  </a:cubicBezTo>
                  <a:cubicBezTo>
                    <a:pt x="1805" y="680"/>
                    <a:pt x="2061" y="581"/>
                    <a:pt x="2133" y="557"/>
                  </a:cubicBezTo>
                  <a:cubicBezTo>
                    <a:pt x="2204" y="529"/>
                    <a:pt x="2495" y="533"/>
                    <a:pt x="2529" y="499"/>
                  </a:cubicBezTo>
                  <a:cubicBezTo>
                    <a:pt x="2563" y="468"/>
                    <a:pt x="2956" y="458"/>
                    <a:pt x="2956" y="458"/>
                  </a:cubicBezTo>
                  <a:cubicBezTo>
                    <a:pt x="2956" y="458"/>
                    <a:pt x="3243" y="499"/>
                    <a:pt x="3298" y="499"/>
                  </a:cubicBezTo>
                  <a:cubicBezTo>
                    <a:pt x="3353" y="499"/>
                    <a:pt x="3811" y="543"/>
                    <a:pt x="3811" y="543"/>
                  </a:cubicBezTo>
                  <a:cubicBezTo>
                    <a:pt x="3811" y="543"/>
                    <a:pt x="4139" y="499"/>
                    <a:pt x="4183" y="499"/>
                  </a:cubicBezTo>
                  <a:cubicBezTo>
                    <a:pt x="4224" y="499"/>
                    <a:pt x="4439" y="570"/>
                    <a:pt x="4511" y="570"/>
                  </a:cubicBezTo>
                  <a:cubicBezTo>
                    <a:pt x="4559" y="570"/>
                    <a:pt x="4748" y="590"/>
                    <a:pt x="4884" y="590"/>
                  </a:cubicBezTo>
                  <a:cubicBezTo>
                    <a:pt x="4952" y="590"/>
                    <a:pt x="5007" y="585"/>
                    <a:pt x="5024" y="570"/>
                  </a:cubicBezTo>
                  <a:cubicBezTo>
                    <a:pt x="5064" y="533"/>
                    <a:pt x="5236" y="475"/>
                    <a:pt x="5327" y="475"/>
                  </a:cubicBezTo>
                  <a:cubicBezTo>
                    <a:pt x="5351" y="475"/>
                    <a:pt x="5370" y="479"/>
                    <a:pt x="5379" y="488"/>
                  </a:cubicBezTo>
                  <a:cubicBezTo>
                    <a:pt x="5420" y="529"/>
                    <a:pt x="5519" y="666"/>
                    <a:pt x="5622" y="666"/>
                  </a:cubicBezTo>
                  <a:cubicBezTo>
                    <a:pt x="5721" y="666"/>
                    <a:pt x="5878" y="666"/>
                    <a:pt x="5963" y="557"/>
                  </a:cubicBezTo>
                  <a:cubicBezTo>
                    <a:pt x="6049" y="444"/>
                    <a:pt x="6233" y="338"/>
                    <a:pt x="6305" y="307"/>
                  </a:cubicBezTo>
                  <a:cubicBezTo>
                    <a:pt x="6316" y="304"/>
                    <a:pt x="6327" y="302"/>
                    <a:pt x="6339" y="302"/>
                  </a:cubicBezTo>
                  <a:cubicBezTo>
                    <a:pt x="6409" y="302"/>
                    <a:pt x="6496" y="352"/>
                    <a:pt x="6531" y="352"/>
                  </a:cubicBezTo>
                  <a:cubicBezTo>
                    <a:pt x="6575" y="352"/>
                    <a:pt x="6777" y="512"/>
                    <a:pt x="6845" y="543"/>
                  </a:cubicBezTo>
                  <a:cubicBezTo>
                    <a:pt x="6907" y="567"/>
                    <a:pt x="7180" y="601"/>
                    <a:pt x="7309" y="601"/>
                  </a:cubicBezTo>
                  <a:cubicBezTo>
                    <a:pt x="7329" y="601"/>
                    <a:pt x="7346" y="600"/>
                    <a:pt x="7357" y="598"/>
                  </a:cubicBezTo>
                  <a:cubicBezTo>
                    <a:pt x="7363" y="597"/>
                    <a:pt x="7369" y="597"/>
                    <a:pt x="7376" y="597"/>
                  </a:cubicBezTo>
                  <a:cubicBezTo>
                    <a:pt x="7454" y="597"/>
                    <a:pt x="7626" y="646"/>
                    <a:pt x="7731" y="646"/>
                  </a:cubicBezTo>
                  <a:cubicBezTo>
                    <a:pt x="7767" y="646"/>
                    <a:pt x="7795" y="641"/>
                    <a:pt x="7809" y="625"/>
                  </a:cubicBezTo>
                  <a:cubicBezTo>
                    <a:pt x="7873" y="564"/>
                    <a:pt x="8034" y="529"/>
                    <a:pt x="8120" y="502"/>
                  </a:cubicBezTo>
                  <a:cubicBezTo>
                    <a:pt x="8130" y="499"/>
                    <a:pt x="8140" y="497"/>
                    <a:pt x="8151" y="497"/>
                  </a:cubicBezTo>
                  <a:cubicBezTo>
                    <a:pt x="8232" y="497"/>
                    <a:pt x="8331" y="580"/>
                    <a:pt x="8407" y="649"/>
                  </a:cubicBezTo>
                  <a:cubicBezTo>
                    <a:pt x="8466" y="706"/>
                    <a:pt x="8645" y="733"/>
                    <a:pt x="8761" y="733"/>
                  </a:cubicBezTo>
                  <a:cubicBezTo>
                    <a:pt x="8812" y="733"/>
                    <a:pt x="8851" y="728"/>
                    <a:pt x="8861" y="717"/>
                  </a:cubicBezTo>
                  <a:cubicBezTo>
                    <a:pt x="8895" y="683"/>
                    <a:pt x="9104" y="649"/>
                    <a:pt x="9189" y="649"/>
                  </a:cubicBezTo>
                  <a:cubicBezTo>
                    <a:pt x="9239" y="649"/>
                    <a:pt x="9343" y="669"/>
                    <a:pt x="9438" y="669"/>
                  </a:cubicBezTo>
                  <a:cubicBezTo>
                    <a:pt x="9505" y="669"/>
                    <a:pt x="9567" y="659"/>
                    <a:pt x="9603" y="625"/>
                  </a:cubicBezTo>
                  <a:cubicBezTo>
                    <a:pt x="9688" y="543"/>
                    <a:pt x="9828" y="434"/>
                    <a:pt x="9913" y="406"/>
                  </a:cubicBezTo>
                  <a:cubicBezTo>
                    <a:pt x="9925" y="403"/>
                    <a:pt x="9936" y="402"/>
                    <a:pt x="9949" y="402"/>
                  </a:cubicBezTo>
                  <a:cubicBezTo>
                    <a:pt x="10032" y="402"/>
                    <a:pt x="10142" y="465"/>
                    <a:pt x="10228" y="488"/>
                  </a:cubicBezTo>
                  <a:cubicBezTo>
                    <a:pt x="10306" y="508"/>
                    <a:pt x="10455" y="550"/>
                    <a:pt x="10561" y="550"/>
                  </a:cubicBezTo>
                  <a:cubicBezTo>
                    <a:pt x="10584" y="550"/>
                    <a:pt x="10606" y="548"/>
                    <a:pt x="10624" y="543"/>
                  </a:cubicBezTo>
                  <a:cubicBezTo>
                    <a:pt x="10634" y="540"/>
                    <a:pt x="10645" y="539"/>
                    <a:pt x="10656" y="539"/>
                  </a:cubicBezTo>
                  <a:cubicBezTo>
                    <a:pt x="10759" y="539"/>
                    <a:pt x="10911" y="639"/>
                    <a:pt x="10911" y="639"/>
                  </a:cubicBezTo>
                  <a:cubicBezTo>
                    <a:pt x="10911" y="639"/>
                    <a:pt x="10954" y="634"/>
                    <a:pt x="11007" y="634"/>
                  </a:cubicBezTo>
                  <a:cubicBezTo>
                    <a:pt x="11087" y="634"/>
                    <a:pt x="11190" y="644"/>
                    <a:pt x="11209" y="693"/>
                  </a:cubicBezTo>
                  <a:cubicBezTo>
                    <a:pt x="11239" y="772"/>
                    <a:pt x="11479" y="871"/>
                    <a:pt x="11537" y="885"/>
                  </a:cubicBezTo>
                  <a:cubicBezTo>
                    <a:pt x="11546" y="887"/>
                    <a:pt x="11557" y="888"/>
                    <a:pt x="11568" y="888"/>
                  </a:cubicBezTo>
                  <a:cubicBezTo>
                    <a:pt x="11628" y="888"/>
                    <a:pt x="11710" y="854"/>
                    <a:pt x="11783" y="762"/>
                  </a:cubicBezTo>
                  <a:cubicBezTo>
                    <a:pt x="11868" y="649"/>
                    <a:pt x="11889" y="547"/>
                    <a:pt x="11964" y="512"/>
                  </a:cubicBezTo>
                  <a:cubicBezTo>
                    <a:pt x="12009" y="493"/>
                    <a:pt x="12108" y="481"/>
                    <a:pt x="12191" y="481"/>
                  </a:cubicBezTo>
                  <a:cubicBezTo>
                    <a:pt x="12252" y="481"/>
                    <a:pt x="12305" y="488"/>
                    <a:pt x="12319" y="502"/>
                  </a:cubicBezTo>
                  <a:cubicBezTo>
                    <a:pt x="12353" y="536"/>
                    <a:pt x="12374" y="680"/>
                    <a:pt x="12504" y="680"/>
                  </a:cubicBezTo>
                  <a:cubicBezTo>
                    <a:pt x="12630" y="680"/>
                    <a:pt x="12944" y="625"/>
                    <a:pt x="12985" y="557"/>
                  </a:cubicBezTo>
                  <a:cubicBezTo>
                    <a:pt x="13007" y="524"/>
                    <a:pt x="13039" y="505"/>
                    <a:pt x="13079" y="505"/>
                  </a:cubicBezTo>
                  <a:cubicBezTo>
                    <a:pt x="13122" y="505"/>
                    <a:pt x="13173" y="527"/>
                    <a:pt x="13228" y="581"/>
                  </a:cubicBezTo>
                  <a:cubicBezTo>
                    <a:pt x="13337" y="683"/>
                    <a:pt x="13457" y="745"/>
                    <a:pt x="13529" y="745"/>
                  </a:cubicBezTo>
                  <a:cubicBezTo>
                    <a:pt x="13540" y="745"/>
                    <a:pt x="13550" y="745"/>
                    <a:pt x="13559" y="745"/>
                  </a:cubicBezTo>
                  <a:cubicBezTo>
                    <a:pt x="13611" y="745"/>
                    <a:pt x="13644" y="735"/>
                    <a:pt x="13730" y="608"/>
                  </a:cubicBezTo>
                  <a:cubicBezTo>
                    <a:pt x="13765" y="557"/>
                    <a:pt x="13775" y="417"/>
                    <a:pt x="13782" y="229"/>
                  </a:cubicBezTo>
                  <a:cubicBezTo>
                    <a:pt x="13737" y="222"/>
                    <a:pt x="13703" y="198"/>
                    <a:pt x="13669" y="164"/>
                  </a:cubicBezTo>
                  <a:cubicBezTo>
                    <a:pt x="13607" y="109"/>
                    <a:pt x="13550" y="85"/>
                    <a:pt x="13504" y="85"/>
                  </a:cubicBezTo>
                  <a:cubicBezTo>
                    <a:pt x="13463" y="85"/>
                    <a:pt x="13432" y="103"/>
                    <a:pt x="13413" y="137"/>
                  </a:cubicBezTo>
                  <a:cubicBezTo>
                    <a:pt x="13365" y="205"/>
                    <a:pt x="13033" y="260"/>
                    <a:pt x="12897" y="260"/>
                  </a:cubicBezTo>
                  <a:cubicBezTo>
                    <a:pt x="12760" y="260"/>
                    <a:pt x="12726" y="198"/>
                    <a:pt x="12685" y="164"/>
                  </a:cubicBezTo>
                  <a:cubicBezTo>
                    <a:pt x="12681" y="160"/>
                    <a:pt x="12676" y="159"/>
                    <a:pt x="12671" y="159"/>
                  </a:cubicBezTo>
                  <a:cubicBezTo>
                    <a:pt x="12619" y="159"/>
                    <a:pt x="12492" y="287"/>
                    <a:pt x="12418" y="318"/>
                  </a:cubicBezTo>
                  <a:cubicBezTo>
                    <a:pt x="12409" y="321"/>
                    <a:pt x="12400" y="323"/>
                    <a:pt x="12389" y="323"/>
                  </a:cubicBezTo>
                  <a:cubicBezTo>
                    <a:pt x="12327" y="323"/>
                    <a:pt x="12241" y="267"/>
                    <a:pt x="12168" y="267"/>
                  </a:cubicBezTo>
                  <a:cubicBezTo>
                    <a:pt x="12137" y="267"/>
                    <a:pt x="12107" y="278"/>
                    <a:pt x="12083" y="307"/>
                  </a:cubicBezTo>
                  <a:cubicBezTo>
                    <a:pt x="12020" y="388"/>
                    <a:pt x="11931" y="406"/>
                    <a:pt x="11861" y="406"/>
                  </a:cubicBezTo>
                  <a:cubicBezTo>
                    <a:pt x="11833" y="406"/>
                    <a:pt x="11808" y="403"/>
                    <a:pt x="11789" y="400"/>
                  </a:cubicBezTo>
                  <a:cubicBezTo>
                    <a:pt x="11784" y="398"/>
                    <a:pt x="11777" y="398"/>
                    <a:pt x="11769" y="398"/>
                  </a:cubicBezTo>
                  <a:cubicBezTo>
                    <a:pt x="11724" y="398"/>
                    <a:pt x="11639" y="416"/>
                    <a:pt x="11572" y="416"/>
                  </a:cubicBezTo>
                  <a:cubicBezTo>
                    <a:pt x="11524" y="416"/>
                    <a:pt x="11485" y="407"/>
                    <a:pt x="11475" y="376"/>
                  </a:cubicBezTo>
                  <a:cubicBezTo>
                    <a:pt x="11469" y="359"/>
                    <a:pt x="11457" y="352"/>
                    <a:pt x="11443" y="352"/>
                  </a:cubicBezTo>
                  <a:cubicBezTo>
                    <a:pt x="11393" y="352"/>
                    <a:pt x="11311" y="441"/>
                    <a:pt x="11311" y="441"/>
                  </a:cubicBezTo>
                  <a:cubicBezTo>
                    <a:pt x="11311" y="441"/>
                    <a:pt x="11006" y="401"/>
                    <a:pt x="10843" y="401"/>
                  </a:cubicBezTo>
                  <a:cubicBezTo>
                    <a:pt x="10809" y="401"/>
                    <a:pt x="10782" y="402"/>
                    <a:pt x="10764" y="406"/>
                  </a:cubicBezTo>
                  <a:cubicBezTo>
                    <a:pt x="10760" y="408"/>
                    <a:pt x="10756" y="408"/>
                    <a:pt x="10752" y="408"/>
                  </a:cubicBezTo>
                  <a:cubicBezTo>
                    <a:pt x="10652" y="408"/>
                    <a:pt x="10576" y="98"/>
                    <a:pt x="10474" y="68"/>
                  </a:cubicBezTo>
                  <a:cubicBezTo>
                    <a:pt x="10468" y="67"/>
                    <a:pt x="10461" y="66"/>
                    <a:pt x="10454" y="66"/>
                  </a:cubicBezTo>
                  <a:cubicBezTo>
                    <a:pt x="10349" y="66"/>
                    <a:pt x="10199" y="234"/>
                    <a:pt x="10115" y="263"/>
                  </a:cubicBezTo>
                  <a:cubicBezTo>
                    <a:pt x="10108" y="265"/>
                    <a:pt x="10101" y="266"/>
                    <a:pt x="10093" y="266"/>
                  </a:cubicBezTo>
                  <a:cubicBezTo>
                    <a:pt x="10025" y="266"/>
                    <a:pt x="9938" y="183"/>
                    <a:pt x="9864" y="183"/>
                  </a:cubicBezTo>
                  <a:cubicBezTo>
                    <a:pt x="9844" y="183"/>
                    <a:pt x="9825" y="189"/>
                    <a:pt x="9808" y="205"/>
                  </a:cubicBezTo>
                  <a:cubicBezTo>
                    <a:pt x="9769" y="240"/>
                    <a:pt x="9700" y="250"/>
                    <a:pt x="9626" y="250"/>
                  </a:cubicBezTo>
                  <a:cubicBezTo>
                    <a:pt x="9527" y="250"/>
                    <a:pt x="9419" y="232"/>
                    <a:pt x="9367" y="232"/>
                  </a:cubicBezTo>
                  <a:cubicBezTo>
                    <a:pt x="9278" y="232"/>
                    <a:pt x="9056" y="266"/>
                    <a:pt x="9018" y="301"/>
                  </a:cubicBezTo>
                  <a:cubicBezTo>
                    <a:pt x="9007" y="311"/>
                    <a:pt x="8965" y="316"/>
                    <a:pt x="8911" y="316"/>
                  </a:cubicBezTo>
                  <a:cubicBezTo>
                    <a:pt x="8787" y="316"/>
                    <a:pt x="8596" y="289"/>
                    <a:pt x="8530" y="232"/>
                  </a:cubicBezTo>
                  <a:cubicBezTo>
                    <a:pt x="8502" y="207"/>
                    <a:pt x="8470" y="197"/>
                    <a:pt x="8437" y="197"/>
                  </a:cubicBezTo>
                  <a:cubicBezTo>
                    <a:pt x="8363" y="197"/>
                    <a:pt x="8280" y="244"/>
                    <a:pt x="8219" y="263"/>
                  </a:cubicBezTo>
                  <a:cubicBezTo>
                    <a:pt x="8212" y="265"/>
                    <a:pt x="8204" y="266"/>
                    <a:pt x="8196" y="266"/>
                  </a:cubicBezTo>
                  <a:cubicBezTo>
                    <a:pt x="8121" y="266"/>
                    <a:pt x="8010" y="187"/>
                    <a:pt x="7937" y="187"/>
                  </a:cubicBezTo>
                  <a:cubicBezTo>
                    <a:pt x="7920" y="187"/>
                    <a:pt x="7906" y="192"/>
                    <a:pt x="7894" y="201"/>
                  </a:cubicBezTo>
                  <a:cubicBezTo>
                    <a:pt x="7872" y="222"/>
                    <a:pt x="7830" y="229"/>
                    <a:pt x="7780" y="229"/>
                  </a:cubicBezTo>
                  <a:cubicBezTo>
                    <a:pt x="7683" y="229"/>
                    <a:pt x="7556" y="204"/>
                    <a:pt x="7488" y="204"/>
                  </a:cubicBezTo>
                  <a:cubicBezTo>
                    <a:pt x="7480" y="204"/>
                    <a:pt x="7473" y="204"/>
                    <a:pt x="7467" y="205"/>
                  </a:cubicBezTo>
                  <a:cubicBezTo>
                    <a:pt x="7389" y="217"/>
                    <a:pt x="7091" y="292"/>
                    <a:pt x="6965" y="292"/>
                  </a:cubicBezTo>
                  <a:cubicBezTo>
                    <a:pt x="6948" y="292"/>
                    <a:pt x="6933" y="290"/>
                    <a:pt x="6924" y="287"/>
                  </a:cubicBezTo>
                  <a:cubicBezTo>
                    <a:pt x="6848" y="263"/>
                    <a:pt x="6578" y="48"/>
                    <a:pt x="6534" y="48"/>
                  </a:cubicBezTo>
                  <a:cubicBezTo>
                    <a:pt x="6500" y="48"/>
                    <a:pt x="6409" y="0"/>
                    <a:pt x="6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32"/>
            <p:cNvSpPr/>
            <p:nvPr/>
          </p:nvSpPr>
          <p:spPr>
            <a:xfrm rot="-5400000">
              <a:off x="3464135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65" name="Google Shape;256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6" name="Google Shape;2566;p32"/>
          <p:cNvSpPr/>
          <p:nvPr/>
        </p:nvSpPr>
        <p:spPr>
          <a:xfrm rot="5400000">
            <a:off x="-292845" y="3402612"/>
            <a:ext cx="986170" cy="20192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32"/>
          <p:cNvSpPr/>
          <p:nvPr/>
        </p:nvSpPr>
        <p:spPr>
          <a:xfrm rot="1622037">
            <a:off x="5476874" y="114885"/>
            <a:ext cx="170872" cy="2002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32"/>
          <p:cNvSpPr/>
          <p:nvPr/>
        </p:nvSpPr>
        <p:spPr>
          <a:xfrm rot="-1110008">
            <a:off x="8813249" y="1495629"/>
            <a:ext cx="230979" cy="270641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9" name="Google Shape;2569;p32"/>
          <p:cNvSpPr/>
          <p:nvPr/>
        </p:nvSpPr>
        <p:spPr>
          <a:xfrm rot="1622037">
            <a:off x="114799" y="1197873"/>
            <a:ext cx="170872" cy="2002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0" name="Google Shape;2570;p32"/>
          <p:cNvSpPr/>
          <p:nvPr/>
        </p:nvSpPr>
        <p:spPr>
          <a:xfrm rot="-1621900" flipH="1">
            <a:off x="1953328" y="4799788"/>
            <a:ext cx="172094" cy="201652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1" name="Google Shape;2571;p32"/>
          <p:cNvSpPr/>
          <p:nvPr/>
        </p:nvSpPr>
        <p:spPr>
          <a:xfrm>
            <a:off x="428635" y="3744375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32"/>
          <p:cNvSpPr/>
          <p:nvPr/>
        </p:nvSpPr>
        <p:spPr>
          <a:xfrm>
            <a:off x="7841310" y="216250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3" name="Google Shape;2573;p32"/>
          <p:cNvGrpSpPr/>
          <p:nvPr/>
        </p:nvGrpSpPr>
        <p:grpSpPr>
          <a:xfrm>
            <a:off x="611126" y="4750842"/>
            <a:ext cx="778747" cy="278347"/>
            <a:chOff x="482363" y="4785375"/>
            <a:chExt cx="644818" cy="230477"/>
          </a:xfrm>
        </p:grpSpPr>
        <p:sp>
          <p:nvSpPr>
            <p:cNvPr id="2574" name="Google Shape;2574;p32"/>
            <p:cNvSpPr/>
            <p:nvPr/>
          </p:nvSpPr>
          <p:spPr>
            <a:xfrm>
              <a:off x="482363" y="4785475"/>
              <a:ext cx="644802" cy="23037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2"/>
            <p:cNvSpPr/>
            <p:nvPr/>
          </p:nvSpPr>
          <p:spPr>
            <a:xfrm>
              <a:off x="939255" y="4821616"/>
              <a:ext cx="53912" cy="24083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2"/>
            <p:cNvSpPr/>
            <p:nvPr/>
          </p:nvSpPr>
          <p:spPr>
            <a:xfrm>
              <a:off x="531766" y="4841557"/>
              <a:ext cx="51640" cy="24083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2"/>
            <p:cNvSpPr/>
            <p:nvPr/>
          </p:nvSpPr>
          <p:spPr>
            <a:xfrm>
              <a:off x="1116994" y="4967181"/>
              <a:ext cx="10054" cy="2194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2"/>
            <p:cNvSpPr/>
            <p:nvPr/>
          </p:nvSpPr>
          <p:spPr>
            <a:xfrm>
              <a:off x="721832" y="4994170"/>
              <a:ext cx="56517" cy="2144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2"/>
            <p:cNvSpPr/>
            <p:nvPr/>
          </p:nvSpPr>
          <p:spPr>
            <a:xfrm>
              <a:off x="864164" y="4857055"/>
              <a:ext cx="52074" cy="2531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2"/>
            <p:cNvSpPr/>
            <p:nvPr/>
          </p:nvSpPr>
          <p:spPr>
            <a:xfrm>
              <a:off x="797156" y="4936485"/>
              <a:ext cx="51640" cy="2324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2"/>
            <p:cNvSpPr/>
            <p:nvPr/>
          </p:nvSpPr>
          <p:spPr>
            <a:xfrm>
              <a:off x="1075340" y="4898139"/>
              <a:ext cx="51841" cy="2618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2"/>
            <p:cNvSpPr/>
            <p:nvPr/>
          </p:nvSpPr>
          <p:spPr>
            <a:xfrm>
              <a:off x="631308" y="4914573"/>
              <a:ext cx="52308" cy="26755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2"/>
            <p:cNvSpPr/>
            <p:nvPr/>
          </p:nvSpPr>
          <p:spPr>
            <a:xfrm>
              <a:off x="482697" y="4808990"/>
              <a:ext cx="51740" cy="26288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2"/>
            <p:cNvSpPr/>
            <p:nvPr/>
          </p:nvSpPr>
          <p:spPr>
            <a:xfrm>
              <a:off x="765423" y="4836212"/>
              <a:ext cx="51406" cy="25085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2"/>
            <p:cNvSpPr/>
            <p:nvPr/>
          </p:nvSpPr>
          <p:spPr>
            <a:xfrm>
              <a:off x="881868" y="4812230"/>
              <a:ext cx="40083" cy="2201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2"/>
            <p:cNvSpPr/>
            <p:nvPr/>
          </p:nvSpPr>
          <p:spPr>
            <a:xfrm>
              <a:off x="685422" y="4785375"/>
              <a:ext cx="52743" cy="16568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2"/>
            <p:cNvSpPr/>
            <p:nvPr/>
          </p:nvSpPr>
          <p:spPr>
            <a:xfrm>
              <a:off x="1001251" y="4785375"/>
              <a:ext cx="50705" cy="18739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2"/>
            <p:cNvSpPr/>
            <p:nvPr/>
          </p:nvSpPr>
          <p:spPr>
            <a:xfrm>
              <a:off x="504375" y="4970889"/>
              <a:ext cx="54012" cy="25653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2"/>
            <p:cNvSpPr/>
            <p:nvPr/>
          </p:nvSpPr>
          <p:spPr>
            <a:xfrm>
              <a:off x="609062" y="4963407"/>
              <a:ext cx="54814" cy="27624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2"/>
            <p:cNvSpPr/>
            <p:nvPr/>
          </p:nvSpPr>
          <p:spPr>
            <a:xfrm>
              <a:off x="1091775" y="4831970"/>
              <a:ext cx="21478" cy="21177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2"/>
            <p:cNvSpPr/>
            <p:nvPr/>
          </p:nvSpPr>
          <p:spPr>
            <a:xfrm>
              <a:off x="889717" y="4966680"/>
              <a:ext cx="50137" cy="2395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2"/>
            <p:cNvSpPr/>
            <p:nvPr/>
          </p:nvSpPr>
          <p:spPr>
            <a:xfrm>
              <a:off x="824781" y="5001986"/>
              <a:ext cx="56417" cy="13628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2"/>
            <p:cNvSpPr/>
            <p:nvPr/>
          </p:nvSpPr>
          <p:spPr>
            <a:xfrm>
              <a:off x="1015181" y="4859126"/>
              <a:ext cx="59390" cy="27156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2"/>
            <p:cNvSpPr/>
            <p:nvPr/>
          </p:nvSpPr>
          <p:spPr>
            <a:xfrm>
              <a:off x="540351" y="4891259"/>
              <a:ext cx="57786" cy="30530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2"/>
            <p:cNvSpPr/>
            <p:nvPr/>
          </p:nvSpPr>
          <p:spPr>
            <a:xfrm>
              <a:off x="797858" y="4785575"/>
              <a:ext cx="47599" cy="18104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2"/>
            <p:cNvSpPr/>
            <p:nvPr/>
          </p:nvSpPr>
          <p:spPr>
            <a:xfrm>
              <a:off x="637588" y="4820413"/>
              <a:ext cx="52074" cy="25486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2"/>
            <p:cNvSpPr/>
            <p:nvPr/>
          </p:nvSpPr>
          <p:spPr>
            <a:xfrm>
              <a:off x="696144" y="4887685"/>
              <a:ext cx="56884" cy="25887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2"/>
            <p:cNvSpPr/>
            <p:nvPr/>
          </p:nvSpPr>
          <p:spPr>
            <a:xfrm>
              <a:off x="1025669" y="4985920"/>
              <a:ext cx="57118" cy="23649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2"/>
            <p:cNvSpPr/>
            <p:nvPr/>
          </p:nvSpPr>
          <p:spPr>
            <a:xfrm>
              <a:off x="926495" y="4900210"/>
              <a:ext cx="59590" cy="26789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2"/>
            <p:cNvSpPr/>
            <p:nvPr/>
          </p:nvSpPr>
          <p:spPr>
            <a:xfrm>
              <a:off x="993268" y="4939658"/>
              <a:ext cx="48868" cy="23716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1" name="Google Shape;2601;p32"/>
          <p:cNvSpPr/>
          <p:nvPr/>
        </p:nvSpPr>
        <p:spPr>
          <a:xfrm>
            <a:off x="8380910" y="4726988"/>
            <a:ext cx="243222" cy="165779"/>
          </a:xfrm>
          <a:custGeom>
            <a:avLst/>
            <a:gdLst/>
            <a:ahLst/>
            <a:cxnLst/>
            <a:rect l="l" t="t" r="r" b="b"/>
            <a:pathLst>
              <a:path w="3360" h="2290" extrusionOk="0">
                <a:moveTo>
                  <a:pt x="2548" y="0"/>
                </a:moveTo>
                <a:cubicBezTo>
                  <a:pt x="2417" y="0"/>
                  <a:pt x="2285" y="35"/>
                  <a:pt x="2167" y="96"/>
                </a:cubicBezTo>
                <a:cubicBezTo>
                  <a:pt x="1945" y="212"/>
                  <a:pt x="1798" y="400"/>
                  <a:pt x="1678" y="608"/>
                </a:cubicBezTo>
                <a:cubicBezTo>
                  <a:pt x="1552" y="475"/>
                  <a:pt x="1384" y="383"/>
                  <a:pt x="1200" y="335"/>
                </a:cubicBezTo>
                <a:cubicBezTo>
                  <a:pt x="1119" y="315"/>
                  <a:pt x="1031" y="304"/>
                  <a:pt x="941" y="304"/>
                </a:cubicBezTo>
                <a:cubicBezTo>
                  <a:pt x="662" y="304"/>
                  <a:pt x="363" y="403"/>
                  <a:pt x="209" y="625"/>
                </a:cubicBezTo>
                <a:cubicBezTo>
                  <a:pt x="0" y="919"/>
                  <a:pt x="79" y="1329"/>
                  <a:pt x="256" y="1616"/>
                </a:cubicBezTo>
                <a:cubicBezTo>
                  <a:pt x="458" y="1934"/>
                  <a:pt x="779" y="2139"/>
                  <a:pt x="1138" y="2228"/>
                </a:cubicBezTo>
                <a:cubicBezTo>
                  <a:pt x="1311" y="2271"/>
                  <a:pt x="1488" y="2289"/>
                  <a:pt x="1666" y="2289"/>
                </a:cubicBezTo>
                <a:cubicBezTo>
                  <a:pt x="1962" y="2289"/>
                  <a:pt x="2260" y="2239"/>
                  <a:pt x="2546" y="2173"/>
                </a:cubicBezTo>
                <a:cubicBezTo>
                  <a:pt x="2584" y="2163"/>
                  <a:pt x="2700" y="2122"/>
                  <a:pt x="2683" y="2060"/>
                </a:cubicBezTo>
                <a:cubicBezTo>
                  <a:pt x="2676" y="2034"/>
                  <a:pt x="2643" y="2026"/>
                  <a:pt x="2608" y="2026"/>
                </a:cubicBezTo>
                <a:cubicBezTo>
                  <a:pt x="2570" y="2026"/>
                  <a:pt x="2529" y="2035"/>
                  <a:pt x="2512" y="2040"/>
                </a:cubicBezTo>
                <a:cubicBezTo>
                  <a:pt x="2282" y="2092"/>
                  <a:pt x="2041" y="2130"/>
                  <a:pt x="1802" y="2130"/>
                </a:cubicBezTo>
                <a:cubicBezTo>
                  <a:pt x="1615" y="2130"/>
                  <a:pt x="1429" y="2107"/>
                  <a:pt x="1251" y="2047"/>
                </a:cubicBezTo>
                <a:cubicBezTo>
                  <a:pt x="902" y="1934"/>
                  <a:pt x="591" y="1664"/>
                  <a:pt x="462" y="1309"/>
                </a:cubicBezTo>
                <a:cubicBezTo>
                  <a:pt x="346" y="997"/>
                  <a:pt x="392" y="468"/>
                  <a:pt x="822" y="468"/>
                </a:cubicBezTo>
                <a:cubicBezTo>
                  <a:pt x="826" y="468"/>
                  <a:pt x="830" y="468"/>
                  <a:pt x="834" y="468"/>
                </a:cubicBezTo>
                <a:cubicBezTo>
                  <a:pt x="1172" y="471"/>
                  <a:pt x="1480" y="728"/>
                  <a:pt x="1582" y="1039"/>
                </a:cubicBezTo>
                <a:cubicBezTo>
                  <a:pt x="1593" y="1069"/>
                  <a:pt x="1630" y="1082"/>
                  <a:pt x="1675" y="1082"/>
                </a:cubicBezTo>
                <a:cubicBezTo>
                  <a:pt x="1775" y="1082"/>
                  <a:pt x="1915" y="1019"/>
                  <a:pt x="1893" y="953"/>
                </a:cubicBezTo>
                <a:cubicBezTo>
                  <a:pt x="1880" y="919"/>
                  <a:pt x="1866" y="892"/>
                  <a:pt x="1856" y="861"/>
                </a:cubicBezTo>
                <a:cubicBezTo>
                  <a:pt x="1859" y="858"/>
                  <a:pt x="1863" y="847"/>
                  <a:pt x="1866" y="844"/>
                </a:cubicBezTo>
                <a:cubicBezTo>
                  <a:pt x="1982" y="618"/>
                  <a:pt x="2115" y="328"/>
                  <a:pt x="2368" y="232"/>
                </a:cubicBezTo>
                <a:cubicBezTo>
                  <a:pt x="2405" y="218"/>
                  <a:pt x="2442" y="211"/>
                  <a:pt x="2477" y="211"/>
                </a:cubicBezTo>
                <a:cubicBezTo>
                  <a:pt x="2641" y="211"/>
                  <a:pt x="2784" y="353"/>
                  <a:pt x="2857" y="499"/>
                </a:cubicBezTo>
                <a:cubicBezTo>
                  <a:pt x="3123" y="1004"/>
                  <a:pt x="2717" y="1500"/>
                  <a:pt x="2392" y="1869"/>
                </a:cubicBezTo>
                <a:cubicBezTo>
                  <a:pt x="2344" y="1920"/>
                  <a:pt x="2361" y="1985"/>
                  <a:pt x="2430" y="2006"/>
                </a:cubicBezTo>
                <a:cubicBezTo>
                  <a:pt x="2447" y="2012"/>
                  <a:pt x="2465" y="2014"/>
                  <a:pt x="2485" y="2014"/>
                </a:cubicBezTo>
                <a:cubicBezTo>
                  <a:pt x="2545" y="2014"/>
                  <a:pt x="2613" y="1988"/>
                  <a:pt x="2652" y="1944"/>
                </a:cubicBezTo>
                <a:cubicBezTo>
                  <a:pt x="2973" y="1579"/>
                  <a:pt x="3359" y="1121"/>
                  <a:pt x="3240" y="601"/>
                </a:cubicBezTo>
                <a:cubicBezTo>
                  <a:pt x="3192" y="400"/>
                  <a:pt x="3072" y="201"/>
                  <a:pt x="2891" y="92"/>
                </a:cubicBezTo>
                <a:cubicBezTo>
                  <a:pt x="2785" y="29"/>
                  <a:pt x="2667" y="0"/>
                  <a:pt x="25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2" name="Google Shape;2602;p32"/>
          <p:cNvGrpSpPr/>
          <p:nvPr/>
        </p:nvGrpSpPr>
        <p:grpSpPr>
          <a:xfrm>
            <a:off x="8422889" y="343009"/>
            <a:ext cx="644831" cy="676180"/>
            <a:chOff x="7781835" y="967047"/>
            <a:chExt cx="719999" cy="755086"/>
          </a:xfrm>
        </p:grpSpPr>
        <p:sp>
          <p:nvSpPr>
            <p:cNvPr id="2603" name="Google Shape;2603;p32"/>
            <p:cNvSpPr/>
            <p:nvPr/>
          </p:nvSpPr>
          <p:spPr>
            <a:xfrm rot="1017010">
              <a:off x="7859565" y="1035930"/>
              <a:ext cx="564539" cy="617322"/>
            </a:xfrm>
            <a:custGeom>
              <a:avLst/>
              <a:gdLst/>
              <a:ahLst/>
              <a:cxnLst/>
              <a:rect l="l" t="t" r="r" b="b"/>
              <a:pathLst>
                <a:path w="7225" h="7901" extrusionOk="0">
                  <a:moveTo>
                    <a:pt x="6237" y="0"/>
                  </a:moveTo>
                  <a:cubicBezTo>
                    <a:pt x="5875" y="0"/>
                    <a:pt x="0" y="779"/>
                    <a:pt x="0" y="933"/>
                  </a:cubicBezTo>
                  <a:cubicBezTo>
                    <a:pt x="0" y="1094"/>
                    <a:pt x="1771" y="7901"/>
                    <a:pt x="1976" y="7901"/>
                  </a:cubicBezTo>
                  <a:cubicBezTo>
                    <a:pt x="2184" y="7901"/>
                    <a:pt x="5769" y="7798"/>
                    <a:pt x="5769" y="7798"/>
                  </a:cubicBezTo>
                  <a:lnTo>
                    <a:pt x="7224" y="2861"/>
                  </a:lnTo>
                  <a:lnTo>
                    <a:pt x="62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2"/>
            <p:cNvSpPr/>
            <p:nvPr/>
          </p:nvSpPr>
          <p:spPr>
            <a:xfrm rot="1017010">
              <a:off x="8026067" y="1127553"/>
              <a:ext cx="309813" cy="490279"/>
            </a:xfrm>
            <a:custGeom>
              <a:avLst/>
              <a:gdLst/>
              <a:ahLst/>
              <a:cxnLst/>
              <a:rect l="l" t="t" r="r" b="b"/>
              <a:pathLst>
                <a:path w="3965" h="6275" extrusionOk="0">
                  <a:moveTo>
                    <a:pt x="394" y="1"/>
                  </a:moveTo>
                  <a:lnTo>
                    <a:pt x="1" y="1648"/>
                  </a:lnTo>
                  <a:lnTo>
                    <a:pt x="144" y="1692"/>
                  </a:lnTo>
                  <a:cubicBezTo>
                    <a:pt x="342" y="1152"/>
                    <a:pt x="657" y="479"/>
                    <a:pt x="1248" y="479"/>
                  </a:cubicBezTo>
                  <a:lnTo>
                    <a:pt x="3575" y="479"/>
                  </a:lnTo>
                  <a:cubicBezTo>
                    <a:pt x="2324" y="2605"/>
                    <a:pt x="1306" y="4156"/>
                    <a:pt x="1214" y="5704"/>
                  </a:cubicBezTo>
                  <a:lnTo>
                    <a:pt x="1214" y="5772"/>
                  </a:lnTo>
                  <a:cubicBezTo>
                    <a:pt x="1214" y="6138"/>
                    <a:pt x="1392" y="6275"/>
                    <a:pt x="1590" y="6275"/>
                  </a:cubicBezTo>
                  <a:cubicBezTo>
                    <a:pt x="1778" y="6275"/>
                    <a:pt x="1938" y="6070"/>
                    <a:pt x="1938" y="5687"/>
                  </a:cubicBezTo>
                  <a:cubicBezTo>
                    <a:pt x="1938" y="5625"/>
                    <a:pt x="1931" y="5352"/>
                    <a:pt x="1931" y="5301"/>
                  </a:cubicBezTo>
                  <a:cubicBezTo>
                    <a:pt x="1931" y="3558"/>
                    <a:pt x="3110" y="1699"/>
                    <a:pt x="3965" y="298"/>
                  </a:cubicBezTo>
                  <a:lnTo>
                    <a:pt x="39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5" name="Google Shape;2605;p32"/>
          <p:cNvGrpSpPr/>
          <p:nvPr/>
        </p:nvGrpSpPr>
        <p:grpSpPr>
          <a:xfrm>
            <a:off x="78625" y="178944"/>
            <a:ext cx="778749" cy="634816"/>
            <a:chOff x="78625" y="62544"/>
            <a:chExt cx="778749" cy="634816"/>
          </a:xfrm>
        </p:grpSpPr>
        <p:sp>
          <p:nvSpPr>
            <p:cNvPr id="2606" name="Google Shape;2606;p32"/>
            <p:cNvSpPr/>
            <p:nvPr/>
          </p:nvSpPr>
          <p:spPr>
            <a:xfrm rot="-809720">
              <a:off x="126222" y="135555"/>
              <a:ext cx="683555" cy="488793"/>
            </a:xfrm>
            <a:custGeom>
              <a:avLst/>
              <a:gdLst/>
              <a:ahLst/>
              <a:cxnLst/>
              <a:rect l="l" t="t" r="r" b="b"/>
              <a:pathLst>
                <a:path w="12477" h="8922" extrusionOk="0">
                  <a:moveTo>
                    <a:pt x="8455" y="1"/>
                  </a:moveTo>
                  <a:cubicBezTo>
                    <a:pt x="8159" y="1"/>
                    <a:pt x="7865" y="56"/>
                    <a:pt x="7587" y="159"/>
                  </a:cubicBezTo>
                  <a:cubicBezTo>
                    <a:pt x="6790" y="449"/>
                    <a:pt x="6141" y="1147"/>
                    <a:pt x="5861" y="1939"/>
                  </a:cubicBezTo>
                  <a:cubicBezTo>
                    <a:pt x="5352" y="1365"/>
                    <a:pt x="4603" y="1000"/>
                    <a:pt x="3831" y="979"/>
                  </a:cubicBezTo>
                  <a:cubicBezTo>
                    <a:pt x="3810" y="979"/>
                    <a:pt x="3789" y="978"/>
                    <a:pt x="3767" y="978"/>
                  </a:cubicBezTo>
                  <a:cubicBezTo>
                    <a:pt x="2856" y="978"/>
                    <a:pt x="2023" y="1479"/>
                    <a:pt x="1542" y="2247"/>
                  </a:cubicBezTo>
                  <a:cubicBezTo>
                    <a:pt x="1306" y="2623"/>
                    <a:pt x="1156" y="3067"/>
                    <a:pt x="1156" y="3518"/>
                  </a:cubicBezTo>
                  <a:cubicBezTo>
                    <a:pt x="1152" y="4048"/>
                    <a:pt x="1333" y="4550"/>
                    <a:pt x="1596" y="4998"/>
                  </a:cubicBezTo>
                  <a:cubicBezTo>
                    <a:pt x="1856" y="5449"/>
                    <a:pt x="2187" y="5849"/>
                    <a:pt x="2563" y="6204"/>
                  </a:cubicBezTo>
                  <a:cubicBezTo>
                    <a:pt x="2307" y="6327"/>
                    <a:pt x="2061" y="6484"/>
                    <a:pt x="1849" y="6672"/>
                  </a:cubicBezTo>
                  <a:cubicBezTo>
                    <a:pt x="1846" y="6672"/>
                    <a:pt x="1839" y="6669"/>
                    <a:pt x="1832" y="6669"/>
                  </a:cubicBezTo>
                  <a:cubicBezTo>
                    <a:pt x="1589" y="6628"/>
                    <a:pt x="1350" y="6580"/>
                    <a:pt x="1104" y="6535"/>
                  </a:cubicBezTo>
                  <a:cubicBezTo>
                    <a:pt x="1100" y="6535"/>
                    <a:pt x="1096" y="6534"/>
                    <a:pt x="1092" y="6534"/>
                  </a:cubicBezTo>
                  <a:cubicBezTo>
                    <a:pt x="1049" y="6534"/>
                    <a:pt x="992" y="6565"/>
                    <a:pt x="961" y="6587"/>
                  </a:cubicBezTo>
                  <a:cubicBezTo>
                    <a:pt x="916" y="6621"/>
                    <a:pt x="872" y="6672"/>
                    <a:pt x="858" y="6730"/>
                  </a:cubicBezTo>
                  <a:cubicBezTo>
                    <a:pt x="845" y="6771"/>
                    <a:pt x="838" y="6826"/>
                    <a:pt x="862" y="6870"/>
                  </a:cubicBezTo>
                  <a:cubicBezTo>
                    <a:pt x="889" y="6911"/>
                    <a:pt x="923" y="6928"/>
                    <a:pt x="968" y="6939"/>
                  </a:cubicBezTo>
                  <a:cubicBezTo>
                    <a:pt x="1145" y="6973"/>
                    <a:pt x="1323" y="7004"/>
                    <a:pt x="1497" y="7038"/>
                  </a:cubicBezTo>
                  <a:cubicBezTo>
                    <a:pt x="1453" y="7096"/>
                    <a:pt x="1405" y="7157"/>
                    <a:pt x="1361" y="7215"/>
                  </a:cubicBezTo>
                  <a:cubicBezTo>
                    <a:pt x="1346" y="7215"/>
                    <a:pt x="1331" y="7215"/>
                    <a:pt x="1316" y="7215"/>
                  </a:cubicBezTo>
                  <a:cubicBezTo>
                    <a:pt x="927" y="7215"/>
                    <a:pt x="540" y="7300"/>
                    <a:pt x="182" y="7455"/>
                  </a:cubicBezTo>
                  <a:cubicBezTo>
                    <a:pt x="93" y="7499"/>
                    <a:pt x="1" y="7619"/>
                    <a:pt x="21" y="7725"/>
                  </a:cubicBezTo>
                  <a:cubicBezTo>
                    <a:pt x="38" y="7798"/>
                    <a:pt x="93" y="7831"/>
                    <a:pt x="156" y="7831"/>
                  </a:cubicBezTo>
                  <a:cubicBezTo>
                    <a:pt x="183" y="7831"/>
                    <a:pt x="212" y="7825"/>
                    <a:pt x="240" y="7813"/>
                  </a:cubicBezTo>
                  <a:cubicBezTo>
                    <a:pt x="281" y="7796"/>
                    <a:pt x="325" y="7776"/>
                    <a:pt x="366" y="7759"/>
                  </a:cubicBezTo>
                  <a:cubicBezTo>
                    <a:pt x="383" y="7755"/>
                    <a:pt x="400" y="7745"/>
                    <a:pt x="414" y="7742"/>
                  </a:cubicBezTo>
                  <a:cubicBezTo>
                    <a:pt x="411" y="7742"/>
                    <a:pt x="462" y="7725"/>
                    <a:pt x="465" y="7725"/>
                  </a:cubicBezTo>
                  <a:cubicBezTo>
                    <a:pt x="547" y="7697"/>
                    <a:pt x="633" y="7677"/>
                    <a:pt x="718" y="7660"/>
                  </a:cubicBezTo>
                  <a:cubicBezTo>
                    <a:pt x="797" y="7643"/>
                    <a:pt x="882" y="7629"/>
                    <a:pt x="968" y="7622"/>
                  </a:cubicBezTo>
                  <a:cubicBezTo>
                    <a:pt x="974" y="7622"/>
                    <a:pt x="1009" y="7619"/>
                    <a:pt x="1015" y="7619"/>
                  </a:cubicBezTo>
                  <a:cubicBezTo>
                    <a:pt x="1036" y="7619"/>
                    <a:pt x="1063" y="7612"/>
                    <a:pt x="1084" y="7612"/>
                  </a:cubicBezTo>
                  <a:lnTo>
                    <a:pt x="1152" y="7612"/>
                  </a:lnTo>
                  <a:cubicBezTo>
                    <a:pt x="1152" y="7643"/>
                    <a:pt x="1162" y="7673"/>
                    <a:pt x="1173" y="7694"/>
                  </a:cubicBezTo>
                  <a:cubicBezTo>
                    <a:pt x="1224" y="8049"/>
                    <a:pt x="1234" y="8405"/>
                    <a:pt x="1203" y="8763"/>
                  </a:cubicBezTo>
                  <a:cubicBezTo>
                    <a:pt x="1197" y="8848"/>
                    <a:pt x="1255" y="8921"/>
                    <a:pt x="1339" y="8921"/>
                  </a:cubicBezTo>
                  <a:cubicBezTo>
                    <a:pt x="1350" y="8921"/>
                    <a:pt x="1362" y="8920"/>
                    <a:pt x="1374" y="8917"/>
                  </a:cubicBezTo>
                  <a:cubicBezTo>
                    <a:pt x="1480" y="8890"/>
                    <a:pt x="1576" y="8791"/>
                    <a:pt x="1589" y="8681"/>
                  </a:cubicBezTo>
                  <a:cubicBezTo>
                    <a:pt x="1624" y="8292"/>
                    <a:pt x="1613" y="7899"/>
                    <a:pt x="1559" y="7516"/>
                  </a:cubicBezTo>
                  <a:cubicBezTo>
                    <a:pt x="1579" y="7475"/>
                    <a:pt x="1607" y="7441"/>
                    <a:pt x="1627" y="7407"/>
                  </a:cubicBezTo>
                  <a:cubicBezTo>
                    <a:pt x="1641" y="7390"/>
                    <a:pt x="1651" y="7373"/>
                    <a:pt x="1665" y="7352"/>
                  </a:cubicBezTo>
                  <a:cubicBezTo>
                    <a:pt x="1668" y="7349"/>
                    <a:pt x="1668" y="7349"/>
                    <a:pt x="1668" y="7345"/>
                  </a:cubicBezTo>
                  <a:cubicBezTo>
                    <a:pt x="1668" y="7345"/>
                    <a:pt x="1668" y="7338"/>
                    <a:pt x="1675" y="7338"/>
                  </a:cubicBezTo>
                  <a:cubicBezTo>
                    <a:pt x="1699" y="7311"/>
                    <a:pt x="1719" y="7277"/>
                    <a:pt x="1747" y="7246"/>
                  </a:cubicBezTo>
                  <a:cubicBezTo>
                    <a:pt x="1764" y="7226"/>
                    <a:pt x="1781" y="7209"/>
                    <a:pt x="1798" y="7185"/>
                  </a:cubicBezTo>
                  <a:cubicBezTo>
                    <a:pt x="1846" y="7263"/>
                    <a:pt x="1883" y="7345"/>
                    <a:pt x="1914" y="7431"/>
                  </a:cubicBezTo>
                  <a:cubicBezTo>
                    <a:pt x="1941" y="7523"/>
                    <a:pt x="1955" y="7622"/>
                    <a:pt x="1959" y="7725"/>
                  </a:cubicBezTo>
                  <a:cubicBezTo>
                    <a:pt x="1959" y="7766"/>
                    <a:pt x="2000" y="7810"/>
                    <a:pt x="2037" y="7824"/>
                  </a:cubicBezTo>
                  <a:cubicBezTo>
                    <a:pt x="2052" y="7830"/>
                    <a:pt x="2068" y="7832"/>
                    <a:pt x="2086" y="7832"/>
                  </a:cubicBezTo>
                  <a:cubicBezTo>
                    <a:pt x="2118" y="7832"/>
                    <a:pt x="2153" y="7823"/>
                    <a:pt x="2177" y="7810"/>
                  </a:cubicBezTo>
                  <a:cubicBezTo>
                    <a:pt x="2280" y="7759"/>
                    <a:pt x="2345" y="7656"/>
                    <a:pt x="2341" y="7540"/>
                  </a:cubicBezTo>
                  <a:cubicBezTo>
                    <a:pt x="2331" y="7301"/>
                    <a:pt x="2249" y="7072"/>
                    <a:pt x="2119" y="6870"/>
                  </a:cubicBezTo>
                  <a:cubicBezTo>
                    <a:pt x="2160" y="6836"/>
                    <a:pt x="2198" y="6805"/>
                    <a:pt x="2242" y="6775"/>
                  </a:cubicBezTo>
                  <a:cubicBezTo>
                    <a:pt x="2273" y="6754"/>
                    <a:pt x="2300" y="6734"/>
                    <a:pt x="2331" y="6716"/>
                  </a:cubicBezTo>
                  <a:cubicBezTo>
                    <a:pt x="2348" y="6703"/>
                    <a:pt x="2369" y="6689"/>
                    <a:pt x="2386" y="6682"/>
                  </a:cubicBezTo>
                  <a:cubicBezTo>
                    <a:pt x="2396" y="6679"/>
                    <a:pt x="2399" y="6672"/>
                    <a:pt x="2399" y="6672"/>
                  </a:cubicBezTo>
                  <a:cubicBezTo>
                    <a:pt x="2403" y="6672"/>
                    <a:pt x="2403" y="6669"/>
                    <a:pt x="2413" y="6665"/>
                  </a:cubicBezTo>
                  <a:cubicBezTo>
                    <a:pt x="2553" y="6583"/>
                    <a:pt x="2693" y="6515"/>
                    <a:pt x="2844" y="6460"/>
                  </a:cubicBezTo>
                  <a:cubicBezTo>
                    <a:pt x="2844" y="6460"/>
                    <a:pt x="2847" y="6460"/>
                    <a:pt x="2847" y="6457"/>
                  </a:cubicBezTo>
                  <a:cubicBezTo>
                    <a:pt x="3076" y="6645"/>
                    <a:pt x="3319" y="6816"/>
                    <a:pt x="3571" y="6969"/>
                  </a:cubicBezTo>
                  <a:cubicBezTo>
                    <a:pt x="4357" y="7448"/>
                    <a:pt x="5256" y="7742"/>
                    <a:pt x="6175" y="7810"/>
                  </a:cubicBezTo>
                  <a:cubicBezTo>
                    <a:pt x="6291" y="7817"/>
                    <a:pt x="6408" y="7824"/>
                    <a:pt x="6520" y="7824"/>
                  </a:cubicBezTo>
                  <a:cubicBezTo>
                    <a:pt x="6633" y="7824"/>
                    <a:pt x="6736" y="7738"/>
                    <a:pt x="6770" y="7636"/>
                  </a:cubicBezTo>
                  <a:cubicBezTo>
                    <a:pt x="6801" y="7550"/>
                    <a:pt x="6770" y="7431"/>
                    <a:pt x="6657" y="7424"/>
                  </a:cubicBezTo>
                  <a:cubicBezTo>
                    <a:pt x="5786" y="7414"/>
                    <a:pt x="4938" y="7191"/>
                    <a:pt x="4163" y="6792"/>
                  </a:cubicBezTo>
                  <a:cubicBezTo>
                    <a:pt x="3404" y="6399"/>
                    <a:pt x="2721" y="5828"/>
                    <a:pt x="2215" y="5141"/>
                  </a:cubicBezTo>
                  <a:cubicBezTo>
                    <a:pt x="1938" y="4755"/>
                    <a:pt x="1692" y="4328"/>
                    <a:pt x="1589" y="3860"/>
                  </a:cubicBezTo>
                  <a:cubicBezTo>
                    <a:pt x="1538" y="3638"/>
                    <a:pt x="1525" y="3439"/>
                    <a:pt x="1545" y="3228"/>
                  </a:cubicBezTo>
                  <a:cubicBezTo>
                    <a:pt x="1548" y="3180"/>
                    <a:pt x="1559" y="3132"/>
                    <a:pt x="1566" y="3091"/>
                  </a:cubicBezTo>
                  <a:cubicBezTo>
                    <a:pt x="1572" y="3064"/>
                    <a:pt x="1576" y="3040"/>
                    <a:pt x="1583" y="3012"/>
                  </a:cubicBezTo>
                  <a:cubicBezTo>
                    <a:pt x="1583" y="3012"/>
                    <a:pt x="1583" y="3005"/>
                    <a:pt x="1589" y="2999"/>
                  </a:cubicBezTo>
                  <a:cubicBezTo>
                    <a:pt x="1589" y="2992"/>
                    <a:pt x="1596" y="2971"/>
                    <a:pt x="1596" y="2964"/>
                  </a:cubicBezTo>
                  <a:cubicBezTo>
                    <a:pt x="1624" y="2869"/>
                    <a:pt x="1651" y="2773"/>
                    <a:pt x="1692" y="2681"/>
                  </a:cubicBezTo>
                  <a:cubicBezTo>
                    <a:pt x="1699" y="2654"/>
                    <a:pt x="1713" y="2630"/>
                    <a:pt x="1719" y="2606"/>
                  </a:cubicBezTo>
                  <a:cubicBezTo>
                    <a:pt x="1719" y="2606"/>
                    <a:pt x="1726" y="2602"/>
                    <a:pt x="1726" y="2599"/>
                  </a:cubicBezTo>
                  <a:cubicBezTo>
                    <a:pt x="1730" y="2589"/>
                    <a:pt x="1733" y="2578"/>
                    <a:pt x="1736" y="2578"/>
                  </a:cubicBezTo>
                  <a:lnTo>
                    <a:pt x="1815" y="2435"/>
                  </a:lnTo>
                  <a:cubicBezTo>
                    <a:pt x="1839" y="2394"/>
                    <a:pt x="1863" y="2356"/>
                    <a:pt x="1887" y="2315"/>
                  </a:cubicBezTo>
                  <a:cubicBezTo>
                    <a:pt x="1900" y="2295"/>
                    <a:pt x="1914" y="2278"/>
                    <a:pt x="1924" y="2257"/>
                  </a:cubicBezTo>
                  <a:cubicBezTo>
                    <a:pt x="1930" y="2248"/>
                    <a:pt x="1934" y="2244"/>
                    <a:pt x="1937" y="2239"/>
                  </a:cubicBezTo>
                  <a:lnTo>
                    <a:pt x="1937" y="2239"/>
                  </a:lnTo>
                  <a:cubicBezTo>
                    <a:pt x="1938" y="2239"/>
                    <a:pt x="1952" y="2221"/>
                    <a:pt x="1955" y="2213"/>
                  </a:cubicBezTo>
                  <a:cubicBezTo>
                    <a:pt x="2020" y="2134"/>
                    <a:pt x="2088" y="2052"/>
                    <a:pt x="2160" y="1980"/>
                  </a:cubicBezTo>
                  <a:lnTo>
                    <a:pt x="2211" y="1929"/>
                  </a:lnTo>
                  <a:lnTo>
                    <a:pt x="2222" y="1919"/>
                  </a:lnTo>
                  <a:lnTo>
                    <a:pt x="2232" y="1905"/>
                  </a:lnTo>
                  <a:cubicBezTo>
                    <a:pt x="2276" y="1871"/>
                    <a:pt x="2314" y="1837"/>
                    <a:pt x="2358" y="1803"/>
                  </a:cubicBezTo>
                  <a:cubicBezTo>
                    <a:pt x="2396" y="1775"/>
                    <a:pt x="2434" y="1748"/>
                    <a:pt x="2471" y="1724"/>
                  </a:cubicBezTo>
                  <a:cubicBezTo>
                    <a:pt x="2495" y="1707"/>
                    <a:pt x="2516" y="1693"/>
                    <a:pt x="2539" y="1680"/>
                  </a:cubicBezTo>
                  <a:cubicBezTo>
                    <a:pt x="2550" y="1676"/>
                    <a:pt x="2557" y="1666"/>
                    <a:pt x="2567" y="1663"/>
                  </a:cubicBezTo>
                  <a:cubicBezTo>
                    <a:pt x="2567" y="1663"/>
                    <a:pt x="2570" y="1663"/>
                    <a:pt x="2570" y="1659"/>
                  </a:cubicBezTo>
                  <a:cubicBezTo>
                    <a:pt x="2574" y="1659"/>
                    <a:pt x="2574" y="1656"/>
                    <a:pt x="2580" y="1656"/>
                  </a:cubicBezTo>
                  <a:cubicBezTo>
                    <a:pt x="2669" y="1608"/>
                    <a:pt x="2758" y="1560"/>
                    <a:pt x="2847" y="1522"/>
                  </a:cubicBezTo>
                  <a:cubicBezTo>
                    <a:pt x="2943" y="1485"/>
                    <a:pt x="3001" y="1461"/>
                    <a:pt x="3117" y="1437"/>
                  </a:cubicBezTo>
                  <a:cubicBezTo>
                    <a:pt x="3216" y="1410"/>
                    <a:pt x="3315" y="1393"/>
                    <a:pt x="3418" y="1386"/>
                  </a:cubicBezTo>
                  <a:lnTo>
                    <a:pt x="3428" y="1386"/>
                  </a:lnTo>
                  <a:cubicBezTo>
                    <a:pt x="3438" y="1386"/>
                    <a:pt x="3452" y="1386"/>
                    <a:pt x="3459" y="1382"/>
                  </a:cubicBezTo>
                  <a:cubicBezTo>
                    <a:pt x="3486" y="1382"/>
                    <a:pt x="3513" y="1376"/>
                    <a:pt x="3541" y="1376"/>
                  </a:cubicBezTo>
                  <a:lnTo>
                    <a:pt x="3701" y="1376"/>
                  </a:lnTo>
                  <a:cubicBezTo>
                    <a:pt x="3804" y="1382"/>
                    <a:pt x="3903" y="1389"/>
                    <a:pt x="4005" y="1406"/>
                  </a:cubicBezTo>
                  <a:cubicBezTo>
                    <a:pt x="4190" y="1437"/>
                    <a:pt x="4385" y="1492"/>
                    <a:pt x="4566" y="1563"/>
                  </a:cubicBezTo>
                  <a:cubicBezTo>
                    <a:pt x="4945" y="1717"/>
                    <a:pt x="5280" y="1953"/>
                    <a:pt x="5553" y="2261"/>
                  </a:cubicBezTo>
                  <a:cubicBezTo>
                    <a:pt x="5622" y="2339"/>
                    <a:pt x="5666" y="2401"/>
                    <a:pt x="5724" y="2483"/>
                  </a:cubicBezTo>
                  <a:lnTo>
                    <a:pt x="5728" y="2486"/>
                  </a:lnTo>
                  <a:cubicBezTo>
                    <a:pt x="5718" y="2571"/>
                    <a:pt x="5785" y="2632"/>
                    <a:pt x="5868" y="2632"/>
                  </a:cubicBezTo>
                  <a:cubicBezTo>
                    <a:pt x="5878" y="2632"/>
                    <a:pt x="5888" y="2631"/>
                    <a:pt x="5898" y="2630"/>
                  </a:cubicBezTo>
                  <a:cubicBezTo>
                    <a:pt x="6008" y="2606"/>
                    <a:pt x="6093" y="2500"/>
                    <a:pt x="6110" y="2394"/>
                  </a:cubicBezTo>
                  <a:cubicBezTo>
                    <a:pt x="6141" y="2206"/>
                    <a:pt x="6192" y="2025"/>
                    <a:pt x="6274" y="1827"/>
                  </a:cubicBezTo>
                  <a:cubicBezTo>
                    <a:pt x="6281" y="1803"/>
                    <a:pt x="6291" y="1782"/>
                    <a:pt x="6305" y="1762"/>
                  </a:cubicBezTo>
                  <a:lnTo>
                    <a:pt x="6305" y="1758"/>
                  </a:lnTo>
                  <a:cubicBezTo>
                    <a:pt x="6309" y="1745"/>
                    <a:pt x="6315" y="1731"/>
                    <a:pt x="6322" y="1724"/>
                  </a:cubicBezTo>
                  <a:lnTo>
                    <a:pt x="6397" y="1581"/>
                  </a:lnTo>
                  <a:lnTo>
                    <a:pt x="6476" y="1454"/>
                  </a:lnTo>
                  <a:cubicBezTo>
                    <a:pt x="6486" y="1434"/>
                    <a:pt x="6500" y="1417"/>
                    <a:pt x="6514" y="1393"/>
                  </a:cubicBezTo>
                  <a:cubicBezTo>
                    <a:pt x="6520" y="1382"/>
                    <a:pt x="6531" y="1372"/>
                    <a:pt x="6534" y="1358"/>
                  </a:cubicBezTo>
                  <a:cubicBezTo>
                    <a:pt x="6537" y="1355"/>
                    <a:pt x="6544" y="1348"/>
                    <a:pt x="6548" y="1341"/>
                  </a:cubicBezTo>
                  <a:cubicBezTo>
                    <a:pt x="6606" y="1266"/>
                    <a:pt x="6667" y="1188"/>
                    <a:pt x="6736" y="1119"/>
                  </a:cubicBezTo>
                  <a:cubicBezTo>
                    <a:pt x="6770" y="1082"/>
                    <a:pt x="6804" y="1047"/>
                    <a:pt x="6842" y="1013"/>
                  </a:cubicBezTo>
                  <a:cubicBezTo>
                    <a:pt x="6851" y="1007"/>
                    <a:pt x="6873" y="982"/>
                    <a:pt x="6876" y="982"/>
                  </a:cubicBezTo>
                  <a:cubicBezTo>
                    <a:pt x="6876" y="982"/>
                    <a:pt x="6876" y="982"/>
                    <a:pt x="6876" y="983"/>
                  </a:cubicBezTo>
                  <a:cubicBezTo>
                    <a:pt x="6893" y="965"/>
                    <a:pt x="6913" y="948"/>
                    <a:pt x="6930" y="931"/>
                  </a:cubicBezTo>
                  <a:cubicBezTo>
                    <a:pt x="7009" y="863"/>
                    <a:pt x="7094" y="805"/>
                    <a:pt x="7180" y="750"/>
                  </a:cubicBezTo>
                  <a:cubicBezTo>
                    <a:pt x="7197" y="737"/>
                    <a:pt x="7217" y="723"/>
                    <a:pt x="7235" y="709"/>
                  </a:cubicBezTo>
                  <a:cubicBezTo>
                    <a:pt x="7238" y="709"/>
                    <a:pt x="7269" y="692"/>
                    <a:pt x="7272" y="689"/>
                  </a:cubicBezTo>
                  <a:cubicBezTo>
                    <a:pt x="7320" y="665"/>
                    <a:pt x="7368" y="637"/>
                    <a:pt x="7416" y="617"/>
                  </a:cubicBezTo>
                  <a:cubicBezTo>
                    <a:pt x="7457" y="596"/>
                    <a:pt x="7505" y="572"/>
                    <a:pt x="7552" y="555"/>
                  </a:cubicBezTo>
                  <a:lnTo>
                    <a:pt x="7614" y="531"/>
                  </a:lnTo>
                  <a:lnTo>
                    <a:pt x="7655" y="518"/>
                  </a:lnTo>
                  <a:cubicBezTo>
                    <a:pt x="7658" y="518"/>
                    <a:pt x="7658" y="514"/>
                    <a:pt x="7662" y="514"/>
                  </a:cubicBezTo>
                  <a:cubicBezTo>
                    <a:pt x="7665" y="514"/>
                    <a:pt x="7665" y="514"/>
                    <a:pt x="7672" y="511"/>
                  </a:cubicBezTo>
                  <a:cubicBezTo>
                    <a:pt x="7764" y="480"/>
                    <a:pt x="7863" y="453"/>
                    <a:pt x="7962" y="436"/>
                  </a:cubicBezTo>
                  <a:cubicBezTo>
                    <a:pt x="8082" y="414"/>
                    <a:pt x="8194" y="404"/>
                    <a:pt x="8311" y="404"/>
                  </a:cubicBezTo>
                  <a:cubicBezTo>
                    <a:pt x="8382" y="404"/>
                    <a:pt x="8455" y="408"/>
                    <a:pt x="8533" y="415"/>
                  </a:cubicBezTo>
                  <a:cubicBezTo>
                    <a:pt x="8906" y="449"/>
                    <a:pt x="9302" y="596"/>
                    <a:pt x="9609" y="808"/>
                  </a:cubicBezTo>
                  <a:cubicBezTo>
                    <a:pt x="9938" y="1034"/>
                    <a:pt x="10194" y="1321"/>
                    <a:pt x="10358" y="1680"/>
                  </a:cubicBezTo>
                  <a:cubicBezTo>
                    <a:pt x="10501" y="2001"/>
                    <a:pt x="10549" y="2349"/>
                    <a:pt x="10546" y="2705"/>
                  </a:cubicBezTo>
                  <a:cubicBezTo>
                    <a:pt x="10170" y="2835"/>
                    <a:pt x="9808" y="2988"/>
                    <a:pt x="9452" y="3169"/>
                  </a:cubicBezTo>
                  <a:cubicBezTo>
                    <a:pt x="9435" y="3077"/>
                    <a:pt x="9425" y="2988"/>
                    <a:pt x="9422" y="2893"/>
                  </a:cubicBezTo>
                  <a:cubicBezTo>
                    <a:pt x="9422" y="2852"/>
                    <a:pt x="9384" y="2807"/>
                    <a:pt x="9346" y="2794"/>
                  </a:cubicBezTo>
                  <a:cubicBezTo>
                    <a:pt x="9331" y="2788"/>
                    <a:pt x="9313" y="2785"/>
                    <a:pt x="9296" y="2785"/>
                  </a:cubicBezTo>
                  <a:cubicBezTo>
                    <a:pt x="9263" y="2785"/>
                    <a:pt x="9229" y="2794"/>
                    <a:pt x="9203" y="2807"/>
                  </a:cubicBezTo>
                  <a:cubicBezTo>
                    <a:pt x="9100" y="2859"/>
                    <a:pt x="9039" y="2961"/>
                    <a:pt x="9042" y="3077"/>
                  </a:cubicBezTo>
                  <a:cubicBezTo>
                    <a:pt x="9049" y="3375"/>
                    <a:pt x="9131" y="3675"/>
                    <a:pt x="9264" y="3938"/>
                  </a:cubicBezTo>
                  <a:cubicBezTo>
                    <a:pt x="9288" y="3987"/>
                    <a:pt x="9332" y="4006"/>
                    <a:pt x="9380" y="4006"/>
                  </a:cubicBezTo>
                  <a:cubicBezTo>
                    <a:pt x="9430" y="4006"/>
                    <a:pt x="9482" y="3985"/>
                    <a:pt x="9517" y="3955"/>
                  </a:cubicBezTo>
                  <a:cubicBezTo>
                    <a:pt x="9592" y="3894"/>
                    <a:pt x="9664" y="3778"/>
                    <a:pt x="9620" y="3675"/>
                  </a:cubicBezTo>
                  <a:cubicBezTo>
                    <a:pt x="9592" y="3621"/>
                    <a:pt x="9568" y="3569"/>
                    <a:pt x="9545" y="3511"/>
                  </a:cubicBezTo>
                  <a:cubicBezTo>
                    <a:pt x="9862" y="3351"/>
                    <a:pt x="10187" y="3214"/>
                    <a:pt x="10518" y="3098"/>
                  </a:cubicBezTo>
                  <a:lnTo>
                    <a:pt x="10518" y="3098"/>
                  </a:lnTo>
                  <a:cubicBezTo>
                    <a:pt x="10518" y="3115"/>
                    <a:pt x="10515" y="3132"/>
                    <a:pt x="10515" y="3152"/>
                  </a:cubicBezTo>
                  <a:cubicBezTo>
                    <a:pt x="10460" y="3593"/>
                    <a:pt x="10361" y="3986"/>
                    <a:pt x="10194" y="4410"/>
                  </a:cubicBezTo>
                  <a:cubicBezTo>
                    <a:pt x="10156" y="4509"/>
                    <a:pt x="10119" y="4605"/>
                    <a:pt x="10071" y="4700"/>
                  </a:cubicBezTo>
                  <a:cubicBezTo>
                    <a:pt x="10068" y="4711"/>
                    <a:pt x="10061" y="4720"/>
                    <a:pt x="10056" y="4730"/>
                  </a:cubicBezTo>
                  <a:lnTo>
                    <a:pt x="10056" y="4730"/>
                  </a:lnTo>
                  <a:cubicBezTo>
                    <a:pt x="10055" y="4733"/>
                    <a:pt x="10053" y="4737"/>
                    <a:pt x="10050" y="4741"/>
                  </a:cubicBezTo>
                  <a:cubicBezTo>
                    <a:pt x="10040" y="4765"/>
                    <a:pt x="10030" y="4786"/>
                    <a:pt x="10020" y="4806"/>
                  </a:cubicBezTo>
                  <a:cubicBezTo>
                    <a:pt x="9996" y="4858"/>
                    <a:pt x="9968" y="4905"/>
                    <a:pt x="9944" y="4957"/>
                  </a:cubicBezTo>
                  <a:cubicBezTo>
                    <a:pt x="9842" y="5148"/>
                    <a:pt x="9729" y="5336"/>
                    <a:pt x="9609" y="5517"/>
                  </a:cubicBezTo>
                  <a:lnTo>
                    <a:pt x="9521" y="5643"/>
                  </a:lnTo>
                  <a:cubicBezTo>
                    <a:pt x="9517" y="5654"/>
                    <a:pt x="9507" y="5661"/>
                    <a:pt x="9504" y="5671"/>
                  </a:cubicBezTo>
                  <a:cubicBezTo>
                    <a:pt x="9504" y="5674"/>
                    <a:pt x="9493" y="5681"/>
                    <a:pt x="9490" y="5688"/>
                  </a:cubicBezTo>
                  <a:cubicBezTo>
                    <a:pt x="9486" y="5695"/>
                    <a:pt x="9476" y="5705"/>
                    <a:pt x="9476" y="5705"/>
                  </a:cubicBezTo>
                  <a:cubicBezTo>
                    <a:pt x="9469" y="5715"/>
                    <a:pt x="9456" y="5732"/>
                    <a:pt x="9449" y="5746"/>
                  </a:cubicBezTo>
                  <a:cubicBezTo>
                    <a:pt x="9384" y="5831"/>
                    <a:pt x="9319" y="5913"/>
                    <a:pt x="9251" y="5989"/>
                  </a:cubicBezTo>
                  <a:cubicBezTo>
                    <a:pt x="9111" y="6156"/>
                    <a:pt x="8960" y="6310"/>
                    <a:pt x="8803" y="6460"/>
                  </a:cubicBezTo>
                  <a:cubicBezTo>
                    <a:pt x="8793" y="6467"/>
                    <a:pt x="8786" y="6477"/>
                    <a:pt x="8776" y="6481"/>
                  </a:cubicBezTo>
                  <a:cubicBezTo>
                    <a:pt x="8772" y="6481"/>
                    <a:pt x="8772" y="6484"/>
                    <a:pt x="8769" y="6491"/>
                  </a:cubicBezTo>
                  <a:cubicBezTo>
                    <a:pt x="8752" y="6508"/>
                    <a:pt x="8731" y="6525"/>
                    <a:pt x="8714" y="6535"/>
                  </a:cubicBezTo>
                  <a:cubicBezTo>
                    <a:pt x="8670" y="6576"/>
                    <a:pt x="8629" y="6611"/>
                    <a:pt x="8584" y="6648"/>
                  </a:cubicBezTo>
                  <a:cubicBezTo>
                    <a:pt x="8499" y="6716"/>
                    <a:pt x="8413" y="6785"/>
                    <a:pt x="8328" y="6850"/>
                  </a:cubicBezTo>
                  <a:cubicBezTo>
                    <a:pt x="8243" y="6911"/>
                    <a:pt x="8157" y="6973"/>
                    <a:pt x="8068" y="7027"/>
                  </a:cubicBezTo>
                  <a:cubicBezTo>
                    <a:pt x="8024" y="7058"/>
                    <a:pt x="7980" y="7082"/>
                    <a:pt x="7935" y="7113"/>
                  </a:cubicBezTo>
                  <a:lnTo>
                    <a:pt x="7928" y="7113"/>
                  </a:lnTo>
                  <a:cubicBezTo>
                    <a:pt x="7915" y="7123"/>
                    <a:pt x="7901" y="7127"/>
                    <a:pt x="7894" y="7133"/>
                  </a:cubicBezTo>
                  <a:cubicBezTo>
                    <a:pt x="7867" y="7150"/>
                    <a:pt x="7836" y="7164"/>
                    <a:pt x="7812" y="7181"/>
                  </a:cubicBezTo>
                  <a:cubicBezTo>
                    <a:pt x="7723" y="7232"/>
                    <a:pt x="7628" y="7280"/>
                    <a:pt x="7535" y="7328"/>
                  </a:cubicBezTo>
                  <a:cubicBezTo>
                    <a:pt x="7440" y="7373"/>
                    <a:pt x="7354" y="7485"/>
                    <a:pt x="7371" y="7595"/>
                  </a:cubicBezTo>
                  <a:cubicBezTo>
                    <a:pt x="7383" y="7671"/>
                    <a:pt x="7443" y="7706"/>
                    <a:pt x="7508" y="7706"/>
                  </a:cubicBezTo>
                  <a:cubicBezTo>
                    <a:pt x="7536" y="7706"/>
                    <a:pt x="7564" y="7699"/>
                    <a:pt x="7590" y="7687"/>
                  </a:cubicBezTo>
                  <a:cubicBezTo>
                    <a:pt x="8427" y="7277"/>
                    <a:pt x="9165" y="6655"/>
                    <a:pt x="9726" y="5910"/>
                  </a:cubicBezTo>
                  <a:cubicBezTo>
                    <a:pt x="10293" y="5148"/>
                    <a:pt x="10689" y="4273"/>
                    <a:pt x="10857" y="3337"/>
                  </a:cubicBezTo>
                  <a:cubicBezTo>
                    <a:pt x="10877" y="3217"/>
                    <a:pt x="10894" y="3094"/>
                    <a:pt x="10908" y="2971"/>
                  </a:cubicBezTo>
                  <a:cubicBezTo>
                    <a:pt x="11349" y="2845"/>
                    <a:pt x="11796" y="2759"/>
                    <a:pt x="12258" y="2718"/>
                  </a:cubicBezTo>
                  <a:cubicBezTo>
                    <a:pt x="12364" y="2708"/>
                    <a:pt x="12459" y="2582"/>
                    <a:pt x="12473" y="2483"/>
                  </a:cubicBezTo>
                  <a:cubicBezTo>
                    <a:pt x="12476" y="2370"/>
                    <a:pt x="12411" y="2321"/>
                    <a:pt x="12322" y="2321"/>
                  </a:cubicBezTo>
                  <a:cubicBezTo>
                    <a:pt x="12313" y="2321"/>
                    <a:pt x="12304" y="2321"/>
                    <a:pt x="12295" y="2322"/>
                  </a:cubicBezTo>
                  <a:cubicBezTo>
                    <a:pt x="11834" y="2363"/>
                    <a:pt x="11373" y="2448"/>
                    <a:pt x="10928" y="2578"/>
                  </a:cubicBezTo>
                  <a:cubicBezTo>
                    <a:pt x="10935" y="2278"/>
                    <a:pt x="10901" y="1974"/>
                    <a:pt x="10809" y="1690"/>
                  </a:cubicBezTo>
                  <a:cubicBezTo>
                    <a:pt x="10676" y="1256"/>
                    <a:pt x="10426" y="880"/>
                    <a:pt x="10074" y="596"/>
                  </a:cubicBezTo>
                  <a:cubicBezTo>
                    <a:pt x="9732" y="313"/>
                    <a:pt x="9329" y="128"/>
                    <a:pt x="8895" y="43"/>
                  </a:cubicBezTo>
                  <a:cubicBezTo>
                    <a:pt x="8749" y="14"/>
                    <a:pt x="8602" y="1"/>
                    <a:pt x="8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2"/>
            <p:cNvSpPr/>
            <p:nvPr/>
          </p:nvSpPr>
          <p:spPr>
            <a:xfrm rot="-809720">
              <a:off x="751715" y="142285"/>
              <a:ext cx="92697" cy="97079"/>
            </a:xfrm>
            <a:custGeom>
              <a:avLst/>
              <a:gdLst/>
              <a:ahLst/>
              <a:cxnLst/>
              <a:rect l="l" t="t" r="r" b="b"/>
              <a:pathLst>
                <a:path w="1692" h="1772" extrusionOk="0">
                  <a:moveTo>
                    <a:pt x="293" y="0"/>
                  </a:moveTo>
                  <a:cubicBezTo>
                    <a:pt x="202" y="0"/>
                    <a:pt x="113" y="52"/>
                    <a:pt x="68" y="134"/>
                  </a:cubicBezTo>
                  <a:cubicBezTo>
                    <a:pt x="34" y="196"/>
                    <a:pt x="0" y="360"/>
                    <a:pt x="113" y="380"/>
                  </a:cubicBezTo>
                  <a:cubicBezTo>
                    <a:pt x="472" y="455"/>
                    <a:pt x="834" y="534"/>
                    <a:pt x="1193" y="613"/>
                  </a:cubicBezTo>
                  <a:cubicBezTo>
                    <a:pt x="1176" y="640"/>
                    <a:pt x="1159" y="671"/>
                    <a:pt x="1141" y="705"/>
                  </a:cubicBezTo>
                  <a:cubicBezTo>
                    <a:pt x="1111" y="753"/>
                    <a:pt x="1083" y="801"/>
                    <a:pt x="1053" y="842"/>
                  </a:cubicBezTo>
                  <a:cubicBezTo>
                    <a:pt x="1039" y="862"/>
                    <a:pt x="1025" y="879"/>
                    <a:pt x="1015" y="903"/>
                  </a:cubicBezTo>
                  <a:cubicBezTo>
                    <a:pt x="1008" y="906"/>
                    <a:pt x="981" y="947"/>
                    <a:pt x="974" y="954"/>
                  </a:cubicBezTo>
                  <a:cubicBezTo>
                    <a:pt x="913" y="1040"/>
                    <a:pt x="844" y="1118"/>
                    <a:pt x="769" y="1200"/>
                  </a:cubicBezTo>
                  <a:cubicBezTo>
                    <a:pt x="731" y="1238"/>
                    <a:pt x="697" y="1282"/>
                    <a:pt x="660" y="1320"/>
                  </a:cubicBezTo>
                  <a:cubicBezTo>
                    <a:pt x="639" y="1340"/>
                    <a:pt x="615" y="1364"/>
                    <a:pt x="591" y="1385"/>
                  </a:cubicBezTo>
                  <a:lnTo>
                    <a:pt x="564" y="1409"/>
                  </a:lnTo>
                  <a:cubicBezTo>
                    <a:pt x="561" y="1409"/>
                    <a:pt x="557" y="1416"/>
                    <a:pt x="547" y="1422"/>
                  </a:cubicBezTo>
                  <a:cubicBezTo>
                    <a:pt x="475" y="1487"/>
                    <a:pt x="393" y="1604"/>
                    <a:pt x="444" y="1706"/>
                  </a:cubicBezTo>
                  <a:cubicBezTo>
                    <a:pt x="468" y="1752"/>
                    <a:pt x="514" y="1771"/>
                    <a:pt x="563" y="1771"/>
                  </a:cubicBezTo>
                  <a:cubicBezTo>
                    <a:pt x="612" y="1771"/>
                    <a:pt x="663" y="1752"/>
                    <a:pt x="697" y="1723"/>
                  </a:cubicBezTo>
                  <a:cubicBezTo>
                    <a:pt x="1077" y="1381"/>
                    <a:pt x="1394" y="978"/>
                    <a:pt x="1616" y="517"/>
                  </a:cubicBezTo>
                  <a:cubicBezTo>
                    <a:pt x="1654" y="452"/>
                    <a:pt x="1692" y="295"/>
                    <a:pt x="1579" y="271"/>
                  </a:cubicBezTo>
                  <a:cubicBezTo>
                    <a:pt x="1162" y="179"/>
                    <a:pt x="752" y="93"/>
                    <a:pt x="338" y="4"/>
                  </a:cubicBezTo>
                  <a:cubicBezTo>
                    <a:pt x="324" y="1"/>
                    <a:pt x="308" y="0"/>
                    <a:pt x="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8" name="Google Shape;2608;p32"/>
          <p:cNvGrpSpPr/>
          <p:nvPr/>
        </p:nvGrpSpPr>
        <p:grpSpPr>
          <a:xfrm>
            <a:off x="114301" y="4320095"/>
            <a:ext cx="557555" cy="663555"/>
            <a:chOff x="114299" y="4319915"/>
            <a:chExt cx="557555" cy="663621"/>
          </a:xfrm>
        </p:grpSpPr>
        <p:sp>
          <p:nvSpPr>
            <p:cNvPr id="2609" name="Google Shape;2609;p32"/>
            <p:cNvSpPr/>
            <p:nvPr/>
          </p:nvSpPr>
          <p:spPr>
            <a:xfrm>
              <a:off x="114299" y="4319915"/>
              <a:ext cx="557555" cy="663621"/>
            </a:xfrm>
            <a:custGeom>
              <a:avLst/>
              <a:gdLst/>
              <a:ahLst/>
              <a:cxnLst/>
              <a:rect l="l" t="t" r="r" b="b"/>
              <a:pathLst>
                <a:path w="9097" h="10828" extrusionOk="0">
                  <a:moveTo>
                    <a:pt x="0" y="1"/>
                  </a:moveTo>
                  <a:lnTo>
                    <a:pt x="1268" y="10262"/>
                  </a:lnTo>
                  <a:cubicBezTo>
                    <a:pt x="1268" y="10262"/>
                    <a:pt x="4366" y="10827"/>
                    <a:pt x="5258" y="10827"/>
                  </a:cubicBezTo>
                  <a:cubicBezTo>
                    <a:pt x="5411" y="10827"/>
                    <a:pt x="5499" y="10811"/>
                    <a:pt x="5495" y="10772"/>
                  </a:cubicBezTo>
                  <a:cubicBezTo>
                    <a:pt x="5471" y="10508"/>
                    <a:pt x="9097" y="2027"/>
                    <a:pt x="9097" y="20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2"/>
            <p:cNvSpPr/>
            <p:nvPr/>
          </p:nvSpPr>
          <p:spPr>
            <a:xfrm>
              <a:off x="146966" y="4399712"/>
              <a:ext cx="455385" cy="468359"/>
            </a:xfrm>
            <a:custGeom>
              <a:avLst/>
              <a:gdLst/>
              <a:ahLst/>
              <a:cxnLst/>
              <a:rect l="l" t="t" r="r" b="b"/>
              <a:pathLst>
                <a:path w="7430" h="7642" extrusionOk="0">
                  <a:moveTo>
                    <a:pt x="55" y="1"/>
                  </a:moveTo>
                  <a:lnTo>
                    <a:pt x="0" y="247"/>
                  </a:lnTo>
                  <a:lnTo>
                    <a:pt x="568" y="377"/>
                  </a:lnTo>
                  <a:lnTo>
                    <a:pt x="1719" y="7293"/>
                  </a:lnTo>
                  <a:lnTo>
                    <a:pt x="3298" y="7641"/>
                  </a:lnTo>
                  <a:lnTo>
                    <a:pt x="6763" y="1757"/>
                  </a:lnTo>
                  <a:lnTo>
                    <a:pt x="7375" y="1894"/>
                  </a:lnTo>
                  <a:lnTo>
                    <a:pt x="7429" y="1644"/>
                  </a:lnTo>
                  <a:lnTo>
                    <a:pt x="5557" y="1224"/>
                  </a:lnTo>
                  <a:lnTo>
                    <a:pt x="5502" y="1474"/>
                  </a:lnTo>
                  <a:lnTo>
                    <a:pt x="6428" y="1679"/>
                  </a:lnTo>
                  <a:lnTo>
                    <a:pt x="3910" y="5947"/>
                  </a:lnTo>
                  <a:lnTo>
                    <a:pt x="3274" y="975"/>
                  </a:lnTo>
                  <a:lnTo>
                    <a:pt x="4145" y="1169"/>
                  </a:lnTo>
                  <a:lnTo>
                    <a:pt x="4200" y="923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1" name="Google Shape;2611;p32"/>
          <p:cNvSpPr/>
          <p:nvPr/>
        </p:nvSpPr>
        <p:spPr>
          <a:xfrm rot="-1165154">
            <a:off x="8656877" y="4606965"/>
            <a:ext cx="389697" cy="405816"/>
          </a:xfrm>
          <a:custGeom>
            <a:avLst/>
            <a:gdLst/>
            <a:ahLst/>
            <a:cxnLst/>
            <a:rect l="l" t="t" r="r" b="b"/>
            <a:pathLst>
              <a:path w="3459" h="3602" extrusionOk="0">
                <a:moveTo>
                  <a:pt x="2454" y="741"/>
                </a:moveTo>
                <a:cubicBezTo>
                  <a:pt x="1928" y="1325"/>
                  <a:pt x="1374" y="1882"/>
                  <a:pt x="797" y="2415"/>
                </a:cubicBezTo>
                <a:cubicBezTo>
                  <a:pt x="780" y="2432"/>
                  <a:pt x="764" y="2453"/>
                  <a:pt x="741" y="2453"/>
                </a:cubicBezTo>
                <a:cubicBezTo>
                  <a:pt x="731" y="2453"/>
                  <a:pt x="720" y="2449"/>
                  <a:pt x="708" y="2439"/>
                </a:cubicBezTo>
                <a:cubicBezTo>
                  <a:pt x="585" y="2343"/>
                  <a:pt x="435" y="2282"/>
                  <a:pt x="277" y="2200"/>
                </a:cubicBezTo>
                <a:cubicBezTo>
                  <a:pt x="968" y="1650"/>
                  <a:pt x="1733" y="1233"/>
                  <a:pt x="2454" y="741"/>
                </a:cubicBezTo>
                <a:close/>
                <a:moveTo>
                  <a:pt x="3271" y="348"/>
                </a:moveTo>
                <a:cubicBezTo>
                  <a:pt x="3233" y="556"/>
                  <a:pt x="3144" y="748"/>
                  <a:pt x="3086" y="949"/>
                </a:cubicBezTo>
                <a:cubicBezTo>
                  <a:pt x="2874" y="1735"/>
                  <a:pt x="2482" y="2456"/>
                  <a:pt x="2222" y="3225"/>
                </a:cubicBezTo>
                <a:cubicBezTo>
                  <a:pt x="2182" y="3338"/>
                  <a:pt x="2163" y="3383"/>
                  <a:pt x="2113" y="3383"/>
                </a:cubicBezTo>
                <a:cubicBezTo>
                  <a:pt x="2082" y="3383"/>
                  <a:pt x="2038" y="3365"/>
                  <a:pt x="1969" y="3334"/>
                </a:cubicBezTo>
                <a:cubicBezTo>
                  <a:pt x="1747" y="3235"/>
                  <a:pt x="1549" y="3099"/>
                  <a:pt x="1361" y="2945"/>
                </a:cubicBezTo>
                <a:cubicBezTo>
                  <a:pt x="1289" y="2890"/>
                  <a:pt x="1289" y="2842"/>
                  <a:pt x="1340" y="2771"/>
                </a:cubicBezTo>
                <a:cubicBezTo>
                  <a:pt x="1566" y="2432"/>
                  <a:pt x="1846" y="2138"/>
                  <a:pt x="2089" y="1814"/>
                </a:cubicBezTo>
                <a:cubicBezTo>
                  <a:pt x="2461" y="1311"/>
                  <a:pt x="2898" y="860"/>
                  <a:pt x="3271" y="348"/>
                </a:cubicBezTo>
                <a:close/>
                <a:moveTo>
                  <a:pt x="2782" y="707"/>
                </a:moveTo>
                <a:cubicBezTo>
                  <a:pt x="2656" y="857"/>
                  <a:pt x="2516" y="1000"/>
                  <a:pt x="2400" y="1158"/>
                </a:cubicBezTo>
                <a:cubicBezTo>
                  <a:pt x="2041" y="1650"/>
                  <a:pt x="1624" y="2094"/>
                  <a:pt x="1272" y="2589"/>
                </a:cubicBezTo>
                <a:cubicBezTo>
                  <a:pt x="1159" y="2747"/>
                  <a:pt x="1081" y="2911"/>
                  <a:pt x="1053" y="3102"/>
                </a:cubicBezTo>
                <a:cubicBezTo>
                  <a:pt x="1040" y="3198"/>
                  <a:pt x="1016" y="3290"/>
                  <a:pt x="964" y="3392"/>
                </a:cubicBezTo>
                <a:cubicBezTo>
                  <a:pt x="893" y="3263"/>
                  <a:pt x="886" y="3126"/>
                  <a:pt x="865" y="2999"/>
                </a:cubicBezTo>
                <a:cubicBezTo>
                  <a:pt x="848" y="2887"/>
                  <a:pt x="841" y="2774"/>
                  <a:pt x="814" y="2661"/>
                </a:cubicBezTo>
                <a:cubicBezTo>
                  <a:pt x="800" y="2606"/>
                  <a:pt x="831" y="2579"/>
                  <a:pt x="865" y="2552"/>
                </a:cubicBezTo>
                <a:cubicBezTo>
                  <a:pt x="1152" y="2278"/>
                  <a:pt x="1443" y="2005"/>
                  <a:pt x="1723" y="1725"/>
                </a:cubicBezTo>
                <a:cubicBezTo>
                  <a:pt x="2007" y="1445"/>
                  <a:pt x="2283" y="1151"/>
                  <a:pt x="2564" y="867"/>
                </a:cubicBezTo>
                <a:cubicBezTo>
                  <a:pt x="2625" y="799"/>
                  <a:pt x="2697" y="744"/>
                  <a:pt x="2782" y="707"/>
                </a:cubicBezTo>
                <a:close/>
                <a:moveTo>
                  <a:pt x="1282" y="3102"/>
                </a:moveTo>
                <a:cubicBezTo>
                  <a:pt x="1337" y="3140"/>
                  <a:pt x="1385" y="3181"/>
                  <a:pt x="1439" y="3222"/>
                </a:cubicBezTo>
                <a:cubicBezTo>
                  <a:pt x="1344" y="3283"/>
                  <a:pt x="1255" y="3338"/>
                  <a:pt x="1149" y="3403"/>
                </a:cubicBezTo>
                <a:cubicBezTo>
                  <a:pt x="1200" y="3290"/>
                  <a:pt x="1238" y="3201"/>
                  <a:pt x="1282" y="3102"/>
                </a:cubicBezTo>
                <a:close/>
                <a:moveTo>
                  <a:pt x="3357" y="0"/>
                </a:moveTo>
                <a:cubicBezTo>
                  <a:pt x="3318" y="0"/>
                  <a:pt x="3279" y="36"/>
                  <a:pt x="3240" y="54"/>
                </a:cubicBezTo>
                <a:cubicBezTo>
                  <a:pt x="3226" y="57"/>
                  <a:pt x="3216" y="71"/>
                  <a:pt x="3203" y="78"/>
                </a:cubicBezTo>
                <a:cubicBezTo>
                  <a:pt x="3062" y="187"/>
                  <a:pt x="2912" y="283"/>
                  <a:pt x="2758" y="372"/>
                </a:cubicBezTo>
                <a:cubicBezTo>
                  <a:pt x="2181" y="713"/>
                  <a:pt x="1634" y="1103"/>
                  <a:pt x="1063" y="1458"/>
                </a:cubicBezTo>
                <a:cubicBezTo>
                  <a:pt x="752" y="1650"/>
                  <a:pt x="455" y="1868"/>
                  <a:pt x="165" y="2094"/>
                </a:cubicBezTo>
                <a:cubicBezTo>
                  <a:pt x="42" y="2193"/>
                  <a:pt x="1" y="2275"/>
                  <a:pt x="206" y="2347"/>
                </a:cubicBezTo>
                <a:cubicBezTo>
                  <a:pt x="353" y="2401"/>
                  <a:pt x="489" y="2483"/>
                  <a:pt x="623" y="2572"/>
                </a:cubicBezTo>
                <a:cubicBezTo>
                  <a:pt x="653" y="2593"/>
                  <a:pt x="660" y="2617"/>
                  <a:pt x="660" y="2654"/>
                </a:cubicBezTo>
                <a:cubicBezTo>
                  <a:pt x="674" y="2897"/>
                  <a:pt x="705" y="3140"/>
                  <a:pt x="770" y="3375"/>
                </a:cubicBezTo>
                <a:cubicBezTo>
                  <a:pt x="809" y="3517"/>
                  <a:pt x="923" y="3601"/>
                  <a:pt x="1050" y="3601"/>
                </a:cubicBezTo>
                <a:cubicBezTo>
                  <a:pt x="1101" y="3601"/>
                  <a:pt x="1153" y="3588"/>
                  <a:pt x="1204" y="3560"/>
                </a:cubicBezTo>
                <a:cubicBezTo>
                  <a:pt x="1320" y="3495"/>
                  <a:pt x="1426" y="3413"/>
                  <a:pt x="1545" y="3355"/>
                </a:cubicBezTo>
                <a:cubicBezTo>
                  <a:pt x="1567" y="3343"/>
                  <a:pt x="1583" y="3337"/>
                  <a:pt x="1597" y="3337"/>
                </a:cubicBezTo>
                <a:cubicBezTo>
                  <a:pt x="1615" y="3337"/>
                  <a:pt x="1631" y="3345"/>
                  <a:pt x="1651" y="3358"/>
                </a:cubicBezTo>
                <a:cubicBezTo>
                  <a:pt x="1764" y="3430"/>
                  <a:pt x="1880" y="3495"/>
                  <a:pt x="2007" y="3533"/>
                </a:cubicBezTo>
                <a:cubicBezTo>
                  <a:pt x="2074" y="3555"/>
                  <a:pt x="2122" y="3568"/>
                  <a:pt x="2158" y="3568"/>
                </a:cubicBezTo>
                <a:cubicBezTo>
                  <a:pt x="2223" y="3568"/>
                  <a:pt x="2253" y="3524"/>
                  <a:pt x="2297" y="3406"/>
                </a:cubicBezTo>
                <a:cubicBezTo>
                  <a:pt x="2625" y="2531"/>
                  <a:pt x="3035" y="1684"/>
                  <a:pt x="3291" y="782"/>
                </a:cubicBezTo>
                <a:cubicBezTo>
                  <a:pt x="3349" y="587"/>
                  <a:pt x="3435" y="396"/>
                  <a:pt x="3459" y="194"/>
                </a:cubicBezTo>
                <a:cubicBezTo>
                  <a:pt x="3459" y="122"/>
                  <a:pt x="3442" y="54"/>
                  <a:pt x="3394" y="13"/>
                </a:cubicBezTo>
                <a:cubicBezTo>
                  <a:pt x="3381" y="4"/>
                  <a:pt x="3369" y="0"/>
                  <a:pt x="3357" y="0"/>
                </a:cubicBezTo>
                <a:close/>
              </a:path>
            </a:pathLst>
          </a:custGeom>
          <a:solidFill>
            <a:srgbClr val="0D06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2" name="Google Shape;2612;p32"/>
          <p:cNvGrpSpPr/>
          <p:nvPr/>
        </p:nvGrpSpPr>
        <p:grpSpPr>
          <a:xfrm>
            <a:off x="8380900" y="3809706"/>
            <a:ext cx="644795" cy="795789"/>
            <a:chOff x="8313925" y="3809706"/>
            <a:chExt cx="644795" cy="795789"/>
          </a:xfrm>
        </p:grpSpPr>
        <p:sp>
          <p:nvSpPr>
            <p:cNvPr id="2613" name="Google Shape;2613;p32"/>
            <p:cNvSpPr/>
            <p:nvPr/>
          </p:nvSpPr>
          <p:spPr>
            <a:xfrm rot="3618024">
              <a:off x="8230980" y="4160165"/>
              <a:ext cx="677074" cy="202300"/>
            </a:xfrm>
            <a:custGeom>
              <a:avLst/>
              <a:gdLst/>
              <a:ahLst/>
              <a:cxnLst/>
              <a:rect l="l" t="t" r="r" b="b"/>
              <a:pathLst>
                <a:path w="7989" h="2387" extrusionOk="0">
                  <a:moveTo>
                    <a:pt x="1342" y="79"/>
                  </a:moveTo>
                  <a:cubicBezTo>
                    <a:pt x="1542" y="79"/>
                    <a:pt x="1685" y="273"/>
                    <a:pt x="1769" y="431"/>
                  </a:cubicBezTo>
                  <a:cubicBezTo>
                    <a:pt x="1865" y="629"/>
                    <a:pt x="1930" y="838"/>
                    <a:pt x="1957" y="1056"/>
                  </a:cubicBezTo>
                  <a:cubicBezTo>
                    <a:pt x="1653" y="954"/>
                    <a:pt x="1335" y="814"/>
                    <a:pt x="1199" y="516"/>
                  </a:cubicBezTo>
                  <a:cubicBezTo>
                    <a:pt x="1154" y="421"/>
                    <a:pt x="1124" y="301"/>
                    <a:pt x="1171" y="199"/>
                  </a:cubicBezTo>
                  <a:cubicBezTo>
                    <a:pt x="1199" y="130"/>
                    <a:pt x="1257" y="83"/>
                    <a:pt x="1332" y="79"/>
                  </a:cubicBezTo>
                  <a:cubicBezTo>
                    <a:pt x="1335" y="79"/>
                    <a:pt x="1339" y="79"/>
                    <a:pt x="1342" y="79"/>
                  </a:cubicBezTo>
                  <a:close/>
                  <a:moveTo>
                    <a:pt x="4186" y="961"/>
                  </a:moveTo>
                  <a:cubicBezTo>
                    <a:pt x="4203" y="961"/>
                    <a:pt x="4221" y="963"/>
                    <a:pt x="4240" y="968"/>
                  </a:cubicBezTo>
                  <a:cubicBezTo>
                    <a:pt x="4387" y="1002"/>
                    <a:pt x="4513" y="1111"/>
                    <a:pt x="4599" y="1231"/>
                  </a:cubicBezTo>
                  <a:cubicBezTo>
                    <a:pt x="4674" y="1330"/>
                    <a:pt x="4725" y="1446"/>
                    <a:pt x="4746" y="1562"/>
                  </a:cubicBezTo>
                  <a:cubicBezTo>
                    <a:pt x="4720" y="1565"/>
                    <a:pt x="4694" y="1566"/>
                    <a:pt x="4668" y="1566"/>
                  </a:cubicBezTo>
                  <a:cubicBezTo>
                    <a:pt x="4626" y="1566"/>
                    <a:pt x="4584" y="1563"/>
                    <a:pt x="4544" y="1559"/>
                  </a:cubicBezTo>
                  <a:cubicBezTo>
                    <a:pt x="4507" y="1552"/>
                    <a:pt x="4469" y="1538"/>
                    <a:pt x="4428" y="1525"/>
                  </a:cubicBezTo>
                  <a:cubicBezTo>
                    <a:pt x="4288" y="1470"/>
                    <a:pt x="4117" y="1381"/>
                    <a:pt x="4062" y="1231"/>
                  </a:cubicBezTo>
                  <a:cubicBezTo>
                    <a:pt x="4035" y="1159"/>
                    <a:pt x="4035" y="1073"/>
                    <a:pt x="4086" y="1009"/>
                  </a:cubicBezTo>
                  <a:cubicBezTo>
                    <a:pt x="4117" y="973"/>
                    <a:pt x="4149" y="961"/>
                    <a:pt x="4186" y="961"/>
                  </a:cubicBezTo>
                  <a:close/>
                  <a:moveTo>
                    <a:pt x="2457" y="1500"/>
                  </a:moveTo>
                  <a:cubicBezTo>
                    <a:pt x="2508" y="1500"/>
                    <a:pt x="2559" y="1503"/>
                    <a:pt x="2610" y="1507"/>
                  </a:cubicBezTo>
                  <a:cubicBezTo>
                    <a:pt x="2736" y="1535"/>
                    <a:pt x="2866" y="1559"/>
                    <a:pt x="2993" y="1583"/>
                  </a:cubicBezTo>
                  <a:cubicBezTo>
                    <a:pt x="2836" y="1736"/>
                    <a:pt x="2675" y="1880"/>
                    <a:pt x="2490" y="1996"/>
                  </a:cubicBezTo>
                  <a:cubicBezTo>
                    <a:pt x="2360" y="2076"/>
                    <a:pt x="2172" y="2165"/>
                    <a:pt x="2000" y="2165"/>
                  </a:cubicBezTo>
                  <a:cubicBezTo>
                    <a:pt x="1906" y="2165"/>
                    <a:pt x="1817" y="2138"/>
                    <a:pt x="1746" y="2068"/>
                  </a:cubicBezTo>
                  <a:cubicBezTo>
                    <a:pt x="1660" y="1982"/>
                    <a:pt x="1622" y="1853"/>
                    <a:pt x="1694" y="1747"/>
                  </a:cubicBezTo>
                  <a:cubicBezTo>
                    <a:pt x="1752" y="1661"/>
                    <a:pt x="1855" y="1613"/>
                    <a:pt x="1947" y="1583"/>
                  </a:cubicBezTo>
                  <a:cubicBezTo>
                    <a:pt x="2113" y="1527"/>
                    <a:pt x="2285" y="1500"/>
                    <a:pt x="2457" y="1500"/>
                  </a:cubicBezTo>
                  <a:close/>
                  <a:moveTo>
                    <a:pt x="5754" y="1726"/>
                  </a:moveTo>
                  <a:cubicBezTo>
                    <a:pt x="5689" y="2023"/>
                    <a:pt x="5398" y="2174"/>
                    <a:pt x="5135" y="2280"/>
                  </a:cubicBezTo>
                  <a:cubicBezTo>
                    <a:pt x="5098" y="2295"/>
                    <a:pt x="5052" y="2317"/>
                    <a:pt x="5012" y="2317"/>
                  </a:cubicBezTo>
                  <a:cubicBezTo>
                    <a:pt x="4982" y="2317"/>
                    <a:pt x="4955" y="2305"/>
                    <a:pt x="4937" y="2269"/>
                  </a:cubicBezTo>
                  <a:cubicBezTo>
                    <a:pt x="4900" y="2194"/>
                    <a:pt x="4992" y="2119"/>
                    <a:pt x="5036" y="2071"/>
                  </a:cubicBezTo>
                  <a:cubicBezTo>
                    <a:pt x="5139" y="1965"/>
                    <a:pt x="5262" y="1880"/>
                    <a:pt x="5395" y="1815"/>
                  </a:cubicBezTo>
                  <a:cubicBezTo>
                    <a:pt x="5467" y="1781"/>
                    <a:pt x="5539" y="1757"/>
                    <a:pt x="5617" y="1733"/>
                  </a:cubicBezTo>
                  <a:cubicBezTo>
                    <a:pt x="5662" y="1730"/>
                    <a:pt x="5706" y="1730"/>
                    <a:pt x="5754" y="1726"/>
                  </a:cubicBezTo>
                  <a:close/>
                  <a:moveTo>
                    <a:pt x="1426" y="0"/>
                  </a:moveTo>
                  <a:cubicBezTo>
                    <a:pt x="1216" y="0"/>
                    <a:pt x="984" y="120"/>
                    <a:pt x="987" y="356"/>
                  </a:cubicBezTo>
                  <a:cubicBezTo>
                    <a:pt x="990" y="564"/>
                    <a:pt x="1144" y="752"/>
                    <a:pt x="1308" y="872"/>
                  </a:cubicBezTo>
                  <a:cubicBezTo>
                    <a:pt x="1342" y="899"/>
                    <a:pt x="1376" y="916"/>
                    <a:pt x="1411" y="937"/>
                  </a:cubicBezTo>
                  <a:cubicBezTo>
                    <a:pt x="1059" y="807"/>
                    <a:pt x="714" y="667"/>
                    <a:pt x="375" y="506"/>
                  </a:cubicBezTo>
                  <a:cubicBezTo>
                    <a:pt x="362" y="500"/>
                    <a:pt x="346" y="497"/>
                    <a:pt x="327" y="497"/>
                  </a:cubicBezTo>
                  <a:cubicBezTo>
                    <a:pt x="208" y="497"/>
                    <a:pt x="1" y="604"/>
                    <a:pt x="116" y="660"/>
                  </a:cubicBezTo>
                  <a:cubicBezTo>
                    <a:pt x="789" y="985"/>
                    <a:pt x="1496" y="1234"/>
                    <a:pt x="2220" y="1415"/>
                  </a:cubicBezTo>
                  <a:cubicBezTo>
                    <a:pt x="2179" y="1419"/>
                    <a:pt x="2135" y="1429"/>
                    <a:pt x="2094" y="1436"/>
                  </a:cubicBezTo>
                  <a:cubicBezTo>
                    <a:pt x="1889" y="1480"/>
                    <a:pt x="1619" y="1559"/>
                    <a:pt x="1520" y="1767"/>
                  </a:cubicBezTo>
                  <a:cubicBezTo>
                    <a:pt x="1417" y="1989"/>
                    <a:pt x="1605" y="2205"/>
                    <a:pt x="1814" y="2252"/>
                  </a:cubicBezTo>
                  <a:cubicBezTo>
                    <a:pt x="1861" y="2263"/>
                    <a:pt x="1909" y="2267"/>
                    <a:pt x="1958" y="2267"/>
                  </a:cubicBezTo>
                  <a:cubicBezTo>
                    <a:pt x="2165" y="2267"/>
                    <a:pt x="2377" y="2181"/>
                    <a:pt x="2549" y="2082"/>
                  </a:cubicBezTo>
                  <a:cubicBezTo>
                    <a:pt x="2771" y="1952"/>
                    <a:pt x="2959" y="1781"/>
                    <a:pt x="3143" y="1607"/>
                  </a:cubicBezTo>
                  <a:cubicBezTo>
                    <a:pt x="3747" y="1703"/>
                    <a:pt x="4357" y="1752"/>
                    <a:pt x="4966" y="1752"/>
                  </a:cubicBezTo>
                  <a:cubicBezTo>
                    <a:pt x="5116" y="1752"/>
                    <a:pt x="5266" y="1749"/>
                    <a:pt x="5415" y="1743"/>
                  </a:cubicBezTo>
                  <a:lnTo>
                    <a:pt x="5415" y="1743"/>
                  </a:lnTo>
                  <a:cubicBezTo>
                    <a:pt x="5224" y="1818"/>
                    <a:pt x="5043" y="1931"/>
                    <a:pt x="4900" y="2075"/>
                  </a:cubicBezTo>
                  <a:cubicBezTo>
                    <a:pt x="4848" y="2126"/>
                    <a:pt x="4749" y="2211"/>
                    <a:pt x="4776" y="2297"/>
                  </a:cubicBezTo>
                  <a:cubicBezTo>
                    <a:pt x="4795" y="2368"/>
                    <a:pt x="4868" y="2386"/>
                    <a:pt x="4934" y="2386"/>
                  </a:cubicBezTo>
                  <a:cubicBezTo>
                    <a:pt x="4953" y="2386"/>
                    <a:pt x="4972" y="2385"/>
                    <a:pt x="4988" y="2382"/>
                  </a:cubicBezTo>
                  <a:cubicBezTo>
                    <a:pt x="5091" y="2365"/>
                    <a:pt x="5193" y="2321"/>
                    <a:pt x="5292" y="2280"/>
                  </a:cubicBezTo>
                  <a:cubicBezTo>
                    <a:pt x="5392" y="2242"/>
                    <a:pt x="5484" y="2194"/>
                    <a:pt x="5573" y="2146"/>
                  </a:cubicBezTo>
                  <a:cubicBezTo>
                    <a:pt x="5733" y="2047"/>
                    <a:pt x="5877" y="1900"/>
                    <a:pt x="5925" y="1712"/>
                  </a:cubicBezTo>
                  <a:cubicBezTo>
                    <a:pt x="5983" y="1709"/>
                    <a:pt x="6041" y="1706"/>
                    <a:pt x="6099" y="1699"/>
                  </a:cubicBezTo>
                  <a:cubicBezTo>
                    <a:pt x="6683" y="1641"/>
                    <a:pt x="7261" y="1535"/>
                    <a:pt x="7828" y="1384"/>
                  </a:cubicBezTo>
                  <a:cubicBezTo>
                    <a:pt x="7876" y="1371"/>
                    <a:pt x="7989" y="1330"/>
                    <a:pt x="7972" y="1261"/>
                  </a:cubicBezTo>
                  <a:cubicBezTo>
                    <a:pt x="7956" y="1223"/>
                    <a:pt x="7910" y="1211"/>
                    <a:pt x="7864" y="1211"/>
                  </a:cubicBezTo>
                  <a:cubicBezTo>
                    <a:pt x="7830" y="1211"/>
                    <a:pt x="7796" y="1218"/>
                    <a:pt x="7777" y="1224"/>
                  </a:cubicBezTo>
                  <a:cubicBezTo>
                    <a:pt x="6893" y="1457"/>
                    <a:pt x="5979" y="1573"/>
                    <a:pt x="5065" y="1573"/>
                  </a:cubicBezTo>
                  <a:cubicBezTo>
                    <a:pt x="5015" y="1573"/>
                    <a:pt x="4964" y="1573"/>
                    <a:pt x="4913" y="1572"/>
                  </a:cubicBezTo>
                  <a:cubicBezTo>
                    <a:pt x="4889" y="1429"/>
                    <a:pt x="4835" y="1292"/>
                    <a:pt x="4749" y="1173"/>
                  </a:cubicBezTo>
                  <a:cubicBezTo>
                    <a:pt x="4647" y="1036"/>
                    <a:pt x="4486" y="909"/>
                    <a:pt x="4308" y="889"/>
                  </a:cubicBezTo>
                  <a:cubicBezTo>
                    <a:pt x="4294" y="888"/>
                    <a:pt x="4279" y="887"/>
                    <a:pt x="4265" y="887"/>
                  </a:cubicBezTo>
                  <a:cubicBezTo>
                    <a:pt x="4100" y="887"/>
                    <a:pt x="3901" y="973"/>
                    <a:pt x="3888" y="1149"/>
                  </a:cubicBezTo>
                  <a:cubicBezTo>
                    <a:pt x="3871" y="1333"/>
                    <a:pt x="4032" y="1456"/>
                    <a:pt x="4178" y="1535"/>
                  </a:cubicBezTo>
                  <a:cubicBezTo>
                    <a:pt x="3485" y="1477"/>
                    <a:pt x="2798" y="1354"/>
                    <a:pt x="2132" y="1166"/>
                  </a:cubicBezTo>
                  <a:cubicBezTo>
                    <a:pt x="2118" y="889"/>
                    <a:pt x="2050" y="616"/>
                    <a:pt x="1923" y="373"/>
                  </a:cubicBezTo>
                  <a:cubicBezTo>
                    <a:pt x="1821" y="182"/>
                    <a:pt x="1660" y="4"/>
                    <a:pt x="1435" y="1"/>
                  </a:cubicBezTo>
                  <a:cubicBezTo>
                    <a:pt x="1432" y="0"/>
                    <a:pt x="1429" y="0"/>
                    <a:pt x="1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2"/>
            <p:cNvSpPr/>
            <p:nvPr/>
          </p:nvSpPr>
          <p:spPr>
            <a:xfrm rot="3618024">
              <a:off x="8420668" y="3829092"/>
              <a:ext cx="94158" cy="85259"/>
            </a:xfrm>
            <a:custGeom>
              <a:avLst/>
              <a:gdLst/>
              <a:ahLst/>
              <a:cxnLst/>
              <a:rect l="l" t="t" r="r" b="b"/>
              <a:pathLst>
                <a:path w="1111" h="1006" extrusionOk="0">
                  <a:moveTo>
                    <a:pt x="336" y="65"/>
                  </a:moveTo>
                  <a:cubicBezTo>
                    <a:pt x="368" y="65"/>
                    <a:pt x="400" y="72"/>
                    <a:pt x="431" y="80"/>
                  </a:cubicBezTo>
                  <a:cubicBezTo>
                    <a:pt x="602" y="121"/>
                    <a:pt x="749" y="247"/>
                    <a:pt x="817" y="408"/>
                  </a:cubicBezTo>
                  <a:cubicBezTo>
                    <a:pt x="878" y="562"/>
                    <a:pt x="892" y="726"/>
                    <a:pt x="919" y="886"/>
                  </a:cubicBezTo>
                  <a:cubicBezTo>
                    <a:pt x="643" y="770"/>
                    <a:pt x="359" y="623"/>
                    <a:pt x="222" y="353"/>
                  </a:cubicBezTo>
                  <a:cubicBezTo>
                    <a:pt x="178" y="268"/>
                    <a:pt x="140" y="165"/>
                    <a:pt x="236" y="97"/>
                  </a:cubicBezTo>
                  <a:cubicBezTo>
                    <a:pt x="267" y="73"/>
                    <a:pt x="301" y="65"/>
                    <a:pt x="336" y="65"/>
                  </a:cubicBezTo>
                  <a:close/>
                  <a:moveTo>
                    <a:pt x="437" y="1"/>
                  </a:moveTo>
                  <a:cubicBezTo>
                    <a:pt x="370" y="1"/>
                    <a:pt x="303" y="12"/>
                    <a:pt x="239" y="32"/>
                  </a:cubicBezTo>
                  <a:cubicBezTo>
                    <a:pt x="154" y="63"/>
                    <a:pt x="34" y="114"/>
                    <a:pt x="17" y="216"/>
                  </a:cubicBezTo>
                  <a:cubicBezTo>
                    <a:pt x="0" y="309"/>
                    <a:pt x="69" y="418"/>
                    <a:pt x="120" y="490"/>
                  </a:cubicBezTo>
                  <a:cubicBezTo>
                    <a:pt x="171" y="565"/>
                    <a:pt x="239" y="630"/>
                    <a:pt x="311" y="685"/>
                  </a:cubicBezTo>
                  <a:cubicBezTo>
                    <a:pt x="485" y="821"/>
                    <a:pt x="697" y="914"/>
                    <a:pt x="906" y="999"/>
                  </a:cubicBezTo>
                  <a:cubicBezTo>
                    <a:pt x="919" y="1002"/>
                    <a:pt x="936" y="1002"/>
                    <a:pt x="954" y="1002"/>
                  </a:cubicBezTo>
                  <a:cubicBezTo>
                    <a:pt x="959" y="1005"/>
                    <a:pt x="967" y="1005"/>
                    <a:pt x="976" y="1005"/>
                  </a:cubicBezTo>
                  <a:cubicBezTo>
                    <a:pt x="1025" y="1005"/>
                    <a:pt x="1110" y="977"/>
                    <a:pt x="1107" y="951"/>
                  </a:cubicBezTo>
                  <a:cubicBezTo>
                    <a:pt x="1063" y="753"/>
                    <a:pt x="1060" y="548"/>
                    <a:pt x="978" y="360"/>
                  </a:cubicBezTo>
                  <a:cubicBezTo>
                    <a:pt x="899" y="182"/>
                    <a:pt x="735" y="49"/>
                    <a:pt x="547" y="11"/>
                  </a:cubicBezTo>
                  <a:cubicBezTo>
                    <a:pt x="511" y="4"/>
                    <a:pt x="474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2"/>
            <p:cNvSpPr/>
            <p:nvPr/>
          </p:nvSpPr>
          <p:spPr>
            <a:xfrm rot="3618024">
              <a:off x="8743746" y="4247893"/>
              <a:ext cx="188655" cy="170180"/>
            </a:xfrm>
            <a:custGeom>
              <a:avLst/>
              <a:gdLst/>
              <a:ahLst/>
              <a:cxnLst/>
              <a:rect l="l" t="t" r="r" b="b"/>
              <a:pathLst>
                <a:path w="2226" h="2008" extrusionOk="0">
                  <a:moveTo>
                    <a:pt x="1595" y="96"/>
                  </a:moveTo>
                  <a:cubicBezTo>
                    <a:pt x="1629" y="96"/>
                    <a:pt x="1660" y="111"/>
                    <a:pt x="1695" y="149"/>
                  </a:cubicBezTo>
                  <a:cubicBezTo>
                    <a:pt x="1832" y="292"/>
                    <a:pt x="1894" y="525"/>
                    <a:pt x="1924" y="713"/>
                  </a:cubicBezTo>
                  <a:cubicBezTo>
                    <a:pt x="1955" y="914"/>
                    <a:pt x="1941" y="1119"/>
                    <a:pt x="1894" y="1318"/>
                  </a:cubicBezTo>
                  <a:cubicBezTo>
                    <a:pt x="1839" y="1543"/>
                    <a:pt x="1733" y="1748"/>
                    <a:pt x="1579" y="1922"/>
                  </a:cubicBezTo>
                  <a:cubicBezTo>
                    <a:pt x="1576" y="1926"/>
                    <a:pt x="1576" y="1936"/>
                    <a:pt x="1576" y="1939"/>
                  </a:cubicBezTo>
                  <a:cubicBezTo>
                    <a:pt x="1550" y="1911"/>
                    <a:pt x="1491" y="1897"/>
                    <a:pt x="1451" y="1897"/>
                  </a:cubicBezTo>
                  <a:cubicBezTo>
                    <a:pt x="1443" y="1897"/>
                    <a:pt x="1435" y="1897"/>
                    <a:pt x="1429" y="1898"/>
                  </a:cubicBezTo>
                  <a:cubicBezTo>
                    <a:pt x="1406" y="1900"/>
                    <a:pt x="1383" y="1901"/>
                    <a:pt x="1359" y="1901"/>
                  </a:cubicBezTo>
                  <a:cubicBezTo>
                    <a:pt x="1005" y="1901"/>
                    <a:pt x="662" y="1730"/>
                    <a:pt x="435" y="1458"/>
                  </a:cubicBezTo>
                  <a:cubicBezTo>
                    <a:pt x="332" y="1335"/>
                    <a:pt x="260" y="1167"/>
                    <a:pt x="260" y="1003"/>
                  </a:cubicBezTo>
                  <a:cubicBezTo>
                    <a:pt x="257" y="849"/>
                    <a:pt x="332" y="689"/>
                    <a:pt x="496" y="651"/>
                  </a:cubicBezTo>
                  <a:cubicBezTo>
                    <a:pt x="508" y="649"/>
                    <a:pt x="520" y="648"/>
                    <a:pt x="532" y="648"/>
                  </a:cubicBezTo>
                  <a:cubicBezTo>
                    <a:pt x="608" y="648"/>
                    <a:pt x="680" y="691"/>
                    <a:pt x="742" y="726"/>
                  </a:cubicBezTo>
                  <a:cubicBezTo>
                    <a:pt x="841" y="791"/>
                    <a:pt x="927" y="867"/>
                    <a:pt x="1009" y="952"/>
                  </a:cubicBezTo>
                  <a:cubicBezTo>
                    <a:pt x="1022" y="968"/>
                    <a:pt x="1111" y="999"/>
                    <a:pt x="1168" y="999"/>
                  </a:cubicBezTo>
                  <a:cubicBezTo>
                    <a:pt x="1197" y="999"/>
                    <a:pt x="1218" y="991"/>
                    <a:pt x="1217" y="969"/>
                  </a:cubicBezTo>
                  <a:cubicBezTo>
                    <a:pt x="1200" y="754"/>
                    <a:pt x="1179" y="497"/>
                    <a:pt x="1296" y="299"/>
                  </a:cubicBezTo>
                  <a:cubicBezTo>
                    <a:pt x="1343" y="224"/>
                    <a:pt x="1415" y="159"/>
                    <a:pt x="1501" y="122"/>
                  </a:cubicBezTo>
                  <a:cubicBezTo>
                    <a:pt x="1537" y="106"/>
                    <a:pt x="1567" y="96"/>
                    <a:pt x="1595" y="96"/>
                  </a:cubicBezTo>
                  <a:close/>
                  <a:moveTo>
                    <a:pt x="1540" y="1"/>
                  </a:moveTo>
                  <a:cubicBezTo>
                    <a:pt x="1410" y="1"/>
                    <a:pt x="1280" y="47"/>
                    <a:pt x="1183" y="132"/>
                  </a:cubicBezTo>
                  <a:cubicBezTo>
                    <a:pt x="1009" y="286"/>
                    <a:pt x="981" y="525"/>
                    <a:pt x="992" y="754"/>
                  </a:cubicBezTo>
                  <a:cubicBezTo>
                    <a:pt x="865" y="658"/>
                    <a:pt x="728" y="590"/>
                    <a:pt x="581" y="559"/>
                  </a:cubicBezTo>
                  <a:cubicBezTo>
                    <a:pt x="546" y="553"/>
                    <a:pt x="510" y="549"/>
                    <a:pt x="474" y="549"/>
                  </a:cubicBezTo>
                  <a:cubicBezTo>
                    <a:pt x="297" y="549"/>
                    <a:pt x="127" y="629"/>
                    <a:pt x="62" y="808"/>
                  </a:cubicBezTo>
                  <a:cubicBezTo>
                    <a:pt x="1" y="993"/>
                    <a:pt x="69" y="1215"/>
                    <a:pt x="165" y="1372"/>
                  </a:cubicBezTo>
                  <a:cubicBezTo>
                    <a:pt x="294" y="1574"/>
                    <a:pt x="489" y="1721"/>
                    <a:pt x="701" y="1830"/>
                  </a:cubicBezTo>
                  <a:cubicBezTo>
                    <a:pt x="921" y="1942"/>
                    <a:pt x="1172" y="1997"/>
                    <a:pt x="1423" y="1997"/>
                  </a:cubicBezTo>
                  <a:cubicBezTo>
                    <a:pt x="1457" y="1997"/>
                    <a:pt x="1491" y="1996"/>
                    <a:pt x="1525" y="1994"/>
                  </a:cubicBezTo>
                  <a:cubicBezTo>
                    <a:pt x="1555" y="1994"/>
                    <a:pt x="1593" y="1984"/>
                    <a:pt x="1583" y="1957"/>
                  </a:cubicBezTo>
                  <a:lnTo>
                    <a:pt x="1583" y="1957"/>
                  </a:lnTo>
                  <a:cubicBezTo>
                    <a:pt x="1606" y="1983"/>
                    <a:pt x="1679" y="2007"/>
                    <a:pt x="1733" y="2007"/>
                  </a:cubicBezTo>
                  <a:cubicBezTo>
                    <a:pt x="1757" y="2007"/>
                    <a:pt x="1777" y="2002"/>
                    <a:pt x="1788" y="1991"/>
                  </a:cubicBezTo>
                  <a:cubicBezTo>
                    <a:pt x="2102" y="1642"/>
                    <a:pt x="2225" y="1154"/>
                    <a:pt x="2136" y="692"/>
                  </a:cubicBezTo>
                  <a:cubicBezTo>
                    <a:pt x="2095" y="480"/>
                    <a:pt x="2006" y="200"/>
                    <a:pt x="1812" y="77"/>
                  </a:cubicBezTo>
                  <a:cubicBezTo>
                    <a:pt x="1729" y="25"/>
                    <a:pt x="1635" y="1"/>
                    <a:pt x="1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6" name="Google Shape;2616;p32"/>
          <p:cNvGrpSpPr/>
          <p:nvPr/>
        </p:nvGrpSpPr>
        <p:grpSpPr>
          <a:xfrm>
            <a:off x="8246951" y="75817"/>
            <a:ext cx="778747" cy="278347"/>
            <a:chOff x="482363" y="4785375"/>
            <a:chExt cx="644818" cy="230477"/>
          </a:xfrm>
        </p:grpSpPr>
        <p:sp>
          <p:nvSpPr>
            <p:cNvPr id="2617" name="Google Shape;2617;p32"/>
            <p:cNvSpPr/>
            <p:nvPr/>
          </p:nvSpPr>
          <p:spPr>
            <a:xfrm>
              <a:off x="482363" y="4785475"/>
              <a:ext cx="644802" cy="23037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2"/>
            <p:cNvSpPr/>
            <p:nvPr/>
          </p:nvSpPr>
          <p:spPr>
            <a:xfrm>
              <a:off x="939255" y="4821616"/>
              <a:ext cx="53912" cy="24083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2"/>
            <p:cNvSpPr/>
            <p:nvPr/>
          </p:nvSpPr>
          <p:spPr>
            <a:xfrm>
              <a:off x="531766" y="4841557"/>
              <a:ext cx="51640" cy="24083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2"/>
            <p:cNvSpPr/>
            <p:nvPr/>
          </p:nvSpPr>
          <p:spPr>
            <a:xfrm>
              <a:off x="1116994" y="4967181"/>
              <a:ext cx="10054" cy="2194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2"/>
            <p:cNvSpPr/>
            <p:nvPr/>
          </p:nvSpPr>
          <p:spPr>
            <a:xfrm>
              <a:off x="721832" y="4994170"/>
              <a:ext cx="56517" cy="2144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2"/>
            <p:cNvSpPr/>
            <p:nvPr/>
          </p:nvSpPr>
          <p:spPr>
            <a:xfrm>
              <a:off x="864164" y="4857055"/>
              <a:ext cx="52074" cy="2531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2"/>
            <p:cNvSpPr/>
            <p:nvPr/>
          </p:nvSpPr>
          <p:spPr>
            <a:xfrm>
              <a:off x="797156" y="4936485"/>
              <a:ext cx="51640" cy="2324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2"/>
            <p:cNvSpPr/>
            <p:nvPr/>
          </p:nvSpPr>
          <p:spPr>
            <a:xfrm>
              <a:off x="1075340" y="4898139"/>
              <a:ext cx="51841" cy="26188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2"/>
            <p:cNvSpPr/>
            <p:nvPr/>
          </p:nvSpPr>
          <p:spPr>
            <a:xfrm>
              <a:off x="631308" y="4914573"/>
              <a:ext cx="52308" cy="26755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2"/>
            <p:cNvSpPr/>
            <p:nvPr/>
          </p:nvSpPr>
          <p:spPr>
            <a:xfrm>
              <a:off x="482697" y="4808990"/>
              <a:ext cx="51740" cy="26288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2"/>
            <p:cNvSpPr/>
            <p:nvPr/>
          </p:nvSpPr>
          <p:spPr>
            <a:xfrm>
              <a:off x="765423" y="4836212"/>
              <a:ext cx="51406" cy="25085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2"/>
            <p:cNvSpPr/>
            <p:nvPr/>
          </p:nvSpPr>
          <p:spPr>
            <a:xfrm>
              <a:off x="881868" y="4812230"/>
              <a:ext cx="40083" cy="2201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2"/>
            <p:cNvSpPr/>
            <p:nvPr/>
          </p:nvSpPr>
          <p:spPr>
            <a:xfrm>
              <a:off x="685422" y="4785375"/>
              <a:ext cx="52743" cy="16568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2"/>
            <p:cNvSpPr/>
            <p:nvPr/>
          </p:nvSpPr>
          <p:spPr>
            <a:xfrm>
              <a:off x="1001251" y="4785375"/>
              <a:ext cx="50705" cy="18739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2"/>
            <p:cNvSpPr/>
            <p:nvPr/>
          </p:nvSpPr>
          <p:spPr>
            <a:xfrm>
              <a:off x="504375" y="4970889"/>
              <a:ext cx="54012" cy="25653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2"/>
            <p:cNvSpPr/>
            <p:nvPr/>
          </p:nvSpPr>
          <p:spPr>
            <a:xfrm>
              <a:off x="609062" y="4963407"/>
              <a:ext cx="54814" cy="27624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2"/>
            <p:cNvSpPr/>
            <p:nvPr/>
          </p:nvSpPr>
          <p:spPr>
            <a:xfrm>
              <a:off x="1091775" y="4831970"/>
              <a:ext cx="21478" cy="21177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2"/>
            <p:cNvSpPr/>
            <p:nvPr/>
          </p:nvSpPr>
          <p:spPr>
            <a:xfrm>
              <a:off x="889717" y="4966680"/>
              <a:ext cx="50137" cy="2395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2"/>
            <p:cNvSpPr/>
            <p:nvPr/>
          </p:nvSpPr>
          <p:spPr>
            <a:xfrm>
              <a:off x="824781" y="5001986"/>
              <a:ext cx="56417" cy="13628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2"/>
            <p:cNvSpPr/>
            <p:nvPr/>
          </p:nvSpPr>
          <p:spPr>
            <a:xfrm>
              <a:off x="1015181" y="4859126"/>
              <a:ext cx="59390" cy="27156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2"/>
            <p:cNvSpPr/>
            <p:nvPr/>
          </p:nvSpPr>
          <p:spPr>
            <a:xfrm>
              <a:off x="540351" y="4891259"/>
              <a:ext cx="57786" cy="30530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2"/>
            <p:cNvSpPr/>
            <p:nvPr/>
          </p:nvSpPr>
          <p:spPr>
            <a:xfrm>
              <a:off x="797858" y="4785575"/>
              <a:ext cx="47599" cy="18104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2"/>
            <p:cNvSpPr/>
            <p:nvPr/>
          </p:nvSpPr>
          <p:spPr>
            <a:xfrm>
              <a:off x="637588" y="4820413"/>
              <a:ext cx="52074" cy="25486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2"/>
            <p:cNvSpPr/>
            <p:nvPr/>
          </p:nvSpPr>
          <p:spPr>
            <a:xfrm>
              <a:off x="696144" y="4887685"/>
              <a:ext cx="56884" cy="25887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2"/>
            <p:cNvSpPr/>
            <p:nvPr/>
          </p:nvSpPr>
          <p:spPr>
            <a:xfrm>
              <a:off x="1025669" y="4985920"/>
              <a:ext cx="57118" cy="23649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2"/>
            <p:cNvSpPr/>
            <p:nvPr/>
          </p:nvSpPr>
          <p:spPr>
            <a:xfrm>
              <a:off x="926495" y="4900210"/>
              <a:ext cx="59590" cy="26789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2"/>
            <p:cNvSpPr/>
            <p:nvPr/>
          </p:nvSpPr>
          <p:spPr>
            <a:xfrm>
              <a:off x="993268" y="4939658"/>
              <a:ext cx="48868" cy="23716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solidFill>
          <a:schemeClr val="lt1"/>
        </a:solidFill>
        <a:effectLst/>
      </p:bgPr>
    </p:bg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5" name="Google Shape;2645;p33"/>
          <p:cNvGrpSpPr/>
          <p:nvPr/>
        </p:nvGrpSpPr>
        <p:grpSpPr>
          <a:xfrm>
            <a:off x="210888" y="154385"/>
            <a:ext cx="8732378" cy="4792635"/>
            <a:chOff x="398675" y="283391"/>
            <a:chExt cx="8240425" cy="4522634"/>
          </a:xfrm>
        </p:grpSpPr>
        <p:sp>
          <p:nvSpPr>
            <p:cNvPr id="2646" name="Google Shape;2646;p33"/>
            <p:cNvSpPr/>
            <p:nvPr/>
          </p:nvSpPr>
          <p:spPr>
            <a:xfrm rot="-5400000">
              <a:off x="998610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3"/>
            <p:cNvSpPr/>
            <p:nvPr/>
          </p:nvSpPr>
          <p:spPr>
            <a:xfrm rot="-5400000">
              <a:off x="6373174" y="2280162"/>
              <a:ext cx="4234726" cy="297125"/>
            </a:xfrm>
            <a:custGeom>
              <a:avLst/>
              <a:gdLst/>
              <a:ahLst/>
              <a:cxnLst/>
              <a:rect l="l" t="t" r="r" b="b"/>
              <a:pathLst>
                <a:path w="13782" h="967" extrusionOk="0">
                  <a:moveTo>
                    <a:pt x="6334" y="0"/>
                  </a:moveTo>
                  <a:cubicBezTo>
                    <a:pt x="6319" y="0"/>
                    <a:pt x="6304" y="2"/>
                    <a:pt x="6291" y="7"/>
                  </a:cubicBezTo>
                  <a:cubicBezTo>
                    <a:pt x="6216" y="31"/>
                    <a:pt x="6028" y="188"/>
                    <a:pt x="5936" y="297"/>
                  </a:cubicBezTo>
                  <a:cubicBezTo>
                    <a:pt x="5847" y="403"/>
                    <a:pt x="5680" y="406"/>
                    <a:pt x="5574" y="406"/>
                  </a:cubicBezTo>
                  <a:cubicBezTo>
                    <a:pt x="5468" y="406"/>
                    <a:pt x="5280" y="236"/>
                    <a:pt x="5239" y="195"/>
                  </a:cubicBezTo>
                  <a:cubicBezTo>
                    <a:pt x="5229" y="185"/>
                    <a:pt x="5209" y="181"/>
                    <a:pt x="5183" y="181"/>
                  </a:cubicBezTo>
                  <a:cubicBezTo>
                    <a:pt x="5084" y="181"/>
                    <a:pt x="4899" y="238"/>
                    <a:pt x="4856" y="273"/>
                  </a:cubicBezTo>
                  <a:cubicBezTo>
                    <a:pt x="4850" y="279"/>
                    <a:pt x="4840" y="281"/>
                    <a:pt x="4826" y="281"/>
                  </a:cubicBezTo>
                  <a:cubicBezTo>
                    <a:pt x="4726" y="281"/>
                    <a:pt x="4447" y="143"/>
                    <a:pt x="4378" y="143"/>
                  </a:cubicBezTo>
                  <a:cubicBezTo>
                    <a:pt x="4303" y="143"/>
                    <a:pt x="4111" y="167"/>
                    <a:pt x="4063" y="167"/>
                  </a:cubicBezTo>
                  <a:cubicBezTo>
                    <a:pt x="4016" y="167"/>
                    <a:pt x="3746" y="256"/>
                    <a:pt x="3575" y="273"/>
                  </a:cubicBezTo>
                  <a:cubicBezTo>
                    <a:pt x="3563" y="275"/>
                    <a:pt x="3550" y="276"/>
                    <a:pt x="3538" y="276"/>
                  </a:cubicBezTo>
                  <a:cubicBezTo>
                    <a:pt x="3365" y="276"/>
                    <a:pt x="3109" y="137"/>
                    <a:pt x="3055" y="137"/>
                  </a:cubicBezTo>
                  <a:cubicBezTo>
                    <a:pt x="2994" y="137"/>
                    <a:pt x="2727" y="31"/>
                    <a:pt x="2727" y="31"/>
                  </a:cubicBezTo>
                  <a:cubicBezTo>
                    <a:pt x="2727" y="31"/>
                    <a:pt x="2345" y="99"/>
                    <a:pt x="2307" y="133"/>
                  </a:cubicBezTo>
                  <a:cubicBezTo>
                    <a:pt x="2299" y="140"/>
                    <a:pt x="2278" y="143"/>
                    <a:pt x="2248" y="143"/>
                  </a:cubicBezTo>
                  <a:cubicBezTo>
                    <a:pt x="2163" y="143"/>
                    <a:pt x="2012" y="121"/>
                    <a:pt x="1917" y="121"/>
                  </a:cubicBezTo>
                  <a:cubicBezTo>
                    <a:pt x="1886" y="121"/>
                    <a:pt x="1861" y="124"/>
                    <a:pt x="1846" y="130"/>
                  </a:cubicBezTo>
                  <a:cubicBezTo>
                    <a:pt x="1770" y="154"/>
                    <a:pt x="1497" y="253"/>
                    <a:pt x="1436" y="266"/>
                  </a:cubicBezTo>
                  <a:cubicBezTo>
                    <a:pt x="1378" y="280"/>
                    <a:pt x="1207" y="365"/>
                    <a:pt x="1159" y="365"/>
                  </a:cubicBezTo>
                  <a:cubicBezTo>
                    <a:pt x="1117" y="365"/>
                    <a:pt x="1033" y="212"/>
                    <a:pt x="992" y="212"/>
                  </a:cubicBezTo>
                  <a:cubicBezTo>
                    <a:pt x="986" y="212"/>
                    <a:pt x="981" y="215"/>
                    <a:pt x="978" y="222"/>
                  </a:cubicBezTo>
                  <a:cubicBezTo>
                    <a:pt x="973" y="233"/>
                    <a:pt x="963" y="237"/>
                    <a:pt x="950" y="237"/>
                  </a:cubicBezTo>
                  <a:cubicBezTo>
                    <a:pt x="898" y="237"/>
                    <a:pt x="792" y="166"/>
                    <a:pt x="710" y="166"/>
                  </a:cubicBezTo>
                  <a:cubicBezTo>
                    <a:pt x="705" y="166"/>
                    <a:pt x="699" y="167"/>
                    <a:pt x="694" y="167"/>
                  </a:cubicBezTo>
                  <a:cubicBezTo>
                    <a:pt x="676" y="169"/>
                    <a:pt x="657" y="170"/>
                    <a:pt x="636" y="170"/>
                  </a:cubicBezTo>
                  <a:cubicBezTo>
                    <a:pt x="562" y="170"/>
                    <a:pt x="472" y="159"/>
                    <a:pt x="397" y="159"/>
                  </a:cubicBezTo>
                  <a:cubicBezTo>
                    <a:pt x="365" y="159"/>
                    <a:pt x="336" y="161"/>
                    <a:pt x="311" y="167"/>
                  </a:cubicBezTo>
                  <a:cubicBezTo>
                    <a:pt x="223" y="195"/>
                    <a:pt x="305" y="324"/>
                    <a:pt x="267" y="359"/>
                  </a:cubicBezTo>
                  <a:cubicBezTo>
                    <a:pt x="236" y="389"/>
                    <a:pt x="86" y="495"/>
                    <a:pt x="0" y="526"/>
                  </a:cubicBezTo>
                  <a:cubicBezTo>
                    <a:pt x="31" y="594"/>
                    <a:pt x="86" y="690"/>
                    <a:pt x="154" y="690"/>
                  </a:cubicBezTo>
                  <a:cubicBezTo>
                    <a:pt x="226" y="690"/>
                    <a:pt x="311" y="967"/>
                    <a:pt x="369" y="967"/>
                  </a:cubicBezTo>
                  <a:cubicBezTo>
                    <a:pt x="424" y="967"/>
                    <a:pt x="616" y="820"/>
                    <a:pt x="653" y="786"/>
                  </a:cubicBezTo>
                  <a:cubicBezTo>
                    <a:pt x="687" y="752"/>
                    <a:pt x="612" y="625"/>
                    <a:pt x="698" y="594"/>
                  </a:cubicBezTo>
                  <a:cubicBezTo>
                    <a:pt x="719" y="588"/>
                    <a:pt x="746" y="586"/>
                    <a:pt x="776" y="586"/>
                  </a:cubicBezTo>
                  <a:cubicBezTo>
                    <a:pt x="846" y="586"/>
                    <a:pt x="931" y="597"/>
                    <a:pt x="1000" y="597"/>
                  </a:cubicBezTo>
                  <a:cubicBezTo>
                    <a:pt x="1019" y="597"/>
                    <a:pt x="1037" y="597"/>
                    <a:pt x="1053" y="594"/>
                  </a:cubicBezTo>
                  <a:cubicBezTo>
                    <a:pt x="1058" y="594"/>
                    <a:pt x="1063" y="593"/>
                    <a:pt x="1068" y="593"/>
                  </a:cubicBezTo>
                  <a:cubicBezTo>
                    <a:pt x="1145" y="593"/>
                    <a:pt x="1245" y="664"/>
                    <a:pt x="1294" y="664"/>
                  </a:cubicBezTo>
                  <a:cubicBezTo>
                    <a:pt x="1306" y="664"/>
                    <a:pt x="1315" y="660"/>
                    <a:pt x="1319" y="649"/>
                  </a:cubicBezTo>
                  <a:cubicBezTo>
                    <a:pt x="1350" y="594"/>
                    <a:pt x="1436" y="430"/>
                    <a:pt x="1480" y="430"/>
                  </a:cubicBezTo>
                  <a:cubicBezTo>
                    <a:pt x="1520" y="430"/>
                    <a:pt x="1686" y="694"/>
                    <a:pt x="1743" y="694"/>
                  </a:cubicBezTo>
                  <a:cubicBezTo>
                    <a:pt x="1745" y="694"/>
                    <a:pt x="1746" y="694"/>
                    <a:pt x="1747" y="693"/>
                  </a:cubicBezTo>
                  <a:cubicBezTo>
                    <a:pt x="1805" y="680"/>
                    <a:pt x="2061" y="581"/>
                    <a:pt x="2133" y="557"/>
                  </a:cubicBezTo>
                  <a:cubicBezTo>
                    <a:pt x="2204" y="529"/>
                    <a:pt x="2495" y="533"/>
                    <a:pt x="2529" y="499"/>
                  </a:cubicBezTo>
                  <a:cubicBezTo>
                    <a:pt x="2563" y="468"/>
                    <a:pt x="2956" y="458"/>
                    <a:pt x="2956" y="458"/>
                  </a:cubicBezTo>
                  <a:cubicBezTo>
                    <a:pt x="2956" y="458"/>
                    <a:pt x="3243" y="499"/>
                    <a:pt x="3298" y="499"/>
                  </a:cubicBezTo>
                  <a:cubicBezTo>
                    <a:pt x="3353" y="499"/>
                    <a:pt x="3811" y="543"/>
                    <a:pt x="3811" y="543"/>
                  </a:cubicBezTo>
                  <a:cubicBezTo>
                    <a:pt x="3811" y="543"/>
                    <a:pt x="4139" y="499"/>
                    <a:pt x="4183" y="499"/>
                  </a:cubicBezTo>
                  <a:cubicBezTo>
                    <a:pt x="4224" y="499"/>
                    <a:pt x="4439" y="570"/>
                    <a:pt x="4511" y="570"/>
                  </a:cubicBezTo>
                  <a:cubicBezTo>
                    <a:pt x="4559" y="570"/>
                    <a:pt x="4748" y="590"/>
                    <a:pt x="4884" y="590"/>
                  </a:cubicBezTo>
                  <a:cubicBezTo>
                    <a:pt x="4952" y="590"/>
                    <a:pt x="5007" y="585"/>
                    <a:pt x="5024" y="570"/>
                  </a:cubicBezTo>
                  <a:cubicBezTo>
                    <a:pt x="5064" y="533"/>
                    <a:pt x="5236" y="475"/>
                    <a:pt x="5327" y="475"/>
                  </a:cubicBezTo>
                  <a:cubicBezTo>
                    <a:pt x="5351" y="475"/>
                    <a:pt x="5370" y="479"/>
                    <a:pt x="5379" y="488"/>
                  </a:cubicBezTo>
                  <a:cubicBezTo>
                    <a:pt x="5420" y="529"/>
                    <a:pt x="5519" y="666"/>
                    <a:pt x="5622" y="666"/>
                  </a:cubicBezTo>
                  <a:cubicBezTo>
                    <a:pt x="5721" y="666"/>
                    <a:pt x="5878" y="666"/>
                    <a:pt x="5963" y="557"/>
                  </a:cubicBezTo>
                  <a:cubicBezTo>
                    <a:pt x="6049" y="444"/>
                    <a:pt x="6233" y="338"/>
                    <a:pt x="6305" y="307"/>
                  </a:cubicBezTo>
                  <a:cubicBezTo>
                    <a:pt x="6316" y="304"/>
                    <a:pt x="6327" y="302"/>
                    <a:pt x="6339" y="302"/>
                  </a:cubicBezTo>
                  <a:cubicBezTo>
                    <a:pt x="6409" y="302"/>
                    <a:pt x="6496" y="352"/>
                    <a:pt x="6531" y="352"/>
                  </a:cubicBezTo>
                  <a:cubicBezTo>
                    <a:pt x="6575" y="352"/>
                    <a:pt x="6777" y="512"/>
                    <a:pt x="6845" y="543"/>
                  </a:cubicBezTo>
                  <a:cubicBezTo>
                    <a:pt x="6907" y="567"/>
                    <a:pt x="7180" y="601"/>
                    <a:pt x="7309" y="601"/>
                  </a:cubicBezTo>
                  <a:cubicBezTo>
                    <a:pt x="7329" y="601"/>
                    <a:pt x="7346" y="600"/>
                    <a:pt x="7357" y="598"/>
                  </a:cubicBezTo>
                  <a:cubicBezTo>
                    <a:pt x="7363" y="597"/>
                    <a:pt x="7369" y="597"/>
                    <a:pt x="7376" y="597"/>
                  </a:cubicBezTo>
                  <a:cubicBezTo>
                    <a:pt x="7454" y="597"/>
                    <a:pt x="7626" y="646"/>
                    <a:pt x="7731" y="646"/>
                  </a:cubicBezTo>
                  <a:cubicBezTo>
                    <a:pt x="7767" y="646"/>
                    <a:pt x="7795" y="641"/>
                    <a:pt x="7809" y="625"/>
                  </a:cubicBezTo>
                  <a:cubicBezTo>
                    <a:pt x="7873" y="564"/>
                    <a:pt x="8034" y="529"/>
                    <a:pt x="8120" y="502"/>
                  </a:cubicBezTo>
                  <a:cubicBezTo>
                    <a:pt x="8130" y="499"/>
                    <a:pt x="8140" y="497"/>
                    <a:pt x="8151" y="497"/>
                  </a:cubicBezTo>
                  <a:cubicBezTo>
                    <a:pt x="8232" y="497"/>
                    <a:pt x="8331" y="580"/>
                    <a:pt x="8407" y="649"/>
                  </a:cubicBezTo>
                  <a:cubicBezTo>
                    <a:pt x="8466" y="706"/>
                    <a:pt x="8645" y="733"/>
                    <a:pt x="8761" y="733"/>
                  </a:cubicBezTo>
                  <a:cubicBezTo>
                    <a:pt x="8812" y="733"/>
                    <a:pt x="8851" y="728"/>
                    <a:pt x="8861" y="717"/>
                  </a:cubicBezTo>
                  <a:cubicBezTo>
                    <a:pt x="8895" y="683"/>
                    <a:pt x="9104" y="649"/>
                    <a:pt x="9189" y="649"/>
                  </a:cubicBezTo>
                  <a:cubicBezTo>
                    <a:pt x="9239" y="649"/>
                    <a:pt x="9343" y="669"/>
                    <a:pt x="9438" y="669"/>
                  </a:cubicBezTo>
                  <a:cubicBezTo>
                    <a:pt x="9505" y="669"/>
                    <a:pt x="9567" y="659"/>
                    <a:pt x="9603" y="625"/>
                  </a:cubicBezTo>
                  <a:cubicBezTo>
                    <a:pt x="9688" y="543"/>
                    <a:pt x="9828" y="434"/>
                    <a:pt x="9913" y="406"/>
                  </a:cubicBezTo>
                  <a:cubicBezTo>
                    <a:pt x="9925" y="403"/>
                    <a:pt x="9936" y="402"/>
                    <a:pt x="9949" y="402"/>
                  </a:cubicBezTo>
                  <a:cubicBezTo>
                    <a:pt x="10032" y="402"/>
                    <a:pt x="10142" y="465"/>
                    <a:pt x="10228" y="488"/>
                  </a:cubicBezTo>
                  <a:cubicBezTo>
                    <a:pt x="10306" y="508"/>
                    <a:pt x="10455" y="550"/>
                    <a:pt x="10561" y="550"/>
                  </a:cubicBezTo>
                  <a:cubicBezTo>
                    <a:pt x="10584" y="550"/>
                    <a:pt x="10606" y="548"/>
                    <a:pt x="10624" y="543"/>
                  </a:cubicBezTo>
                  <a:cubicBezTo>
                    <a:pt x="10634" y="540"/>
                    <a:pt x="10645" y="539"/>
                    <a:pt x="10656" y="539"/>
                  </a:cubicBezTo>
                  <a:cubicBezTo>
                    <a:pt x="10759" y="539"/>
                    <a:pt x="10911" y="639"/>
                    <a:pt x="10911" y="639"/>
                  </a:cubicBezTo>
                  <a:cubicBezTo>
                    <a:pt x="10911" y="639"/>
                    <a:pt x="10954" y="634"/>
                    <a:pt x="11007" y="634"/>
                  </a:cubicBezTo>
                  <a:cubicBezTo>
                    <a:pt x="11087" y="634"/>
                    <a:pt x="11190" y="644"/>
                    <a:pt x="11209" y="693"/>
                  </a:cubicBezTo>
                  <a:cubicBezTo>
                    <a:pt x="11239" y="772"/>
                    <a:pt x="11479" y="871"/>
                    <a:pt x="11537" y="885"/>
                  </a:cubicBezTo>
                  <a:cubicBezTo>
                    <a:pt x="11546" y="887"/>
                    <a:pt x="11557" y="888"/>
                    <a:pt x="11568" y="888"/>
                  </a:cubicBezTo>
                  <a:cubicBezTo>
                    <a:pt x="11628" y="888"/>
                    <a:pt x="11710" y="854"/>
                    <a:pt x="11783" y="762"/>
                  </a:cubicBezTo>
                  <a:cubicBezTo>
                    <a:pt x="11868" y="649"/>
                    <a:pt x="11889" y="547"/>
                    <a:pt x="11964" y="512"/>
                  </a:cubicBezTo>
                  <a:cubicBezTo>
                    <a:pt x="12009" y="493"/>
                    <a:pt x="12108" y="481"/>
                    <a:pt x="12191" y="481"/>
                  </a:cubicBezTo>
                  <a:cubicBezTo>
                    <a:pt x="12252" y="481"/>
                    <a:pt x="12305" y="488"/>
                    <a:pt x="12319" y="502"/>
                  </a:cubicBezTo>
                  <a:cubicBezTo>
                    <a:pt x="12353" y="536"/>
                    <a:pt x="12374" y="680"/>
                    <a:pt x="12504" y="680"/>
                  </a:cubicBezTo>
                  <a:cubicBezTo>
                    <a:pt x="12630" y="680"/>
                    <a:pt x="12944" y="625"/>
                    <a:pt x="12985" y="557"/>
                  </a:cubicBezTo>
                  <a:cubicBezTo>
                    <a:pt x="13007" y="524"/>
                    <a:pt x="13039" y="505"/>
                    <a:pt x="13079" y="505"/>
                  </a:cubicBezTo>
                  <a:cubicBezTo>
                    <a:pt x="13122" y="505"/>
                    <a:pt x="13173" y="527"/>
                    <a:pt x="13228" y="581"/>
                  </a:cubicBezTo>
                  <a:cubicBezTo>
                    <a:pt x="13337" y="683"/>
                    <a:pt x="13457" y="745"/>
                    <a:pt x="13529" y="745"/>
                  </a:cubicBezTo>
                  <a:cubicBezTo>
                    <a:pt x="13540" y="745"/>
                    <a:pt x="13550" y="745"/>
                    <a:pt x="13559" y="745"/>
                  </a:cubicBezTo>
                  <a:cubicBezTo>
                    <a:pt x="13611" y="745"/>
                    <a:pt x="13644" y="735"/>
                    <a:pt x="13730" y="608"/>
                  </a:cubicBezTo>
                  <a:cubicBezTo>
                    <a:pt x="13765" y="557"/>
                    <a:pt x="13775" y="417"/>
                    <a:pt x="13782" y="229"/>
                  </a:cubicBezTo>
                  <a:cubicBezTo>
                    <a:pt x="13737" y="222"/>
                    <a:pt x="13703" y="198"/>
                    <a:pt x="13669" y="164"/>
                  </a:cubicBezTo>
                  <a:cubicBezTo>
                    <a:pt x="13607" y="109"/>
                    <a:pt x="13550" y="85"/>
                    <a:pt x="13504" y="85"/>
                  </a:cubicBezTo>
                  <a:cubicBezTo>
                    <a:pt x="13463" y="85"/>
                    <a:pt x="13432" y="103"/>
                    <a:pt x="13413" y="137"/>
                  </a:cubicBezTo>
                  <a:cubicBezTo>
                    <a:pt x="13365" y="205"/>
                    <a:pt x="13033" y="260"/>
                    <a:pt x="12897" y="260"/>
                  </a:cubicBezTo>
                  <a:cubicBezTo>
                    <a:pt x="12760" y="260"/>
                    <a:pt x="12726" y="198"/>
                    <a:pt x="12685" y="164"/>
                  </a:cubicBezTo>
                  <a:cubicBezTo>
                    <a:pt x="12681" y="160"/>
                    <a:pt x="12676" y="159"/>
                    <a:pt x="12671" y="159"/>
                  </a:cubicBezTo>
                  <a:cubicBezTo>
                    <a:pt x="12619" y="159"/>
                    <a:pt x="12492" y="287"/>
                    <a:pt x="12418" y="318"/>
                  </a:cubicBezTo>
                  <a:cubicBezTo>
                    <a:pt x="12409" y="321"/>
                    <a:pt x="12400" y="323"/>
                    <a:pt x="12389" y="323"/>
                  </a:cubicBezTo>
                  <a:cubicBezTo>
                    <a:pt x="12327" y="323"/>
                    <a:pt x="12241" y="267"/>
                    <a:pt x="12168" y="267"/>
                  </a:cubicBezTo>
                  <a:cubicBezTo>
                    <a:pt x="12137" y="267"/>
                    <a:pt x="12107" y="278"/>
                    <a:pt x="12083" y="307"/>
                  </a:cubicBezTo>
                  <a:cubicBezTo>
                    <a:pt x="12020" y="388"/>
                    <a:pt x="11931" y="406"/>
                    <a:pt x="11861" y="406"/>
                  </a:cubicBezTo>
                  <a:cubicBezTo>
                    <a:pt x="11833" y="406"/>
                    <a:pt x="11808" y="403"/>
                    <a:pt x="11789" y="400"/>
                  </a:cubicBezTo>
                  <a:cubicBezTo>
                    <a:pt x="11784" y="398"/>
                    <a:pt x="11777" y="398"/>
                    <a:pt x="11769" y="398"/>
                  </a:cubicBezTo>
                  <a:cubicBezTo>
                    <a:pt x="11724" y="398"/>
                    <a:pt x="11639" y="416"/>
                    <a:pt x="11572" y="416"/>
                  </a:cubicBezTo>
                  <a:cubicBezTo>
                    <a:pt x="11524" y="416"/>
                    <a:pt x="11485" y="407"/>
                    <a:pt x="11475" y="376"/>
                  </a:cubicBezTo>
                  <a:cubicBezTo>
                    <a:pt x="11469" y="359"/>
                    <a:pt x="11457" y="352"/>
                    <a:pt x="11443" y="352"/>
                  </a:cubicBezTo>
                  <a:cubicBezTo>
                    <a:pt x="11393" y="352"/>
                    <a:pt x="11311" y="441"/>
                    <a:pt x="11311" y="441"/>
                  </a:cubicBezTo>
                  <a:cubicBezTo>
                    <a:pt x="11311" y="441"/>
                    <a:pt x="11006" y="401"/>
                    <a:pt x="10843" y="401"/>
                  </a:cubicBezTo>
                  <a:cubicBezTo>
                    <a:pt x="10809" y="401"/>
                    <a:pt x="10782" y="402"/>
                    <a:pt x="10764" y="406"/>
                  </a:cubicBezTo>
                  <a:cubicBezTo>
                    <a:pt x="10760" y="408"/>
                    <a:pt x="10756" y="408"/>
                    <a:pt x="10752" y="408"/>
                  </a:cubicBezTo>
                  <a:cubicBezTo>
                    <a:pt x="10652" y="408"/>
                    <a:pt x="10576" y="98"/>
                    <a:pt x="10474" y="68"/>
                  </a:cubicBezTo>
                  <a:cubicBezTo>
                    <a:pt x="10468" y="67"/>
                    <a:pt x="10461" y="66"/>
                    <a:pt x="10454" y="66"/>
                  </a:cubicBezTo>
                  <a:cubicBezTo>
                    <a:pt x="10349" y="66"/>
                    <a:pt x="10199" y="234"/>
                    <a:pt x="10115" y="263"/>
                  </a:cubicBezTo>
                  <a:cubicBezTo>
                    <a:pt x="10108" y="265"/>
                    <a:pt x="10101" y="266"/>
                    <a:pt x="10093" y="266"/>
                  </a:cubicBezTo>
                  <a:cubicBezTo>
                    <a:pt x="10025" y="266"/>
                    <a:pt x="9938" y="183"/>
                    <a:pt x="9864" y="183"/>
                  </a:cubicBezTo>
                  <a:cubicBezTo>
                    <a:pt x="9844" y="183"/>
                    <a:pt x="9825" y="189"/>
                    <a:pt x="9808" y="205"/>
                  </a:cubicBezTo>
                  <a:cubicBezTo>
                    <a:pt x="9769" y="240"/>
                    <a:pt x="9700" y="250"/>
                    <a:pt x="9626" y="250"/>
                  </a:cubicBezTo>
                  <a:cubicBezTo>
                    <a:pt x="9527" y="250"/>
                    <a:pt x="9419" y="232"/>
                    <a:pt x="9367" y="232"/>
                  </a:cubicBezTo>
                  <a:cubicBezTo>
                    <a:pt x="9278" y="232"/>
                    <a:pt x="9056" y="266"/>
                    <a:pt x="9018" y="301"/>
                  </a:cubicBezTo>
                  <a:cubicBezTo>
                    <a:pt x="9007" y="311"/>
                    <a:pt x="8965" y="316"/>
                    <a:pt x="8911" y="316"/>
                  </a:cubicBezTo>
                  <a:cubicBezTo>
                    <a:pt x="8787" y="316"/>
                    <a:pt x="8596" y="289"/>
                    <a:pt x="8530" y="232"/>
                  </a:cubicBezTo>
                  <a:cubicBezTo>
                    <a:pt x="8502" y="207"/>
                    <a:pt x="8470" y="197"/>
                    <a:pt x="8437" y="197"/>
                  </a:cubicBezTo>
                  <a:cubicBezTo>
                    <a:pt x="8363" y="197"/>
                    <a:pt x="8280" y="244"/>
                    <a:pt x="8219" y="263"/>
                  </a:cubicBezTo>
                  <a:cubicBezTo>
                    <a:pt x="8212" y="265"/>
                    <a:pt x="8204" y="266"/>
                    <a:pt x="8196" y="266"/>
                  </a:cubicBezTo>
                  <a:cubicBezTo>
                    <a:pt x="8121" y="266"/>
                    <a:pt x="8010" y="187"/>
                    <a:pt x="7937" y="187"/>
                  </a:cubicBezTo>
                  <a:cubicBezTo>
                    <a:pt x="7920" y="187"/>
                    <a:pt x="7906" y="192"/>
                    <a:pt x="7894" y="201"/>
                  </a:cubicBezTo>
                  <a:cubicBezTo>
                    <a:pt x="7872" y="222"/>
                    <a:pt x="7830" y="229"/>
                    <a:pt x="7780" y="229"/>
                  </a:cubicBezTo>
                  <a:cubicBezTo>
                    <a:pt x="7683" y="229"/>
                    <a:pt x="7556" y="204"/>
                    <a:pt x="7488" y="204"/>
                  </a:cubicBezTo>
                  <a:cubicBezTo>
                    <a:pt x="7480" y="204"/>
                    <a:pt x="7473" y="204"/>
                    <a:pt x="7467" y="205"/>
                  </a:cubicBezTo>
                  <a:cubicBezTo>
                    <a:pt x="7389" y="217"/>
                    <a:pt x="7091" y="292"/>
                    <a:pt x="6965" y="292"/>
                  </a:cubicBezTo>
                  <a:cubicBezTo>
                    <a:pt x="6948" y="292"/>
                    <a:pt x="6933" y="290"/>
                    <a:pt x="6924" y="287"/>
                  </a:cubicBezTo>
                  <a:cubicBezTo>
                    <a:pt x="6848" y="263"/>
                    <a:pt x="6578" y="48"/>
                    <a:pt x="6534" y="48"/>
                  </a:cubicBezTo>
                  <a:cubicBezTo>
                    <a:pt x="6500" y="48"/>
                    <a:pt x="6409" y="0"/>
                    <a:pt x="6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3"/>
            <p:cNvSpPr/>
            <p:nvPr/>
          </p:nvSpPr>
          <p:spPr>
            <a:xfrm rot="-5400000">
              <a:off x="3464135" y="-316544"/>
              <a:ext cx="4522634" cy="5722503"/>
            </a:xfrm>
            <a:custGeom>
              <a:avLst/>
              <a:gdLst/>
              <a:ahLst/>
              <a:cxnLst/>
              <a:rect l="l" t="t" r="r" b="b"/>
              <a:pathLst>
                <a:path w="14719" h="18624" extrusionOk="0">
                  <a:moveTo>
                    <a:pt x="14660" y="1986"/>
                  </a:moveTo>
                  <a:cubicBezTo>
                    <a:pt x="14691" y="974"/>
                    <a:pt x="14691" y="7"/>
                    <a:pt x="14691" y="7"/>
                  </a:cubicBezTo>
                  <a:lnTo>
                    <a:pt x="13751" y="14"/>
                  </a:lnTo>
                  <a:lnTo>
                    <a:pt x="13751" y="482"/>
                  </a:lnTo>
                  <a:cubicBezTo>
                    <a:pt x="13861" y="516"/>
                    <a:pt x="13943" y="612"/>
                    <a:pt x="13943" y="732"/>
                  </a:cubicBezTo>
                  <a:cubicBezTo>
                    <a:pt x="13943" y="878"/>
                    <a:pt x="13820" y="998"/>
                    <a:pt x="13666" y="998"/>
                  </a:cubicBezTo>
                  <a:cubicBezTo>
                    <a:pt x="13509" y="998"/>
                    <a:pt x="13386" y="878"/>
                    <a:pt x="13386" y="732"/>
                  </a:cubicBezTo>
                  <a:cubicBezTo>
                    <a:pt x="13386" y="612"/>
                    <a:pt x="13468" y="516"/>
                    <a:pt x="13581" y="482"/>
                  </a:cubicBezTo>
                  <a:lnTo>
                    <a:pt x="13581" y="21"/>
                  </a:lnTo>
                  <a:lnTo>
                    <a:pt x="12480" y="31"/>
                  </a:lnTo>
                  <a:lnTo>
                    <a:pt x="12480" y="482"/>
                  </a:lnTo>
                  <a:cubicBezTo>
                    <a:pt x="12593" y="516"/>
                    <a:pt x="12675" y="612"/>
                    <a:pt x="12675" y="732"/>
                  </a:cubicBezTo>
                  <a:cubicBezTo>
                    <a:pt x="12675" y="878"/>
                    <a:pt x="12549" y="998"/>
                    <a:pt x="12395" y="998"/>
                  </a:cubicBezTo>
                  <a:cubicBezTo>
                    <a:pt x="12241" y="998"/>
                    <a:pt x="12118" y="878"/>
                    <a:pt x="12118" y="732"/>
                  </a:cubicBezTo>
                  <a:cubicBezTo>
                    <a:pt x="12118" y="612"/>
                    <a:pt x="12200" y="516"/>
                    <a:pt x="12309" y="482"/>
                  </a:cubicBezTo>
                  <a:lnTo>
                    <a:pt x="12309" y="31"/>
                  </a:lnTo>
                  <a:lnTo>
                    <a:pt x="11212" y="45"/>
                  </a:lnTo>
                  <a:lnTo>
                    <a:pt x="11212" y="482"/>
                  </a:lnTo>
                  <a:cubicBezTo>
                    <a:pt x="11325" y="516"/>
                    <a:pt x="11404" y="612"/>
                    <a:pt x="11404" y="732"/>
                  </a:cubicBezTo>
                  <a:cubicBezTo>
                    <a:pt x="11404" y="878"/>
                    <a:pt x="11281" y="998"/>
                    <a:pt x="11127" y="998"/>
                  </a:cubicBezTo>
                  <a:cubicBezTo>
                    <a:pt x="10973" y="998"/>
                    <a:pt x="10850" y="878"/>
                    <a:pt x="10850" y="732"/>
                  </a:cubicBezTo>
                  <a:cubicBezTo>
                    <a:pt x="10850" y="612"/>
                    <a:pt x="10932" y="516"/>
                    <a:pt x="11042" y="482"/>
                  </a:cubicBezTo>
                  <a:lnTo>
                    <a:pt x="11042" y="45"/>
                  </a:lnTo>
                  <a:lnTo>
                    <a:pt x="9945" y="72"/>
                  </a:lnTo>
                  <a:lnTo>
                    <a:pt x="9945" y="482"/>
                  </a:lnTo>
                  <a:cubicBezTo>
                    <a:pt x="10054" y="516"/>
                    <a:pt x="10136" y="612"/>
                    <a:pt x="10136" y="732"/>
                  </a:cubicBezTo>
                  <a:cubicBezTo>
                    <a:pt x="10136" y="878"/>
                    <a:pt x="10013" y="998"/>
                    <a:pt x="9859" y="998"/>
                  </a:cubicBezTo>
                  <a:cubicBezTo>
                    <a:pt x="9706" y="998"/>
                    <a:pt x="9583" y="878"/>
                    <a:pt x="9583" y="732"/>
                  </a:cubicBezTo>
                  <a:cubicBezTo>
                    <a:pt x="9583" y="612"/>
                    <a:pt x="9661" y="516"/>
                    <a:pt x="9774" y="482"/>
                  </a:cubicBezTo>
                  <a:lnTo>
                    <a:pt x="9774" y="75"/>
                  </a:lnTo>
                  <a:lnTo>
                    <a:pt x="9295" y="89"/>
                  </a:lnTo>
                  <a:lnTo>
                    <a:pt x="8677" y="58"/>
                  </a:lnTo>
                  <a:lnTo>
                    <a:pt x="8677" y="485"/>
                  </a:lnTo>
                  <a:cubicBezTo>
                    <a:pt x="8786" y="520"/>
                    <a:pt x="8868" y="619"/>
                    <a:pt x="8868" y="738"/>
                  </a:cubicBezTo>
                  <a:cubicBezTo>
                    <a:pt x="8868" y="882"/>
                    <a:pt x="8745" y="1001"/>
                    <a:pt x="8592" y="1001"/>
                  </a:cubicBezTo>
                  <a:cubicBezTo>
                    <a:pt x="8438" y="1001"/>
                    <a:pt x="8311" y="882"/>
                    <a:pt x="8311" y="738"/>
                  </a:cubicBezTo>
                  <a:cubicBezTo>
                    <a:pt x="8311" y="619"/>
                    <a:pt x="8393" y="520"/>
                    <a:pt x="8506" y="485"/>
                  </a:cubicBezTo>
                  <a:lnTo>
                    <a:pt x="8506" y="51"/>
                  </a:lnTo>
                  <a:lnTo>
                    <a:pt x="7556" y="0"/>
                  </a:lnTo>
                  <a:lnTo>
                    <a:pt x="7416" y="4"/>
                  </a:lnTo>
                  <a:lnTo>
                    <a:pt x="7416" y="482"/>
                  </a:lnTo>
                  <a:cubicBezTo>
                    <a:pt x="7525" y="516"/>
                    <a:pt x="7607" y="612"/>
                    <a:pt x="7607" y="732"/>
                  </a:cubicBezTo>
                  <a:cubicBezTo>
                    <a:pt x="7607" y="878"/>
                    <a:pt x="7484" y="998"/>
                    <a:pt x="7331" y="998"/>
                  </a:cubicBezTo>
                  <a:cubicBezTo>
                    <a:pt x="7177" y="998"/>
                    <a:pt x="7054" y="878"/>
                    <a:pt x="7054" y="732"/>
                  </a:cubicBezTo>
                  <a:cubicBezTo>
                    <a:pt x="7054" y="612"/>
                    <a:pt x="7132" y="516"/>
                    <a:pt x="7245" y="482"/>
                  </a:cubicBezTo>
                  <a:lnTo>
                    <a:pt x="7245" y="7"/>
                  </a:lnTo>
                  <a:lnTo>
                    <a:pt x="6148" y="45"/>
                  </a:lnTo>
                  <a:lnTo>
                    <a:pt x="6148" y="482"/>
                  </a:lnTo>
                  <a:cubicBezTo>
                    <a:pt x="6258" y="516"/>
                    <a:pt x="6340" y="612"/>
                    <a:pt x="6340" y="732"/>
                  </a:cubicBezTo>
                  <a:cubicBezTo>
                    <a:pt x="6340" y="878"/>
                    <a:pt x="6217" y="998"/>
                    <a:pt x="6063" y="998"/>
                  </a:cubicBezTo>
                  <a:cubicBezTo>
                    <a:pt x="5906" y="998"/>
                    <a:pt x="5783" y="878"/>
                    <a:pt x="5783" y="732"/>
                  </a:cubicBezTo>
                  <a:cubicBezTo>
                    <a:pt x="5783" y="612"/>
                    <a:pt x="5865" y="516"/>
                    <a:pt x="5977" y="482"/>
                  </a:cubicBezTo>
                  <a:lnTo>
                    <a:pt x="5977" y="48"/>
                  </a:lnTo>
                  <a:lnTo>
                    <a:pt x="5516" y="69"/>
                  </a:lnTo>
                  <a:lnTo>
                    <a:pt x="4877" y="41"/>
                  </a:lnTo>
                  <a:lnTo>
                    <a:pt x="4877" y="482"/>
                  </a:lnTo>
                  <a:cubicBezTo>
                    <a:pt x="4990" y="516"/>
                    <a:pt x="5072" y="615"/>
                    <a:pt x="5072" y="735"/>
                  </a:cubicBezTo>
                  <a:cubicBezTo>
                    <a:pt x="5072" y="878"/>
                    <a:pt x="4945" y="998"/>
                    <a:pt x="4792" y="998"/>
                  </a:cubicBezTo>
                  <a:cubicBezTo>
                    <a:pt x="4638" y="998"/>
                    <a:pt x="4515" y="878"/>
                    <a:pt x="4515" y="735"/>
                  </a:cubicBezTo>
                  <a:cubicBezTo>
                    <a:pt x="4515" y="615"/>
                    <a:pt x="4597" y="516"/>
                    <a:pt x="4706" y="482"/>
                  </a:cubicBezTo>
                  <a:lnTo>
                    <a:pt x="4706" y="38"/>
                  </a:lnTo>
                  <a:lnTo>
                    <a:pt x="3937" y="7"/>
                  </a:lnTo>
                  <a:lnTo>
                    <a:pt x="3609" y="41"/>
                  </a:lnTo>
                  <a:lnTo>
                    <a:pt x="3609" y="482"/>
                  </a:lnTo>
                  <a:cubicBezTo>
                    <a:pt x="3722" y="516"/>
                    <a:pt x="3801" y="615"/>
                    <a:pt x="3801" y="735"/>
                  </a:cubicBezTo>
                  <a:cubicBezTo>
                    <a:pt x="3801" y="878"/>
                    <a:pt x="3678" y="998"/>
                    <a:pt x="3524" y="998"/>
                  </a:cubicBezTo>
                  <a:cubicBezTo>
                    <a:pt x="3370" y="998"/>
                    <a:pt x="3247" y="878"/>
                    <a:pt x="3247" y="735"/>
                  </a:cubicBezTo>
                  <a:cubicBezTo>
                    <a:pt x="3247" y="615"/>
                    <a:pt x="3329" y="516"/>
                    <a:pt x="3439" y="482"/>
                  </a:cubicBezTo>
                  <a:lnTo>
                    <a:pt x="3439" y="62"/>
                  </a:lnTo>
                  <a:lnTo>
                    <a:pt x="2759" y="137"/>
                  </a:lnTo>
                  <a:lnTo>
                    <a:pt x="2342" y="69"/>
                  </a:lnTo>
                  <a:lnTo>
                    <a:pt x="2342" y="482"/>
                  </a:lnTo>
                  <a:cubicBezTo>
                    <a:pt x="2451" y="516"/>
                    <a:pt x="2533" y="615"/>
                    <a:pt x="2533" y="735"/>
                  </a:cubicBezTo>
                  <a:cubicBezTo>
                    <a:pt x="2533" y="878"/>
                    <a:pt x="2410" y="998"/>
                    <a:pt x="2256" y="998"/>
                  </a:cubicBezTo>
                  <a:cubicBezTo>
                    <a:pt x="2102" y="998"/>
                    <a:pt x="1979" y="878"/>
                    <a:pt x="1979" y="735"/>
                  </a:cubicBezTo>
                  <a:cubicBezTo>
                    <a:pt x="1979" y="615"/>
                    <a:pt x="2058" y="516"/>
                    <a:pt x="2171" y="482"/>
                  </a:cubicBezTo>
                  <a:lnTo>
                    <a:pt x="2171" y="38"/>
                  </a:lnTo>
                  <a:lnTo>
                    <a:pt x="1983" y="7"/>
                  </a:lnTo>
                  <a:lnTo>
                    <a:pt x="1484" y="7"/>
                  </a:lnTo>
                  <a:lnTo>
                    <a:pt x="1077" y="7"/>
                  </a:lnTo>
                  <a:lnTo>
                    <a:pt x="1077" y="482"/>
                  </a:lnTo>
                  <a:cubicBezTo>
                    <a:pt x="1187" y="516"/>
                    <a:pt x="1269" y="615"/>
                    <a:pt x="1269" y="735"/>
                  </a:cubicBezTo>
                  <a:cubicBezTo>
                    <a:pt x="1269" y="878"/>
                    <a:pt x="1146" y="998"/>
                    <a:pt x="992" y="998"/>
                  </a:cubicBezTo>
                  <a:cubicBezTo>
                    <a:pt x="838" y="998"/>
                    <a:pt x="715" y="878"/>
                    <a:pt x="715" y="735"/>
                  </a:cubicBezTo>
                  <a:cubicBezTo>
                    <a:pt x="715" y="615"/>
                    <a:pt x="794" y="516"/>
                    <a:pt x="906" y="482"/>
                  </a:cubicBezTo>
                  <a:lnTo>
                    <a:pt x="906" y="7"/>
                  </a:lnTo>
                  <a:lnTo>
                    <a:pt x="479" y="7"/>
                  </a:lnTo>
                  <a:lnTo>
                    <a:pt x="66" y="7"/>
                  </a:lnTo>
                  <a:cubicBezTo>
                    <a:pt x="66" y="7"/>
                    <a:pt x="127" y="4750"/>
                    <a:pt x="127" y="5539"/>
                  </a:cubicBezTo>
                  <a:cubicBezTo>
                    <a:pt x="127" y="6329"/>
                    <a:pt x="1" y="9062"/>
                    <a:pt x="1" y="9247"/>
                  </a:cubicBezTo>
                  <a:cubicBezTo>
                    <a:pt x="1" y="9431"/>
                    <a:pt x="158" y="11950"/>
                    <a:pt x="189" y="12377"/>
                  </a:cubicBezTo>
                  <a:cubicBezTo>
                    <a:pt x="220" y="12804"/>
                    <a:pt x="189" y="13382"/>
                    <a:pt x="189" y="14017"/>
                  </a:cubicBezTo>
                  <a:cubicBezTo>
                    <a:pt x="189" y="14653"/>
                    <a:pt x="100" y="15234"/>
                    <a:pt x="100" y="15842"/>
                  </a:cubicBezTo>
                  <a:lnTo>
                    <a:pt x="100" y="17147"/>
                  </a:lnTo>
                  <a:cubicBezTo>
                    <a:pt x="100" y="17513"/>
                    <a:pt x="59" y="18333"/>
                    <a:pt x="59" y="18333"/>
                  </a:cubicBezTo>
                  <a:cubicBezTo>
                    <a:pt x="59" y="18333"/>
                    <a:pt x="356" y="18378"/>
                    <a:pt x="397" y="18299"/>
                  </a:cubicBezTo>
                  <a:cubicBezTo>
                    <a:pt x="442" y="18217"/>
                    <a:pt x="513" y="18104"/>
                    <a:pt x="568" y="18094"/>
                  </a:cubicBezTo>
                  <a:cubicBezTo>
                    <a:pt x="623" y="18080"/>
                    <a:pt x="794" y="18104"/>
                    <a:pt x="824" y="18172"/>
                  </a:cubicBezTo>
                  <a:cubicBezTo>
                    <a:pt x="855" y="18241"/>
                    <a:pt x="910" y="18343"/>
                    <a:pt x="982" y="18343"/>
                  </a:cubicBezTo>
                  <a:cubicBezTo>
                    <a:pt x="1057" y="18343"/>
                    <a:pt x="1142" y="18624"/>
                    <a:pt x="1197" y="18624"/>
                  </a:cubicBezTo>
                  <a:cubicBezTo>
                    <a:pt x="1252" y="18624"/>
                    <a:pt x="1443" y="18477"/>
                    <a:pt x="1484" y="18442"/>
                  </a:cubicBezTo>
                  <a:cubicBezTo>
                    <a:pt x="1518" y="18408"/>
                    <a:pt x="1440" y="18282"/>
                    <a:pt x="1525" y="18251"/>
                  </a:cubicBezTo>
                  <a:cubicBezTo>
                    <a:pt x="1610" y="18224"/>
                    <a:pt x="1781" y="18265"/>
                    <a:pt x="1880" y="18251"/>
                  </a:cubicBezTo>
                  <a:cubicBezTo>
                    <a:pt x="1979" y="18237"/>
                    <a:pt x="2123" y="18360"/>
                    <a:pt x="2150" y="18306"/>
                  </a:cubicBezTo>
                  <a:cubicBezTo>
                    <a:pt x="2178" y="18251"/>
                    <a:pt x="2263" y="18087"/>
                    <a:pt x="2307" y="18087"/>
                  </a:cubicBezTo>
                  <a:cubicBezTo>
                    <a:pt x="2348" y="18087"/>
                    <a:pt x="2519" y="18360"/>
                    <a:pt x="2577" y="18350"/>
                  </a:cubicBezTo>
                  <a:cubicBezTo>
                    <a:pt x="2632" y="18336"/>
                    <a:pt x="2888" y="18237"/>
                    <a:pt x="2960" y="18213"/>
                  </a:cubicBezTo>
                  <a:cubicBezTo>
                    <a:pt x="3032" y="18186"/>
                    <a:pt x="3322" y="18190"/>
                    <a:pt x="3357" y="18155"/>
                  </a:cubicBezTo>
                  <a:cubicBezTo>
                    <a:pt x="3391" y="18121"/>
                    <a:pt x="3784" y="18114"/>
                    <a:pt x="3784" y="18114"/>
                  </a:cubicBezTo>
                  <a:cubicBezTo>
                    <a:pt x="3784" y="18114"/>
                    <a:pt x="4071" y="18155"/>
                    <a:pt x="4125" y="18155"/>
                  </a:cubicBezTo>
                  <a:cubicBezTo>
                    <a:pt x="4183" y="18155"/>
                    <a:pt x="4638" y="18200"/>
                    <a:pt x="4638" y="18200"/>
                  </a:cubicBezTo>
                  <a:cubicBezTo>
                    <a:pt x="4638" y="18200"/>
                    <a:pt x="4969" y="18155"/>
                    <a:pt x="5010" y="18155"/>
                  </a:cubicBezTo>
                  <a:cubicBezTo>
                    <a:pt x="5055" y="18155"/>
                    <a:pt x="5267" y="18224"/>
                    <a:pt x="5338" y="18224"/>
                  </a:cubicBezTo>
                  <a:cubicBezTo>
                    <a:pt x="5414" y="18224"/>
                    <a:pt x="5800" y="18272"/>
                    <a:pt x="5851" y="18224"/>
                  </a:cubicBezTo>
                  <a:cubicBezTo>
                    <a:pt x="5902" y="18179"/>
                    <a:pt x="6165" y="18101"/>
                    <a:pt x="6206" y="18145"/>
                  </a:cubicBezTo>
                  <a:cubicBezTo>
                    <a:pt x="6251" y="18186"/>
                    <a:pt x="6346" y="18323"/>
                    <a:pt x="6449" y="18323"/>
                  </a:cubicBezTo>
                  <a:cubicBezTo>
                    <a:pt x="6548" y="18323"/>
                    <a:pt x="6705" y="18323"/>
                    <a:pt x="6791" y="18213"/>
                  </a:cubicBezTo>
                  <a:cubicBezTo>
                    <a:pt x="6876" y="18101"/>
                    <a:pt x="7061" y="17995"/>
                    <a:pt x="7132" y="17964"/>
                  </a:cubicBezTo>
                  <a:cubicBezTo>
                    <a:pt x="7208" y="17940"/>
                    <a:pt x="7317" y="18008"/>
                    <a:pt x="7361" y="18008"/>
                  </a:cubicBezTo>
                  <a:cubicBezTo>
                    <a:pt x="7402" y="18008"/>
                    <a:pt x="7604" y="18169"/>
                    <a:pt x="7672" y="18200"/>
                  </a:cubicBezTo>
                  <a:cubicBezTo>
                    <a:pt x="7744" y="18224"/>
                    <a:pt x="8099" y="18268"/>
                    <a:pt x="8185" y="18254"/>
                  </a:cubicBezTo>
                  <a:cubicBezTo>
                    <a:pt x="8270" y="18241"/>
                    <a:pt x="8578" y="18343"/>
                    <a:pt x="8636" y="18282"/>
                  </a:cubicBezTo>
                  <a:cubicBezTo>
                    <a:pt x="8701" y="18220"/>
                    <a:pt x="8865" y="18186"/>
                    <a:pt x="8950" y="18155"/>
                  </a:cubicBezTo>
                  <a:cubicBezTo>
                    <a:pt x="9036" y="18131"/>
                    <a:pt x="9149" y="18224"/>
                    <a:pt x="9234" y="18306"/>
                  </a:cubicBezTo>
                  <a:cubicBezTo>
                    <a:pt x="9319" y="18388"/>
                    <a:pt x="9654" y="18408"/>
                    <a:pt x="9688" y="18374"/>
                  </a:cubicBezTo>
                  <a:cubicBezTo>
                    <a:pt x="9723" y="18340"/>
                    <a:pt x="9931" y="18306"/>
                    <a:pt x="10016" y="18306"/>
                  </a:cubicBezTo>
                  <a:cubicBezTo>
                    <a:pt x="10102" y="18306"/>
                    <a:pt x="10345" y="18360"/>
                    <a:pt x="10430" y="18282"/>
                  </a:cubicBezTo>
                  <a:cubicBezTo>
                    <a:pt x="10515" y="18200"/>
                    <a:pt x="10659" y="18087"/>
                    <a:pt x="10744" y="18063"/>
                  </a:cubicBezTo>
                  <a:cubicBezTo>
                    <a:pt x="10830" y="18036"/>
                    <a:pt x="10956" y="18118"/>
                    <a:pt x="11055" y="18145"/>
                  </a:cubicBezTo>
                  <a:cubicBezTo>
                    <a:pt x="11154" y="18169"/>
                    <a:pt x="11353" y="18224"/>
                    <a:pt x="11452" y="18200"/>
                  </a:cubicBezTo>
                  <a:cubicBezTo>
                    <a:pt x="11551" y="18172"/>
                    <a:pt x="11739" y="18292"/>
                    <a:pt x="11739" y="18292"/>
                  </a:cubicBezTo>
                  <a:cubicBezTo>
                    <a:pt x="11739" y="18292"/>
                    <a:pt x="12009" y="18268"/>
                    <a:pt x="12036" y="18350"/>
                  </a:cubicBezTo>
                  <a:cubicBezTo>
                    <a:pt x="12067" y="18429"/>
                    <a:pt x="12306" y="18528"/>
                    <a:pt x="12367" y="18542"/>
                  </a:cubicBezTo>
                  <a:cubicBezTo>
                    <a:pt x="12426" y="18555"/>
                    <a:pt x="12525" y="18528"/>
                    <a:pt x="12610" y="18419"/>
                  </a:cubicBezTo>
                  <a:cubicBezTo>
                    <a:pt x="12696" y="18306"/>
                    <a:pt x="12716" y="18203"/>
                    <a:pt x="12795" y="18169"/>
                  </a:cubicBezTo>
                  <a:cubicBezTo>
                    <a:pt x="12870" y="18135"/>
                    <a:pt x="13112" y="18121"/>
                    <a:pt x="13147" y="18155"/>
                  </a:cubicBezTo>
                  <a:cubicBezTo>
                    <a:pt x="13181" y="18190"/>
                    <a:pt x="13205" y="18336"/>
                    <a:pt x="13331" y="18336"/>
                  </a:cubicBezTo>
                  <a:cubicBezTo>
                    <a:pt x="13461" y="18336"/>
                    <a:pt x="13772" y="18282"/>
                    <a:pt x="13813" y="18213"/>
                  </a:cubicBezTo>
                  <a:cubicBezTo>
                    <a:pt x="13857" y="18145"/>
                    <a:pt x="13950" y="18135"/>
                    <a:pt x="14059" y="18237"/>
                  </a:cubicBezTo>
                  <a:cubicBezTo>
                    <a:pt x="14165" y="18340"/>
                    <a:pt x="14284" y="18401"/>
                    <a:pt x="14356" y="18401"/>
                  </a:cubicBezTo>
                  <a:cubicBezTo>
                    <a:pt x="14428" y="18401"/>
                    <a:pt x="14455" y="18412"/>
                    <a:pt x="14558" y="18265"/>
                  </a:cubicBezTo>
                  <a:cubicBezTo>
                    <a:pt x="14657" y="18114"/>
                    <a:pt x="14589" y="17158"/>
                    <a:pt x="14589" y="16584"/>
                  </a:cubicBezTo>
                  <a:cubicBezTo>
                    <a:pt x="14589" y="16013"/>
                    <a:pt x="14613" y="15603"/>
                    <a:pt x="14613" y="15398"/>
                  </a:cubicBezTo>
                  <a:cubicBezTo>
                    <a:pt x="14613" y="15193"/>
                    <a:pt x="14520" y="14807"/>
                    <a:pt x="14520" y="14072"/>
                  </a:cubicBezTo>
                  <a:cubicBezTo>
                    <a:pt x="14520" y="13334"/>
                    <a:pt x="14592" y="12339"/>
                    <a:pt x="14548" y="11612"/>
                  </a:cubicBezTo>
                  <a:cubicBezTo>
                    <a:pt x="14507" y="10887"/>
                    <a:pt x="14647" y="7569"/>
                    <a:pt x="14691" y="6161"/>
                  </a:cubicBezTo>
                  <a:cubicBezTo>
                    <a:pt x="14718" y="4757"/>
                    <a:pt x="14633" y="2997"/>
                    <a:pt x="14660" y="1986"/>
                  </a:cubicBez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49" name="Google Shape;264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0" name="Google Shape;2650;p33"/>
          <p:cNvGrpSpPr/>
          <p:nvPr/>
        </p:nvGrpSpPr>
        <p:grpSpPr>
          <a:xfrm rot="710823">
            <a:off x="209864" y="18717"/>
            <a:ext cx="515593" cy="1038549"/>
            <a:chOff x="58675" y="287248"/>
            <a:chExt cx="515592" cy="1038548"/>
          </a:xfrm>
        </p:grpSpPr>
        <p:sp>
          <p:nvSpPr>
            <p:cNvPr id="2651" name="Google Shape;2651;p33"/>
            <p:cNvSpPr/>
            <p:nvPr/>
          </p:nvSpPr>
          <p:spPr>
            <a:xfrm rot="-4823862">
              <a:off x="132000" y="711124"/>
              <a:ext cx="123915" cy="99400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3"/>
            <p:cNvSpPr/>
            <p:nvPr/>
          </p:nvSpPr>
          <p:spPr>
            <a:xfrm rot="-4823862">
              <a:off x="60570" y="1063670"/>
              <a:ext cx="95910" cy="37474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3"/>
            <p:cNvSpPr/>
            <p:nvPr/>
          </p:nvSpPr>
          <p:spPr>
            <a:xfrm rot="-4823862">
              <a:off x="79775" y="868292"/>
              <a:ext cx="109501" cy="20796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3"/>
            <p:cNvSpPr/>
            <p:nvPr/>
          </p:nvSpPr>
          <p:spPr>
            <a:xfrm rot="-4823862">
              <a:off x="76989" y="969226"/>
              <a:ext cx="90453" cy="32070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3"/>
            <p:cNvSpPr/>
            <p:nvPr/>
          </p:nvSpPr>
          <p:spPr>
            <a:xfrm rot="-4823862">
              <a:off x="129477" y="806236"/>
              <a:ext cx="15341" cy="2162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3"/>
            <p:cNvSpPr/>
            <p:nvPr/>
          </p:nvSpPr>
          <p:spPr>
            <a:xfrm rot="-4823862">
              <a:off x="201348" y="1207010"/>
              <a:ext cx="72898" cy="99812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3"/>
            <p:cNvSpPr/>
            <p:nvPr/>
          </p:nvSpPr>
          <p:spPr>
            <a:xfrm rot="-4823862">
              <a:off x="299497" y="963041"/>
              <a:ext cx="99410" cy="80714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3"/>
            <p:cNvSpPr/>
            <p:nvPr/>
          </p:nvSpPr>
          <p:spPr>
            <a:xfrm rot="-4823862">
              <a:off x="291676" y="1147928"/>
              <a:ext cx="84326" cy="72530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3"/>
            <p:cNvSpPr/>
            <p:nvPr/>
          </p:nvSpPr>
          <p:spPr>
            <a:xfrm rot="-4823862">
              <a:off x="57219" y="1152141"/>
              <a:ext cx="74082" cy="38761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3"/>
            <p:cNvSpPr/>
            <p:nvPr/>
          </p:nvSpPr>
          <p:spPr>
            <a:xfrm rot="-4823862">
              <a:off x="378611" y="859364"/>
              <a:ext cx="110170" cy="88436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3"/>
            <p:cNvSpPr/>
            <p:nvPr/>
          </p:nvSpPr>
          <p:spPr>
            <a:xfrm rot="-4823862">
              <a:off x="299219" y="1060286"/>
              <a:ext cx="85202" cy="76596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3"/>
            <p:cNvSpPr/>
            <p:nvPr/>
          </p:nvSpPr>
          <p:spPr>
            <a:xfrm rot="-4823862">
              <a:off x="59781" y="1215208"/>
              <a:ext cx="47569" cy="39070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3"/>
            <p:cNvSpPr/>
            <p:nvPr/>
          </p:nvSpPr>
          <p:spPr>
            <a:xfrm rot="-4823862">
              <a:off x="159320" y="615093"/>
              <a:ext cx="96836" cy="92708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3"/>
            <p:cNvSpPr/>
            <p:nvPr/>
          </p:nvSpPr>
          <p:spPr>
            <a:xfrm rot="-4823862">
              <a:off x="115337" y="1207272"/>
              <a:ext cx="60748" cy="73250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3"/>
            <p:cNvSpPr/>
            <p:nvPr/>
          </p:nvSpPr>
          <p:spPr>
            <a:xfrm rot="-4823862">
              <a:off x="186333" y="416119"/>
              <a:ext cx="107905" cy="90083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3"/>
            <p:cNvSpPr/>
            <p:nvPr/>
          </p:nvSpPr>
          <p:spPr>
            <a:xfrm rot="-4823862">
              <a:off x="376565" y="975386"/>
              <a:ext cx="96270" cy="72324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3"/>
            <p:cNvSpPr/>
            <p:nvPr/>
          </p:nvSpPr>
          <p:spPr>
            <a:xfrm rot="-4823862">
              <a:off x="456356" y="877241"/>
              <a:ext cx="48959" cy="5508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3"/>
            <p:cNvSpPr/>
            <p:nvPr/>
          </p:nvSpPr>
          <p:spPr>
            <a:xfrm rot="-4823862">
              <a:off x="422097" y="767983"/>
              <a:ext cx="138845" cy="18686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3"/>
            <p:cNvSpPr/>
            <p:nvPr/>
          </p:nvSpPr>
          <p:spPr>
            <a:xfrm rot="-4823862">
              <a:off x="177493" y="519646"/>
              <a:ext cx="92563" cy="92451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3"/>
            <p:cNvSpPr/>
            <p:nvPr/>
          </p:nvSpPr>
          <p:spPr>
            <a:xfrm rot="-4823862">
              <a:off x="372288" y="1072032"/>
              <a:ext cx="84120" cy="61926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3"/>
            <p:cNvSpPr/>
            <p:nvPr/>
          </p:nvSpPr>
          <p:spPr>
            <a:xfrm rot="-4823862">
              <a:off x="477366" y="661017"/>
              <a:ext cx="64300" cy="18583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3"/>
            <p:cNvSpPr/>
            <p:nvPr/>
          </p:nvSpPr>
          <p:spPr>
            <a:xfrm rot="-4823862">
              <a:off x="360717" y="1162723"/>
              <a:ext cx="84326" cy="55645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3"/>
            <p:cNvSpPr/>
            <p:nvPr/>
          </p:nvSpPr>
          <p:spPr>
            <a:xfrm rot="-4823862">
              <a:off x="348075" y="1254709"/>
              <a:ext cx="83966" cy="50755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3"/>
            <p:cNvSpPr/>
            <p:nvPr/>
          </p:nvSpPr>
          <p:spPr>
            <a:xfrm rot="-4823862">
              <a:off x="294674" y="321224"/>
              <a:ext cx="108934" cy="85090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3"/>
            <p:cNvSpPr/>
            <p:nvPr/>
          </p:nvSpPr>
          <p:spPr>
            <a:xfrm rot="-4823862">
              <a:off x="210743" y="309951"/>
              <a:ext cx="94880" cy="90804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3"/>
            <p:cNvSpPr/>
            <p:nvPr/>
          </p:nvSpPr>
          <p:spPr>
            <a:xfrm rot="-4823862">
              <a:off x="296402" y="732387"/>
              <a:ext cx="139926" cy="71500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3"/>
            <p:cNvSpPr/>
            <p:nvPr/>
          </p:nvSpPr>
          <p:spPr>
            <a:xfrm rot="-4823862">
              <a:off x="387419" y="331933"/>
              <a:ext cx="103838" cy="87972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3"/>
            <p:cNvSpPr/>
            <p:nvPr/>
          </p:nvSpPr>
          <p:spPr>
            <a:xfrm rot="-4823862">
              <a:off x="526362" y="507513"/>
              <a:ext cx="35059" cy="4633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3"/>
            <p:cNvSpPr/>
            <p:nvPr/>
          </p:nvSpPr>
          <p:spPr>
            <a:xfrm rot="-4823862">
              <a:off x="476105" y="574813"/>
              <a:ext cx="99101" cy="16215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3"/>
            <p:cNvSpPr/>
            <p:nvPr/>
          </p:nvSpPr>
          <p:spPr>
            <a:xfrm rot="-4823862">
              <a:off x="476501" y="345860"/>
              <a:ext cx="96939" cy="82825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3"/>
            <p:cNvSpPr/>
            <p:nvPr/>
          </p:nvSpPr>
          <p:spPr>
            <a:xfrm rot="-4823862">
              <a:off x="350631" y="541460"/>
              <a:ext cx="101521" cy="69441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3"/>
            <p:cNvSpPr/>
            <p:nvPr/>
          </p:nvSpPr>
          <p:spPr>
            <a:xfrm rot="-4823862">
              <a:off x="221272" y="953846"/>
              <a:ext cx="94829" cy="82567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3"/>
            <p:cNvSpPr/>
            <p:nvPr/>
          </p:nvSpPr>
          <p:spPr>
            <a:xfrm rot="-4823862">
              <a:off x="133693" y="947175"/>
              <a:ext cx="91534" cy="84832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3"/>
            <p:cNvSpPr/>
            <p:nvPr/>
          </p:nvSpPr>
          <p:spPr>
            <a:xfrm rot="-4823862">
              <a:off x="215279" y="850721"/>
              <a:ext cx="117017" cy="84987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3"/>
            <p:cNvSpPr/>
            <p:nvPr/>
          </p:nvSpPr>
          <p:spPr>
            <a:xfrm rot="-4823862">
              <a:off x="298163" y="853095"/>
              <a:ext cx="111045" cy="85862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3"/>
            <p:cNvSpPr/>
            <p:nvPr/>
          </p:nvSpPr>
          <p:spPr>
            <a:xfrm rot="-4823862">
              <a:off x="212370" y="1048435"/>
              <a:ext cx="91482" cy="89105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3"/>
            <p:cNvSpPr/>
            <p:nvPr/>
          </p:nvSpPr>
          <p:spPr>
            <a:xfrm rot="-4823862">
              <a:off x="126591" y="832153"/>
              <a:ext cx="118613" cy="100481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3"/>
            <p:cNvSpPr/>
            <p:nvPr/>
          </p:nvSpPr>
          <p:spPr>
            <a:xfrm rot="-4823862">
              <a:off x="284499" y="1235137"/>
              <a:ext cx="81701" cy="71037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3"/>
            <p:cNvSpPr/>
            <p:nvPr/>
          </p:nvSpPr>
          <p:spPr>
            <a:xfrm rot="-4823862">
              <a:off x="117639" y="1138998"/>
              <a:ext cx="80259" cy="68154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3"/>
            <p:cNvSpPr/>
            <p:nvPr/>
          </p:nvSpPr>
          <p:spPr>
            <a:xfrm rot="-4823862">
              <a:off x="376019" y="735828"/>
              <a:ext cx="140441" cy="76081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3"/>
            <p:cNvSpPr/>
            <p:nvPr/>
          </p:nvSpPr>
          <p:spPr>
            <a:xfrm rot="-4823862">
              <a:off x="204477" y="1130688"/>
              <a:ext cx="85716" cy="94922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3"/>
            <p:cNvSpPr/>
            <p:nvPr/>
          </p:nvSpPr>
          <p:spPr>
            <a:xfrm rot="-4823862">
              <a:off x="120205" y="1048141"/>
              <a:ext cx="99050" cy="76030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3"/>
            <p:cNvSpPr/>
            <p:nvPr/>
          </p:nvSpPr>
          <p:spPr>
            <a:xfrm rot="-4823862">
              <a:off x="459202" y="441933"/>
              <a:ext cx="93284" cy="83185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3"/>
            <p:cNvSpPr/>
            <p:nvPr/>
          </p:nvSpPr>
          <p:spPr>
            <a:xfrm rot="-4823862">
              <a:off x="424807" y="635453"/>
              <a:ext cx="70426" cy="64190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3"/>
            <p:cNvSpPr/>
            <p:nvPr/>
          </p:nvSpPr>
          <p:spPr>
            <a:xfrm rot="-4823862">
              <a:off x="368723" y="442100"/>
              <a:ext cx="101212" cy="75824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3"/>
            <p:cNvSpPr/>
            <p:nvPr/>
          </p:nvSpPr>
          <p:spPr>
            <a:xfrm rot="-4823862">
              <a:off x="427142" y="542691"/>
              <a:ext cx="105794" cy="75052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3"/>
            <p:cNvSpPr/>
            <p:nvPr/>
          </p:nvSpPr>
          <p:spPr>
            <a:xfrm rot="-4823862">
              <a:off x="261169" y="624571"/>
              <a:ext cx="82730" cy="77317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3"/>
            <p:cNvSpPr/>
            <p:nvPr/>
          </p:nvSpPr>
          <p:spPr>
            <a:xfrm rot="-4823862">
              <a:off x="280778" y="433205"/>
              <a:ext cx="106309" cy="81692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3"/>
            <p:cNvSpPr/>
            <p:nvPr/>
          </p:nvSpPr>
          <p:spPr>
            <a:xfrm rot="-4823862">
              <a:off x="347149" y="631325"/>
              <a:ext cx="73567" cy="67433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3"/>
            <p:cNvSpPr/>
            <p:nvPr/>
          </p:nvSpPr>
          <p:spPr>
            <a:xfrm rot="-4823862">
              <a:off x="220369" y="726050"/>
              <a:ext cx="130402" cy="74331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3"/>
            <p:cNvSpPr/>
            <p:nvPr/>
          </p:nvSpPr>
          <p:spPr>
            <a:xfrm rot="-4823862">
              <a:off x="269459" y="532052"/>
              <a:ext cx="95395" cy="82053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3"/>
            <p:cNvSpPr/>
            <p:nvPr/>
          </p:nvSpPr>
          <p:spPr>
            <a:xfrm rot="-4823862">
              <a:off x="508701" y="706472"/>
              <a:ext cx="8494" cy="5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3"/>
            <p:cNvSpPr/>
            <p:nvPr/>
          </p:nvSpPr>
          <p:spPr>
            <a:xfrm rot="-4823862">
              <a:off x="440438" y="937477"/>
              <a:ext cx="66874" cy="51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3"/>
            <p:cNvSpPr/>
            <p:nvPr/>
          </p:nvSpPr>
          <p:spPr>
            <a:xfrm rot="-4823862">
              <a:off x="520558" y="635764"/>
              <a:ext cx="8700" cy="51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3"/>
            <p:cNvSpPr/>
            <p:nvPr/>
          </p:nvSpPr>
          <p:spPr>
            <a:xfrm rot="-4823862">
              <a:off x="483759" y="851796"/>
              <a:ext cx="9215" cy="51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3"/>
            <p:cNvSpPr/>
            <p:nvPr/>
          </p:nvSpPr>
          <p:spPr>
            <a:xfrm rot="-4823862">
              <a:off x="520026" y="458589"/>
              <a:ext cx="69706" cy="51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3"/>
            <p:cNvSpPr/>
            <p:nvPr/>
          </p:nvSpPr>
          <p:spPr>
            <a:xfrm rot="-4823862">
              <a:off x="538490" y="531429"/>
              <a:ext cx="8134" cy="51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3"/>
            <p:cNvSpPr/>
            <p:nvPr/>
          </p:nvSpPr>
          <p:spPr>
            <a:xfrm rot="-4823862">
              <a:off x="418571" y="1238861"/>
              <a:ext cx="8649" cy="5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3"/>
            <p:cNvSpPr/>
            <p:nvPr/>
          </p:nvSpPr>
          <p:spPr>
            <a:xfrm rot="-4823862">
              <a:off x="448407" y="1062473"/>
              <a:ext cx="8649" cy="5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3"/>
            <p:cNvSpPr/>
            <p:nvPr/>
          </p:nvSpPr>
          <p:spPr>
            <a:xfrm rot="-4823862">
              <a:off x="433772" y="1149449"/>
              <a:ext cx="8494" cy="5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3"/>
            <p:cNvSpPr/>
            <p:nvPr/>
          </p:nvSpPr>
          <p:spPr>
            <a:xfrm rot="-4823862">
              <a:off x="-180169" y="629085"/>
              <a:ext cx="993280" cy="354875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12" name="Google Shape;2712;p33"/>
          <p:cNvSpPr/>
          <p:nvPr/>
        </p:nvSpPr>
        <p:spPr>
          <a:xfrm rot="857805">
            <a:off x="7524534" y="186537"/>
            <a:ext cx="847863" cy="287410"/>
          </a:xfrm>
          <a:custGeom>
            <a:avLst/>
            <a:gdLst/>
            <a:ahLst/>
            <a:cxnLst/>
            <a:rect l="l" t="t" r="r" b="b"/>
            <a:pathLst>
              <a:path w="11213" h="3801" extrusionOk="0">
                <a:moveTo>
                  <a:pt x="934" y="1135"/>
                </a:moveTo>
                <a:cubicBezTo>
                  <a:pt x="1054" y="1179"/>
                  <a:pt x="1166" y="1220"/>
                  <a:pt x="1296" y="1237"/>
                </a:cubicBezTo>
                <a:cubicBezTo>
                  <a:pt x="1320" y="1241"/>
                  <a:pt x="1351" y="1237"/>
                  <a:pt x="1351" y="1282"/>
                </a:cubicBezTo>
                <a:cubicBezTo>
                  <a:pt x="1358" y="1380"/>
                  <a:pt x="1446" y="1453"/>
                  <a:pt x="1540" y="1453"/>
                </a:cubicBezTo>
                <a:cubicBezTo>
                  <a:pt x="1575" y="1453"/>
                  <a:pt x="1612" y="1442"/>
                  <a:pt x="1645" y="1418"/>
                </a:cubicBezTo>
                <a:cubicBezTo>
                  <a:pt x="1685" y="1391"/>
                  <a:pt x="1720" y="1382"/>
                  <a:pt x="1759" y="1382"/>
                </a:cubicBezTo>
                <a:cubicBezTo>
                  <a:pt x="1784" y="1382"/>
                  <a:pt x="1810" y="1386"/>
                  <a:pt x="1840" y="1391"/>
                </a:cubicBezTo>
                <a:cubicBezTo>
                  <a:pt x="2004" y="1418"/>
                  <a:pt x="2174" y="1425"/>
                  <a:pt x="2342" y="1476"/>
                </a:cubicBezTo>
                <a:cubicBezTo>
                  <a:pt x="2390" y="1493"/>
                  <a:pt x="2403" y="1497"/>
                  <a:pt x="2390" y="1555"/>
                </a:cubicBezTo>
                <a:cubicBezTo>
                  <a:pt x="2257" y="2074"/>
                  <a:pt x="2116" y="2590"/>
                  <a:pt x="2034" y="3120"/>
                </a:cubicBezTo>
                <a:cubicBezTo>
                  <a:pt x="2022" y="3194"/>
                  <a:pt x="1993" y="3224"/>
                  <a:pt x="1930" y="3224"/>
                </a:cubicBezTo>
                <a:cubicBezTo>
                  <a:pt x="1923" y="3224"/>
                  <a:pt x="1916" y="3223"/>
                  <a:pt x="1908" y="3223"/>
                </a:cubicBezTo>
                <a:cubicBezTo>
                  <a:pt x="1457" y="3192"/>
                  <a:pt x="1023" y="3089"/>
                  <a:pt x="609" y="2918"/>
                </a:cubicBezTo>
                <a:cubicBezTo>
                  <a:pt x="541" y="2888"/>
                  <a:pt x="473" y="2854"/>
                  <a:pt x="404" y="2833"/>
                </a:cubicBezTo>
                <a:cubicBezTo>
                  <a:pt x="326" y="2813"/>
                  <a:pt x="326" y="2775"/>
                  <a:pt x="353" y="2707"/>
                </a:cubicBezTo>
                <a:cubicBezTo>
                  <a:pt x="500" y="2303"/>
                  <a:pt x="685" y="1914"/>
                  <a:pt x="821" y="1511"/>
                </a:cubicBezTo>
                <a:cubicBezTo>
                  <a:pt x="859" y="1384"/>
                  <a:pt x="893" y="1261"/>
                  <a:pt x="934" y="1135"/>
                </a:cubicBezTo>
                <a:close/>
                <a:moveTo>
                  <a:pt x="10214" y="1141"/>
                </a:moveTo>
                <a:cubicBezTo>
                  <a:pt x="10225" y="1141"/>
                  <a:pt x="10236" y="1144"/>
                  <a:pt x="10246" y="1152"/>
                </a:cubicBezTo>
                <a:cubicBezTo>
                  <a:pt x="10287" y="1179"/>
                  <a:pt x="10287" y="1271"/>
                  <a:pt x="10304" y="1333"/>
                </a:cubicBezTo>
                <a:cubicBezTo>
                  <a:pt x="10437" y="1804"/>
                  <a:pt x="10656" y="2238"/>
                  <a:pt x="10820" y="2693"/>
                </a:cubicBezTo>
                <a:cubicBezTo>
                  <a:pt x="10854" y="2782"/>
                  <a:pt x="10833" y="2802"/>
                  <a:pt x="10751" y="2843"/>
                </a:cubicBezTo>
                <a:cubicBezTo>
                  <a:pt x="10331" y="3035"/>
                  <a:pt x="9890" y="3154"/>
                  <a:pt x="9432" y="3212"/>
                </a:cubicBezTo>
                <a:cubicBezTo>
                  <a:pt x="9395" y="3219"/>
                  <a:pt x="9350" y="3219"/>
                  <a:pt x="9289" y="3223"/>
                </a:cubicBezTo>
                <a:cubicBezTo>
                  <a:pt x="9272" y="3228"/>
                  <a:pt x="9256" y="3231"/>
                  <a:pt x="9243" y="3231"/>
                </a:cubicBezTo>
                <a:cubicBezTo>
                  <a:pt x="9180" y="3231"/>
                  <a:pt x="9152" y="3176"/>
                  <a:pt x="9135" y="3086"/>
                </a:cubicBezTo>
                <a:cubicBezTo>
                  <a:pt x="9039" y="2563"/>
                  <a:pt x="8916" y="2050"/>
                  <a:pt x="8780" y="1545"/>
                </a:cubicBezTo>
                <a:cubicBezTo>
                  <a:pt x="8763" y="1487"/>
                  <a:pt x="8783" y="1493"/>
                  <a:pt x="8817" y="1480"/>
                </a:cubicBezTo>
                <a:cubicBezTo>
                  <a:pt x="8981" y="1425"/>
                  <a:pt x="9152" y="1418"/>
                  <a:pt x="9323" y="1391"/>
                </a:cubicBezTo>
                <a:cubicBezTo>
                  <a:pt x="9357" y="1385"/>
                  <a:pt x="9389" y="1379"/>
                  <a:pt x="9421" y="1379"/>
                </a:cubicBezTo>
                <a:cubicBezTo>
                  <a:pt x="9462" y="1379"/>
                  <a:pt x="9503" y="1390"/>
                  <a:pt x="9545" y="1429"/>
                </a:cubicBezTo>
                <a:cubicBezTo>
                  <a:pt x="9566" y="1449"/>
                  <a:pt x="9593" y="1456"/>
                  <a:pt x="9622" y="1456"/>
                </a:cubicBezTo>
                <a:cubicBezTo>
                  <a:pt x="9661" y="1456"/>
                  <a:pt x="9704" y="1444"/>
                  <a:pt x="9743" y="1432"/>
                </a:cubicBezTo>
                <a:cubicBezTo>
                  <a:pt x="9825" y="1408"/>
                  <a:pt x="9849" y="1360"/>
                  <a:pt x="9825" y="1278"/>
                </a:cubicBezTo>
                <a:cubicBezTo>
                  <a:pt x="9819" y="1241"/>
                  <a:pt x="9856" y="1244"/>
                  <a:pt x="9877" y="1237"/>
                </a:cubicBezTo>
                <a:cubicBezTo>
                  <a:pt x="9935" y="1220"/>
                  <a:pt x="10000" y="1206"/>
                  <a:pt x="10061" y="1196"/>
                </a:cubicBezTo>
                <a:cubicBezTo>
                  <a:pt x="10113" y="1188"/>
                  <a:pt x="10169" y="1141"/>
                  <a:pt x="10214" y="1141"/>
                </a:cubicBezTo>
                <a:close/>
                <a:moveTo>
                  <a:pt x="3804" y="1723"/>
                </a:moveTo>
                <a:cubicBezTo>
                  <a:pt x="3848" y="1723"/>
                  <a:pt x="3891" y="1724"/>
                  <a:pt x="3934" y="1726"/>
                </a:cubicBezTo>
                <a:cubicBezTo>
                  <a:pt x="3979" y="1726"/>
                  <a:pt x="3999" y="1832"/>
                  <a:pt x="3968" y="1900"/>
                </a:cubicBezTo>
                <a:cubicBezTo>
                  <a:pt x="3914" y="2027"/>
                  <a:pt x="3931" y="2061"/>
                  <a:pt x="4068" y="2068"/>
                </a:cubicBezTo>
                <a:lnTo>
                  <a:pt x="4143" y="2068"/>
                </a:lnTo>
                <a:cubicBezTo>
                  <a:pt x="4491" y="2068"/>
                  <a:pt x="4433" y="2064"/>
                  <a:pt x="4478" y="1804"/>
                </a:cubicBezTo>
                <a:cubicBezTo>
                  <a:pt x="4486" y="1749"/>
                  <a:pt x="4504" y="1728"/>
                  <a:pt x="4541" y="1728"/>
                </a:cubicBezTo>
                <a:cubicBezTo>
                  <a:pt x="4551" y="1728"/>
                  <a:pt x="4563" y="1730"/>
                  <a:pt x="4577" y="1733"/>
                </a:cubicBezTo>
                <a:cubicBezTo>
                  <a:pt x="4683" y="1750"/>
                  <a:pt x="4789" y="1770"/>
                  <a:pt x="4895" y="1784"/>
                </a:cubicBezTo>
                <a:cubicBezTo>
                  <a:pt x="4939" y="1787"/>
                  <a:pt x="4956" y="1801"/>
                  <a:pt x="4956" y="1852"/>
                </a:cubicBezTo>
                <a:cubicBezTo>
                  <a:pt x="4953" y="2136"/>
                  <a:pt x="4956" y="2423"/>
                  <a:pt x="4956" y="2710"/>
                </a:cubicBezTo>
                <a:lnTo>
                  <a:pt x="4970" y="2710"/>
                </a:lnTo>
                <a:cubicBezTo>
                  <a:pt x="4970" y="2990"/>
                  <a:pt x="4963" y="3274"/>
                  <a:pt x="4973" y="3554"/>
                </a:cubicBezTo>
                <a:cubicBezTo>
                  <a:pt x="4973" y="3609"/>
                  <a:pt x="4953" y="3605"/>
                  <a:pt x="4918" y="3609"/>
                </a:cubicBezTo>
                <a:cubicBezTo>
                  <a:pt x="4813" y="3625"/>
                  <a:pt x="4707" y="3637"/>
                  <a:pt x="4601" y="3637"/>
                </a:cubicBezTo>
                <a:cubicBezTo>
                  <a:pt x="4508" y="3637"/>
                  <a:pt x="4415" y="3628"/>
                  <a:pt x="4324" y="3605"/>
                </a:cubicBezTo>
                <a:cubicBezTo>
                  <a:pt x="4047" y="3540"/>
                  <a:pt x="3757" y="3564"/>
                  <a:pt x="3480" y="3496"/>
                </a:cubicBezTo>
                <a:cubicBezTo>
                  <a:pt x="3449" y="3486"/>
                  <a:pt x="3422" y="3479"/>
                  <a:pt x="3394" y="3475"/>
                </a:cubicBezTo>
                <a:cubicBezTo>
                  <a:pt x="3329" y="3465"/>
                  <a:pt x="3319" y="3445"/>
                  <a:pt x="3323" y="3369"/>
                </a:cubicBezTo>
                <a:cubicBezTo>
                  <a:pt x="3350" y="3004"/>
                  <a:pt x="3405" y="2642"/>
                  <a:pt x="3449" y="2279"/>
                </a:cubicBezTo>
                <a:cubicBezTo>
                  <a:pt x="3466" y="2115"/>
                  <a:pt x="3511" y="1958"/>
                  <a:pt x="3541" y="1798"/>
                </a:cubicBezTo>
                <a:cubicBezTo>
                  <a:pt x="3552" y="1753"/>
                  <a:pt x="3576" y="1740"/>
                  <a:pt x="3613" y="1736"/>
                </a:cubicBezTo>
                <a:cubicBezTo>
                  <a:pt x="3678" y="1726"/>
                  <a:pt x="3741" y="1723"/>
                  <a:pt x="3804" y="1723"/>
                </a:cubicBezTo>
                <a:close/>
                <a:moveTo>
                  <a:pt x="7444" y="1716"/>
                </a:moveTo>
                <a:cubicBezTo>
                  <a:pt x="7495" y="1716"/>
                  <a:pt x="7544" y="1722"/>
                  <a:pt x="7587" y="1743"/>
                </a:cubicBezTo>
                <a:cubicBezTo>
                  <a:pt x="7686" y="1794"/>
                  <a:pt x="7645" y="1917"/>
                  <a:pt x="7673" y="2013"/>
                </a:cubicBezTo>
                <a:cubicBezTo>
                  <a:pt x="7761" y="2286"/>
                  <a:pt x="7755" y="2577"/>
                  <a:pt x="7796" y="2857"/>
                </a:cubicBezTo>
                <a:cubicBezTo>
                  <a:pt x="7826" y="3038"/>
                  <a:pt x="7830" y="3223"/>
                  <a:pt x="7857" y="3400"/>
                </a:cubicBezTo>
                <a:cubicBezTo>
                  <a:pt x="7864" y="3465"/>
                  <a:pt x="7826" y="3462"/>
                  <a:pt x="7796" y="3469"/>
                </a:cubicBezTo>
                <a:cubicBezTo>
                  <a:pt x="7608" y="3534"/>
                  <a:pt x="7413" y="3537"/>
                  <a:pt x="7215" y="3557"/>
                </a:cubicBezTo>
                <a:cubicBezTo>
                  <a:pt x="7064" y="3575"/>
                  <a:pt x="6911" y="3592"/>
                  <a:pt x="6767" y="3622"/>
                </a:cubicBezTo>
                <a:cubicBezTo>
                  <a:pt x="6708" y="3633"/>
                  <a:pt x="6651" y="3638"/>
                  <a:pt x="6593" y="3638"/>
                </a:cubicBezTo>
                <a:cubicBezTo>
                  <a:pt x="6473" y="3638"/>
                  <a:pt x="6355" y="3619"/>
                  <a:pt x="6237" y="3605"/>
                </a:cubicBezTo>
                <a:cubicBezTo>
                  <a:pt x="6207" y="3602"/>
                  <a:pt x="6200" y="3588"/>
                  <a:pt x="6200" y="3554"/>
                </a:cubicBezTo>
                <a:cubicBezTo>
                  <a:pt x="6203" y="3264"/>
                  <a:pt x="6200" y="2977"/>
                  <a:pt x="6200" y="2686"/>
                </a:cubicBezTo>
                <a:lnTo>
                  <a:pt x="6214" y="2686"/>
                </a:lnTo>
                <a:lnTo>
                  <a:pt x="6214" y="1842"/>
                </a:lnTo>
                <a:cubicBezTo>
                  <a:pt x="6214" y="1794"/>
                  <a:pt x="6227" y="1787"/>
                  <a:pt x="6268" y="1781"/>
                </a:cubicBezTo>
                <a:cubicBezTo>
                  <a:pt x="6384" y="1763"/>
                  <a:pt x="6494" y="1746"/>
                  <a:pt x="6610" y="1726"/>
                </a:cubicBezTo>
                <a:cubicBezTo>
                  <a:pt x="6616" y="1725"/>
                  <a:pt x="6622" y="1725"/>
                  <a:pt x="6628" y="1725"/>
                </a:cubicBezTo>
                <a:cubicBezTo>
                  <a:pt x="6671" y="1725"/>
                  <a:pt x="6682" y="1749"/>
                  <a:pt x="6689" y="1794"/>
                </a:cubicBezTo>
                <a:cubicBezTo>
                  <a:pt x="6741" y="2040"/>
                  <a:pt x="6746" y="2065"/>
                  <a:pt x="6953" y="2065"/>
                </a:cubicBezTo>
                <a:cubicBezTo>
                  <a:pt x="6976" y="2065"/>
                  <a:pt x="7002" y="2065"/>
                  <a:pt x="7030" y="2064"/>
                </a:cubicBezTo>
                <a:cubicBezTo>
                  <a:pt x="7085" y="2064"/>
                  <a:pt x="7129" y="2064"/>
                  <a:pt x="7174" y="2057"/>
                </a:cubicBezTo>
                <a:cubicBezTo>
                  <a:pt x="7249" y="2040"/>
                  <a:pt x="7283" y="1989"/>
                  <a:pt x="7228" y="1921"/>
                </a:cubicBezTo>
                <a:cubicBezTo>
                  <a:pt x="7191" y="1869"/>
                  <a:pt x="7211" y="1811"/>
                  <a:pt x="7198" y="1760"/>
                </a:cubicBezTo>
                <a:cubicBezTo>
                  <a:pt x="7194" y="1733"/>
                  <a:pt x="7211" y="1722"/>
                  <a:pt x="7239" y="1722"/>
                </a:cubicBezTo>
                <a:lnTo>
                  <a:pt x="7280" y="1722"/>
                </a:lnTo>
                <a:cubicBezTo>
                  <a:pt x="7333" y="1722"/>
                  <a:pt x="7390" y="1716"/>
                  <a:pt x="7444" y="1716"/>
                </a:cubicBezTo>
                <a:close/>
                <a:moveTo>
                  <a:pt x="11107" y="1"/>
                </a:moveTo>
                <a:cubicBezTo>
                  <a:pt x="11064" y="1"/>
                  <a:pt x="11020" y="28"/>
                  <a:pt x="10987" y="48"/>
                </a:cubicBezTo>
                <a:cubicBezTo>
                  <a:pt x="10895" y="103"/>
                  <a:pt x="10799" y="164"/>
                  <a:pt x="10704" y="222"/>
                </a:cubicBezTo>
                <a:cubicBezTo>
                  <a:pt x="10386" y="417"/>
                  <a:pt x="10037" y="561"/>
                  <a:pt x="9692" y="708"/>
                </a:cubicBezTo>
                <a:cubicBezTo>
                  <a:pt x="9675" y="622"/>
                  <a:pt x="9665" y="544"/>
                  <a:pt x="9624" y="475"/>
                </a:cubicBezTo>
                <a:cubicBezTo>
                  <a:pt x="9613" y="457"/>
                  <a:pt x="9599" y="430"/>
                  <a:pt x="9583" y="430"/>
                </a:cubicBezTo>
                <a:cubicBezTo>
                  <a:pt x="9578" y="430"/>
                  <a:pt x="9574" y="432"/>
                  <a:pt x="9569" y="438"/>
                </a:cubicBezTo>
                <a:cubicBezTo>
                  <a:pt x="9544" y="465"/>
                  <a:pt x="9515" y="470"/>
                  <a:pt x="9487" y="470"/>
                </a:cubicBezTo>
                <a:cubicBezTo>
                  <a:pt x="9470" y="470"/>
                  <a:pt x="9453" y="468"/>
                  <a:pt x="9437" y="468"/>
                </a:cubicBezTo>
                <a:cubicBezTo>
                  <a:pt x="9426" y="468"/>
                  <a:pt x="9415" y="469"/>
                  <a:pt x="9405" y="472"/>
                </a:cubicBezTo>
                <a:cubicBezTo>
                  <a:pt x="9245" y="506"/>
                  <a:pt x="9214" y="550"/>
                  <a:pt x="9262" y="711"/>
                </a:cubicBezTo>
                <a:cubicBezTo>
                  <a:pt x="9265" y="721"/>
                  <a:pt x="9268" y="738"/>
                  <a:pt x="9279" y="752"/>
                </a:cubicBezTo>
                <a:cubicBezTo>
                  <a:pt x="9313" y="813"/>
                  <a:pt x="9296" y="841"/>
                  <a:pt x="9227" y="858"/>
                </a:cubicBezTo>
                <a:cubicBezTo>
                  <a:pt x="9039" y="906"/>
                  <a:pt x="8852" y="943"/>
                  <a:pt x="8660" y="971"/>
                </a:cubicBezTo>
                <a:cubicBezTo>
                  <a:pt x="8199" y="1029"/>
                  <a:pt x="7741" y="1080"/>
                  <a:pt x="7280" y="1145"/>
                </a:cubicBezTo>
                <a:cubicBezTo>
                  <a:pt x="7260" y="1147"/>
                  <a:pt x="7242" y="1149"/>
                  <a:pt x="7225" y="1149"/>
                </a:cubicBezTo>
                <a:cubicBezTo>
                  <a:pt x="7151" y="1149"/>
                  <a:pt x="7103" y="1120"/>
                  <a:pt x="7078" y="1025"/>
                </a:cubicBezTo>
                <a:cubicBezTo>
                  <a:pt x="7052" y="928"/>
                  <a:pt x="6925" y="866"/>
                  <a:pt x="6810" y="866"/>
                </a:cubicBezTo>
                <a:cubicBezTo>
                  <a:pt x="6756" y="866"/>
                  <a:pt x="6705" y="880"/>
                  <a:pt x="6668" y="909"/>
                </a:cubicBezTo>
                <a:cubicBezTo>
                  <a:pt x="6637" y="937"/>
                  <a:pt x="6620" y="967"/>
                  <a:pt x="6627" y="1008"/>
                </a:cubicBezTo>
                <a:cubicBezTo>
                  <a:pt x="6630" y="1053"/>
                  <a:pt x="6627" y="1097"/>
                  <a:pt x="6630" y="1142"/>
                </a:cubicBezTo>
                <a:cubicBezTo>
                  <a:pt x="6630" y="1179"/>
                  <a:pt x="6620" y="1193"/>
                  <a:pt x="6579" y="1196"/>
                </a:cubicBezTo>
                <a:cubicBezTo>
                  <a:pt x="6261" y="1223"/>
                  <a:pt x="5946" y="1275"/>
                  <a:pt x="5625" y="1275"/>
                </a:cubicBezTo>
                <a:cubicBezTo>
                  <a:pt x="5615" y="1275"/>
                  <a:pt x="5605" y="1275"/>
                  <a:pt x="5595" y="1275"/>
                </a:cubicBezTo>
                <a:cubicBezTo>
                  <a:pt x="5301" y="1268"/>
                  <a:pt x="5011" y="1247"/>
                  <a:pt x="4720" y="1206"/>
                </a:cubicBezTo>
                <a:cubicBezTo>
                  <a:pt x="4563" y="1179"/>
                  <a:pt x="4563" y="1183"/>
                  <a:pt x="4560" y="1019"/>
                </a:cubicBezTo>
                <a:cubicBezTo>
                  <a:pt x="4560" y="978"/>
                  <a:pt x="4549" y="943"/>
                  <a:pt x="4515" y="919"/>
                </a:cubicBezTo>
                <a:cubicBezTo>
                  <a:pt x="4480" y="886"/>
                  <a:pt x="4428" y="872"/>
                  <a:pt x="4371" y="872"/>
                </a:cubicBezTo>
                <a:cubicBezTo>
                  <a:pt x="4259" y="872"/>
                  <a:pt x="4133" y="931"/>
                  <a:pt x="4098" y="1022"/>
                </a:cubicBezTo>
                <a:cubicBezTo>
                  <a:pt x="4057" y="1128"/>
                  <a:pt x="4045" y="1156"/>
                  <a:pt x="3987" y="1156"/>
                </a:cubicBezTo>
                <a:cubicBezTo>
                  <a:pt x="3962" y="1156"/>
                  <a:pt x="3929" y="1151"/>
                  <a:pt x="3883" y="1145"/>
                </a:cubicBezTo>
                <a:cubicBezTo>
                  <a:pt x="3541" y="1097"/>
                  <a:pt x="3200" y="1063"/>
                  <a:pt x="2858" y="1019"/>
                </a:cubicBezTo>
                <a:cubicBezTo>
                  <a:pt x="2564" y="978"/>
                  <a:pt x="2270" y="950"/>
                  <a:pt x="1983" y="872"/>
                </a:cubicBezTo>
                <a:cubicBezTo>
                  <a:pt x="1898" y="851"/>
                  <a:pt x="1877" y="824"/>
                  <a:pt x="1905" y="735"/>
                </a:cubicBezTo>
                <a:cubicBezTo>
                  <a:pt x="1973" y="550"/>
                  <a:pt x="1911" y="475"/>
                  <a:pt x="1713" y="472"/>
                </a:cubicBezTo>
                <a:cubicBezTo>
                  <a:pt x="1697" y="472"/>
                  <a:pt x="1680" y="482"/>
                  <a:pt x="1664" y="482"/>
                </a:cubicBezTo>
                <a:cubicBezTo>
                  <a:pt x="1656" y="482"/>
                  <a:pt x="1648" y="480"/>
                  <a:pt x="1641" y="472"/>
                </a:cubicBezTo>
                <a:cubicBezTo>
                  <a:pt x="1619" y="445"/>
                  <a:pt x="1603" y="435"/>
                  <a:pt x="1590" y="435"/>
                </a:cubicBezTo>
                <a:cubicBezTo>
                  <a:pt x="1564" y="435"/>
                  <a:pt x="1554" y="479"/>
                  <a:pt x="1542" y="509"/>
                </a:cubicBezTo>
                <a:cubicBezTo>
                  <a:pt x="1525" y="547"/>
                  <a:pt x="1505" y="585"/>
                  <a:pt x="1505" y="626"/>
                </a:cubicBezTo>
                <a:cubicBezTo>
                  <a:pt x="1503" y="682"/>
                  <a:pt x="1489" y="699"/>
                  <a:pt x="1465" y="699"/>
                </a:cubicBezTo>
                <a:cubicBezTo>
                  <a:pt x="1446" y="699"/>
                  <a:pt x="1421" y="688"/>
                  <a:pt x="1392" y="677"/>
                </a:cubicBezTo>
                <a:cubicBezTo>
                  <a:pt x="975" y="499"/>
                  <a:pt x="565" y="304"/>
                  <a:pt x="186" y="51"/>
                </a:cubicBezTo>
                <a:cubicBezTo>
                  <a:pt x="155" y="34"/>
                  <a:pt x="128" y="17"/>
                  <a:pt x="93" y="14"/>
                </a:cubicBezTo>
                <a:cubicBezTo>
                  <a:pt x="88" y="14"/>
                  <a:pt x="83" y="13"/>
                  <a:pt x="78" y="13"/>
                </a:cubicBezTo>
                <a:cubicBezTo>
                  <a:pt x="18" y="13"/>
                  <a:pt x="0" y="33"/>
                  <a:pt x="32" y="103"/>
                </a:cubicBezTo>
                <a:cubicBezTo>
                  <a:pt x="76" y="205"/>
                  <a:pt x="175" y="250"/>
                  <a:pt x="264" y="301"/>
                </a:cubicBezTo>
                <a:cubicBezTo>
                  <a:pt x="599" y="496"/>
                  <a:pt x="944" y="667"/>
                  <a:pt x="1303" y="817"/>
                </a:cubicBezTo>
                <a:cubicBezTo>
                  <a:pt x="1460" y="882"/>
                  <a:pt x="1460" y="899"/>
                  <a:pt x="1406" y="1056"/>
                </a:cubicBezTo>
                <a:cubicBezTo>
                  <a:pt x="1394" y="1085"/>
                  <a:pt x="1387" y="1106"/>
                  <a:pt x="1357" y="1106"/>
                </a:cubicBezTo>
                <a:cubicBezTo>
                  <a:pt x="1351" y="1106"/>
                  <a:pt x="1345" y="1106"/>
                  <a:pt x="1337" y="1104"/>
                </a:cubicBezTo>
                <a:cubicBezTo>
                  <a:pt x="1214" y="1073"/>
                  <a:pt x="1084" y="1046"/>
                  <a:pt x="972" y="988"/>
                </a:cubicBezTo>
                <a:cubicBezTo>
                  <a:pt x="909" y="956"/>
                  <a:pt x="872" y="937"/>
                  <a:pt x="848" y="937"/>
                </a:cubicBezTo>
                <a:cubicBezTo>
                  <a:pt x="815" y="937"/>
                  <a:pt x="811" y="976"/>
                  <a:pt x="801" y="1073"/>
                </a:cubicBezTo>
                <a:cubicBezTo>
                  <a:pt x="801" y="1080"/>
                  <a:pt x="794" y="1087"/>
                  <a:pt x="791" y="1094"/>
                </a:cubicBezTo>
                <a:cubicBezTo>
                  <a:pt x="753" y="1224"/>
                  <a:pt x="722" y="1350"/>
                  <a:pt x="681" y="1480"/>
                </a:cubicBezTo>
                <a:cubicBezTo>
                  <a:pt x="545" y="1890"/>
                  <a:pt x="360" y="2276"/>
                  <a:pt x="213" y="2679"/>
                </a:cubicBezTo>
                <a:cubicBezTo>
                  <a:pt x="152" y="2854"/>
                  <a:pt x="172" y="2915"/>
                  <a:pt x="346" y="2994"/>
                </a:cubicBezTo>
                <a:cubicBezTo>
                  <a:pt x="842" y="3226"/>
                  <a:pt x="1358" y="3363"/>
                  <a:pt x="1905" y="3397"/>
                </a:cubicBezTo>
                <a:cubicBezTo>
                  <a:pt x="1911" y="3397"/>
                  <a:pt x="1917" y="3397"/>
                  <a:pt x="1924" y="3397"/>
                </a:cubicBezTo>
                <a:cubicBezTo>
                  <a:pt x="2067" y="3397"/>
                  <a:pt x="2162" y="3322"/>
                  <a:pt x="2195" y="3178"/>
                </a:cubicBezTo>
                <a:cubicBezTo>
                  <a:pt x="2209" y="3113"/>
                  <a:pt x="2219" y="3045"/>
                  <a:pt x="2229" y="2983"/>
                </a:cubicBezTo>
                <a:cubicBezTo>
                  <a:pt x="2321" y="2478"/>
                  <a:pt x="2482" y="1992"/>
                  <a:pt x="2564" y="1487"/>
                </a:cubicBezTo>
                <a:cubicBezTo>
                  <a:pt x="2578" y="1411"/>
                  <a:pt x="2554" y="1388"/>
                  <a:pt x="2496" y="1367"/>
                </a:cubicBezTo>
                <a:cubicBezTo>
                  <a:pt x="2321" y="1316"/>
                  <a:pt x="2144" y="1278"/>
                  <a:pt x="1963" y="1261"/>
                </a:cubicBezTo>
                <a:cubicBezTo>
                  <a:pt x="1761" y="1241"/>
                  <a:pt x="1761" y="1244"/>
                  <a:pt x="1816" y="1053"/>
                </a:cubicBezTo>
                <a:cubicBezTo>
                  <a:pt x="1826" y="1018"/>
                  <a:pt x="1836" y="1003"/>
                  <a:pt x="1858" y="1003"/>
                </a:cubicBezTo>
                <a:cubicBezTo>
                  <a:pt x="1866" y="1003"/>
                  <a:pt x="1876" y="1005"/>
                  <a:pt x="1887" y="1008"/>
                </a:cubicBezTo>
                <a:cubicBezTo>
                  <a:pt x="1980" y="1039"/>
                  <a:pt x="2072" y="1060"/>
                  <a:pt x="2168" y="1077"/>
                </a:cubicBezTo>
                <a:cubicBezTo>
                  <a:pt x="2731" y="1179"/>
                  <a:pt x="3302" y="1234"/>
                  <a:pt x="3869" y="1302"/>
                </a:cubicBezTo>
                <a:cubicBezTo>
                  <a:pt x="4033" y="1319"/>
                  <a:pt x="4023" y="1319"/>
                  <a:pt x="4013" y="1480"/>
                </a:cubicBezTo>
                <a:cubicBezTo>
                  <a:pt x="4003" y="1565"/>
                  <a:pt x="3968" y="1576"/>
                  <a:pt x="3897" y="1576"/>
                </a:cubicBezTo>
                <a:cubicBezTo>
                  <a:pt x="3880" y="1575"/>
                  <a:pt x="3862" y="1575"/>
                  <a:pt x="3845" y="1575"/>
                </a:cubicBezTo>
                <a:cubicBezTo>
                  <a:pt x="3740" y="1575"/>
                  <a:pt x="3636" y="1583"/>
                  <a:pt x="3528" y="1586"/>
                </a:cubicBezTo>
                <a:cubicBezTo>
                  <a:pt x="3456" y="1589"/>
                  <a:pt x="3408" y="1620"/>
                  <a:pt x="3405" y="1695"/>
                </a:cubicBezTo>
                <a:cubicBezTo>
                  <a:pt x="3370" y="2027"/>
                  <a:pt x="3278" y="2341"/>
                  <a:pt x="3254" y="2669"/>
                </a:cubicBezTo>
                <a:cubicBezTo>
                  <a:pt x="3237" y="2953"/>
                  <a:pt x="3186" y="3229"/>
                  <a:pt x="3183" y="3513"/>
                </a:cubicBezTo>
                <a:cubicBezTo>
                  <a:pt x="3183" y="3537"/>
                  <a:pt x="3193" y="3554"/>
                  <a:pt x="3213" y="3564"/>
                </a:cubicBezTo>
                <a:cubicBezTo>
                  <a:pt x="3254" y="3581"/>
                  <a:pt x="3295" y="3609"/>
                  <a:pt x="3340" y="3622"/>
                </a:cubicBezTo>
                <a:cubicBezTo>
                  <a:pt x="3528" y="3687"/>
                  <a:pt x="3726" y="3704"/>
                  <a:pt x="3921" y="3718"/>
                </a:cubicBezTo>
                <a:cubicBezTo>
                  <a:pt x="4176" y="3734"/>
                  <a:pt x="4427" y="3800"/>
                  <a:pt x="4682" y="3800"/>
                </a:cubicBezTo>
                <a:cubicBezTo>
                  <a:pt x="4758" y="3800"/>
                  <a:pt x="4835" y="3794"/>
                  <a:pt x="4912" y="3780"/>
                </a:cubicBezTo>
                <a:cubicBezTo>
                  <a:pt x="5106" y="3745"/>
                  <a:pt x="5106" y="3759"/>
                  <a:pt x="5113" y="3581"/>
                </a:cubicBezTo>
                <a:cubicBezTo>
                  <a:pt x="5113" y="3568"/>
                  <a:pt x="5117" y="3557"/>
                  <a:pt x="5117" y="3547"/>
                </a:cubicBezTo>
                <a:cubicBezTo>
                  <a:pt x="5117" y="2990"/>
                  <a:pt x="5134" y="2440"/>
                  <a:pt x="5100" y="1883"/>
                </a:cubicBezTo>
                <a:cubicBezTo>
                  <a:pt x="5093" y="1743"/>
                  <a:pt x="5011" y="1658"/>
                  <a:pt x="4874" y="1637"/>
                </a:cubicBezTo>
                <a:cubicBezTo>
                  <a:pt x="4775" y="1620"/>
                  <a:pt x="4679" y="1603"/>
                  <a:pt x="4580" y="1593"/>
                </a:cubicBezTo>
                <a:cubicBezTo>
                  <a:pt x="4536" y="1589"/>
                  <a:pt x="4519" y="1572"/>
                  <a:pt x="4525" y="1531"/>
                </a:cubicBezTo>
                <a:cubicBezTo>
                  <a:pt x="4529" y="1483"/>
                  <a:pt x="4536" y="1435"/>
                  <a:pt x="4543" y="1384"/>
                </a:cubicBezTo>
                <a:cubicBezTo>
                  <a:pt x="4546" y="1363"/>
                  <a:pt x="4556" y="1353"/>
                  <a:pt x="4577" y="1353"/>
                </a:cubicBezTo>
                <a:cubicBezTo>
                  <a:pt x="4580" y="1353"/>
                  <a:pt x="4584" y="1353"/>
                  <a:pt x="4587" y="1353"/>
                </a:cubicBezTo>
                <a:cubicBezTo>
                  <a:pt x="4679" y="1367"/>
                  <a:pt x="4768" y="1364"/>
                  <a:pt x="4854" y="1381"/>
                </a:cubicBezTo>
                <a:cubicBezTo>
                  <a:pt x="5091" y="1422"/>
                  <a:pt x="5331" y="1438"/>
                  <a:pt x="5572" y="1438"/>
                </a:cubicBezTo>
                <a:cubicBezTo>
                  <a:pt x="5749" y="1438"/>
                  <a:pt x="5927" y="1429"/>
                  <a:pt x="6104" y="1415"/>
                </a:cubicBezTo>
                <a:cubicBezTo>
                  <a:pt x="6272" y="1401"/>
                  <a:pt x="6432" y="1364"/>
                  <a:pt x="6600" y="1360"/>
                </a:cubicBezTo>
                <a:cubicBezTo>
                  <a:pt x="6648" y="1360"/>
                  <a:pt x="6668" y="1360"/>
                  <a:pt x="6668" y="1411"/>
                </a:cubicBezTo>
                <a:cubicBezTo>
                  <a:pt x="6668" y="1446"/>
                  <a:pt x="6678" y="1480"/>
                  <a:pt x="6682" y="1507"/>
                </a:cubicBezTo>
                <a:cubicBezTo>
                  <a:pt x="6695" y="1565"/>
                  <a:pt x="6678" y="1586"/>
                  <a:pt x="6613" y="1589"/>
                </a:cubicBezTo>
                <a:cubicBezTo>
                  <a:pt x="6524" y="1593"/>
                  <a:pt x="6439" y="1610"/>
                  <a:pt x="6347" y="1627"/>
                </a:cubicBezTo>
                <a:cubicBezTo>
                  <a:pt x="6183" y="1658"/>
                  <a:pt x="6114" y="1740"/>
                  <a:pt x="6101" y="1907"/>
                </a:cubicBezTo>
                <a:cubicBezTo>
                  <a:pt x="6067" y="2430"/>
                  <a:pt x="6087" y="2959"/>
                  <a:pt x="6084" y="3486"/>
                </a:cubicBezTo>
                <a:cubicBezTo>
                  <a:pt x="6084" y="3530"/>
                  <a:pt x="6101" y="3581"/>
                  <a:pt x="6084" y="3619"/>
                </a:cubicBezTo>
                <a:cubicBezTo>
                  <a:pt x="6036" y="3711"/>
                  <a:pt x="6097" y="3745"/>
                  <a:pt x="6166" y="3756"/>
                </a:cubicBezTo>
                <a:cubicBezTo>
                  <a:pt x="6303" y="3777"/>
                  <a:pt x="6443" y="3801"/>
                  <a:pt x="6585" y="3801"/>
                </a:cubicBezTo>
                <a:cubicBezTo>
                  <a:pt x="6644" y="3801"/>
                  <a:pt x="6704" y="3796"/>
                  <a:pt x="6764" y="3786"/>
                </a:cubicBezTo>
                <a:cubicBezTo>
                  <a:pt x="7003" y="3742"/>
                  <a:pt x="7246" y="3721"/>
                  <a:pt x="7488" y="3701"/>
                </a:cubicBezTo>
                <a:cubicBezTo>
                  <a:pt x="7656" y="3687"/>
                  <a:pt x="7826" y="3657"/>
                  <a:pt x="7980" y="3568"/>
                </a:cubicBezTo>
                <a:cubicBezTo>
                  <a:pt x="8001" y="3554"/>
                  <a:pt x="8031" y="3551"/>
                  <a:pt x="8028" y="3516"/>
                </a:cubicBezTo>
                <a:cubicBezTo>
                  <a:pt x="8018" y="3393"/>
                  <a:pt x="8021" y="3264"/>
                  <a:pt x="8008" y="3141"/>
                </a:cubicBezTo>
                <a:cubicBezTo>
                  <a:pt x="7956" y="2799"/>
                  <a:pt x="7946" y="2454"/>
                  <a:pt x="7878" y="2115"/>
                </a:cubicBezTo>
                <a:cubicBezTo>
                  <a:pt x="7850" y="1982"/>
                  <a:pt x="7799" y="1859"/>
                  <a:pt x="7806" y="1722"/>
                </a:cubicBezTo>
                <a:cubicBezTo>
                  <a:pt x="7806" y="1623"/>
                  <a:pt x="7758" y="1582"/>
                  <a:pt x="7659" y="1582"/>
                </a:cubicBezTo>
                <a:cubicBezTo>
                  <a:pt x="7536" y="1582"/>
                  <a:pt x="7416" y="1572"/>
                  <a:pt x="7293" y="1572"/>
                </a:cubicBezTo>
                <a:cubicBezTo>
                  <a:pt x="7232" y="1572"/>
                  <a:pt x="7191" y="1569"/>
                  <a:pt x="7198" y="1490"/>
                </a:cubicBezTo>
                <a:cubicBezTo>
                  <a:pt x="7198" y="1463"/>
                  <a:pt x="7191" y="1432"/>
                  <a:pt x="7187" y="1401"/>
                </a:cubicBezTo>
                <a:cubicBezTo>
                  <a:pt x="7177" y="1347"/>
                  <a:pt x="7181" y="1316"/>
                  <a:pt x="7256" y="1312"/>
                </a:cubicBezTo>
                <a:cubicBezTo>
                  <a:pt x="7536" y="1282"/>
                  <a:pt x="7823" y="1244"/>
                  <a:pt x="8103" y="1206"/>
                </a:cubicBezTo>
                <a:cubicBezTo>
                  <a:pt x="8479" y="1155"/>
                  <a:pt x="8862" y="1124"/>
                  <a:pt x="9231" y="1025"/>
                </a:cubicBezTo>
                <a:cubicBezTo>
                  <a:pt x="9281" y="1012"/>
                  <a:pt x="9313" y="1004"/>
                  <a:pt x="9336" y="1004"/>
                </a:cubicBezTo>
                <a:cubicBezTo>
                  <a:pt x="9378" y="1004"/>
                  <a:pt x="9385" y="1035"/>
                  <a:pt x="9419" y="1124"/>
                </a:cubicBezTo>
                <a:cubicBezTo>
                  <a:pt x="9453" y="1224"/>
                  <a:pt x="9419" y="1244"/>
                  <a:pt x="9330" y="1247"/>
                </a:cubicBezTo>
                <a:cubicBezTo>
                  <a:pt x="9122" y="1261"/>
                  <a:pt x="8920" y="1295"/>
                  <a:pt x="8718" y="1360"/>
                </a:cubicBezTo>
                <a:cubicBezTo>
                  <a:pt x="8660" y="1377"/>
                  <a:pt x="8633" y="1394"/>
                  <a:pt x="8643" y="1473"/>
                </a:cubicBezTo>
                <a:cubicBezTo>
                  <a:pt x="8660" y="1675"/>
                  <a:pt x="8729" y="1863"/>
                  <a:pt x="8770" y="2061"/>
                </a:cubicBezTo>
                <a:cubicBezTo>
                  <a:pt x="8841" y="2420"/>
                  <a:pt x="8944" y="2772"/>
                  <a:pt x="9005" y="3137"/>
                </a:cubicBezTo>
                <a:cubicBezTo>
                  <a:pt x="9034" y="3303"/>
                  <a:pt x="9125" y="3389"/>
                  <a:pt x="9269" y="3389"/>
                </a:cubicBezTo>
                <a:cubicBezTo>
                  <a:pt x="9282" y="3389"/>
                  <a:pt x="9295" y="3388"/>
                  <a:pt x="9309" y="3387"/>
                </a:cubicBezTo>
                <a:cubicBezTo>
                  <a:pt x="9603" y="3363"/>
                  <a:pt x="9894" y="3315"/>
                  <a:pt x="10181" y="3240"/>
                </a:cubicBezTo>
                <a:cubicBezTo>
                  <a:pt x="10410" y="3175"/>
                  <a:pt x="10635" y="3086"/>
                  <a:pt x="10854" y="2987"/>
                </a:cubicBezTo>
                <a:cubicBezTo>
                  <a:pt x="11035" y="2908"/>
                  <a:pt x="11056" y="2840"/>
                  <a:pt x="10987" y="2662"/>
                </a:cubicBezTo>
                <a:cubicBezTo>
                  <a:pt x="10950" y="2560"/>
                  <a:pt x="10905" y="2461"/>
                  <a:pt x="10871" y="2361"/>
                </a:cubicBezTo>
                <a:cubicBezTo>
                  <a:pt x="10734" y="1996"/>
                  <a:pt x="10560" y="1640"/>
                  <a:pt x="10461" y="1261"/>
                </a:cubicBezTo>
                <a:cubicBezTo>
                  <a:pt x="10444" y="1189"/>
                  <a:pt x="10413" y="1111"/>
                  <a:pt x="10410" y="1039"/>
                </a:cubicBezTo>
                <a:cubicBezTo>
                  <a:pt x="10410" y="1005"/>
                  <a:pt x="10430" y="971"/>
                  <a:pt x="10393" y="943"/>
                </a:cubicBezTo>
                <a:cubicBezTo>
                  <a:pt x="10380" y="935"/>
                  <a:pt x="10367" y="932"/>
                  <a:pt x="10356" y="932"/>
                </a:cubicBezTo>
                <a:cubicBezTo>
                  <a:pt x="10333" y="932"/>
                  <a:pt x="10312" y="944"/>
                  <a:pt x="10290" y="957"/>
                </a:cubicBezTo>
                <a:cubicBezTo>
                  <a:pt x="10184" y="1019"/>
                  <a:pt x="10065" y="1046"/>
                  <a:pt x="9948" y="1087"/>
                </a:cubicBezTo>
                <a:cubicBezTo>
                  <a:pt x="9923" y="1095"/>
                  <a:pt x="9900" y="1099"/>
                  <a:pt x="9881" y="1099"/>
                </a:cubicBezTo>
                <a:cubicBezTo>
                  <a:pt x="9817" y="1099"/>
                  <a:pt x="9788" y="1055"/>
                  <a:pt x="9778" y="971"/>
                </a:cubicBezTo>
                <a:cubicBezTo>
                  <a:pt x="9771" y="909"/>
                  <a:pt x="9757" y="872"/>
                  <a:pt x="9839" y="837"/>
                </a:cubicBezTo>
                <a:cubicBezTo>
                  <a:pt x="10130" y="714"/>
                  <a:pt x="10427" y="595"/>
                  <a:pt x="10700" y="431"/>
                </a:cubicBezTo>
                <a:cubicBezTo>
                  <a:pt x="10833" y="356"/>
                  <a:pt x="10970" y="284"/>
                  <a:pt x="11097" y="192"/>
                </a:cubicBezTo>
                <a:cubicBezTo>
                  <a:pt x="11158" y="151"/>
                  <a:pt x="11213" y="89"/>
                  <a:pt x="11179" y="34"/>
                </a:cubicBezTo>
                <a:cubicBezTo>
                  <a:pt x="11156" y="10"/>
                  <a:pt x="11132" y="1"/>
                  <a:pt x="111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3" name="Google Shape;2713;p33"/>
          <p:cNvSpPr/>
          <p:nvPr/>
        </p:nvSpPr>
        <p:spPr>
          <a:xfrm>
            <a:off x="660200" y="236375"/>
            <a:ext cx="1231247" cy="2520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4" name="Google Shape;2714;p33"/>
          <p:cNvSpPr/>
          <p:nvPr/>
        </p:nvSpPr>
        <p:spPr>
          <a:xfrm rot="-1680891">
            <a:off x="8727376" y="2610816"/>
            <a:ext cx="221950" cy="260099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5" name="Google Shape;2715;p33"/>
          <p:cNvSpPr/>
          <p:nvPr/>
        </p:nvSpPr>
        <p:spPr>
          <a:xfrm rot="-1680844">
            <a:off x="4455404" y="158922"/>
            <a:ext cx="243367" cy="285181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6" name="Google Shape;2716;p33"/>
          <p:cNvSpPr/>
          <p:nvPr/>
        </p:nvSpPr>
        <p:spPr>
          <a:xfrm rot="2449001">
            <a:off x="2015186" y="4640527"/>
            <a:ext cx="189983" cy="2226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7" name="Google Shape;2717;p33"/>
          <p:cNvSpPr/>
          <p:nvPr/>
        </p:nvSpPr>
        <p:spPr>
          <a:xfrm rot="1014929">
            <a:off x="8466920" y="867780"/>
            <a:ext cx="578511" cy="388541"/>
          </a:xfrm>
          <a:custGeom>
            <a:avLst/>
            <a:gdLst/>
            <a:ahLst/>
            <a:cxnLst/>
            <a:rect l="l" t="t" r="r" b="b"/>
            <a:pathLst>
              <a:path w="5667" h="3806" extrusionOk="0">
                <a:moveTo>
                  <a:pt x="2837" y="0"/>
                </a:moveTo>
                <a:cubicBezTo>
                  <a:pt x="2495" y="0"/>
                  <a:pt x="2160" y="38"/>
                  <a:pt x="1832" y="120"/>
                </a:cubicBezTo>
                <a:cubicBezTo>
                  <a:pt x="1323" y="243"/>
                  <a:pt x="848" y="444"/>
                  <a:pt x="486" y="834"/>
                </a:cubicBezTo>
                <a:cubicBezTo>
                  <a:pt x="141" y="1200"/>
                  <a:pt x="1" y="1627"/>
                  <a:pt x="199" y="2119"/>
                </a:cubicBezTo>
                <a:cubicBezTo>
                  <a:pt x="312" y="2389"/>
                  <a:pt x="503" y="2601"/>
                  <a:pt x="735" y="2778"/>
                </a:cubicBezTo>
                <a:cubicBezTo>
                  <a:pt x="1104" y="3058"/>
                  <a:pt x="1538" y="3216"/>
                  <a:pt x="1986" y="3325"/>
                </a:cubicBezTo>
                <a:cubicBezTo>
                  <a:pt x="1995" y="3327"/>
                  <a:pt x="2004" y="3327"/>
                  <a:pt x="2014" y="3327"/>
                </a:cubicBezTo>
                <a:cubicBezTo>
                  <a:pt x="2025" y="3327"/>
                  <a:pt x="2036" y="3327"/>
                  <a:pt x="2047" y="3327"/>
                </a:cubicBezTo>
                <a:cubicBezTo>
                  <a:pt x="2080" y="3327"/>
                  <a:pt x="2108" y="3332"/>
                  <a:pt x="2112" y="3376"/>
                </a:cubicBezTo>
                <a:cubicBezTo>
                  <a:pt x="2123" y="3438"/>
                  <a:pt x="2078" y="3496"/>
                  <a:pt x="2030" y="3537"/>
                </a:cubicBezTo>
                <a:cubicBezTo>
                  <a:pt x="2010" y="3554"/>
                  <a:pt x="1989" y="3568"/>
                  <a:pt x="1969" y="3585"/>
                </a:cubicBezTo>
                <a:cubicBezTo>
                  <a:pt x="1924" y="3619"/>
                  <a:pt x="1873" y="3646"/>
                  <a:pt x="1890" y="3721"/>
                </a:cubicBezTo>
                <a:cubicBezTo>
                  <a:pt x="1911" y="3790"/>
                  <a:pt x="1972" y="3790"/>
                  <a:pt x="2023" y="3797"/>
                </a:cubicBezTo>
                <a:cubicBezTo>
                  <a:pt x="2062" y="3803"/>
                  <a:pt x="2100" y="3806"/>
                  <a:pt x="2135" y="3806"/>
                </a:cubicBezTo>
                <a:cubicBezTo>
                  <a:pt x="2353" y="3806"/>
                  <a:pt x="2520" y="3693"/>
                  <a:pt x="2649" y="3503"/>
                </a:cubicBezTo>
                <a:cubicBezTo>
                  <a:pt x="2675" y="3461"/>
                  <a:pt x="2697" y="3413"/>
                  <a:pt x="2759" y="3413"/>
                </a:cubicBezTo>
                <a:cubicBezTo>
                  <a:pt x="2763" y="3413"/>
                  <a:pt x="2767" y="3413"/>
                  <a:pt x="2772" y="3414"/>
                </a:cubicBezTo>
                <a:cubicBezTo>
                  <a:pt x="2820" y="3417"/>
                  <a:pt x="2869" y="3418"/>
                  <a:pt x="2917" y="3418"/>
                </a:cubicBezTo>
                <a:cubicBezTo>
                  <a:pt x="3040" y="3418"/>
                  <a:pt x="3162" y="3410"/>
                  <a:pt x="3284" y="3400"/>
                </a:cubicBezTo>
                <a:cubicBezTo>
                  <a:pt x="3941" y="3335"/>
                  <a:pt x="4559" y="3175"/>
                  <a:pt x="5085" y="2751"/>
                </a:cubicBezTo>
                <a:cubicBezTo>
                  <a:pt x="5389" y="2508"/>
                  <a:pt x="5605" y="2208"/>
                  <a:pt x="5632" y="1808"/>
                </a:cubicBezTo>
                <a:cubicBezTo>
                  <a:pt x="5666" y="1336"/>
                  <a:pt x="5437" y="984"/>
                  <a:pt x="5092" y="704"/>
                </a:cubicBezTo>
                <a:cubicBezTo>
                  <a:pt x="4433" y="174"/>
                  <a:pt x="3653" y="14"/>
                  <a:pt x="2837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8" name="Google Shape;2718;p33"/>
          <p:cNvSpPr/>
          <p:nvPr/>
        </p:nvSpPr>
        <p:spPr>
          <a:xfrm rot="-5400000">
            <a:off x="-54037" y="4044076"/>
            <a:ext cx="603229" cy="252080"/>
          </a:xfrm>
          <a:custGeom>
            <a:avLst/>
            <a:gdLst/>
            <a:ahLst/>
            <a:cxnLst/>
            <a:rect l="l" t="t" r="r" b="b"/>
            <a:pathLst>
              <a:path w="4037" h="1687" extrusionOk="0">
                <a:moveTo>
                  <a:pt x="1809" y="146"/>
                </a:moveTo>
                <a:lnTo>
                  <a:pt x="1809" y="146"/>
                </a:lnTo>
                <a:cubicBezTo>
                  <a:pt x="1788" y="273"/>
                  <a:pt x="1580" y="508"/>
                  <a:pt x="1385" y="611"/>
                </a:cubicBezTo>
                <a:cubicBezTo>
                  <a:pt x="1477" y="402"/>
                  <a:pt x="1590" y="232"/>
                  <a:pt x="1809" y="146"/>
                </a:cubicBezTo>
                <a:close/>
                <a:moveTo>
                  <a:pt x="930" y="180"/>
                </a:moveTo>
                <a:cubicBezTo>
                  <a:pt x="835" y="389"/>
                  <a:pt x="654" y="508"/>
                  <a:pt x="469" y="621"/>
                </a:cubicBezTo>
                <a:cubicBezTo>
                  <a:pt x="596" y="443"/>
                  <a:pt x="674" y="214"/>
                  <a:pt x="930" y="180"/>
                </a:cubicBezTo>
                <a:close/>
                <a:moveTo>
                  <a:pt x="2560" y="199"/>
                </a:moveTo>
                <a:cubicBezTo>
                  <a:pt x="2568" y="199"/>
                  <a:pt x="2576" y="200"/>
                  <a:pt x="2584" y="201"/>
                </a:cubicBezTo>
                <a:cubicBezTo>
                  <a:pt x="2543" y="351"/>
                  <a:pt x="2372" y="543"/>
                  <a:pt x="2191" y="642"/>
                </a:cubicBezTo>
                <a:cubicBezTo>
                  <a:pt x="2250" y="382"/>
                  <a:pt x="2407" y="199"/>
                  <a:pt x="2560" y="199"/>
                </a:cubicBezTo>
                <a:close/>
                <a:moveTo>
                  <a:pt x="3216" y="375"/>
                </a:moveTo>
                <a:lnTo>
                  <a:pt x="3216" y="375"/>
                </a:lnTo>
                <a:cubicBezTo>
                  <a:pt x="3104" y="519"/>
                  <a:pt x="2991" y="614"/>
                  <a:pt x="2854" y="679"/>
                </a:cubicBezTo>
                <a:cubicBezTo>
                  <a:pt x="2950" y="563"/>
                  <a:pt x="3035" y="433"/>
                  <a:pt x="3216" y="375"/>
                </a:cubicBezTo>
                <a:close/>
                <a:moveTo>
                  <a:pt x="3773" y="809"/>
                </a:moveTo>
                <a:cubicBezTo>
                  <a:pt x="3818" y="809"/>
                  <a:pt x="3859" y="812"/>
                  <a:pt x="3869" y="860"/>
                </a:cubicBezTo>
                <a:cubicBezTo>
                  <a:pt x="3879" y="912"/>
                  <a:pt x="3842" y="932"/>
                  <a:pt x="3804" y="949"/>
                </a:cubicBezTo>
                <a:cubicBezTo>
                  <a:pt x="3765" y="966"/>
                  <a:pt x="3726" y="973"/>
                  <a:pt x="3689" y="973"/>
                </a:cubicBezTo>
                <a:cubicBezTo>
                  <a:pt x="3611" y="973"/>
                  <a:pt x="3537" y="941"/>
                  <a:pt x="3462" y="894"/>
                </a:cubicBezTo>
                <a:cubicBezTo>
                  <a:pt x="3565" y="847"/>
                  <a:pt x="3667" y="812"/>
                  <a:pt x="3773" y="809"/>
                </a:cubicBezTo>
                <a:close/>
                <a:moveTo>
                  <a:pt x="2888" y="1065"/>
                </a:moveTo>
                <a:lnTo>
                  <a:pt x="2888" y="1065"/>
                </a:lnTo>
                <a:cubicBezTo>
                  <a:pt x="2998" y="1127"/>
                  <a:pt x="3073" y="1212"/>
                  <a:pt x="3131" y="1356"/>
                </a:cubicBezTo>
                <a:cubicBezTo>
                  <a:pt x="3005" y="1274"/>
                  <a:pt x="2936" y="1178"/>
                  <a:pt x="2888" y="1065"/>
                </a:cubicBezTo>
                <a:close/>
                <a:moveTo>
                  <a:pt x="1419" y="956"/>
                </a:moveTo>
                <a:cubicBezTo>
                  <a:pt x="1597" y="1065"/>
                  <a:pt x="1703" y="1212"/>
                  <a:pt x="1706" y="1428"/>
                </a:cubicBezTo>
                <a:cubicBezTo>
                  <a:pt x="1566" y="1298"/>
                  <a:pt x="1481" y="1137"/>
                  <a:pt x="1419" y="956"/>
                </a:cubicBezTo>
                <a:close/>
                <a:moveTo>
                  <a:pt x="469" y="853"/>
                </a:moveTo>
                <a:lnTo>
                  <a:pt x="469" y="853"/>
                </a:lnTo>
                <a:cubicBezTo>
                  <a:pt x="643" y="990"/>
                  <a:pt x="794" y="1103"/>
                  <a:pt x="872" y="1281"/>
                </a:cubicBezTo>
                <a:cubicBezTo>
                  <a:pt x="903" y="1346"/>
                  <a:pt x="968" y="1434"/>
                  <a:pt x="900" y="1479"/>
                </a:cubicBezTo>
                <a:cubicBezTo>
                  <a:pt x="888" y="1485"/>
                  <a:pt x="877" y="1488"/>
                  <a:pt x="865" y="1488"/>
                </a:cubicBezTo>
                <a:cubicBezTo>
                  <a:pt x="811" y="1488"/>
                  <a:pt x="758" y="1424"/>
                  <a:pt x="719" y="1376"/>
                </a:cubicBezTo>
                <a:cubicBezTo>
                  <a:pt x="609" y="1229"/>
                  <a:pt x="531" y="1065"/>
                  <a:pt x="469" y="853"/>
                </a:cubicBezTo>
                <a:close/>
                <a:moveTo>
                  <a:pt x="2273" y="1055"/>
                </a:moveTo>
                <a:cubicBezTo>
                  <a:pt x="2393" y="1188"/>
                  <a:pt x="2489" y="1315"/>
                  <a:pt x="2492" y="1510"/>
                </a:cubicBezTo>
                <a:cubicBezTo>
                  <a:pt x="2362" y="1407"/>
                  <a:pt x="2273" y="1219"/>
                  <a:pt x="2273" y="1055"/>
                </a:cubicBezTo>
                <a:close/>
                <a:moveTo>
                  <a:pt x="1867" y="0"/>
                </a:moveTo>
                <a:cubicBezTo>
                  <a:pt x="1829" y="0"/>
                  <a:pt x="1790" y="13"/>
                  <a:pt x="1754" y="27"/>
                </a:cubicBezTo>
                <a:cubicBezTo>
                  <a:pt x="1569" y="91"/>
                  <a:pt x="1440" y="228"/>
                  <a:pt x="1347" y="389"/>
                </a:cubicBezTo>
                <a:cubicBezTo>
                  <a:pt x="1313" y="443"/>
                  <a:pt x="1282" y="498"/>
                  <a:pt x="1265" y="556"/>
                </a:cubicBezTo>
                <a:cubicBezTo>
                  <a:pt x="1233" y="661"/>
                  <a:pt x="1177" y="711"/>
                  <a:pt x="1078" y="711"/>
                </a:cubicBezTo>
                <a:cubicBezTo>
                  <a:pt x="1061" y="711"/>
                  <a:pt x="1042" y="710"/>
                  <a:pt x="1023" y="707"/>
                </a:cubicBezTo>
                <a:cubicBezTo>
                  <a:pt x="910" y="689"/>
                  <a:pt x="797" y="689"/>
                  <a:pt x="671" y="683"/>
                </a:cubicBezTo>
                <a:cubicBezTo>
                  <a:pt x="780" y="573"/>
                  <a:pt x="906" y="495"/>
                  <a:pt x="992" y="372"/>
                </a:cubicBezTo>
                <a:cubicBezTo>
                  <a:pt x="1088" y="235"/>
                  <a:pt x="1098" y="160"/>
                  <a:pt x="1036" y="95"/>
                </a:cubicBezTo>
                <a:cubicBezTo>
                  <a:pt x="1001" y="58"/>
                  <a:pt x="946" y="37"/>
                  <a:pt x="885" y="37"/>
                </a:cubicBezTo>
                <a:cubicBezTo>
                  <a:pt x="829" y="37"/>
                  <a:pt x="768" y="55"/>
                  <a:pt x="715" y="95"/>
                </a:cubicBezTo>
                <a:cubicBezTo>
                  <a:pt x="544" y="218"/>
                  <a:pt x="425" y="389"/>
                  <a:pt x="319" y="570"/>
                </a:cubicBezTo>
                <a:cubicBezTo>
                  <a:pt x="281" y="634"/>
                  <a:pt x="240" y="676"/>
                  <a:pt x="174" y="676"/>
                </a:cubicBezTo>
                <a:cubicBezTo>
                  <a:pt x="162" y="676"/>
                  <a:pt x="150" y="675"/>
                  <a:pt x="138" y="672"/>
                </a:cubicBezTo>
                <a:cubicBezTo>
                  <a:pt x="128" y="670"/>
                  <a:pt x="119" y="668"/>
                  <a:pt x="110" y="668"/>
                </a:cubicBezTo>
                <a:cubicBezTo>
                  <a:pt x="86" y="668"/>
                  <a:pt x="63" y="677"/>
                  <a:pt x="39" y="689"/>
                </a:cubicBezTo>
                <a:cubicBezTo>
                  <a:pt x="11" y="707"/>
                  <a:pt x="1" y="730"/>
                  <a:pt x="1" y="765"/>
                </a:cubicBezTo>
                <a:cubicBezTo>
                  <a:pt x="1" y="799"/>
                  <a:pt x="32" y="802"/>
                  <a:pt x="56" y="812"/>
                </a:cubicBezTo>
                <a:cubicBezTo>
                  <a:pt x="66" y="812"/>
                  <a:pt x="73" y="816"/>
                  <a:pt x="80" y="816"/>
                </a:cubicBezTo>
                <a:cubicBezTo>
                  <a:pt x="105" y="811"/>
                  <a:pt x="128" y="808"/>
                  <a:pt x="150" y="808"/>
                </a:cubicBezTo>
                <a:cubicBezTo>
                  <a:pt x="284" y="808"/>
                  <a:pt x="335" y="907"/>
                  <a:pt x="370" y="1048"/>
                </a:cubicBezTo>
                <a:cubicBezTo>
                  <a:pt x="411" y="1212"/>
                  <a:pt x="500" y="1359"/>
                  <a:pt x="609" y="1496"/>
                </a:cubicBezTo>
                <a:cubicBezTo>
                  <a:pt x="660" y="1561"/>
                  <a:pt x="722" y="1612"/>
                  <a:pt x="801" y="1639"/>
                </a:cubicBezTo>
                <a:cubicBezTo>
                  <a:pt x="832" y="1651"/>
                  <a:pt x="862" y="1656"/>
                  <a:pt x="889" y="1656"/>
                </a:cubicBezTo>
                <a:cubicBezTo>
                  <a:pt x="985" y="1656"/>
                  <a:pt x="1052" y="1590"/>
                  <a:pt x="1047" y="1475"/>
                </a:cubicBezTo>
                <a:cubicBezTo>
                  <a:pt x="1043" y="1328"/>
                  <a:pt x="985" y="1202"/>
                  <a:pt x="889" y="1089"/>
                </a:cubicBezTo>
                <a:cubicBezTo>
                  <a:pt x="824" y="1007"/>
                  <a:pt x="746" y="939"/>
                  <a:pt x="664" y="860"/>
                </a:cubicBezTo>
                <a:lnTo>
                  <a:pt x="1193" y="860"/>
                </a:lnTo>
                <a:cubicBezTo>
                  <a:pt x="1235" y="860"/>
                  <a:pt x="1245" y="881"/>
                  <a:pt x="1252" y="918"/>
                </a:cubicBezTo>
                <a:cubicBezTo>
                  <a:pt x="1286" y="1127"/>
                  <a:pt x="1405" y="1298"/>
                  <a:pt x="1518" y="1475"/>
                </a:cubicBezTo>
                <a:cubicBezTo>
                  <a:pt x="1535" y="1499"/>
                  <a:pt x="1559" y="1527"/>
                  <a:pt x="1586" y="1547"/>
                </a:cubicBezTo>
                <a:cubicBezTo>
                  <a:pt x="1622" y="1579"/>
                  <a:pt x="1663" y="1598"/>
                  <a:pt x="1705" y="1598"/>
                </a:cubicBezTo>
                <a:cubicBezTo>
                  <a:pt x="1727" y="1598"/>
                  <a:pt x="1749" y="1593"/>
                  <a:pt x="1771" y="1581"/>
                </a:cubicBezTo>
                <a:cubicBezTo>
                  <a:pt x="1839" y="1547"/>
                  <a:pt x="1863" y="1475"/>
                  <a:pt x="1850" y="1400"/>
                </a:cubicBezTo>
                <a:cubicBezTo>
                  <a:pt x="1829" y="1253"/>
                  <a:pt x="1778" y="1117"/>
                  <a:pt x="1672" y="1000"/>
                </a:cubicBezTo>
                <a:cubicBezTo>
                  <a:pt x="1638" y="959"/>
                  <a:pt x="1600" y="925"/>
                  <a:pt x="1556" y="881"/>
                </a:cubicBezTo>
                <a:cubicBezTo>
                  <a:pt x="1594" y="877"/>
                  <a:pt x="1633" y="875"/>
                  <a:pt x="1671" y="875"/>
                </a:cubicBezTo>
                <a:cubicBezTo>
                  <a:pt x="1797" y="875"/>
                  <a:pt x="1921" y="893"/>
                  <a:pt x="2044" y="898"/>
                </a:cubicBezTo>
                <a:cubicBezTo>
                  <a:pt x="2082" y="898"/>
                  <a:pt x="2068" y="935"/>
                  <a:pt x="2072" y="956"/>
                </a:cubicBezTo>
                <a:cubicBezTo>
                  <a:pt x="2096" y="1123"/>
                  <a:pt x="2137" y="1281"/>
                  <a:pt x="2208" y="1434"/>
                </a:cubicBezTo>
                <a:cubicBezTo>
                  <a:pt x="2243" y="1510"/>
                  <a:pt x="2290" y="1578"/>
                  <a:pt x="2355" y="1629"/>
                </a:cubicBezTo>
                <a:cubicBezTo>
                  <a:pt x="2393" y="1657"/>
                  <a:pt x="2433" y="1686"/>
                  <a:pt x="2477" y="1686"/>
                </a:cubicBezTo>
                <a:cubicBezTo>
                  <a:pt x="2493" y="1686"/>
                  <a:pt x="2509" y="1683"/>
                  <a:pt x="2526" y="1674"/>
                </a:cubicBezTo>
                <a:cubicBezTo>
                  <a:pt x="2595" y="1639"/>
                  <a:pt x="2615" y="1568"/>
                  <a:pt x="2612" y="1496"/>
                </a:cubicBezTo>
                <a:cubicBezTo>
                  <a:pt x="2615" y="1281"/>
                  <a:pt x="2509" y="1123"/>
                  <a:pt x="2376" y="980"/>
                </a:cubicBezTo>
                <a:cubicBezTo>
                  <a:pt x="2352" y="953"/>
                  <a:pt x="2328" y="922"/>
                  <a:pt x="2307" y="901"/>
                </a:cubicBezTo>
                <a:cubicBezTo>
                  <a:pt x="2371" y="901"/>
                  <a:pt x="2438" y="903"/>
                  <a:pt x="2504" y="903"/>
                </a:cubicBezTo>
                <a:cubicBezTo>
                  <a:pt x="2537" y="903"/>
                  <a:pt x="2569" y="902"/>
                  <a:pt x="2601" y="901"/>
                </a:cubicBezTo>
                <a:cubicBezTo>
                  <a:pt x="2659" y="901"/>
                  <a:pt x="2659" y="935"/>
                  <a:pt x="2670" y="970"/>
                </a:cubicBezTo>
                <a:cubicBezTo>
                  <a:pt x="2728" y="1127"/>
                  <a:pt x="2813" y="1270"/>
                  <a:pt x="2933" y="1393"/>
                </a:cubicBezTo>
                <a:cubicBezTo>
                  <a:pt x="2984" y="1448"/>
                  <a:pt x="3046" y="1486"/>
                  <a:pt x="3121" y="1503"/>
                </a:cubicBezTo>
                <a:cubicBezTo>
                  <a:pt x="3137" y="1507"/>
                  <a:pt x="3153" y="1510"/>
                  <a:pt x="3169" y="1510"/>
                </a:cubicBezTo>
                <a:cubicBezTo>
                  <a:pt x="3203" y="1510"/>
                  <a:pt x="3235" y="1498"/>
                  <a:pt x="3261" y="1465"/>
                </a:cubicBezTo>
                <a:cubicBezTo>
                  <a:pt x="3295" y="1424"/>
                  <a:pt x="3288" y="1376"/>
                  <a:pt x="3268" y="1328"/>
                </a:cubicBezTo>
                <a:cubicBezTo>
                  <a:pt x="3223" y="1209"/>
                  <a:pt x="3155" y="1106"/>
                  <a:pt x="3056" y="1021"/>
                </a:cubicBezTo>
                <a:cubicBezTo>
                  <a:pt x="3022" y="990"/>
                  <a:pt x="2984" y="956"/>
                  <a:pt x="2936" y="915"/>
                </a:cubicBezTo>
                <a:cubicBezTo>
                  <a:pt x="2955" y="914"/>
                  <a:pt x="2974" y="913"/>
                  <a:pt x="2992" y="913"/>
                </a:cubicBezTo>
                <a:cubicBezTo>
                  <a:pt x="3156" y="913"/>
                  <a:pt x="3300" y="954"/>
                  <a:pt x="3435" y="1031"/>
                </a:cubicBezTo>
                <a:cubicBezTo>
                  <a:pt x="3516" y="1075"/>
                  <a:pt x="3598" y="1101"/>
                  <a:pt x="3682" y="1101"/>
                </a:cubicBezTo>
                <a:cubicBezTo>
                  <a:pt x="3741" y="1101"/>
                  <a:pt x="3801" y="1089"/>
                  <a:pt x="3862" y="1062"/>
                </a:cubicBezTo>
                <a:cubicBezTo>
                  <a:pt x="3968" y="1017"/>
                  <a:pt x="4037" y="918"/>
                  <a:pt x="4016" y="819"/>
                </a:cubicBezTo>
                <a:cubicBezTo>
                  <a:pt x="3999" y="730"/>
                  <a:pt x="3907" y="662"/>
                  <a:pt x="3794" y="652"/>
                </a:cubicBezTo>
                <a:cubicBezTo>
                  <a:pt x="3785" y="652"/>
                  <a:pt x="3776" y="651"/>
                  <a:pt x="3767" y="651"/>
                </a:cubicBezTo>
                <a:cubicBezTo>
                  <a:pt x="3667" y="651"/>
                  <a:pt x="3568" y="670"/>
                  <a:pt x="3483" y="717"/>
                </a:cubicBezTo>
                <a:cubicBezTo>
                  <a:pt x="3391" y="765"/>
                  <a:pt x="3297" y="773"/>
                  <a:pt x="3199" y="773"/>
                </a:cubicBezTo>
                <a:cubicBezTo>
                  <a:pt x="3147" y="773"/>
                  <a:pt x="3095" y="771"/>
                  <a:pt x="3041" y="771"/>
                </a:cubicBezTo>
                <a:cubicBezTo>
                  <a:pt x="3030" y="771"/>
                  <a:pt x="3019" y="771"/>
                  <a:pt x="3008" y="771"/>
                </a:cubicBezTo>
                <a:cubicBezTo>
                  <a:pt x="3121" y="669"/>
                  <a:pt x="3230" y="594"/>
                  <a:pt x="3302" y="478"/>
                </a:cubicBezTo>
                <a:cubicBezTo>
                  <a:pt x="3326" y="447"/>
                  <a:pt x="3343" y="413"/>
                  <a:pt x="3353" y="378"/>
                </a:cubicBezTo>
                <a:cubicBezTo>
                  <a:pt x="3384" y="300"/>
                  <a:pt x="3346" y="238"/>
                  <a:pt x="3261" y="235"/>
                </a:cubicBezTo>
                <a:cubicBezTo>
                  <a:pt x="3252" y="234"/>
                  <a:pt x="3242" y="234"/>
                  <a:pt x="3233" y="234"/>
                </a:cubicBezTo>
                <a:cubicBezTo>
                  <a:pt x="3106" y="234"/>
                  <a:pt x="3002" y="299"/>
                  <a:pt x="2916" y="385"/>
                </a:cubicBezTo>
                <a:cubicBezTo>
                  <a:pt x="2837" y="457"/>
                  <a:pt x="2755" y="525"/>
                  <a:pt x="2704" y="614"/>
                </a:cubicBezTo>
                <a:cubicBezTo>
                  <a:pt x="2643" y="717"/>
                  <a:pt x="2566" y="753"/>
                  <a:pt x="2474" y="753"/>
                </a:cubicBezTo>
                <a:cubicBezTo>
                  <a:pt x="2432" y="753"/>
                  <a:pt x="2386" y="746"/>
                  <a:pt x="2338" y="734"/>
                </a:cubicBezTo>
                <a:cubicBezTo>
                  <a:pt x="2444" y="645"/>
                  <a:pt x="2547" y="560"/>
                  <a:pt x="2625" y="454"/>
                </a:cubicBezTo>
                <a:cubicBezTo>
                  <a:pt x="2649" y="419"/>
                  <a:pt x="2677" y="378"/>
                  <a:pt x="2697" y="341"/>
                </a:cubicBezTo>
                <a:cubicBezTo>
                  <a:pt x="2738" y="259"/>
                  <a:pt x="2779" y="173"/>
                  <a:pt x="2700" y="98"/>
                </a:cubicBezTo>
                <a:cubicBezTo>
                  <a:pt x="2659" y="57"/>
                  <a:pt x="2615" y="41"/>
                  <a:pt x="2569" y="41"/>
                </a:cubicBezTo>
                <a:cubicBezTo>
                  <a:pt x="2524" y="41"/>
                  <a:pt x="2477" y="57"/>
                  <a:pt x="2430" y="81"/>
                </a:cubicBezTo>
                <a:cubicBezTo>
                  <a:pt x="2266" y="163"/>
                  <a:pt x="2171" y="310"/>
                  <a:pt x="2106" y="474"/>
                </a:cubicBezTo>
                <a:cubicBezTo>
                  <a:pt x="2020" y="689"/>
                  <a:pt x="2004" y="735"/>
                  <a:pt x="1860" y="735"/>
                </a:cubicBezTo>
                <a:cubicBezTo>
                  <a:pt x="1821" y="735"/>
                  <a:pt x="1772" y="731"/>
                  <a:pt x="1709" y="727"/>
                </a:cubicBezTo>
                <a:cubicBezTo>
                  <a:pt x="1658" y="720"/>
                  <a:pt x="1604" y="717"/>
                  <a:pt x="1532" y="713"/>
                </a:cubicBezTo>
                <a:cubicBezTo>
                  <a:pt x="1696" y="573"/>
                  <a:pt x="1846" y="433"/>
                  <a:pt x="1945" y="255"/>
                </a:cubicBezTo>
                <a:cubicBezTo>
                  <a:pt x="1983" y="191"/>
                  <a:pt x="2031" y="122"/>
                  <a:pt x="1969" y="50"/>
                </a:cubicBezTo>
                <a:cubicBezTo>
                  <a:pt x="1940" y="13"/>
                  <a:pt x="1904" y="0"/>
                  <a:pt x="1867" y="0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9" name="Google Shape;2719;p33"/>
          <p:cNvSpPr/>
          <p:nvPr/>
        </p:nvSpPr>
        <p:spPr>
          <a:xfrm rot="-3586650">
            <a:off x="6469286" y="4673654"/>
            <a:ext cx="189984" cy="222623"/>
          </a:xfrm>
          <a:custGeom>
            <a:avLst/>
            <a:gdLst/>
            <a:ahLst/>
            <a:cxnLst/>
            <a:rect l="l" t="t" r="r" b="b"/>
            <a:pathLst>
              <a:path w="2817" h="3301" extrusionOk="0">
                <a:moveTo>
                  <a:pt x="1416" y="541"/>
                </a:moveTo>
                <a:cubicBezTo>
                  <a:pt x="1457" y="732"/>
                  <a:pt x="1498" y="923"/>
                  <a:pt x="1539" y="1115"/>
                </a:cubicBezTo>
                <a:cubicBezTo>
                  <a:pt x="1556" y="1200"/>
                  <a:pt x="1569" y="1282"/>
                  <a:pt x="1583" y="1367"/>
                </a:cubicBezTo>
                <a:cubicBezTo>
                  <a:pt x="1600" y="1463"/>
                  <a:pt x="1679" y="1467"/>
                  <a:pt x="1747" y="1487"/>
                </a:cubicBezTo>
                <a:cubicBezTo>
                  <a:pt x="1969" y="1555"/>
                  <a:pt x="2205" y="1576"/>
                  <a:pt x="2437" y="1617"/>
                </a:cubicBezTo>
                <a:cubicBezTo>
                  <a:pt x="2499" y="1624"/>
                  <a:pt x="2560" y="1637"/>
                  <a:pt x="2625" y="1672"/>
                </a:cubicBezTo>
                <a:cubicBezTo>
                  <a:pt x="2581" y="1747"/>
                  <a:pt x="2506" y="1778"/>
                  <a:pt x="2430" y="1812"/>
                </a:cubicBezTo>
                <a:cubicBezTo>
                  <a:pt x="2277" y="1883"/>
                  <a:pt x="2123" y="1952"/>
                  <a:pt x="1966" y="2020"/>
                </a:cubicBezTo>
                <a:cubicBezTo>
                  <a:pt x="1877" y="2068"/>
                  <a:pt x="1863" y="2119"/>
                  <a:pt x="1894" y="2215"/>
                </a:cubicBezTo>
                <a:cubicBezTo>
                  <a:pt x="1986" y="2492"/>
                  <a:pt x="2078" y="2779"/>
                  <a:pt x="2150" y="3062"/>
                </a:cubicBezTo>
                <a:cubicBezTo>
                  <a:pt x="1959" y="2840"/>
                  <a:pt x="1764" y="2625"/>
                  <a:pt x="1576" y="2403"/>
                </a:cubicBezTo>
                <a:lnTo>
                  <a:pt x="1569" y="2393"/>
                </a:lnTo>
                <a:cubicBezTo>
                  <a:pt x="1494" y="2305"/>
                  <a:pt x="1451" y="2261"/>
                  <a:pt x="1408" y="2261"/>
                </a:cubicBezTo>
                <a:cubicBezTo>
                  <a:pt x="1366" y="2261"/>
                  <a:pt x="1325" y="2304"/>
                  <a:pt x="1251" y="2389"/>
                </a:cubicBezTo>
                <a:cubicBezTo>
                  <a:pt x="1060" y="2615"/>
                  <a:pt x="865" y="2837"/>
                  <a:pt x="671" y="3059"/>
                </a:cubicBezTo>
                <a:cubicBezTo>
                  <a:pt x="667" y="3056"/>
                  <a:pt x="660" y="3056"/>
                  <a:pt x="653" y="3052"/>
                </a:cubicBezTo>
                <a:cubicBezTo>
                  <a:pt x="739" y="2779"/>
                  <a:pt x="824" y="2499"/>
                  <a:pt x="920" y="2225"/>
                </a:cubicBezTo>
                <a:cubicBezTo>
                  <a:pt x="961" y="2095"/>
                  <a:pt x="961" y="2082"/>
                  <a:pt x="838" y="2020"/>
                </a:cubicBezTo>
                <a:cubicBezTo>
                  <a:pt x="653" y="1931"/>
                  <a:pt x="462" y="1873"/>
                  <a:pt x="288" y="1760"/>
                </a:cubicBezTo>
                <a:cubicBezTo>
                  <a:pt x="257" y="1740"/>
                  <a:pt x="223" y="1723"/>
                  <a:pt x="192" y="1678"/>
                </a:cubicBezTo>
                <a:cubicBezTo>
                  <a:pt x="353" y="1610"/>
                  <a:pt x="513" y="1610"/>
                  <a:pt x="671" y="1576"/>
                </a:cubicBezTo>
                <a:cubicBezTo>
                  <a:pt x="835" y="1549"/>
                  <a:pt x="1002" y="1525"/>
                  <a:pt x="1156" y="1456"/>
                </a:cubicBezTo>
                <a:cubicBezTo>
                  <a:pt x="1210" y="1432"/>
                  <a:pt x="1228" y="1402"/>
                  <a:pt x="1234" y="1344"/>
                </a:cubicBezTo>
                <a:cubicBezTo>
                  <a:pt x="1286" y="1074"/>
                  <a:pt x="1344" y="807"/>
                  <a:pt x="1416" y="541"/>
                </a:cubicBezTo>
                <a:close/>
                <a:moveTo>
                  <a:pt x="1402" y="1"/>
                </a:moveTo>
                <a:cubicBezTo>
                  <a:pt x="1330" y="1"/>
                  <a:pt x="1316" y="89"/>
                  <a:pt x="1303" y="154"/>
                </a:cubicBezTo>
                <a:lnTo>
                  <a:pt x="1084" y="1258"/>
                </a:lnTo>
                <a:cubicBezTo>
                  <a:pt x="1081" y="1285"/>
                  <a:pt x="1084" y="1326"/>
                  <a:pt x="1040" y="1333"/>
                </a:cubicBezTo>
                <a:cubicBezTo>
                  <a:pt x="927" y="1354"/>
                  <a:pt x="811" y="1381"/>
                  <a:pt x="701" y="1398"/>
                </a:cubicBezTo>
                <a:cubicBezTo>
                  <a:pt x="527" y="1429"/>
                  <a:pt x="346" y="1439"/>
                  <a:pt x="179" y="1490"/>
                </a:cubicBezTo>
                <a:cubicBezTo>
                  <a:pt x="103" y="1518"/>
                  <a:pt x="21" y="1555"/>
                  <a:pt x="14" y="1651"/>
                </a:cubicBezTo>
                <a:cubicBezTo>
                  <a:pt x="1" y="1737"/>
                  <a:pt x="66" y="1781"/>
                  <a:pt x="124" y="1829"/>
                </a:cubicBezTo>
                <a:cubicBezTo>
                  <a:pt x="261" y="1935"/>
                  <a:pt x="418" y="1996"/>
                  <a:pt x="571" y="2065"/>
                </a:cubicBezTo>
                <a:cubicBezTo>
                  <a:pt x="749" y="2140"/>
                  <a:pt x="749" y="2140"/>
                  <a:pt x="698" y="2317"/>
                </a:cubicBezTo>
                <a:cubicBezTo>
                  <a:pt x="681" y="2376"/>
                  <a:pt x="664" y="2437"/>
                  <a:pt x="647" y="2499"/>
                </a:cubicBezTo>
                <a:cubicBezTo>
                  <a:pt x="585" y="2717"/>
                  <a:pt x="493" y="2922"/>
                  <a:pt x="476" y="3155"/>
                </a:cubicBezTo>
                <a:cubicBezTo>
                  <a:pt x="470" y="3238"/>
                  <a:pt x="511" y="3297"/>
                  <a:pt x="580" y="3297"/>
                </a:cubicBezTo>
                <a:cubicBezTo>
                  <a:pt x="587" y="3297"/>
                  <a:pt x="595" y="3296"/>
                  <a:pt x="602" y="3295"/>
                </a:cubicBezTo>
                <a:cubicBezTo>
                  <a:pt x="650" y="3284"/>
                  <a:pt x="681" y="3250"/>
                  <a:pt x="708" y="3223"/>
                </a:cubicBezTo>
                <a:cubicBezTo>
                  <a:pt x="923" y="2977"/>
                  <a:pt x="1142" y="2734"/>
                  <a:pt x="1354" y="2481"/>
                </a:cubicBezTo>
                <a:cubicBezTo>
                  <a:pt x="1378" y="2454"/>
                  <a:pt x="1395" y="2441"/>
                  <a:pt x="1410" y="2441"/>
                </a:cubicBezTo>
                <a:cubicBezTo>
                  <a:pt x="1427" y="2441"/>
                  <a:pt x="1443" y="2458"/>
                  <a:pt x="1467" y="2488"/>
                </a:cubicBezTo>
                <a:cubicBezTo>
                  <a:pt x="1675" y="2734"/>
                  <a:pt x="1887" y="2973"/>
                  <a:pt x="2102" y="3216"/>
                </a:cubicBezTo>
                <a:cubicBezTo>
                  <a:pt x="2138" y="3259"/>
                  <a:pt x="2177" y="3301"/>
                  <a:pt x="2226" y="3301"/>
                </a:cubicBezTo>
                <a:cubicBezTo>
                  <a:pt x="2243" y="3301"/>
                  <a:pt x="2261" y="3296"/>
                  <a:pt x="2280" y="3284"/>
                </a:cubicBezTo>
                <a:cubicBezTo>
                  <a:pt x="2359" y="3247"/>
                  <a:pt x="2345" y="3168"/>
                  <a:pt x="2331" y="3097"/>
                </a:cubicBezTo>
                <a:cubicBezTo>
                  <a:pt x="2280" y="2799"/>
                  <a:pt x="2167" y="2512"/>
                  <a:pt x="2082" y="2225"/>
                </a:cubicBezTo>
                <a:cubicBezTo>
                  <a:pt x="2061" y="2167"/>
                  <a:pt x="2065" y="2140"/>
                  <a:pt x="2130" y="2116"/>
                </a:cubicBezTo>
                <a:cubicBezTo>
                  <a:pt x="2294" y="2051"/>
                  <a:pt x="2458" y="1983"/>
                  <a:pt x="2605" y="1890"/>
                </a:cubicBezTo>
                <a:cubicBezTo>
                  <a:pt x="2697" y="1832"/>
                  <a:pt x="2817" y="1781"/>
                  <a:pt x="2793" y="1654"/>
                </a:cubicBezTo>
                <a:cubicBezTo>
                  <a:pt x="2772" y="1518"/>
                  <a:pt x="2639" y="1497"/>
                  <a:pt x="2529" y="1470"/>
                </a:cubicBezTo>
                <a:cubicBezTo>
                  <a:pt x="2287" y="1419"/>
                  <a:pt x="2037" y="1398"/>
                  <a:pt x="1798" y="1337"/>
                </a:cubicBezTo>
                <a:cubicBezTo>
                  <a:pt x="1744" y="1326"/>
                  <a:pt x="1726" y="1309"/>
                  <a:pt x="1716" y="1258"/>
                </a:cubicBezTo>
                <a:lnTo>
                  <a:pt x="1501" y="154"/>
                </a:lnTo>
                <a:cubicBezTo>
                  <a:pt x="1487" y="89"/>
                  <a:pt x="1474" y="1"/>
                  <a:pt x="1402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0" name="Google Shape;2720;p33"/>
          <p:cNvGrpSpPr/>
          <p:nvPr/>
        </p:nvGrpSpPr>
        <p:grpSpPr>
          <a:xfrm>
            <a:off x="108741" y="1132578"/>
            <a:ext cx="298097" cy="297912"/>
            <a:chOff x="1832541" y="4437115"/>
            <a:chExt cx="298097" cy="297912"/>
          </a:xfrm>
        </p:grpSpPr>
        <p:sp>
          <p:nvSpPr>
            <p:cNvPr id="2721" name="Google Shape;2721;p33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3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3" name="Google Shape;2723;p33"/>
          <p:cNvGrpSpPr/>
          <p:nvPr/>
        </p:nvGrpSpPr>
        <p:grpSpPr>
          <a:xfrm>
            <a:off x="122513" y="3026699"/>
            <a:ext cx="250137" cy="252072"/>
            <a:chOff x="721088" y="3132699"/>
            <a:chExt cx="250137" cy="252072"/>
          </a:xfrm>
        </p:grpSpPr>
        <p:sp>
          <p:nvSpPr>
            <p:cNvPr id="2724" name="Google Shape;2724;p33"/>
            <p:cNvSpPr/>
            <p:nvPr/>
          </p:nvSpPr>
          <p:spPr>
            <a:xfrm>
              <a:off x="721088" y="3132699"/>
              <a:ext cx="250137" cy="252072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3"/>
            <p:cNvSpPr/>
            <p:nvPr/>
          </p:nvSpPr>
          <p:spPr>
            <a:xfrm>
              <a:off x="807018" y="3229273"/>
              <a:ext cx="61655" cy="68603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6" name="Google Shape;2726;p33"/>
          <p:cNvGrpSpPr/>
          <p:nvPr/>
        </p:nvGrpSpPr>
        <p:grpSpPr>
          <a:xfrm>
            <a:off x="468903" y="4021153"/>
            <a:ext cx="298097" cy="297912"/>
            <a:chOff x="1832541" y="4437115"/>
            <a:chExt cx="298097" cy="297912"/>
          </a:xfrm>
        </p:grpSpPr>
        <p:sp>
          <p:nvSpPr>
            <p:cNvPr id="2727" name="Google Shape;2727;p33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3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9" name="Google Shape;2729;p33"/>
          <p:cNvGrpSpPr/>
          <p:nvPr/>
        </p:nvGrpSpPr>
        <p:grpSpPr>
          <a:xfrm>
            <a:off x="3552066" y="4739628"/>
            <a:ext cx="298097" cy="297912"/>
            <a:chOff x="1832541" y="4437115"/>
            <a:chExt cx="298097" cy="297912"/>
          </a:xfrm>
        </p:grpSpPr>
        <p:sp>
          <p:nvSpPr>
            <p:cNvPr id="2730" name="Google Shape;2730;p33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3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2" name="Google Shape;2732;p33"/>
          <p:cNvGrpSpPr/>
          <p:nvPr/>
        </p:nvGrpSpPr>
        <p:grpSpPr>
          <a:xfrm rot="-3310899">
            <a:off x="5438073" y="4766049"/>
            <a:ext cx="298110" cy="297925"/>
            <a:chOff x="1832541" y="4437115"/>
            <a:chExt cx="298097" cy="297912"/>
          </a:xfrm>
        </p:grpSpPr>
        <p:sp>
          <p:nvSpPr>
            <p:cNvPr id="2733" name="Google Shape;2733;p33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3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5" name="Google Shape;2735;p33"/>
          <p:cNvSpPr/>
          <p:nvPr/>
        </p:nvSpPr>
        <p:spPr>
          <a:xfrm>
            <a:off x="7005875" y="4707588"/>
            <a:ext cx="1231247" cy="2520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6" name="Google Shape;2736;p33"/>
          <p:cNvGrpSpPr/>
          <p:nvPr/>
        </p:nvGrpSpPr>
        <p:grpSpPr>
          <a:xfrm rot="-1766784">
            <a:off x="8140027" y="4484935"/>
            <a:ext cx="829628" cy="396777"/>
            <a:chOff x="8008075" y="4689688"/>
            <a:chExt cx="829643" cy="396784"/>
          </a:xfrm>
        </p:grpSpPr>
        <p:sp>
          <p:nvSpPr>
            <p:cNvPr id="2737" name="Google Shape;2737;p33"/>
            <p:cNvSpPr/>
            <p:nvPr/>
          </p:nvSpPr>
          <p:spPr>
            <a:xfrm rot="-532350">
              <a:off x="8017176" y="4791594"/>
              <a:ext cx="786236" cy="83642"/>
            </a:xfrm>
            <a:custGeom>
              <a:avLst/>
              <a:gdLst/>
              <a:ahLst/>
              <a:cxnLst/>
              <a:rect l="l" t="t" r="r" b="b"/>
              <a:pathLst>
                <a:path w="19082" h="2030" extrusionOk="0">
                  <a:moveTo>
                    <a:pt x="6765" y="1"/>
                  </a:moveTo>
                  <a:cubicBezTo>
                    <a:pt x="6704" y="1"/>
                    <a:pt x="6641" y="8"/>
                    <a:pt x="6578" y="24"/>
                  </a:cubicBezTo>
                  <a:cubicBezTo>
                    <a:pt x="6455" y="55"/>
                    <a:pt x="6342" y="123"/>
                    <a:pt x="6236" y="188"/>
                  </a:cubicBezTo>
                  <a:cubicBezTo>
                    <a:pt x="5936" y="373"/>
                    <a:pt x="5604" y="431"/>
                    <a:pt x="5252" y="444"/>
                  </a:cubicBezTo>
                  <a:cubicBezTo>
                    <a:pt x="5243" y="445"/>
                    <a:pt x="5234" y="445"/>
                    <a:pt x="5225" y="445"/>
                  </a:cubicBezTo>
                  <a:cubicBezTo>
                    <a:pt x="5057" y="445"/>
                    <a:pt x="4895" y="386"/>
                    <a:pt x="4736" y="321"/>
                  </a:cubicBezTo>
                  <a:cubicBezTo>
                    <a:pt x="4501" y="223"/>
                    <a:pt x="4259" y="181"/>
                    <a:pt x="4011" y="181"/>
                  </a:cubicBezTo>
                  <a:cubicBezTo>
                    <a:pt x="3967" y="181"/>
                    <a:pt x="3923" y="182"/>
                    <a:pt x="3879" y="185"/>
                  </a:cubicBezTo>
                  <a:cubicBezTo>
                    <a:pt x="3759" y="191"/>
                    <a:pt x="3657" y="246"/>
                    <a:pt x="3557" y="311"/>
                  </a:cubicBezTo>
                  <a:cubicBezTo>
                    <a:pt x="3322" y="461"/>
                    <a:pt x="3072" y="578"/>
                    <a:pt x="2789" y="636"/>
                  </a:cubicBezTo>
                  <a:cubicBezTo>
                    <a:pt x="2715" y="652"/>
                    <a:pt x="2642" y="661"/>
                    <a:pt x="2570" y="661"/>
                  </a:cubicBezTo>
                  <a:cubicBezTo>
                    <a:pt x="2434" y="661"/>
                    <a:pt x="2301" y="631"/>
                    <a:pt x="2167" y="571"/>
                  </a:cubicBezTo>
                  <a:cubicBezTo>
                    <a:pt x="2081" y="533"/>
                    <a:pt x="1989" y="496"/>
                    <a:pt x="1910" y="451"/>
                  </a:cubicBezTo>
                  <a:cubicBezTo>
                    <a:pt x="1768" y="373"/>
                    <a:pt x="1638" y="330"/>
                    <a:pt x="1516" y="330"/>
                  </a:cubicBezTo>
                  <a:cubicBezTo>
                    <a:pt x="1358" y="330"/>
                    <a:pt x="1213" y="402"/>
                    <a:pt x="1073" y="567"/>
                  </a:cubicBezTo>
                  <a:cubicBezTo>
                    <a:pt x="887" y="784"/>
                    <a:pt x="599" y="875"/>
                    <a:pt x="303" y="875"/>
                  </a:cubicBezTo>
                  <a:cubicBezTo>
                    <a:pt x="202" y="875"/>
                    <a:pt x="100" y="864"/>
                    <a:pt x="0" y="844"/>
                  </a:cubicBezTo>
                  <a:lnTo>
                    <a:pt x="0" y="1456"/>
                  </a:lnTo>
                  <a:cubicBezTo>
                    <a:pt x="76" y="1492"/>
                    <a:pt x="148" y="1508"/>
                    <a:pt x="217" y="1508"/>
                  </a:cubicBezTo>
                  <a:cubicBezTo>
                    <a:pt x="364" y="1508"/>
                    <a:pt x="495" y="1433"/>
                    <a:pt x="612" y="1319"/>
                  </a:cubicBezTo>
                  <a:cubicBezTo>
                    <a:pt x="866" y="1067"/>
                    <a:pt x="1172" y="955"/>
                    <a:pt x="1483" y="955"/>
                  </a:cubicBezTo>
                  <a:cubicBezTo>
                    <a:pt x="1719" y="955"/>
                    <a:pt x="1960" y="1020"/>
                    <a:pt x="2184" y="1135"/>
                  </a:cubicBezTo>
                  <a:cubicBezTo>
                    <a:pt x="2225" y="1159"/>
                    <a:pt x="2269" y="1179"/>
                    <a:pt x="2310" y="1203"/>
                  </a:cubicBezTo>
                  <a:cubicBezTo>
                    <a:pt x="2439" y="1288"/>
                    <a:pt x="2565" y="1324"/>
                    <a:pt x="2689" y="1324"/>
                  </a:cubicBezTo>
                  <a:cubicBezTo>
                    <a:pt x="2825" y="1324"/>
                    <a:pt x="2957" y="1281"/>
                    <a:pt x="3089" y="1210"/>
                  </a:cubicBezTo>
                  <a:cubicBezTo>
                    <a:pt x="3158" y="1176"/>
                    <a:pt x="3219" y="1135"/>
                    <a:pt x="3281" y="1090"/>
                  </a:cubicBezTo>
                  <a:cubicBezTo>
                    <a:pt x="3516" y="904"/>
                    <a:pt x="3771" y="826"/>
                    <a:pt x="4039" y="826"/>
                  </a:cubicBezTo>
                  <a:cubicBezTo>
                    <a:pt x="4215" y="826"/>
                    <a:pt x="4397" y="860"/>
                    <a:pt x="4583" y="919"/>
                  </a:cubicBezTo>
                  <a:cubicBezTo>
                    <a:pt x="4706" y="957"/>
                    <a:pt x="4835" y="994"/>
                    <a:pt x="4952" y="1056"/>
                  </a:cubicBezTo>
                  <a:cubicBezTo>
                    <a:pt x="5116" y="1140"/>
                    <a:pt x="5279" y="1178"/>
                    <a:pt x="5437" y="1178"/>
                  </a:cubicBezTo>
                  <a:cubicBezTo>
                    <a:pt x="5635" y="1178"/>
                    <a:pt x="5826" y="1118"/>
                    <a:pt x="6001" y="1012"/>
                  </a:cubicBezTo>
                  <a:cubicBezTo>
                    <a:pt x="6280" y="844"/>
                    <a:pt x="6559" y="762"/>
                    <a:pt x="6840" y="762"/>
                  </a:cubicBezTo>
                  <a:cubicBezTo>
                    <a:pt x="7137" y="762"/>
                    <a:pt x="7435" y="853"/>
                    <a:pt x="7737" y="1032"/>
                  </a:cubicBezTo>
                  <a:cubicBezTo>
                    <a:pt x="7956" y="1165"/>
                    <a:pt x="8169" y="1226"/>
                    <a:pt x="8379" y="1226"/>
                  </a:cubicBezTo>
                  <a:cubicBezTo>
                    <a:pt x="8584" y="1226"/>
                    <a:pt x="8786" y="1168"/>
                    <a:pt x="8987" y="1059"/>
                  </a:cubicBezTo>
                  <a:cubicBezTo>
                    <a:pt x="9175" y="957"/>
                    <a:pt x="9361" y="910"/>
                    <a:pt x="9546" y="910"/>
                  </a:cubicBezTo>
                  <a:cubicBezTo>
                    <a:pt x="9797" y="910"/>
                    <a:pt x="10047" y="997"/>
                    <a:pt x="10299" y="1148"/>
                  </a:cubicBezTo>
                  <a:cubicBezTo>
                    <a:pt x="10494" y="1268"/>
                    <a:pt x="10679" y="1401"/>
                    <a:pt x="10897" y="1469"/>
                  </a:cubicBezTo>
                  <a:cubicBezTo>
                    <a:pt x="10988" y="1497"/>
                    <a:pt x="11075" y="1512"/>
                    <a:pt x="11158" y="1512"/>
                  </a:cubicBezTo>
                  <a:cubicBezTo>
                    <a:pt x="11300" y="1512"/>
                    <a:pt x="11432" y="1471"/>
                    <a:pt x="11557" y="1387"/>
                  </a:cubicBezTo>
                  <a:cubicBezTo>
                    <a:pt x="11752" y="1264"/>
                    <a:pt x="11946" y="1148"/>
                    <a:pt x="12172" y="1094"/>
                  </a:cubicBezTo>
                  <a:cubicBezTo>
                    <a:pt x="12291" y="1065"/>
                    <a:pt x="12408" y="1051"/>
                    <a:pt x="12525" y="1051"/>
                  </a:cubicBezTo>
                  <a:cubicBezTo>
                    <a:pt x="12761" y="1051"/>
                    <a:pt x="12992" y="1110"/>
                    <a:pt x="13214" y="1234"/>
                  </a:cubicBezTo>
                  <a:cubicBezTo>
                    <a:pt x="13324" y="1295"/>
                    <a:pt x="13429" y="1357"/>
                    <a:pt x="13529" y="1432"/>
                  </a:cubicBezTo>
                  <a:cubicBezTo>
                    <a:pt x="13659" y="1528"/>
                    <a:pt x="13793" y="1573"/>
                    <a:pt x="13929" y="1573"/>
                  </a:cubicBezTo>
                  <a:cubicBezTo>
                    <a:pt x="14024" y="1573"/>
                    <a:pt x="14120" y="1551"/>
                    <a:pt x="14219" y="1510"/>
                  </a:cubicBezTo>
                  <a:cubicBezTo>
                    <a:pt x="14308" y="1473"/>
                    <a:pt x="14393" y="1435"/>
                    <a:pt x="14485" y="1398"/>
                  </a:cubicBezTo>
                  <a:cubicBezTo>
                    <a:pt x="14666" y="1319"/>
                    <a:pt x="14846" y="1279"/>
                    <a:pt x="15024" y="1279"/>
                  </a:cubicBezTo>
                  <a:cubicBezTo>
                    <a:pt x="15292" y="1279"/>
                    <a:pt x="15555" y="1369"/>
                    <a:pt x="15801" y="1551"/>
                  </a:cubicBezTo>
                  <a:cubicBezTo>
                    <a:pt x="15951" y="1662"/>
                    <a:pt x="16089" y="1714"/>
                    <a:pt x="16228" y="1714"/>
                  </a:cubicBezTo>
                  <a:cubicBezTo>
                    <a:pt x="16345" y="1714"/>
                    <a:pt x="16463" y="1677"/>
                    <a:pt x="16587" y="1606"/>
                  </a:cubicBezTo>
                  <a:cubicBezTo>
                    <a:pt x="16823" y="1472"/>
                    <a:pt x="17078" y="1402"/>
                    <a:pt x="17331" y="1402"/>
                  </a:cubicBezTo>
                  <a:cubicBezTo>
                    <a:pt x="17690" y="1402"/>
                    <a:pt x="18046" y="1543"/>
                    <a:pt x="18336" y="1842"/>
                  </a:cubicBezTo>
                  <a:cubicBezTo>
                    <a:pt x="18468" y="1975"/>
                    <a:pt x="18595" y="2030"/>
                    <a:pt x="18729" y="2030"/>
                  </a:cubicBezTo>
                  <a:cubicBezTo>
                    <a:pt x="18839" y="2030"/>
                    <a:pt x="18955" y="1993"/>
                    <a:pt x="19081" y="1931"/>
                  </a:cubicBezTo>
                  <a:lnTo>
                    <a:pt x="19016" y="1842"/>
                  </a:lnTo>
                  <a:cubicBezTo>
                    <a:pt x="18870" y="1644"/>
                    <a:pt x="18832" y="1408"/>
                    <a:pt x="18777" y="1179"/>
                  </a:cubicBezTo>
                  <a:cubicBezTo>
                    <a:pt x="18757" y="1180"/>
                    <a:pt x="18737" y="1180"/>
                    <a:pt x="18718" y="1180"/>
                  </a:cubicBezTo>
                  <a:cubicBezTo>
                    <a:pt x="18440" y="1180"/>
                    <a:pt x="18187" y="1090"/>
                    <a:pt x="17957" y="899"/>
                  </a:cubicBezTo>
                  <a:cubicBezTo>
                    <a:pt x="17765" y="741"/>
                    <a:pt x="17568" y="668"/>
                    <a:pt x="17365" y="668"/>
                  </a:cubicBezTo>
                  <a:cubicBezTo>
                    <a:pt x="17221" y="668"/>
                    <a:pt x="17073" y="704"/>
                    <a:pt x="16922" y="772"/>
                  </a:cubicBezTo>
                  <a:cubicBezTo>
                    <a:pt x="16761" y="848"/>
                    <a:pt x="16597" y="912"/>
                    <a:pt x="16419" y="943"/>
                  </a:cubicBezTo>
                  <a:cubicBezTo>
                    <a:pt x="16348" y="955"/>
                    <a:pt x="16278" y="961"/>
                    <a:pt x="16209" y="961"/>
                  </a:cubicBezTo>
                  <a:cubicBezTo>
                    <a:pt x="15985" y="961"/>
                    <a:pt x="15773" y="896"/>
                    <a:pt x="15572" y="752"/>
                  </a:cubicBezTo>
                  <a:cubicBezTo>
                    <a:pt x="15449" y="663"/>
                    <a:pt x="15316" y="581"/>
                    <a:pt x="15162" y="557"/>
                  </a:cubicBezTo>
                  <a:cubicBezTo>
                    <a:pt x="15117" y="549"/>
                    <a:pt x="15074" y="545"/>
                    <a:pt x="15032" y="545"/>
                  </a:cubicBezTo>
                  <a:cubicBezTo>
                    <a:pt x="14933" y="545"/>
                    <a:pt x="14840" y="568"/>
                    <a:pt x="14748" y="619"/>
                  </a:cubicBezTo>
                  <a:cubicBezTo>
                    <a:pt x="14557" y="728"/>
                    <a:pt x="14359" y="813"/>
                    <a:pt x="14137" y="848"/>
                  </a:cubicBezTo>
                  <a:cubicBezTo>
                    <a:pt x="14078" y="857"/>
                    <a:pt x="14019" y="861"/>
                    <a:pt x="13962" y="861"/>
                  </a:cubicBezTo>
                  <a:cubicBezTo>
                    <a:pt x="13697" y="861"/>
                    <a:pt x="13449" y="769"/>
                    <a:pt x="13211" y="625"/>
                  </a:cubicBezTo>
                  <a:cubicBezTo>
                    <a:pt x="13071" y="540"/>
                    <a:pt x="12934" y="444"/>
                    <a:pt x="12777" y="396"/>
                  </a:cubicBezTo>
                  <a:cubicBezTo>
                    <a:pt x="12691" y="371"/>
                    <a:pt x="12608" y="359"/>
                    <a:pt x="12529" y="359"/>
                  </a:cubicBezTo>
                  <a:cubicBezTo>
                    <a:pt x="12322" y="359"/>
                    <a:pt x="12135" y="437"/>
                    <a:pt x="11960" y="550"/>
                  </a:cubicBezTo>
                  <a:cubicBezTo>
                    <a:pt x="11732" y="700"/>
                    <a:pt x="11486" y="782"/>
                    <a:pt x="11218" y="782"/>
                  </a:cubicBezTo>
                  <a:cubicBezTo>
                    <a:pt x="11149" y="782"/>
                    <a:pt x="11079" y="777"/>
                    <a:pt x="11007" y="766"/>
                  </a:cubicBezTo>
                  <a:cubicBezTo>
                    <a:pt x="10737" y="721"/>
                    <a:pt x="10481" y="625"/>
                    <a:pt x="10241" y="482"/>
                  </a:cubicBezTo>
                  <a:cubicBezTo>
                    <a:pt x="10132" y="420"/>
                    <a:pt x="10026" y="355"/>
                    <a:pt x="9913" y="294"/>
                  </a:cubicBezTo>
                  <a:cubicBezTo>
                    <a:pt x="9797" y="229"/>
                    <a:pt x="9683" y="197"/>
                    <a:pt x="9568" y="197"/>
                  </a:cubicBezTo>
                  <a:cubicBezTo>
                    <a:pt x="9464" y="197"/>
                    <a:pt x="9359" y="223"/>
                    <a:pt x="9250" y="277"/>
                  </a:cubicBezTo>
                  <a:cubicBezTo>
                    <a:pt x="8962" y="421"/>
                    <a:pt x="8663" y="520"/>
                    <a:pt x="8342" y="520"/>
                  </a:cubicBezTo>
                  <a:cubicBezTo>
                    <a:pt x="8221" y="520"/>
                    <a:pt x="8097" y="506"/>
                    <a:pt x="7969" y="475"/>
                  </a:cubicBezTo>
                  <a:cubicBezTo>
                    <a:pt x="7743" y="417"/>
                    <a:pt x="7549" y="287"/>
                    <a:pt x="7344" y="174"/>
                  </a:cubicBezTo>
                  <a:cubicBezTo>
                    <a:pt x="7155" y="78"/>
                    <a:pt x="6965" y="1"/>
                    <a:pt x="6765" y="1"/>
                  </a:cubicBezTo>
                  <a:close/>
                </a:path>
              </a:pathLst>
            </a:custGeom>
            <a:solidFill>
              <a:srgbClr val="9F7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8" name="Google Shape;2738;p33"/>
            <p:cNvGrpSpPr/>
            <p:nvPr/>
          </p:nvGrpSpPr>
          <p:grpSpPr>
            <a:xfrm>
              <a:off x="8008075" y="4689688"/>
              <a:ext cx="829643" cy="396784"/>
              <a:chOff x="8008075" y="4689688"/>
              <a:chExt cx="829643" cy="396784"/>
            </a:xfrm>
          </p:grpSpPr>
          <p:sp>
            <p:nvSpPr>
              <p:cNvPr id="2739" name="Google Shape;2739;p33"/>
              <p:cNvSpPr/>
              <p:nvPr/>
            </p:nvSpPr>
            <p:spPr>
              <a:xfrm rot="-532350">
                <a:off x="8020939" y="4823207"/>
                <a:ext cx="795013" cy="73836"/>
              </a:xfrm>
              <a:custGeom>
                <a:avLst/>
                <a:gdLst/>
                <a:ahLst/>
                <a:cxnLst/>
                <a:rect l="l" t="t" r="r" b="b"/>
                <a:pathLst>
                  <a:path w="19295" h="1792" extrusionOk="0">
                    <a:moveTo>
                      <a:pt x="6844" y="0"/>
                    </a:moveTo>
                    <a:cubicBezTo>
                      <a:pt x="6562" y="0"/>
                      <a:pt x="6281" y="82"/>
                      <a:pt x="6001" y="249"/>
                    </a:cubicBezTo>
                    <a:cubicBezTo>
                      <a:pt x="5826" y="354"/>
                      <a:pt x="5639" y="413"/>
                      <a:pt x="5443" y="413"/>
                    </a:cubicBezTo>
                    <a:cubicBezTo>
                      <a:pt x="5284" y="413"/>
                      <a:pt x="5119" y="374"/>
                      <a:pt x="4952" y="290"/>
                    </a:cubicBezTo>
                    <a:cubicBezTo>
                      <a:pt x="4836" y="232"/>
                      <a:pt x="4710" y="194"/>
                      <a:pt x="4583" y="153"/>
                    </a:cubicBezTo>
                    <a:cubicBezTo>
                      <a:pt x="4397" y="96"/>
                      <a:pt x="4214" y="63"/>
                      <a:pt x="4038" y="63"/>
                    </a:cubicBezTo>
                    <a:cubicBezTo>
                      <a:pt x="3770" y="63"/>
                      <a:pt x="3516" y="139"/>
                      <a:pt x="3281" y="324"/>
                    </a:cubicBezTo>
                    <a:cubicBezTo>
                      <a:pt x="3223" y="372"/>
                      <a:pt x="3158" y="410"/>
                      <a:pt x="3090" y="444"/>
                    </a:cubicBezTo>
                    <a:cubicBezTo>
                      <a:pt x="2957" y="515"/>
                      <a:pt x="2824" y="559"/>
                      <a:pt x="2688" y="559"/>
                    </a:cubicBezTo>
                    <a:cubicBezTo>
                      <a:pt x="2565" y="559"/>
                      <a:pt x="2439" y="523"/>
                      <a:pt x="2311" y="440"/>
                    </a:cubicBezTo>
                    <a:cubicBezTo>
                      <a:pt x="2273" y="416"/>
                      <a:pt x="2225" y="392"/>
                      <a:pt x="2184" y="372"/>
                    </a:cubicBezTo>
                    <a:cubicBezTo>
                      <a:pt x="1964" y="254"/>
                      <a:pt x="1726" y="190"/>
                      <a:pt x="1490" y="190"/>
                    </a:cubicBezTo>
                    <a:cubicBezTo>
                      <a:pt x="1178" y="190"/>
                      <a:pt x="870" y="303"/>
                      <a:pt x="613" y="556"/>
                    </a:cubicBezTo>
                    <a:cubicBezTo>
                      <a:pt x="498" y="671"/>
                      <a:pt x="367" y="744"/>
                      <a:pt x="218" y="744"/>
                    </a:cubicBezTo>
                    <a:cubicBezTo>
                      <a:pt x="149" y="744"/>
                      <a:pt x="77" y="728"/>
                      <a:pt x="1" y="693"/>
                    </a:cubicBezTo>
                    <a:lnTo>
                      <a:pt x="1" y="1178"/>
                    </a:lnTo>
                    <a:cubicBezTo>
                      <a:pt x="28" y="1226"/>
                      <a:pt x="49" y="1274"/>
                      <a:pt x="69" y="1322"/>
                    </a:cubicBezTo>
                    <a:cubicBezTo>
                      <a:pt x="90" y="1373"/>
                      <a:pt x="117" y="1418"/>
                      <a:pt x="138" y="1469"/>
                    </a:cubicBezTo>
                    <a:cubicBezTo>
                      <a:pt x="182" y="1472"/>
                      <a:pt x="226" y="1474"/>
                      <a:pt x="270" y="1474"/>
                    </a:cubicBezTo>
                    <a:cubicBezTo>
                      <a:pt x="581" y="1474"/>
                      <a:pt x="883" y="1386"/>
                      <a:pt x="1077" y="1161"/>
                    </a:cubicBezTo>
                    <a:cubicBezTo>
                      <a:pt x="1219" y="995"/>
                      <a:pt x="1362" y="922"/>
                      <a:pt x="1518" y="922"/>
                    </a:cubicBezTo>
                    <a:cubicBezTo>
                      <a:pt x="1641" y="922"/>
                      <a:pt x="1771" y="967"/>
                      <a:pt x="1915" y="1049"/>
                    </a:cubicBezTo>
                    <a:cubicBezTo>
                      <a:pt x="1997" y="1093"/>
                      <a:pt x="2085" y="1127"/>
                      <a:pt x="2171" y="1168"/>
                    </a:cubicBezTo>
                    <a:cubicBezTo>
                      <a:pt x="2302" y="1227"/>
                      <a:pt x="2433" y="1256"/>
                      <a:pt x="2567" y="1256"/>
                    </a:cubicBezTo>
                    <a:cubicBezTo>
                      <a:pt x="2642" y="1256"/>
                      <a:pt x="2718" y="1247"/>
                      <a:pt x="2796" y="1230"/>
                    </a:cubicBezTo>
                    <a:cubicBezTo>
                      <a:pt x="3076" y="1172"/>
                      <a:pt x="3326" y="1055"/>
                      <a:pt x="3565" y="905"/>
                    </a:cubicBezTo>
                    <a:cubicBezTo>
                      <a:pt x="3661" y="843"/>
                      <a:pt x="3763" y="785"/>
                      <a:pt x="3883" y="779"/>
                    </a:cubicBezTo>
                    <a:cubicBezTo>
                      <a:pt x="3929" y="776"/>
                      <a:pt x="3975" y="774"/>
                      <a:pt x="4020" y="774"/>
                    </a:cubicBezTo>
                    <a:cubicBezTo>
                      <a:pt x="4264" y="774"/>
                      <a:pt x="4505" y="815"/>
                      <a:pt x="4744" y="915"/>
                    </a:cubicBezTo>
                    <a:cubicBezTo>
                      <a:pt x="4896" y="979"/>
                      <a:pt x="5055" y="1039"/>
                      <a:pt x="5222" y="1039"/>
                    </a:cubicBezTo>
                    <a:cubicBezTo>
                      <a:pt x="5234" y="1039"/>
                      <a:pt x="5247" y="1039"/>
                      <a:pt x="5260" y="1038"/>
                    </a:cubicBezTo>
                    <a:cubicBezTo>
                      <a:pt x="5608" y="1021"/>
                      <a:pt x="5943" y="967"/>
                      <a:pt x="6241" y="782"/>
                    </a:cubicBezTo>
                    <a:cubicBezTo>
                      <a:pt x="6350" y="714"/>
                      <a:pt x="6459" y="649"/>
                      <a:pt x="6582" y="621"/>
                    </a:cubicBezTo>
                    <a:cubicBezTo>
                      <a:pt x="6648" y="605"/>
                      <a:pt x="6713" y="597"/>
                      <a:pt x="6776" y="597"/>
                    </a:cubicBezTo>
                    <a:cubicBezTo>
                      <a:pt x="6975" y="597"/>
                      <a:pt x="7164" y="670"/>
                      <a:pt x="7348" y="768"/>
                    </a:cubicBezTo>
                    <a:cubicBezTo>
                      <a:pt x="7553" y="881"/>
                      <a:pt x="7751" y="1014"/>
                      <a:pt x="7977" y="1069"/>
                    </a:cubicBezTo>
                    <a:cubicBezTo>
                      <a:pt x="8104" y="1101"/>
                      <a:pt x="8228" y="1115"/>
                      <a:pt x="8349" y="1115"/>
                    </a:cubicBezTo>
                    <a:cubicBezTo>
                      <a:pt x="8670" y="1115"/>
                      <a:pt x="8970" y="1015"/>
                      <a:pt x="9258" y="871"/>
                    </a:cubicBezTo>
                    <a:cubicBezTo>
                      <a:pt x="9365" y="817"/>
                      <a:pt x="9470" y="791"/>
                      <a:pt x="9574" y="791"/>
                    </a:cubicBezTo>
                    <a:cubicBezTo>
                      <a:pt x="9689" y="791"/>
                      <a:pt x="9804" y="823"/>
                      <a:pt x="9921" y="888"/>
                    </a:cubicBezTo>
                    <a:cubicBezTo>
                      <a:pt x="10030" y="949"/>
                      <a:pt x="10143" y="1014"/>
                      <a:pt x="10249" y="1076"/>
                    </a:cubicBezTo>
                    <a:cubicBezTo>
                      <a:pt x="10488" y="1219"/>
                      <a:pt x="10744" y="1315"/>
                      <a:pt x="11014" y="1359"/>
                    </a:cubicBezTo>
                    <a:cubicBezTo>
                      <a:pt x="11083" y="1370"/>
                      <a:pt x="11150" y="1374"/>
                      <a:pt x="11216" y="1374"/>
                    </a:cubicBezTo>
                    <a:cubicBezTo>
                      <a:pt x="11487" y="1374"/>
                      <a:pt x="11736" y="1292"/>
                      <a:pt x="11964" y="1144"/>
                    </a:cubicBezTo>
                    <a:cubicBezTo>
                      <a:pt x="12142" y="1031"/>
                      <a:pt x="12328" y="953"/>
                      <a:pt x="12533" y="953"/>
                    </a:cubicBezTo>
                    <a:cubicBezTo>
                      <a:pt x="12613" y="953"/>
                      <a:pt x="12695" y="965"/>
                      <a:pt x="12781" y="990"/>
                    </a:cubicBezTo>
                    <a:cubicBezTo>
                      <a:pt x="12938" y="1038"/>
                      <a:pt x="13075" y="1134"/>
                      <a:pt x="13218" y="1219"/>
                    </a:cubicBezTo>
                    <a:cubicBezTo>
                      <a:pt x="13457" y="1363"/>
                      <a:pt x="13703" y="1455"/>
                      <a:pt x="13968" y="1455"/>
                    </a:cubicBezTo>
                    <a:cubicBezTo>
                      <a:pt x="14026" y="1455"/>
                      <a:pt x="14085" y="1451"/>
                      <a:pt x="14144" y="1441"/>
                    </a:cubicBezTo>
                    <a:cubicBezTo>
                      <a:pt x="14367" y="1407"/>
                      <a:pt x="14568" y="1322"/>
                      <a:pt x="14756" y="1213"/>
                    </a:cubicBezTo>
                    <a:cubicBezTo>
                      <a:pt x="14848" y="1162"/>
                      <a:pt x="14941" y="1140"/>
                      <a:pt x="15041" y="1140"/>
                    </a:cubicBezTo>
                    <a:cubicBezTo>
                      <a:pt x="15082" y="1140"/>
                      <a:pt x="15125" y="1144"/>
                      <a:pt x="15170" y="1151"/>
                    </a:cubicBezTo>
                    <a:cubicBezTo>
                      <a:pt x="15323" y="1175"/>
                      <a:pt x="15457" y="1254"/>
                      <a:pt x="15580" y="1346"/>
                    </a:cubicBezTo>
                    <a:cubicBezTo>
                      <a:pt x="15778" y="1490"/>
                      <a:pt x="15991" y="1555"/>
                      <a:pt x="16215" y="1555"/>
                    </a:cubicBezTo>
                    <a:cubicBezTo>
                      <a:pt x="16283" y="1555"/>
                      <a:pt x="16353" y="1549"/>
                      <a:pt x="16424" y="1537"/>
                    </a:cubicBezTo>
                    <a:cubicBezTo>
                      <a:pt x="16605" y="1510"/>
                      <a:pt x="16765" y="1441"/>
                      <a:pt x="16929" y="1366"/>
                    </a:cubicBezTo>
                    <a:cubicBezTo>
                      <a:pt x="17078" y="1298"/>
                      <a:pt x="17224" y="1262"/>
                      <a:pt x="17367" y="1262"/>
                    </a:cubicBezTo>
                    <a:cubicBezTo>
                      <a:pt x="17570" y="1262"/>
                      <a:pt x="17767" y="1335"/>
                      <a:pt x="17961" y="1493"/>
                    </a:cubicBezTo>
                    <a:cubicBezTo>
                      <a:pt x="18212" y="1698"/>
                      <a:pt x="18488" y="1791"/>
                      <a:pt x="18784" y="1791"/>
                    </a:cubicBezTo>
                    <a:cubicBezTo>
                      <a:pt x="18867" y="1791"/>
                      <a:pt x="18952" y="1784"/>
                      <a:pt x="19038" y="1770"/>
                    </a:cubicBezTo>
                    <a:cubicBezTo>
                      <a:pt x="19130" y="1756"/>
                      <a:pt x="19215" y="1735"/>
                      <a:pt x="19294" y="1708"/>
                    </a:cubicBezTo>
                    <a:lnTo>
                      <a:pt x="19294" y="1537"/>
                    </a:lnTo>
                    <a:cubicBezTo>
                      <a:pt x="19291" y="1530"/>
                      <a:pt x="19291" y="1517"/>
                      <a:pt x="19287" y="1510"/>
                    </a:cubicBezTo>
                    <a:cubicBezTo>
                      <a:pt x="19243" y="1383"/>
                      <a:pt x="19164" y="1274"/>
                      <a:pt x="19082" y="1168"/>
                    </a:cubicBezTo>
                    <a:cubicBezTo>
                      <a:pt x="18959" y="1229"/>
                      <a:pt x="18846" y="1265"/>
                      <a:pt x="18736" y="1265"/>
                    </a:cubicBezTo>
                    <a:cubicBezTo>
                      <a:pt x="18600" y="1265"/>
                      <a:pt x="18470" y="1209"/>
                      <a:pt x="18337" y="1076"/>
                    </a:cubicBezTo>
                    <a:cubicBezTo>
                      <a:pt x="18046" y="781"/>
                      <a:pt x="17691" y="642"/>
                      <a:pt x="17332" y="642"/>
                    </a:cubicBezTo>
                    <a:cubicBezTo>
                      <a:pt x="17078" y="642"/>
                      <a:pt x="16823" y="711"/>
                      <a:pt x="16588" y="843"/>
                    </a:cubicBezTo>
                    <a:cubicBezTo>
                      <a:pt x="16464" y="913"/>
                      <a:pt x="16348" y="949"/>
                      <a:pt x="16232" y="949"/>
                    </a:cubicBezTo>
                    <a:cubicBezTo>
                      <a:pt x="16091" y="949"/>
                      <a:pt x="15952" y="896"/>
                      <a:pt x="15802" y="785"/>
                    </a:cubicBezTo>
                    <a:cubicBezTo>
                      <a:pt x="15555" y="604"/>
                      <a:pt x="15294" y="515"/>
                      <a:pt x="15026" y="515"/>
                    </a:cubicBezTo>
                    <a:cubicBezTo>
                      <a:pt x="14849" y="515"/>
                      <a:pt x="14668" y="554"/>
                      <a:pt x="14486" y="632"/>
                    </a:cubicBezTo>
                    <a:cubicBezTo>
                      <a:pt x="14397" y="673"/>
                      <a:pt x="14312" y="710"/>
                      <a:pt x="14220" y="748"/>
                    </a:cubicBezTo>
                    <a:cubicBezTo>
                      <a:pt x="14122" y="788"/>
                      <a:pt x="14026" y="810"/>
                      <a:pt x="13932" y="810"/>
                    </a:cubicBezTo>
                    <a:cubicBezTo>
                      <a:pt x="13796" y="810"/>
                      <a:pt x="13663" y="765"/>
                      <a:pt x="13529" y="666"/>
                    </a:cubicBezTo>
                    <a:cubicBezTo>
                      <a:pt x="13430" y="594"/>
                      <a:pt x="13324" y="529"/>
                      <a:pt x="13218" y="471"/>
                    </a:cubicBezTo>
                    <a:cubicBezTo>
                      <a:pt x="12992" y="347"/>
                      <a:pt x="12762" y="288"/>
                      <a:pt x="12528" y="288"/>
                    </a:cubicBezTo>
                    <a:cubicBezTo>
                      <a:pt x="12412" y="288"/>
                      <a:pt x="12295" y="303"/>
                      <a:pt x="12176" y="331"/>
                    </a:cubicBezTo>
                    <a:cubicBezTo>
                      <a:pt x="11947" y="386"/>
                      <a:pt x="11752" y="495"/>
                      <a:pt x="11561" y="625"/>
                    </a:cubicBezTo>
                    <a:cubicBezTo>
                      <a:pt x="11434" y="709"/>
                      <a:pt x="11299" y="751"/>
                      <a:pt x="11157" y="751"/>
                    </a:cubicBezTo>
                    <a:cubicBezTo>
                      <a:pt x="11073" y="751"/>
                      <a:pt x="10987" y="736"/>
                      <a:pt x="10898" y="707"/>
                    </a:cubicBezTo>
                    <a:cubicBezTo>
                      <a:pt x="10679" y="632"/>
                      <a:pt x="10492" y="502"/>
                      <a:pt x="10300" y="386"/>
                    </a:cubicBezTo>
                    <a:cubicBezTo>
                      <a:pt x="10049" y="233"/>
                      <a:pt x="9801" y="147"/>
                      <a:pt x="9551" y="147"/>
                    </a:cubicBezTo>
                    <a:cubicBezTo>
                      <a:pt x="9365" y="147"/>
                      <a:pt x="9178" y="195"/>
                      <a:pt x="8988" y="297"/>
                    </a:cubicBezTo>
                    <a:cubicBezTo>
                      <a:pt x="8787" y="403"/>
                      <a:pt x="8585" y="461"/>
                      <a:pt x="8380" y="461"/>
                    </a:cubicBezTo>
                    <a:cubicBezTo>
                      <a:pt x="8170" y="461"/>
                      <a:pt x="7957" y="401"/>
                      <a:pt x="7737" y="269"/>
                    </a:cubicBezTo>
                    <a:cubicBezTo>
                      <a:pt x="7438" y="91"/>
                      <a:pt x="7140" y="0"/>
                      <a:pt x="6844" y="0"/>
                    </a:cubicBezTo>
                    <a:close/>
                  </a:path>
                </a:pathLst>
              </a:custGeom>
              <a:solidFill>
                <a:srgbClr val="FFE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40" name="Google Shape;2740;p33"/>
              <p:cNvGrpSpPr/>
              <p:nvPr/>
            </p:nvGrpSpPr>
            <p:grpSpPr>
              <a:xfrm>
                <a:off x="8008075" y="4689688"/>
                <a:ext cx="829643" cy="396784"/>
                <a:chOff x="8008075" y="4689688"/>
                <a:chExt cx="829643" cy="396784"/>
              </a:xfrm>
            </p:grpSpPr>
            <p:sp>
              <p:nvSpPr>
                <p:cNvPr id="2741" name="Google Shape;2741;p33"/>
                <p:cNvSpPr/>
                <p:nvPr/>
              </p:nvSpPr>
              <p:spPr>
                <a:xfrm rot="-532350">
                  <a:off x="8046660" y="4901836"/>
                  <a:ext cx="782569" cy="84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3" h="2042" extrusionOk="0">
                      <a:moveTo>
                        <a:pt x="6469" y="1"/>
                      </a:moveTo>
                      <a:cubicBezTo>
                        <a:pt x="6407" y="1"/>
                        <a:pt x="6344" y="8"/>
                        <a:pt x="6281" y="24"/>
                      </a:cubicBezTo>
                      <a:cubicBezTo>
                        <a:pt x="6154" y="55"/>
                        <a:pt x="6045" y="123"/>
                        <a:pt x="5939" y="188"/>
                      </a:cubicBezTo>
                      <a:cubicBezTo>
                        <a:pt x="5638" y="370"/>
                        <a:pt x="5307" y="431"/>
                        <a:pt x="4955" y="445"/>
                      </a:cubicBezTo>
                      <a:cubicBezTo>
                        <a:pt x="4946" y="445"/>
                        <a:pt x="4938" y="445"/>
                        <a:pt x="4929" y="445"/>
                      </a:cubicBezTo>
                      <a:cubicBezTo>
                        <a:pt x="4761" y="445"/>
                        <a:pt x="4598" y="383"/>
                        <a:pt x="4439" y="318"/>
                      </a:cubicBezTo>
                      <a:cubicBezTo>
                        <a:pt x="4202" y="222"/>
                        <a:pt x="3958" y="178"/>
                        <a:pt x="3708" y="178"/>
                      </a:cubicBezTo>
                      <a:cubicBezTo>
                        <a:pt x="3666" y="178"/>
                        <a:pt x="3624" y="179"/>
                        <a:pt x="3581" y="182"/>
                      </a:cubicBezTo>
                      <a:cubicBezTo>
                        <a:pt x="3462" y="192"/>
                        <a:pt x="3359" y="247"/>
                        <a:pt x="3260" y="311"/>
                      </a:cubicBezTo>
                      <a:cubicBezTo>
                        <a:pt x="3024" y="462"/>
                        <a:pt x="2771" y="575"/>
                        <a:pt x="2491" y="636"/>
                      </a:cubicBezTo>
                      <a:cubicBezTo>
                        <a:pt x="2418" y="652"/>
                        <a:pt x="2346" y="660"/>
                        <a:pt x="2275" y="660"/>
                      </a:cubicBezTo>
                      <a:cubicBezTo>
                        <a:pt x="2137" y="660"/>
                        <a:pt x="2001" y="630"/>
                        <a:pt x="1866" y="571"/>
                      </a:cubicBezTo>
                      <a:cubicBezTo>
                        <a:pt x="1780" y="534"/>
                        <a:pt x="1692" y="496"/>
                        <a:pt x="1610" y="452"/>
                      </a:cubicBezTo>
                      <a:cubicBezTo>
                        <a:pt x="1468" y="374"/>
                        <a:pt x="1338" y="330"/>
                        <a:pt x="1216" y="330"/>
                      </a:cubicBezTo>
                      <a:cubicBezTo>
                        <a:pt x="1059" y="330"/>
                        <a:pt x="915" y="402"/>
                        <a:pt x="772" y="568"/>
                      </a:cubicBezTo>
                      <a:cubicBezTo>
                        <a:pt x="595" y="780"/>
                        <a:pt x="311" y="872"/>
                        <a:pt x="17" y="875"/>
                      </a:cubicBezTo>
                      <a:cubicBezTo>
                        <a:pt x="21" y="1080"/>
                        <a:pt x="0" y="1292"/>
                        <a:pt x="10" y="1504"/>
                      </a:cubicBezTo>
                      <a:cubicBezTo>
                        <a:pt x="120" y="1477"/>
                        <a:pt x="219" y="1412"/>
                        <a:pt x="308" y="1326"/>
                      </a:cubicBezTo>
                      <a:cubicBezTo>
                        <a:pt x="566" y="1078"/>
                        <a:pt x="873" y="966"/>
                        <a:pt x="1183" y="966"/>
                      </a:cubicBezTo>
                      <a:cubicBezTo>
                        <a:pt x="1420" y="966"/>
                        <a:pt x="1658" y="1031"/>
                        <a:pt x="1879" y="1149"/>
                      </a:cubicBezTo>
                      <a:cubicBezTo>
                        <a:pt x="1924" y="1169"/>
                        <a:pt x="1965" y="1193"/>
                        <a:pt x="2009" y="1217"/>
                      </a:cubicBezTo>
                      <a:cubicBezTo>
                        <a:pt x="2136" y="1300"/>
                        <a:pt x="2260" y="1336"/>
                        <a:pt x="2383" y="1336"/>
                      </a:cubicBezTo>
                      <a:cubicBezTo>
                        <a:pt x="2519" y="1336"/>
                        <a:pt x="2652" y="1292"/>
                        <a:pt x="2785" y="1220"/>
                      </a:cubicBezTo>
                      <a:cubicBezTo>
                        <a:pt x="2853" y="1186"/>
                        <a:pt x="2918" y="1149"/>
                        <a:pt x="2976" y="1101"/>
                      </a:cubicBezTo>
                      <a:cubicBezTo>
                        <a:pt x="3211" y="915"/>
                        <a:pt x="3466" y="838"/>
                        <a:pt x="3734" y="838"/>
                      </a:cubicBezTo>
                      <a:cubicBezTo>
                        <a:pt x="3910" y="838"/>
                        <a:pt x="4092" y="872"/>
                        <a:pt x="4278" y="930"/>
                      </a:cubicBezTo>
                      <a:cubicBezTo>
                        <a:pt x="4405" y="971"/>
                        <a:pt x="4531" y="1009"/>
                        <a:pt x="4647" y="1067"/>
                      </a:cubicBezTo>
                      <a:cubicBezTo>
                        <a:pt x="4814" y="1151"/>
                        <a:pt x="4980" y="1190"/>
                        <a:pt x="5139" y="1190"/>
                      </a:cubicBezTo>
                      <a:cubicBezTo>
                        <a:pt x="5335" y="1190"/>
                        <a:pt x="5523" y="1131"/>
                        <a:pt x="5696" y="1026"/>
                      </a:cubicBezTo>
                      <a:cubicBezTo>
                        <a:pt x="5976" y="858"/>
                        <a:pt x="6256" y="776"/>
                        <a:pt x="6537" y="776"/>
                      </a:cubicBezTo>
                      <a:cubicBezTo>
                        <a:pt x="6834" y="776"/>
                        <a:pt x="7132" y="867"/>
                        <a:pt x="7432" y="1046"/>
                      </a:cubicBezTo>
                      <a:cubicBezTo>
                        <a:pt x="7651" y="1177"/>
                        <a:pt x="7863" y="1237"/>
                        <a:pt x="8072" y="1237"/>
                      </a:cubicBezTo>
                      <a:cubicBezTo>
                        <a:pt x="8278" y="1237"/>
                        <a:pt x="8481" y="1179"/>
                        <a:pt x="8683" y="1070"/>
                      </a:cubicBezTo>
                      <a:cubicBezTo>
                        <a:pt x="8871" y="968"/>
                        <a:pt x="9056" y="921"/>
                        <a:pt x="9240" y="921"/>
                      </a:cubicBezTo>
                      <a:cubicBezTo>
                        <a:pt x="9492" y="921"/>
                        <a:pt x="9743" y="1008"/>
                        <a:pt x="9995" y="1162"/>
                      </a:cubicBezTo>
                      <a:cubicBezTo>
                        <a:pt x="10190" y="1282"/>
                        <a:pt x="10374" y="1412"/>
                        <a:pt x="10593" y="1480"/>
                      </a:cubicBezTo>
                      <a:cubicBezTo>
                        <a:pt x="10684" y="1509"/>
                        <a:pt x="10771" y="1524"/>
                        <a:pt x="10855" y="1524"/>
                      </a:cubicBezTo>
                      <a:cubicBezTo>
                        <a:pt x="10997" y="1524"/>
                        <a:pt x="11130" y="1483"/>
                        <a:pt x="11256" y="1401"/>
                      </a:cubicBezTo>
                      <a:cubicBezTo>
                        <a:pt x="11447" y="1275"/>
                        <a:pt x="11642" y="1162"/>
                        <a:pt x="11871" y="1104"/>
                      </a:cubicBezTo>
                      <a:cubicBezTo>
                        <a:pt x="11988" y="1076"/>
                        <a:pt x="12103" y="1062"/>
                        <a:pt x="12217" y="1062"/>
                      </a:cubicBezTo>
                      <a:cubicBezTo>
                        <a:pt x="12455" y="1062"/>
                        <a:pt x="12687" y="1123"/>
                        <a:pt x="12913" y="1248"/>
                      </a:cubicBezTo>
                      <a:cubicBezTo>
                        <a:pt x="13019" y="1306"/>
                        <a:pt x="13125" y="1371"/>
                        <a:pt x="13224" y="1442"/>
                      </a:cubicBezTo>
                      <a:cubicBezTo>
                        <a:pt x="13356" y="1541"/>
                        <a:pt x="13489" y="1587"/>
                        <a:pt x="13626" y="1587"/>
                      </a:cubicBezTo>
                      <a:cubicBezTo>
                        <a:pt x="13721" y="1587"/>
                        <a:pt x="13817" y="1565"/>
                        <a:pt x="13915" y="1525"/>
                      </a:cubicBezTo>
                      <a:cubicBezTo>
                        <a:pt x="14007" y="1487"/>
                        <a:pt x="14092" y="1446"/>
                        <a:pt x="14181" y="1408"/>
                      </a:cubicBezTo>
                      <a:cubicBezTo>
                        <a:pt x="14362" y="1330"/>
                        <a:pt x="14543" y="1291"/>
                        <a:pt x="14721" y="1291"/>
                      </a:cubicBezTo>
                      <a:cubicBezTo>
                        <a:pt x="14989" y="1291"/>
                        <a:pt x="15251" y="1380"/>
                        <a:pt x="15497" y="1562"/>
                      </a:cubicBezTo>
                      <a:cubicBezTo>
                        <a:pt x="15646" y="1673"/>
                        <a:pt x="15785" y="1725"/>
                        <a:pt x="15924" y="1725"/>
                      </a:cubicBezTo>
                      <a:cubicBezTo>
                        <a:pt x="16041" y="1725"/>
                        <a:pt x="16159" y="1687"/>
                        <a:pt x="16283" y="1617"/>
                      </a:cubicBezTo>
                      <a:cubicBezTo>
                        <a:pt x="16518" y="1483"/>
                        <a:pt x="16773" y="1413"/>
                        <a:pt x="17027" y="1413"/>
                      </a:cubicBezTo>
                      <a:cubicBezTo>
                        <a:pt x="17386" y="1413"/>
                        <a:pt x="17741" y="1554"/>
                        <a:pt x="18032" y="1853"/>
                      </a:cubicBezTo>
                      <a:cubicBezTo>
                        <a:pt x="18163" y="1986"/>
                        <a:pt x="18291" y="2042"/>
                        <a:pt x="18426" y="2042"/>
                      </a:cubicBezTo>
                      <a:cubicBezTo>
                        <a:pt x="18587" y="2042"/>
                        <a:pt x="18758" y="1963"/>
                        <a:pt x="18955" y="1846"/>
                      </a:cubicBezTo>
                      <a:cubicBezTo>
                        <a:pt x="18969" y="1835"/>
                        <a:pt x="18979" y="1829"/>
                        <a:pt x="18992" y="1822"/>
                      </a:cubicBezTo>
                      <a:lnTo>
                        <a:pt x="18992" y="1114"/>
                      </a:lnTo>
                      <a:cubicBezTo>
                        <a:pt x="18910" y="1138"/>
                        <a:pt x="18825" y="1162"/>
                        <a:pt x="18736" y="1173"/>
                      </a:cubicBezTo>
                      <a:cubicBezTo>
                        <a:pt x="18650" y="1186"/>
                        <a:pt x="18565" y="1193"/>
                        <a:pt x="18481" y="1193"/>
                      </a:cubicBezTo>
                      <a:cubicBezTo>
                        <a:pt x="18185" y="1193"/>
                        <a:pt x="17908" y="1104"/>
                        <a:pt x="17660" y="896"/>
                      </a:cubicBezTo>
                      <a:cubicBezTo>
                        <a:pt x="17467" y="738"/>
                        <a:pt x="17270" y="666"/>
                        <a:pt x="17068" y="666"/>
                      </a:cubicBezTo>
                      <a:cubicBezTo>
                        <a:pt x="16923" y="666"/>
                        <a:pt x="16775" y="703"/>
                        <a:pt x="16624" y="773"/>
                      </a:cubicBezTo>
                      <a:cubicBezTo>
                        <a:pt x="16464" y="844"/>
                        <a:pt x="16300" y="913"/>
                        <a:pt x="16122" y="944"/>
                      </a:cubicBezTo>
                      <a:cubicBezTo>
                        <a:pt x="16051" y="956"/>
                        <a:pt x="15980" y="962"/>
                        <a:pt x="15911" y="962"/>
                      </a:cubicBezTo>
                      <a:cubicBezTo>
                        <a:pt x="15686" y="962"/>
                        <a:pt x="15473" y="896"/>
                        <a:pt x="15275" y="752"/>
                      </a:cubicBezTo>
                      <a:cubicBezTo>
                        <a:pt x="15152" y="660"/>
                        <a:pt x="15018" y="581"/>
                        <a:pt x="14865" y="554"/>
                      </a:cubicBezTo>
                      <a:cubicBezTo>
                        <a:pt x="14823" y="547"/>
                        <a:pt x="14782" y="544"/>
                        <a:pt x="14742" y="544"/>
                      </a:cubicBezTo>
                      <a:cubicBezTo>
                        <a:pt x="14639" y="544"/>
                        <a:pt x="14542" y="567"/>
                        <a:pt x="14451" y="619"/>
                      </a:cubicBezTo>
                      <a:cubicBezTo>
                        <a:pt x="14260" y="725"/>
                        <a:pt x="14062" y="810"/>
                        <a:pt x="13839" y="844"/>
                      </a:cubicBezTo>
                      <a:cubicBezTo>
                        <a:pt x="13780" y="854"/>
                        <a:pt x="13721" y="858"/>
                        <a:pt x="13663" y="858"/>
                      </a:cubicBezTo>
                      <a:cubicBezTo>
                        <a:pt x="13398" y="858"/>
                        <a:pt x="13152" y="766"/>
                        <a:pt x="12913" y="622"/>
                      </a:cubicBezTo>
                      <a:cubicBezTo>
                        <a:pt x="12773" y="537"/>
                        <a:pt x="12637" y="445"/>
                        <a:pt x="12476" y="397"/>
                      </a:cubicBezTo>
                      <a:cubicBezTo>
                        <a:pt x="12390" y="370"/>
                        <a:pt x="12307" y="358"/>
                        <a:pt x="12227" y="358"/>
                      </a:cubicBezTo>
                      <a:cubicBezTo>
                        <a:pt x="12023" y="358"/>
                        <a:pt x="11837" y="437"/>
                        <a:pt x="11663" y="551"/>
                      </a:cubicBezTo>
                      <a:cubicBezTo>
                        <a:pt x="11437" y="699"/>
                        <a:pt x="11192" y="781"/>
                        <a:pt x="10928" y="781"/>
                      </a:cubicBezTo>
                      <a:cubicBezTo>
                        <a:pt x="10856" y="781"/>
                        <a:pt x="10784" y="775"/>
                        <a:pt x="10709" y="762"/>
                      </a:cubicBezTo>
                      <a:cubicBezTo>
                        <a:pt x="10439" y="721"/>
                        <a:pt x="10183" y="622"/>
                        <a:pt x="9944" y="482"/>
                      </a:cubicBezTo>
                      <a:cubicBezTo>
                        <a:pt x="9835" y="417"/>
                        <a:pt x="9725" y="352"/>
                        <a:pt x="9616" y="294"/>
                      </a:cubicBezTo>
                      <a:cubicBezTo>
                        <a:pt x="9498" y="229"/>
                        <a:pt x="9383" y="196"/>
                        <a:pt x="9267" y="196"/>
                      </a:cubicBezTo>
                      <a:cubicBezTo>
                        <a:pt x="9163" y="196"/>
                        <a:pt x="9059" y="222"/>
                        <a:pt x="8953" y="277"/>
                      </a:cubicBezTo>
                      <a:cubicBezTo>
                        <a:pt x="8666" y="418"/>
                        <a:pt x="8366" y="518"/>
                        <a:pt x="8045" y="518"/>
                      </a:cubicBezTo>
                      <a:cubicBezTo>
                        <a:pt x="7924" y="518"/>
                        <a:pt x="7799" y="504"/>
                        <a:pt x="7672" y="472"/>
                      </a:cubicBezTo>
                      <a:cubicBezTo>
                        <a:pt x="7446" y="417"/>
                        <a:pt x="7248" y="284"/>
                        <a:pt x="7043" y="175"/>
                      </a:cubicBezTo>
                      <a:cubicBezTo>
                        <a:pt x="6858" y="76"/>
                        <a:pt x="6667" y="1"/>
                        <a:pt x="6469" y="1"/>
                      </a:cubicBezTo>
                      <a:close/>
                    </a:path>
                  </a:pathLst>
                </a:custGeom>
                <a:solidFill>
                  <a:srgbClr val="9F7E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33"/>
                <p:cNvSpPr/>
                <p:nvPr/>
              </p:nvSpPr>
              <p:spPr>
                <a:xfrm rot="-532350">
                  <a:off x="8056412" y="4957382"/>
                  <a:ext cx="780633" cy="69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6" h="1682" extrusionOk="0">
                      <a:moveTo>
                        <a:pt x="6420" y="1"/>
                      </a:moveTo>
                      <a:cubicBezTo>
                        <a:pt x="6358" y="1"/>
                        <a:pt x="6295" y="8"/>
                        <a:pt x="6230" y="24"/>
                      </a:cubicBezTo>
                      <a:cubicBezTo>
                        <a:pt x="6107" y="55"/>
                        <a:pt x="5994" y="123"/>
                        <a:pt x="5888" y="188"/>
                      </a:cubicBezTo>
                      <a:cubicBezTo>
                        <a:pt x="5588" y="369"/>
                        <a:pt x="5256" y="431"/>
                        <a:pt x="4904" y="445"/>
                      </a:cubicBezTo>
                      <a:cubicBezTo>
                        <a:pt x="4896" y="445"/>
                        <a:pt x="4887" y="445"/>
                        <a:pt x="4878" y="445"/>
                      </a:cubicBezTo>
                      <a:cubicBezTo>
                        <a:pt x="4710" y="445"/>
                        <a:pt x="4548" y="383"/>
                        <a:pt x="4388" y="318"/>
                      </a:cubicBezTo>
                      <a:cubicBezTo>
                        <a:pt x="4152" y="222"/>
                        <a:pt x="3907" y="178"/>
                        <a:pt x="3658" y="178"/>
                      </a:cubicBezTo>
                      <a:cubicBezTo>
                        <a:pt x="3615" y="178"/>
                        <a:pt x="3573" y="179"/>
                        <a:pt x="3531" y="181"/>
                      </a:cubicBezTo>
                      <a:cubicBezTo>
                        <a:pt x="3411" y="192"/>
                        <a:pt x="3309" y="246"/>
                        <a:pt x="3209" y="311"/>
                      </a:cubicBezTo>
                      <a:cubicBezTo>
                        <a:pt x="2974" y="462"/>
                        <a:pt x="2724" y="574"/>
                        <a:pt x="2441" y="636"/>
                      </a:cubicBezTo>
                      <a:cubicBezTo>
                        <a:pt x="2369" y="652"/>
                        <a:pt x="2298" y="660"/>
                        <a:pt x="2227" y="660"/>
                      </a:cubicBezTo>
                      <a:cubicBezTo>
                        <a:pt x="2090" y="660"/>
                        <a:pt x="1954" y="630"/>
                        <a:pt x="1819" y="571"/>
                      </a:cubicBezTo>
                      <a:cubicBezTo>
                        <a:pt x="1733" y="533"/>
                        <a:pt x="1641" y="496"/>
                        <a:pt x="1562" y="451"/>
                      </a:cubicBezTo>
                      <a:cubicBezTo>
                        <a:pt x="1420" y="374"/>
                        <a:pt x="1290" y="330"/>
                        <a:pt x="1168" y="330"/>
                      </a:cubicBezTo>
                      <a:cubicBezTo>
                        <a:pt x="1010" y="330"/>
                        <a:pt x="865" y="402"/>
                        <a:pt x="725" y="568"/>
                      </a:cubicBezTo>
                      <a:cubicBezTo>
                        <a:pt x="547" y="773"/>
                        <a:pt x="284" y="861"/>
                        <a:pt x="8" y="875"/>
                      </a:cubicBezTo>
                      <a:cubicBezTo>
                        <a:pt x="8" y="974"/>
                        <a:pt x="1" y="1070"/>
                        <a:pt x="1" y="1172"/>
                      </a:cubicBezTo>
                      <a:cubicBezTo>
                        <a:pt x="8" y="1343"/>
                        <a:pt x="31" y="1511"/>
                        <a:pt x="42" y="1682"/>
                      </a:cubicBezTo>
                      <a:lnTo>
                        <a:pt x="18945" y="1682"/>
                      </a:lnTo>
                      <a:lnTo>
                        <a:pt x="18945" y="1114"/>
                      </a:lnTo>
                      <a:lnTo>
                        <a:pt x="18942" y="1114"/>
                      </a:lnTo>
                      <a:cubicBezTo>
                        <a:pt x="18860" y="1142"/>
                        <a:pt x="18774" y="1162"/>
                        <a:pt x="18686" y="1176"/>
                      </a:cubicBezTo>
                      <a:cubicBezTo>
                        <a:pt x="18602" y="1188"/>
                        <a:pt x="18520" y="1195"/>
                        <a:pt x="18439" y="1195"/>
                      </a:cubicBezTo>
                      <a:cubicBezTo>
                        <a:pt x="18141" y="1195"/>
                        <a:pt x="17862" y="1106"/>
                        <a:pt x="17609" y="896"/>
                      </a:cubicBezTo>
                      <a:cubicBezTo>
                        <a:pt x="17417" y="740"/>
                        <a:pt x="17220" y="667"/>
                        <a:pt x="17017" y="667"/>
                      </a:cubicBezTo>
                      <a:cubicBezTo>
                        <a:pt x="16873" y="667"/>
                        <a:pt x="16725" y="703"/>
                        <a:pt x="16574" y="773"/>
                      </a:cubicBezTo>
                      <a:cubicBezTo>
                        <a:pt x="16413" y="844"/>
                        <a:pt x="16249" y="913"/>
                        <a:pt x="16071" y="943"/>
                      </a:cubicBezTo>
                      <a:cubicBezTo>
                        <a:pt x="16000" y="955"/>
                        <a:pt x="15930" y="962"/>
                        <a:pt x="15861" y="962"/>
                      </a:cubicBezTo>
                      <a:cubicBezTo>
                        <a:pt x="15637" y="962"/>
                        <a:pt x="15425" y="896"/>
                        <a:pt x="15224" y="752"/>
                      </a:cubicBezTo>
                      <a:cubicBezTo>
                        <a:pt x="15101" y="663"/>
                        <a:pt x="14968" y="581"/>
                        <a:pt x="14814" y="554"/>
                      </a:cubicBezTo>
                      <a:cubicBezTo>
                        <a:pt x="14773" y="547"/>
                        <a:pt x="14733" y="544"/>
                        <a:pt x="14693" y="544"/>
                      </a:cubicBezTo>
                      <a:cubicBezTo>
                        <a:pt x="14591" y="544"/>
                        <a:pt x="14494" y="567"/>
                        <a:pt x="14400" y="619"/>
                      </a:cubicBezTo>
                      <a:cubicBezTo>
                        <a:pt x="14209" y="725"/>
                        <a:pt x="14011" y="810"/>
                        <a:pt x="13789" y="844"/>
                      </a:cubicBezTo>
                      <a:cubicBezTo>
                        <a:pt x="13729" y="854"/>
                        <a:pt x="13669" y="858"/>
                        <a:pt x="13611" y="858"/>
                      </a:cubicBezTo>
                      <a:cubicBezTo>
                        <a:pt x="13347" y="858"/>
                        <a:pt x="13100" y="768"/>
                        <a:pt x="12863" y="622"/>
                      </a:cubicBezTo>
                      <a:cubicBezTo>
                        <a:pt x="12723" y="537"/>
                        <a:pt x="12586" y="445"/>
                        <a:pt x="12429" y="397"/>
                      </a:cubicBezTo>
                      <a:cubicBezTo>
                        <a:pt x="12343" y="371"/>
                        <a:pt x="12260" y="359"/>
                        <a:pt x="12181" y="359"/>
                      </a:cubicBezTo>
                      <a:cubicBezTo>
                        <a:pt x="11974" y="359"/>
                        <a:pt x="11787" y="437"/>
                        <a:pt x="11612" y="550"/>
                      </a:cubicBezTo>
                      <a:cubicBezTo>
                        <a:pt x="11384" y="700"/>
                        <a:pt x="11138" y="782"/>
                        <a:pt x="10870" y="782"/>
                      </a:cubicBezTo>
                      <a:cubicBezTo>
                        <a:pt x="10801" y="782"/>
                        <a:pt x="10731" y="777"/>
                        <a:pt x="10659" y="766"/>
                      </a:cubicBezTo>
                      <a:cubicBezTo>
                        <a:pt x="10389" y="721"/>
                        <a:pt x="10133" y="622"/>
                        <a:pt x="9893" y="482"/>
                      </a:cubicBezTo>
                      <a:cubicBezTo>
                        <a:pt x="9784" y="417"/>
                        <a:pt x="9678" y="356"/>
                        <a:pt x="9565" y="294"/>
                      </a:cubicBezTo>
                      <a:cubicBezTo>
                        <a:pt x="9448" y="229"/>
                        <a:pt x="9333" y="196"/>
                        <a:pt x="9218" y="196"/>
                      </a:cubicBezTo>
                      <a:cubicBezTo>
                        <a:pt x="9114" y="196"/>
                        <a:pt x="9010" y="222"/>
                        <a:pt x="8902" y="277"/>
                      </a:cubicBezTo>
                      <a:cubicBezTo>
                        <a:pt x="8615" y="418"/>
                        <a:pt x="8317" y="518"/>
                        <a:pt x="7996" y="518"/>
                      </a:cubicBezTo>
                      <a:cubicBezTo>
                        <a:pt x="7875" y="518"/>
                        <a:pt x="7750" y="504"/>
                        <a:pt x="7621" y="472"/>
                      </a:cubicBezTo>
                      <a:cubicBezTo>
                        <a:pt x="7395" y="417"/>
                        <a:pt x="7201" y="284"/>
                        <a:pt x="6996" y="175"/>
                      </a:cubicBezTo>
                      <a:cubicBezTo>
                        <a:pt x="6808" y="76"/>
                        <a:pt x="6619" y="1"/>
                        <a:pt x="6420" y="1"/>
                      </a:cubicBezTo>
                      <a:close/>
                    </a:path>
                  </a:pathLst>
                </a:custGeom>
                <a:solidFill>
                  <a:srgbClr val="9F7E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33"/>
                <p:cNvSpPr/>
                <p:nvPr/>
              </p:nvSpPr>
              <p:spPr>
                <a:xfrm rot="-532350">
                  <a:off x="8009060" y="4748683"/>
                  <a:ext cx="770620" cy="72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3" h="1761" extrusionOk="0">
                      <a:moveTo>
                        <a:pt x="1" y="0"/>
                      </a:moveTo>
                      <a:lnTo>
                        <a:pt x="1" y="1190"/>
                      </a:lnTo>
                      <a:cubicBezTo>
                        <a:pt x="78" y="1225"/>
                        <a:pt x="151" y="1242"/>
                        <a:pt x="220" y="1242"/>
                      </a:cubicBezTo>
                      <a:cubicBezTo>
                        <a:pt x="368" y="1242"/>
                        <a:pt x="498" y="1167"/>
                        <a:pt x="613" y="1053"/>
                      </a:cubicBezTo>
                      <a:cubicBezTo>
                        <a:pt x="867" y="800"/>
                        <a:pt x="1173" y="689"/>
                        <a:pt x="1485" y="689"/>
                      </a:cubicBezTo>
                      <a:cubicBezTo>
                        <a:pt x="1722" y="689"/>
                        <a:pt x="1962" y="753"/>
                        <a:pt x="2184" y="868"/>
                      </a:cubicBezTo>
                      <a:cubicBezTo>
                        <a:pt x="2229" y="892"/>
                        <a:pt x="2270" y="913"/>
                        <a:pt x="2314" y="937"/>
                      </a:cubicBezTo>
                      <a:cubicBezTo>
                        <a:pt x="2442" y="1022"/>
                        <a:pt x="2567" y="1058"/>
                        <a:pt x="2691" y="1058"/>
                      </a:cubicBezTo>
                      <a:cubicBezTo>
                        <a:pt x="2825" y="1058"/>
                        <a:pt x="2958" y="1015"/>
                        <a:pt x="3090" y="944"/>
                      </a:cubicBezTo>
                      <a:cubicBezTo>
                        <a:pt x="3158" y="909"/>
                        <a:pt x="3223" y="868"/>
                        <a:pt x="3281" y="824"/>
                      </a:cubicBezTo>
                      <a:cubicBezTo>
                        <a:pt x="3517" y="638"/>
                        <a:pt x="3772" y="560"/>
                        <a:pt x="4041" y="560"/>
                      </a:cubicBezTo>
                      <a:cubicBezTo>
                        <a:pt x="4217" y="560"/>
                        <a:pt x="4400" y="594"/>
                        <a:pt x="4587" y="653"/>
                      </a:cubicBezTo>
                      <a:cubicBezTo>
                        <a:pt x="4710" y="691"/>
                        <a:pt x="4836" y="728"/>
                        <a:pt x="4952" y="790"/>
                      </a:cubicBezTo>
                      <a:cubicBezTo>
                        <a:pt x="5118" y="873"/>
                        <a:pt x="5281" y="912"/>
                        <a:pt x="5440" y="912"/>
                      </a:cubicBezTo>
                      <a:cubicBezTo>
                        <a:pt x="5638" y="912"/>
                        <a:pt x="5828" y="852"/>
                        <a:pt x="6005" y="745"/>
                      </a:cubicBezTo>
                      <a:cubicBezTo>
                        <a:pt x="6282" y="578"/>
                        <a:pt x="6562" y="495"/>
                        <a:pt x="6842" y="495"/>
                      </a:cubicBezTo>
                      <a:cubicBezTo>
                        <a:pt x="7139" y="495"/>
                        <a:pt x="7437" y="587"/>
                        <a:pt x="7737" y="766"/>
                      </a:cubicBezTo>
                      <a:cubicBezTo>
                        <a:pt x="7957" y="899"/>
                        <a:pt x="8171" y="960"/>
                        <a:pt x="8381" y="960"/>
                      </a:cubicBezTo>
                      <a:cubicBezTo>
                        <a:pt x="8587" y="960"/>
                        <a:pt x="8789" y="901"/>
                        <a:pt x="8988" y="793"/>
                      </a:cubicBezTo>
                      <a:cubicBezTo>
                        <a:pt x="9176" y="689"/>
                        <a:pt x="9362" y="642"/>
                        <a:pt x="9546" y="642"/>
                      </a:cubicBezTo>
                      <a:cubicBezTo>
                        <a:pt x="9799" y="642"/>
                        <a:pt x="10050" y="730"/>
                        <a:pt x="10300" y="882"/>
                      </a:cubicBezTo>
                      <a:cubicBezTo>
                        <a:pt x="10495" y="1002"/>
                        <a:pt x="10679" y="1135"/>
                        <a:pt x="10898" y="1203"/>
                      </a:cubicBezTo>
                      <a:cubicBezTo>
                        <a:pt x="10988" y="1231"/>
                        <a:pt x="11075" y="1246"/>
                        <a:pt x="11159" y="1246"/>
                      </a:cubicBezTo>
                      <a:cubicBezTo>
                        <a:pt x="11301" y="1246"/>
                        <a:pt x="11434" y="1205"/>
                        <a:pt x="11561" y="1121"/>
                      </a:cubicBezTo>
                      <a:cubicBezTo>
                        <a:pt x="11752" y="998"/>
                        <a:pt x="11947" y="882"/>
                        <a:pt x="12176" y="827"/>
                      </a:cubicBezTo>
                      <a:cubicBezTo>
                        <a:pt x="12295" y="799"/>
                        <a:pt x="12412" y="785"/>
                        <a:pt x="12528" y="785"/>
                      </a:cubicBezTo>
                      <a:cubicBezTo>
                        <a:pt x="12764" y="785"/>
                        <a:pt x="12994" y="844"/>
                        <a:pt x="13218" y="968"/>
                      </a:cubicBezTo>
                      <a:cubicBezTo>
                        <a:pt x="13324" y="1026"/>
                        <a:pt x="13430" y="1091"/>
                        <a:pt x="13529" y="1162"/>
                      </a:cubicBezTo>
                      <a:cubicBezTo>
                        <a:pt x="13661" y="1261"/>
                        <a:pt x="13795" y="1306"/>
                        <a:pt x="13933" y="1306"/>
                      </a:cubicBezTo>
                      <a:cubicBezTo>
                        <a:pt x="14028" y="1306"/>
                        <a:pt x="14125" y="1285"/>
                        <a:pt x="14223" y="1244"/>
                      </a:cubicBezTo>
                      <a:cubicBezTo>
                        <a:pt x="14312" y="1207"/>
                        <a:pt x="14397" y="1169"/>
                        <a:pt x="14486" y="1128"/>
                      </a:cubicBezTo>
                      <a:cubicBezTo>
                        <a:pt x="14666" y="1051"/>
                        <a:pt x="14846" y="1011"/>
                        <a:pt x="15023" y="1011"/>
                      </a:cubicBezTo>
                      <a:cubicBezTo>
                        <a:pt x="15292" y="1011"/>
                        <a:pt x="15555" y="1101"/>
                        <a:pt x="15802" y="1282"/>
                      </a:cubicBezTo>
                      <a:cubicBezTo>
                        <a:pt x="15953" y="1394"/>
                        <a:pt x="16092" y="1447"/>
                        <a:pt x="16232" y="1447"/>
                      </a:cubicBezTo>
                      <a:cubicBezTo>
                        <a:pt x="16349" y="1447"/>
                        <a:pt x="16465" y="1410"/>
                        <a:pt x="16588" y="1340"/>
                      </a:cubicBezTo>
                      <a:cubicBezTo>
                        <a:pt x="16825" y="1206"/>
                        <a:pt x="17082" y="1136"/>
                        <a:pt x="17336" y="1136"/>
                      </a:cubicBezTo>
                      <a:cubicBezTo>
                        <a:pt x="17695" y="1136"/>
                        <a:pt x="18050" y="1276"/>
                        <a:pt x="18341" y="1572"/>
                      </a:cubicBezTo>
                      <a:cubicBezTo>
                        <a:pt x="18460" y="1699"/>
                        <a:pt x="18580" y="1753"/>
                        <a:pt x="18703" y="1760"/>
                      </a:cubicBezTo>
                      <a:cubicBezTo>
                        <a:pt x="18676" y="1586"/>
                        <a:pt x="18635" y="1408"/>
                        <a:pt x="18614" y="1231"/>
                      </a:cubicBezTo>
                      <a:cubicBezTo>
                        <a:pt x="18597" y="1186"/>
                        <a:pt x="18597" y="1138"/>
                        <a:pt x="18614" y="1094"/>
                      </a:cubicBezTo>
                      <a:cubicBezTo>
                        <a:pt x="18635" y="1091"/>
                        <a:pt x="18641" y="1077"/>
                        <a:pt x="18648" y="1056"/>
                      </a:cubicBezTo>
                      <a:cubicBezTo>
                        <a:pt x="18648" y="991"/>
                        <a:pt x="18556" y="872"/>
                        <a:pt x="18532" y="827"/>
                      </a:cubicBezTo>
                      <a:cubicBezTo>
                        <a:pt x="18453" y="694"/>
                        <a:pt x="18378" y="564"/>
                        <a:pt x="18375" y="407"/>
                      </a:cubicBezTo>
                      <a:cubicBezTo>
                        <a:pt x="18368" y="305"/>
                        <a:pt x="18368" y="185"/>
                        <a:pt x="18378" y="82"/>
                      </a:cubicBezTo>
                      <a:cubicBezTo>
                        <a:pt x="18378" y="59"/>
                        <a:pt x="18382" y="28"/>
                        <a:pt x="18385" y="0"/>
                      </a:cubicBezTo>
                      <a:close/>
                    </a:path>
                  </a:pathLst>
                </a:custGeom>
                <a:solidFill>
                  <a:srgbClr val="9F7E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33"/>
                <p:cNvSpPr/>
                <p:nvPr/>
              </p:nvSpPr>
              <p:spPr>
                <a:xfrm rot="-532350">
                  <a:off x="8031351" y="4846452"/>
                  <a:ext cx="789203" cy="84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4" h="2045" extrusionOk="0">
                      <a:moveTo>
                        <a:pt x="6631" y="0"/>
                      </a:moveTo>
                      <a:cubicBezTo>
                        <a:pt x="6568" y="0"/>
                        <a:pt x="6505" y="7"/>
                        <a:pt x="6442" y="24"/>
                      </a:cubicBezTo>
                      <a:cubicBezTo>
                        <a:pt x="6315" y="51"/>
                        <a:pt x="6206" y="119"/>
                        <a:pt x="6100" y="184"/>
                      </a:cubicBezTo>
                      <a:cubicBezTo>
                        <a:pt x="5799" y="369"/>
                        <a:pt x="5468" y="427"/>
                        <a:pt x="5116" y="441"/>
                      </a:cubicBezTo>
                      <a:cubicBezTo>
                        <a:pt x="5103" y="441"/>
                        <a:pt x="5091" y="442"/>
                        <a:pt x="5078" y="442"/>
                      </a:cubicBezTo>
                      <a:cubicBezTo>
                        <a:pt x="4914" y="442"/>
                        <a:pt x="4756" y="381"/>
                        <a:pt x="4600" y="318"/>
                      </a:cubicBezTo>
                      <a:cubicBezTo>
                        <a:pt x="4365" y="219"/>
                        <a:pt x="4123" y="177"/>
                        <a:pt x="3875" y="177"/>
                      </a:cubicBezTo>
                      <a:cubicBezTo>
                        <a:pt x="3831" y="177"/>
                        <a:pt x="3787" y="178"/>
                        <a:pt x="3742" y="181"/>
                      </a:cubicBezTo>
                      <a:cubicBezTo>
                        <a:pt x="3623" y="188"/>
                        <a:pt x="3520" y="246"/>
                        <a:pt x="3421" y="307"/>
                      </a:cubicBezTo>
                      <a:cubicBezTo>
                        <a:pt x="3185" y="458"/>
                        <a:pt x="2932" y="574"/>
                        <a:pt x="2652" y="632"/>
                      </a:cubicBezTo>
                      <a:cubicBezTo>
                        <a:pt x="2577" y="649"/>
                        <a:pt x="2503" y="657"/>
                        <a:pt x="2429" y="657"/>
                      </a:cubicBezTo>
                      <a:cubicBezTo>
                        <a:pt x="2293" y="657"/>
                        <a:pt x="2160" y="628"/>
                        <a:pt x="2027" y="570"/>
                      </a:cubicBezTo>
                      <a:cubicBezTo>
                        <a:pt x="1941" y="529"/>
                        <a:pt x="1853" y="492"/>
                        <a:pt x="1771" y="451"/>
                      </a:cubicBezTo>
                      <a:cubicBezTo>
                        <a:pt x="1628" y="371"/>
                        <a:pt x="1498" y="327"/>
                        <a:pt x="1375" y="327"/>
                      </a:cubicBezTo>
                      <a:cubicBezTo>
                        <a:pt x="1219" y="327"/>
                        <a:pt x="1075" y="399"/>
                        <a:pt x="933" y="564"/>
                      </a:cubicBezTo>
                      <a:cubicBezTo>
                        <a:pt x="749" y="783"/>
                        <a:pt x="453" y="872"/>
                        <a:pt x="153" y="872"/>
                      </a:cubicBezTo>
                      <a:cubicBezTo>
                        <a:pt x="102" y="872"/>
                        <a:pt x="51" y="869"/>
                        <a:pt x="0" y="864"/>
                      </a:cubicBezTo>
                      <a:lnTo>
                        <a:pt x="0" y="864"/>
                      </a:lnTo>
                      <a:cubicBezTo>
                        <a:pt x="41" y="950"/>
                        <a:pt x="79" y="1035"/>
                        <a:pt x="106" y="1124"/>
                      </a:cubicBezTo>
                      <a:cubicBezTo>
                        <a:pt x="141" y="1254"/>
                        <a:pt x="141" y="1377"/>
                        <a:pt x="137" y="1503"/>
                      </a:cubicBezTo>
                      <a:cubicBezTo>
                        <a:pt x="260" y="1486"/>
                        <a:pt x="370" y="1418"/>
                        <a:pt x="469" y="1322"/>
                      </a:cubicBezTo>
                      <a:cubicBezTo>
                        <a:pt x="726" y="1078"/>
                        <a:pt x="1032" y="968"/>
                        <a:pt x="1341" y="968"/>
                      </a:cubicBezTo>
                      <a:cubicBezTo>
                        <a:pt x="1579" y="968"/>
                        <a:pt x="1818" y="1033"/>
                        <a:pt x="2040" y="1151"/>
                      </a:cubicBezTo>
                      <a:cubicBezTo>
                        <a:pt x="2085" y="1172"/>
                        <a:pt x="2126" y="1192"/>
                        <a:pt x="2170" y="1220"/>
                      </a:cubicBezTo>
                      <a:cubicBezTo>
                        <a:pt x="2297" y="1303"/>
                        <a:pt x="2421" y="1338"/>
                        <a:pt x="2544" y="1338"/>
                      </a:cubicBezTo>
                      <a:cubicBezTo>
                        <a:pt x="2680" y="1338"/>
                        <a:pt x="2813" y="1295"/>
                        <a:pt x="2946" y="1223"/>
                      </a:cubicBezTo>
                      <a:cubicBezTo>
                        <a:pt x="3014" y="1189"/>
                        <a:pt x="3079" y="1151"/>
                        <a:pt x="3137" y="1104"/>
                      </a:cubicBezTo>
                      <a:cubicBezTo>
                        <a:pt x="3373" y="918"/>
                        <a:pt x="3628" y="839"/>
                        <a:pt x="3896" y="839"/>
                      </a:cubicBezTo>
                      <a:cubicBezTo>
                        <a:pt x="4072" y="839"/>
                        <a:pt x="4254" y="873"/>
                        <a:pt x="4439" y="933"/>
                      </a:cubicBezTo>
                      <a:cubicBezTo>
                        <a:pt x="4566" y="970"/>
                        <a:pt x="4692" y="1011"/>
                        <a:pt x="4808" y="1069"/>
                      </a:cubicBezTo>
                      <a:cubicBezTo>
                        <a:pt x="4975" y="1154"/>
                        <a:pt x="5141" y="1193"/>
                        <a:pt x="5300" y="1193"/>
                      </a:cubicBezTo>
                      <a:cubicBezTo>
                        <a:pt x="5496" y="1193"/>
                        <a:pt x="5684" y="1134"/>
                        <a:pt x="5857" y="1028"/>
                      </a:cubicBezTo>
                      <a:cubicBezTo>
                        <a:pt x="6137" y="859"/>
                        <a:pt x="6417" y="776"/>
                        <a:pt x="6698" y="776"/>
                      </a:cubicBezTo>
                      <a:cubicBezTo>
                        <a:pt x="6995" y="776"/>
                        <a:pt x="7293" y="868"/>
                        <a:pt x="7593" y="1049"/>
                      </a:cubicBezTo>
                      <a:cubicBezTo>
                        <a:pt x="7812" y="1180"/>
                        <a:pt x="8024" y="1240"/>
                        <a:pt x="8233" y="1240"/>
                      </a:cubicBezTo>
                      <a:cubicBezTo>
                        <a:pt x="8439" y="1240"/>
                        <a:pt x="8642" y="1181"/>
                        <a:pt x="8844" y="1073"/>
                      </a:cubicBezTo>
                      <a:cubicBezTo>
                        <a:pt x="9032" y="970"/>
                        <a:pt x="9218" y="923"/>
                        <a:pt x="9403" y="923"/>
                      </a:cubicBezTo>
                      <a:cubicBezTo>
                        <a:pt x="9654" y="923"/>
                        <a:pt x="9904" y="1010"/>
                        <a:pt x="10156" y="1162"/>
                      </a:cubicBezTo>
                      <a:cubicBezTo>
                        <a:pt x="10351" y="1281"/>
                        <a:pt x="10535" y="1414"/>
                        <a:pt x="10754" y="1483"/>
                      </a:cubicBezTo>
                      <a:cubicBezTo>
                        <a:pt x="10844" y="1512"/>
                        <a:pt x="10931" y="1527"/>
                        <a:pt x="11015" y="1527"/>
                      </a:cubicBezTo>
                      <a:cubicBezTo>
                        <a:pt x="11157" y="1527"/>
                        <a:pt x="11290" y="1485"/>
                        <a:pt x="11417" y="1401"/>
                      </a:cubicBezTo>
                      <a:cubicBezTo>
                        <a:pt x="11608" y="1278"/>
                        <a:pt x="11803" y="1162"/>
                        <a:pt x="12032" y="1107"/>
                      </a:cubicBezTo>
                      <a:cubicBezTo>
                        <a:pt x="12149" y="1079"/>
                        <a:pt x="12265" y="1065"/>
                        <a:pt x="12380" y="1065"/>
                      </a:cubicBezTo>
                      <a:cubicBezTo>
                        <a:pt x="12617" y="1065"/>
                        <a:pt x="12849" y="1125"/>
                        <a:pt x="13074" y="1247"/>
                      </a:cubicBezTo>
                      <a:cubicBezTo>
                        <a:pt x="13180" y="1309"/>
                        <a:pt x="13286" y="1373"/>
                        <a:pt x="13385" y="1445"/>
                      </a:cubicBezTo>
                      <a:cubicBezTo>
                        <a:pt x="13516" y="1544"/>
                        <a:pt x="13649" y="1588"/>
                        <a:pt x="13786" y="1588"/>
                      </a:cubicBezTo>
                      <a:cubicBezTo>
                        <a:pt x="13881" y="1588"/>
                        <a:pt x="13977" y="1567"/>
                        <a:pt x="14076" y="1527"/>
                      </a:cubicBezTo>
                      <a:cubicBezTo>
                        <a:pt x="14168" y="1486"/>
                        <a:pt x="14253" y="1449"/>
                        <a:pt x="14342" y="1411"/>
                      </a:cubicBezTo>
                      <a:cubicBezTo>
                        <a:pt x="14522" y="1332"/>
                        <a:pt x="14703" y="1292"/>
                        <a:pt x="14881" y="1292"/>
                      </a:cubicBezTo>
                      <a:cubicBezTo>
                        <a:pt x="15149" y="1292"/>
                        <a:pt x="15411" y="1382"/>
                        <a:pt x="15658" y="1565"/>
                      </a:cubicBezTo>
                      <a:cubicBezTo>
                        <a:pt x="15807" y="1676"/>
                        <a:pt x="15946" y="1728"/>
                        <a:pt x="16085" y="1728"/>
                      </a:cubicBezTo>
                      <a:cubicBezTo>
                        <a:pt x="16202" y="1728"/>
                        <a:pt x="16320" y="1690"/>
                        <a:pt x="16444" y="1620"/>
                      </a:cubicBezTo>
                      <a:cubicBezTo>
                        <a:pt x="16679" y="1485"/>
                        <a:pt x="16934" y="1415"/>
                        <a:pt x="17188" y="1415"/>
                      </a:cubicBezTo>
                      <a:cubicBezTo>
                        <a:pt x="17547" y="1415"/>
                        <a:pt x="17902" y="1557"/>
                        <a:pt x="18193" y="1855"/>
                      </a:cubicBezTo>
                      <a:cubicBezTo>
                        <a:pt x="18324" y="1989"/>
                        <a:pt x="18451" y="2044"/>
                        <a:pt x="18586" y="2044"/>
                      </a:cubicBezTo>
                      <a:cubicBezTo>
                        <a:pt x="18747" y="2044"/>
                        <a:pt x="18918" y="1964"/>
                        <a:pt x="19116" y="1845"/>
                      </a:cubicBezTo>
                      <a:cubicBezTo>
                        <a:pt x="19130" y="1838"/>
                        <a:pt x="19140" y="1828"/>
                        <a:pt x="19153" y="1825"/>
                      </a:cubicBezTo>
                      <a:lnTo>
                        <a:pt x="19153" y="1114"/>
                      </a:lnTo>
                      <a:cubicBezTo>
                        <a:pt x="19071" y="1138"/>
                        <a:pt x="18986" y="1158"/>
                        <a:pt x="18897" y="1172"/>
                      </a:cubicBezTo>
                      <a:cubicBezTo>
                        <a:pt x="18812" y="1185"/>
                        <a:pt x="18728" y="1192"/>
                        <a:pt x="18646" y="1192"/>
                      </a:cubicBezTo>
                      <a:cubicBezTo>
                        <a:pt x="18348" y="1192"/>
                        <a:pt x="18070" y="1101"/>
                        <a:pt x="17821" y="895"/>
                      </a:cubicBezTo>
                      <a:cubicBezTo>
                        <a:pt x="17628" y="738"/>
                        <a:pt x="17431" y="665"/>
                        <a:pt x="17229" y="665"/>
                      </a:cubicBezTo>
                      <a:cubicBezTo>
                        <a:pt x="17084" y="665"/>
                        <a:pt x="16936" y="702"/>
                        <a:pt x="16785" y="772"/>
                      </a:cubicBezTo>
                      <a:cubicBezTo>
                        <a:pt x="16625" y="844"/>
                        <a:pt x="16461" y="912"/>
                        <a:pt x="16283" y="943"/>
                      </a:cubicBezTo>
                      <a:cubicBezTo>
                        <a:pt x="16213" y="955"/>
                        <a:pt x="16145" y="961"/>
                        <a:pt x="16077" y="961"/>
                      </a:cubicBezTo>
                      <a:cubicBezTo>
                        <a:pt x="15850" y="961"/>
                        <a:pt x="15636" y="893"/>
                        <a:pt x="15436" y="748"/>
                      </a:cubicBezTo>
                      <a:cubicBezTo>
                        <a:pt x="15313" y="659"/>
                        <a:pt x="15179" y="577"/>
                        <a:pt x="15026" y="553"/>
                      </a:cubicBezTo>
                      <a:cubicBezTo>
                        <a:pt x="14981" y="545"/>
                        <a:pt x="14938" y="541"/>
                        <a:pt x="14896" y="541"/>
                      </a:cubicBezTo>
                      <a:cubicBezTo>
                        <a:pt x="14796" y="541"/>
                        <a:pt x="14701" y="565"/>
                        <a:pt x="14612" y="618"/>
                      </a:cubicBezTo>
                      <a:cubicBezTo>
                        <a:pt x="14421" y="724"/>
                        <a:pt x="14223" y="810"/>
                        <a:pt x="14000" y="844"/>
                      </a:cubicBezTo>
                      <a:cubicBezTo>
                        <a:pt x="13941" y="853"/>
                        <a:pt x="13882" y="857"/>
                        <a:pt x="13824" y="857"/>
                      </a:cubicBezTo>
                      <a:cubicBezTo>
                        <a:pt x="13559" y="857"/>
                        <a:pt x="13313" y="765"/>
                        <a:pt x="13074" y="622"/>
                      </a:cubicBezTo>
                      <a:cubicBezTo>
                        <a:pt x="12934" y="536"/>
                        <a:pt x="12798" y="441"/>
                        <a:pt x="12637" y="396"/>
                      </a:cubicBezTo>
                      <a:cubicBezTo>
                        <a:pt x="12550" y="369"/>
                        <a:pt x="12466" y="357"/>
                        <a:pt x="12385" y="357"/>
                      </a:cubicBezTo>
                      <a:cubicBezTo>
                        <a:pt x="12182" y="357"/>
                        <a:pt x="11997" y="435"/>
                        <a:pt x="11824" y="550"/>
                      </a:cubicBezTo>
                      <a:cubicBezTo>
                        <a:pt x="11597" y="699"/>
                        <a:pt x="11350" y="779"/>
                        <a:pt x="11085" y="779"/>
                      </a:cubicBezTo>
                      <a:cubicBezTo>
                        <a:pt x="11015" y="779"/>
                        <a:pt x="10943" y="773"/>
                        <a:pt x="10870" y="762"/>
                      </a:cubicBezTo>
                      <a:cubicBezTo>
                        <a:pt x="10600" y="721"/>
                        <a:pt x="10344" y="622"/>
                        <a:pt x="10105" y="482"/>
                      </a:cubicBezTo>
                      <a:cubicBezTo>
                        <a:pt x="9996" y="417"/>
                        <a:pt x="9886" y="352"/>
                        <a:pt x="9777" y="294"/>
                      </a:cubicBezTo>
                      <a:cubicBezTo>
                        <a:pt x="9660" y="227"/>
                        <a:pt x="9546" y="194"/>
                        <a:pt x="9430" y="194"/>
                      </a:cubicBezTo>
                      <a:cubicBezTo>
                        <a:pt x="9326" y="194"/>
                        <a:pt x="9221" y="221"/>
                        <a:pt x="9114" y="277"/>
                      </a:cubicBezTo>
                      <a:cubicBezTo>
                        <a:pt x="8827" y="418"/>
                        <a:pt x="8527" y="518"/>
                        <a:pt x="8206" y="518"/>
                      </a:cubicBezTo>
                      <a:cubicBezTo>
                        <a:pt x="8085" y="518"/>
                        <a:pt x="7960" y="503"/>
                        <a:pt x="7833" y="471"/>
                      </a:cubicBezTo>
                      <a:cubicBezTo>
                        <a:pt x="7607" y="417"/>
                        <a:pt x="7409" y="283"/>
                        <a:pt x="7204" y="171"/>
                      </a:cubicBezTo>
                      <a:cubicBezTo>
                        <a:pt x="7019" y="74"/>
                        <a:pt x="6829" y="0"/>
                        <a:pt x="6631" y="0"/>
                      </a:cubicBezTo>
                      <a:close/>
                    </a:path>
                  </a:pathLst>
                </a:custGeom>
                <a:solidFill>
                  <a:srgbClr val="9F7E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33"/>
                <p:cNvSpPr/>
                <p:nvPr/>
              </p:nvSpPr>
              <p:spPr>
                <a:xfrm rot="-532350">
                  <a:off x="8012621" y="4768613"/>
                  <a:ext cx="773299" cy="74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68" h="1805" extrusionOk="0">
                      <a:moveTo>
                        <a:pt x="6841" y="1"/>
                      </a:moveTo>
                      <a:cubicBezTo>
                        <a:pt x="6559" y="1"/>
                        <a:pt x="6280" y="83"/>
                        <a:pt x="6001" y="249"/>
                      </a:cubicBezTo>
                      <a:cubicBezTo>
                        <a:pt x="5823" y="356"/>
                        <a:pt x="5633" y="416"/>
                        <a:pt x="5435" y="416"/>
                      </a:cubicBezTo>
                      <a:cubicBezTo>
                        <a:pt x="5277" y="416"/>
                        <a:pt x="5114" y="377"/>
                        <a:pt x="4949" y="294"/>
                      </a:cubicBezTo>
                      <a:cubicBezTo>
                        <a:pt x="4836" y="232"/>
                        <a:pt x="4706" y="195"/>
                        <a:pt x="4583" y="157"/>
                      </a:cubicBezTo>
                      <a:cubicBezTo>
                        <a:pt x="4396" y="99"/>
                        <a:pt x="4213" y="65"/>
                        <a:pt x="4036" y="65"/>
                      </a:cubicBezTo>
                      <a:cubicBezTo>
                        <a:pt x="3768" y="65"/>
                        <a:pt x="3514" y="143"/>
                        <a:pt x="3281" y="328"/>
                      </a:cubicBezTo>
                      <a:cubicBezTo>
                        <a:pt x="3220" y="372"/>
                        <a:pt x="3155" y="413"/>
                        <a:pt x="3086" y="448"/>
                      </a:cubicBezTo>
                      <a:cubicBezTo>
                        <a:pt x="2956" y="519"/>
                        <a:pt x="2824" y="562"/>
                        <a:pt x="2690" y="562"/>
                      </a:cubicBezTo>
                      <a:cubicBezTo>
                        <a:pt x="2566" y="562"/>
                        <a:pt x="2440" y="526"/>
                        <a:pt x="2311" y="441"/>
                      </a:cubicBezTo>
                      <a:cubicBezTo>
                        <a:pt x="2273" y="417"/>
                        <a:pt x="2225" y="396"/>
                        <a:pt x="2181" y="372"/>
                      </a:cubicBezTo>
                      <a:cubicBezTo>
                        <a:pt x="1961" y="255"/>
                        <a:pt x="1723" y="190"/>
                        <a:pt x="1488" y="190"/>
                      </a:cubicBezTo>
                      <a:cubicBezTo>
                        <a:pt x="1176" y="190"/>
                        <a:pt x="868" y="304"/>
                        <a:pt x="609" y="557"/>
                      </a:cubicBezTo>
                      <a:cubicBezTo>
                        <a:pt x="497" y="671"/>
                        <a:pt x="366" y="746"/>
                        <a:pt x="218" y="746"/>
                      </a:cubicBezTo>
                      <a:cubicBezTo>
                        <a:pt x="149" y="746"/>
                        <a:pt x="77" y="729"/>
                        <a:pt x="1" y="694"/>
                      </a:cubicBezTo>
                      <a:lnTo>
                        <a:pt x="1" y="1456"/>
                      </a:lnTo>
                      <a:cubicBezTo>
                        <a:pt x="96" y="1473"/>
                        <a:pt x="195" y="1483"/>
                        <a:pt x="293" y="1483"/>
                      </a:cubicBezTo>
                      <a:cubicBezTo>
                        <a:pt x="592" y="1483"/>
                        <a:pt x="885" y="1394"/>
                        <a:pt x="1070" y="1175"/>
                      </a:cubicBezTo>
                      <a:cubicBezTo>
                        <a:pt x="1212" y="1009"/>
                        <a:pt x="1355" y="936"/>
                        <a:pt x="1511" y="936"/>
                      </a:cubicBezTo>
                      <a:cubicBezTo>
                        <a:pt x="1634" y="936"/>
                        <a:pt x="1764" y="981"/>
                        <a:pt x="1908" y="1063"/>
                      </a:cubicBezTo>
                      <a:cubicBezTo>
                        <a:pt x="1990" y="1107"/>
                        <a:pt x="2078" y="1141"/>
                        <a:pt x="2164" y="1182"/>
                      </a:cubicBezTo>
                      <a:cubicBezTo>
                        <a:pt x="2295" y="1241"/>
                        <a:pt x="2426" y="1270"/>
                        <a:pt x="2560" y="1270"/>
                      </a:cubicBezTo>
                      <a:cubicBezTo>
                        <a:pt x="2635" y="1270"/>
                        <a:pt x="2711" y="1261"/>
                        <a:pt x="2789" y="1244"/>
                      </a:cubicBezTo>
                      <a:cubicBezTo>
                        <a:pt x="3069" y="1186"/>
                        <a:pt x="3319" y="1070"/>
                        <a:pt x="3558" y="919"/>
                      </a:cubicBezTo>
                      <a:cubicBezTo>
                        <a:pt x="3654" y="858"/>
                        <a:pt x="3756" y="800"/>
                        <a:pt x="3876" y="793"/>
                      </a:cubicBezTo>
                      <a:cubicBezTo>
                        <a:pt x="3922" y="790"/>
                        <a:pt x="3968" y="789"/>
                        <a:pt x="4013" y="789"/>
                      </a:cubicBezTo>
                      <a:cubicBezTo>
                        <a:pt x="4257" y="789"/>
                        <a:pt x="4498" y="829"/>
                        <a:pt x="4737" y="929"/>
                      </a:cubicBezTo>
                      <a:cubicBezTo>
                        <a:pt x="4889" y="993"/>
                        <a:pt x="5048" y="1053"/>
                        <a:pt x="5215" y="1053"/>
                      </a:cubicBezTo>
                      <a:cubicBezTo>
                        <a:pt x="5227" y="1053"/>
                        <a:pt x="5240" y="1053"/>
                        <a:pt x="5253" y="1052"/>
                      </a:cubicBezTo>
                      <a:cubicBezTo>
                        <a:pt x="5601" y="1035"/>
                        <a:pt x="5936" y="981"/>
                        <a:pt x="6234" y="796"/>
                      </a:cubicBezTo>
                      <a:cubicBezTo>
                        <a:pt x="6343" y="728"/>
                        <a:pt x="6452" y="663"/>
                        <a:pt x="6575" y="636"/>
                      </a:cubicBezTo>
                      <a:cubicBezTo>
                        <a:pt x="6641" y="619"/>
                        <a:pt x="6706" y="611"/>
                        <a:pt x="6769" y="611"/>
                      </a:cubicBezTo>
                      <a:cubicBezTo>
                        <a:pt x="6968" y="611"/>
                        <a:pt x="7157" y="684"/>
                        <a:pt x="7341" y="782"/>
                      </a:cubicBezTo>
                      <a:cubicBezTo>
                        <a:pt x="7546" y="895"/>
                        <a:pt x="7744" y="1028"/>
                        <a:pt x="7970" y="1083"/>
                      </a:cubicBezTo>
                      <a:cubicBezTo>
                        <a:pt x="8097" y="1115"/>
                        <a:pt x="8221" y="1129"/>
                        <a:pt x="8342" y="1129"/>
                      </a:cubicBezTo>
                      <a:cubicBezTo>
                        <a:pt x="8663" y="1129"/>
                        <a:pt x="8963" y="1029"/>
                        <a:pt x="9251" y="885"/>
                      </a:cubicBezTo>
                      <a:cubicBezTo>
                        <a:pt x="9358" y="831"/>
                        <a:pt x="9463" y="805"/>
                        <a:pt x="9567" y="805"/>
                      </a:cubicBezTo>
                      <a:cubicBezTo>
                        <a:pt x="9682" y="805"/>
                        <a:pt x="9797" y="837"/>
                        <a:pt x="9914" y="902"/>
                      </a:cubicBezTo>
                      <a:cubicBezTo>
                        <a:pt x="10023" y="964"/>
                        <a:pt x="10136" y="1028"/>
                        <a:pt x="10242" y="1090"/>
                      </a:cubicBezTo>
                      <a:cubicBezTo>
                        <a:pt x="10481" y="1234"/>
                        <a:pt x="10737" y="1329"/>
                        <a:pt x="11007" y="1374"/>
                      </a:cubicBezTo>
                      <a:cubicBezTo>
                        <a:pt x="11076" y="1384"/>
                        <a:pt x="11143" y="1389"/>
                        <a:pt x="11209" y="1389"/>
                      </a:cubicBezTo>
                      <a:cubicBezTo>
                        <a:pt x="11480" y="1389"/>
                        <a:pt x="11729" y="1307"/>
                        <a:pt x="11957" y="1158"/>
                      </a:cubicBezTo>
                      <a:cubicBezTo>
                        <a:pt x="12135" y="1045"/>
                        <a:pt x="12321" y="967"/>
                        <a:pt x="12526" y="967"/>
                      </a:cubicBezTo>
                      <a:cubicBezTo>
                        <a:pt x="12606" y="967"/>
                        <a:pt x="12688" y="979"/>
                        <a:pt x="12774" y="1005"/>
                      </a:cubicBezTo>
                      <a:cubicBezTo>
                        <a:pt x="12931" y="1052"/>
                        <a:pt x="13068" y="1148"/>
                        <a:pt x="13211" y="1234"/>
                      </a:cubicBezTo>
                      <a:cubicBezTo>
                        <a:pt x="13450" y="1377"/>
                        <a:pt x="13696" y="1469"/>
                        <a:pt x="13961" y="1469"/>
                      </a:cubicBezTo>
                      <a:cubicBezTo>
                        <a:pt x="14019" y="1469"/>
                        <a:pt x="14078" y="1465"/>
                        <a:pt x="14137" y="1456"/>
                      </a:cubicBezTo>
                      <a:cubicBezTo>
                        <a:pt x="14360" y="1421"/>
                        <a:pt x="14561" y="1336"/>
                        <a:pt x="14749" y="1227"/>
                      </a:cubicBezTo>
                      <a:cubicBezTo>
                        <a:pt x="14841" y="1176"/>
                        <a:pt x="14934" y="1154"/>
                        <a:pt x="15034" y="1154"/>
                      </a:cubicBezTo>
                      <a:cubicBezTo>
                        <a:pt x="15075" y="1154"/>
                        <a:pt x="15118" y="1158"/>
                        <a:pt x="15163" y="1165"/>
                      </a:cubicBezTo>
                      <a:cubicBezTo>
                        <a:pt x="15316" y="1189"/>
                        <a:pt x="15450" y="1268"/>
                        <a:pt x="15573" y="1360"/>
                      </a:cubicBezTo>
                      <a:cubicBezTo>
                        <a:pt x="15771" y="1504"/>
                        <a:pt x="15984" y="1570"/>
                        <a:pt x="16208" y="1570"/>
                      </a:cubicBezTo>
                      <a:cubicBezTo>
                        <a:pt x="16276" y="1570"/>
                        <a:pt x="16346" y="1563"/>
                        <a:pt x="16417" y="1551"/>
                      </a:cubicBezTo>
                      <a:cubicBezTo>
                        <a:pt x="16598" y="1524"/>
                        <a:pt x="16758" y="1456"/>
                        <a:pt x="16922" y="1380"/>
                      </a:cubicBezTo>
                      <a:cubicBezTo>
                        <a:pt x="17071" y="1313"/>
                        <a:pt x="17217" y="1276"/>
                        <a:pt x="17360" y="1276"/>
                      </a:cubicBezTo>
                      <a:cubicBezTo>
                        <a:pt x="17563" y="1276"/>
                        <a:pt x="17760" y="1349"/>
                        <a:pt x="17954" y="1507"/>
                      </a:cubicBezTo>
                      <a:cubicBezTo>
                        <a:pt x="18204" y="1712"/>
                        <a:pt x="18477" y="1801"/>
                        <a:pt x="18768" y="1804"/>
                      </a:cubicBezTo>
                      <a:cubicBezTo>
                        <a:pt x="18764" y="1787"/>
                        <a:pt x="18757" y="1767"/>
                        <a:pt x="18754" y="1750"/>
                      </a:cubicBezTo>
                      <a:cubicBezTo>
                        <a:pt x="18730" y="1650"/>
                        <a:pt x="18713" y="1592"/>
                        <a:pt x="18713" y="1497"/>
                      </a:cubicBezTo>
                      <a:cubicBezTo>
                        <a:pt x="18713" y="1425"/>
                        <a:pt x="18706" y="1353"/>
                        <a:pt x="18696" y="1278"/>
                      </a:cubicBezTo>
                      <a:cubicBezTo>
                        <a:pt x="18569" y="1271"/>
                        <a:pt x="18457" y="1216"/>
                        <a:pt x="18330" y="1090"/>
                      </a:cubicBezTo>
                      <a:cubicBezTo>
                        <a:pt x="18042" y="784"/>
                        <a:pt x="17688" y="641"/>
                        <a:pt x="17328" y="641"/>
                      </a:cubicBezTo>
                      <a:cubicBezTo>
                        <a:pt x="17076" y="641"/>
                        <a:pt x="16821" y="711"/>
                        <a:pt x="16584" y="844"/>
                      </a:cubicBezTo>
                      <a:cubicBezTo>
                        <a:pt x="16460" y="914"/>
                        <a:pt x="16343" y="950"/>
                        <a:pt x="16227" y="950"/>
                      </a:cubicBezTo>
                      <a:cubicBezTo>
                        <a:pt x="16087" y="950"/>
                        <a:pt x="15947" y="898"/>
                        <a:pt x="15798" y="789"/>
                      </a:cubicBezTo>
                      <a:cubicBezTo>
                        <a:pt x="15552" y="607"/>
                        <a:pt x="15292" y="516"/>
                        <a:pt x="15025" y="516"/>
                      </a:cubicBezTo>
                      <a:cubicBezTo>
                        <a:pt x="14847" y="516"/>
                        <a:pt x="14665" y="556"/>
                        <a:pt x="14483" y="636"/>
                      </a:cubicBezTo>
                      <a:cubicBezTo>
                        <a:pt x="14394" y="673"/>
                        <a:pt x="14308" y="711"/>
                        <a:pt x="14219" y="748"/>
                      </a:cubicBezTo>
                      <a:cubicBezTo>
                        <a:pt x="14121" y="789"/>
                        <a:pt x="14025" y="811"/>
                        <a:pt x="13930" y="811"/>
                      </a:cubicBezTo>
                      <a:cubicBezTo>
                        <a:pt x="13794" y="811"/>
                        <a:pt x="13661" y="766"/>
                        <a:pt x="13526" y="670"/>
                      </a:cubicBezTo>
                      <a:cubicBezTo>
                        <a:pt x="13430" y="595"/>
                        <a:pt x="13321" y="533"/>
                        <a:pt x="13215" y="472"/>
                      </a:cubicBezTo>
                      <a:cubicBezTo>
                        <a:pt x="12988" y="348"/>
                        <a:pt x="12759" y="289"/>
                        <a:pt x="12524" y="289"/>
                      </a:cubicBezTo>
                      <a:cubicBezTo>
                        <a:pt x="12408" y="289"/>
                        <a:pt x="12291" y="303"/>
                        <a:pt x="12173" y="331"/>
                      </a:cubicBezTo>
                      <a:cubicBezTo>
                        <a:pt x="11947" y="386"/>
                        <a:pt x="11749" y="499"/>
                        <a:pt x="11557" y="625"/>
                      </a:cubicBezTo>
                      <a:cubicBezTo>
                        <a:pt x="11430" y="709"/>
                        <a:pt x="11295" y="753"/>
                        <a:pt x="11153" y="753"/>
                      </a:cubicBezTo>
                      <a:cubicBezTo>
                        <a:pt x="11069" y="753"/>
                        <a:pt x="10983" y="738"/>
                        <a:pt x="10895" y="707"/>
                      </a:cubicBezTo>
                      <a:cubicBezTo>
                        <a:pt x="10679" y="636"/>
                        <a:pt x="10488" y="502"/>
                        <a:pt x="10297" y="386"/>
                      </a:cubicBezTo>
                      <a:cubicBezTo>
                        <a:pt x="10047" y="235"/>
                        <a:pt x="9797" y="149"/>
                        <a:pt x="9546" y="149"/>
                      </a:cubicBezTo>
                      <a:cubicBezTo>
                        <a:pt x="9361" y="149"/>
                        <a:pt x="9175" y="196"/>
                        <a:pt x="8988" y="297"/>
                      </a:cubicBezTo>
                      <a:cubicBezTo>
                        <a:pt x="8787" y="405"/>
                        <a:pt x="8585" y="464"/>
                        <a:pt x="8379" y="464"/>
                      </a:cubicBezTo>
                      <a:cubicBezTo>
                        <a:pt x="8169" y="464"/>
                        <a:pt x="7955" y="403"/>
                        <a:pt x="7734" y="270"/>
                      </a:cubicBezTo>
                      <a:cubicBezTo>
                        <a:pt x="7434" y="91"/>
                        <a:pt x="7137" y="1"/>
                        <a:pt x="6841" y="1"/>
                      </a:cubicBezTo>
                      <a:close/>
                    </a:path>
                  </a:pathLst>
                </a:custGeom>
                <a:solidFill>
                  <a:srgbClr val="FFE6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33"/>
                <p:cNvSpPr/>
                <p:nvPr/>
              </p:nvSpPr>
              <p:spPr>
                <a:xfrm rot="-532350">
                  <a:off x="8040989" y="4878100"/>
                  <a:ext cx="783599" cy="7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8" h="1792" extrusionOk="0">
                      <a:moveTo>
                        <a:pt x="6567" y="0"/>
                      </a:moveTo>
                      <a:cubicBezTo>
                        <a:pt x="6285" y="0"/>
                        <a:pt x="6004" y="83"/>
                        <a:pt x="5724" y="249"/>
                      </a:cubicBezTo>
                      <a:cubicBezTo>
                        <a:pt x="5548" y="356"/>
                        <a:pt x="5359" y="415"/>
                        <a:pt x="5161" y="415"/>
                      </a:cubicBezTo>
                      <a:cubicBezTo>
                        <a:pt x="5004" y="415"/>
                        <a:pt x="4841" y="377"/>
                        <a:pt x="4675" y="294"/>
                      </a:cubicBezTo>
                      <a:cubicBezTo>
                        <a:pt x="4559" y="232"/>
                        <a:pt x="4433" y="195"/>
                        <a:pt x="4306" y="157"/>
                      </a:cubicBezTo>
                      <a:cubicBezTo>
                        <a:pt x="4120" y="99"/>
                        <a:pt x="3938" y="65"/>
                        <a:pt x="3762" y="65"/>
                      </a:cubicBezTo>
                      <a:cubicBezTo>
                        <a:pt x="3494" y="65"/>
                        <a:pt x="3239" y="142"/>
                        <a:pt x="3004" y="328"/>
                      </a:cubicBezTo>
                      <a:cubicBezTo>
                        <a:pt x="2946" y="372"/>
                        <a:pt x="2881" y="413"/>
                        <a:pt x="2813" y="447"/>
                      </a:cubicBezTo>
                      <a:cubicBezTo>
                        <a:pt x="2681" y="519"/>
                        <a:pt x="2548" y="562"/>
                        <a:pt x="2413" y="562"/>
                      </a:cubicBezTo>
                      <a:cubicBezTo>
                        <a:pt x="2289" y="562"/>
                        <a:pt x="2163" y="526"/>
                        <a:pt x="2034" y="441"/>
                      </a:cubicBezTo>
                      <a:cubicBezTo>
                        <a:pt x="1996" y="417"/>
                        <a:pt x="1948" y="396"/>
                        <a:pt x="1907" y="372"/>
                      </a:cubicBezTo>
                      <a:cubicBezTo>
                        <a:pt x="1687" y="255"/>
                        <a:pt x="1449" y="190"/>
                        <a:pt x="1213" y="190"/>
                      </a:cubicBezTo>
                      <a:cubicBezTo>
                        <a:pt x="901" y="190"/>
                        <a:pt x="593" y="303"/>
                        <a:pt x="336" y="557"/>
                      </a:cubicBezTo>
                      <a:cubicBezTo>
                        <a:pt x="237" y="656"/>
                        <a:pt x="127" y="724"/>
                        <a:pt x="1" y="741"/>
                      </a:cubicBezTo>
                      <a:lnTo>
                        <a:pt x="1" y="834"/>
                      </a:lnTo>
                      <a:cubicBezTo>
                        <a:pt x="8" y="1045"/>
                        <a:pt x="35" y="1257"/>
                        <a:pt x="45" y="1466"/>
                      </a:cubicBezTo>
                      <a:lnTo>
                        <a:pt x="45" y="1479"/>
                      </a:lnTo>
                      <a:cubicBezTo>
                        <a:pt x="336" y="1466"/>
                        <a:pt x="619" y="1377"/>
                        <a:pt x="800" y="1165"/>
                      </a:cubicBezTo>
                      <a:cubicBezTo>
                        <a:pt x="942" y="996"/>
                        <a:pt x="1086" y="922"/>
                        <a:pt x="1242" y="922"/>
                      </a:cubicBezTo>
                      <a:cubicBezTo>
                        <a:pt x="1365" y="922"/>
                        <a:pt x="1495" y="968"/>
                        <a:pt x="1638" y="1049"/>
                      </a:cubicBezTo>
                      <a:cubicBezTo>
                        <a:pt x="1720" y="1093"/>
                        <a:pt x="1808" y="1131"/>
                        <a:pt x="1894" y="1168"/>
                      </a:cubicBezTo>
                      <a:cubicBezTo>
                        <a:pt x="2027" y="1226"/>
                        <a:pt x="2159" y="1255"/>
                        <a:pt x="2295" y="1255"/>
                      </a:cubicBezTo>
                      <a:cubicBezTo>
                        <a:pt x="2368" y="1255"/>
                        <a:pt x="2443" y="1247"/>
                        <a:pt x="2519" y="1230"/>
                      </a:cubicBezTo>
                      <a:cubicBezTo>
                        <a:pt x="2799" y="1172"/>
                        <a:pt x="3049" y="1056"/>
                        <a:pt x="3288" y="909"/>
                      </a:cubicBezTo>
                      <a:cubicBezTo>
                        <a:pt x="3384" y="844"/>
                        <a:pt x="3486" y="789"/>
                        <a:pt x="3606" y="779"/>
                      </a:cubicBezTo>
                      <a:cubicBezTo>
                        <a:pt x="3652" y="776"/>
                        <a:pt x="3698" y="775"/>
                        <a:pt x="3743" y="775"/>
                      </a:cubicBezTo>
                      <a:cubicBezTo>
                        <a:pt x="3987" y="775"/>
                        <a:pt x="4228" y="815"/>
                        <a:pt x="4467" y="916"/>
                      </a:cubicBezTo>
                      <a:cubicBezTo>
                        <a:pt x="4619" y="979"/>
                        <a:pt x="4778" y="1040"/>
                        <a:pt x="4945" y="1040"/>
                      </a:cubicBezTo>
                      <a:cubicBezTo>
                        <a:pt x="4957" y="1040"/>
                        <a:pt x="4970" y="1039"/>
                        <a:pt x="4983" y="1039"/>
                      </a:cubicBezTo>
                      <a:cubicBezTo>
                        <a:pt x="5331" y="1021"/>
                        <a:pt x="5666" y="967"/>
                        <a:pt x="5964" y="782"/>
                      </a:cubicBezTo>
                      <a:cubicBezTo>
                        <a:pt x="6073" y="714"/>
                        <a:pt x="6182" y="652"/>
                        <a:pt x="6305" y="622"/>
                      </a:cubicBezTo>
                      <a:cubicBezTo>
                        <a:pt x="6371" y="605"/>
                        <a:pt x="6435" y="598"/>
                        <a:pt x="6499" y="598"/>
                      </a:cubicBezTo>
                      <a:cubicBezTo>
                        <a:pt x="6697" y="598"/>
                        <a:pt x="6887" y="671"/>
                        <a:pt x="7071" y="772"/>
                      </a:cubicBezTo>
                      <a:cubicBezTo>
                        <a:pt x="7276" y="881"/>
                        <a:pt x="7474" y="1015"/>
                        <a:pt x="7700" y="1069"/>
                      </a:cubicBezTo>
                      <a:cubicBezTo>
                        <a:pt x="7827" y="1101"/>
                        <a:pt x="7952" y="1116"/>
                        <a:pt x="8073" y="1116"/>
                      </a:cubicBezTo>
                      <a:cubicBezTo>
                        <a:pt x="8394" y="1116"/>
                        <a:pt x="8694" y="1016"/>
                        <a:pt x="8981" y="875"/>
                      </a:cubicBezTo>
                      <a:cubicBezTo>
                        <a:pt x="9088" y="819"/>
                        <a:pt x="9193" y="792"/>
                        <a:pt x="9297" y="792"/>
                      </a:cubicBezTo>
                      <a:cubicBezTo>
                        <a:pt x="9413" y="792"/>
                        <a:pt x="9527" y="825"/>
                        <a:pt x="9644" y="892"/>
                      </a:cubicBezTo>
                      <a:cubicBezTo>
                        <a:pt x="9753" y="950"/>
                        <a:pt x="9866" y="1015"/>
                        <a:pt x="9972" y="1080"/>
                      </a:cubicBezTo>
                      <a:cubicBezTo>
                        <a:pt x="10211" y="1220"/>
                        <a:pt x="10467" y="1319"/>
                        <a:pt x="10737" y="1360"/>
                      </a:cubicBezTo>
                      <a:cubicBezTo>
                        <a:pt x="10806" y="1370"/>
                        <a:pt x="10874" y="1375"/>
                        <a:pt x="10940" y="1375"/>
                      </a:cubicBezTo>
                      <a:cubicBezTo>
                        <a:pt x="11210" y="1375"/>
                        <a:pt x="11460" y="1293"/>
                        <a:pt x="11687" y="1148"/>
                      </a:cubicBezTo>
                      <a:cubicBezTo>
                        <a:pt x="11863" y="1033"/>
                        <a:pt x="12048" y="955"/>
                        <a:pt x="12252" y="955"/>
                      </a:cubicBezTo>
                      <a:cubicBezTo>
                        <a:pt x="12333" y="955"/>
                        <a:pt x="12417" y="967"/>
                        <a:pt x="12504" y="994"/>
                      </a:cubicBezTo>
                      <a:cubicBezTo>
                        <a:pt x="12661" y="1039"/>
                        <a:pt x="12798" y="1134"/>
                        <a:pt x="12941" y="1220"/>
                      </a:cubicBezTo>
                      <a:cubicBezTo>
                        <a:pt x="13180" y="1363"/>
                        <a:pt x="13426" y="1455"/>
                        <a:pt x="13691" y="1455"/>
                      </a:cubicBezTo>
                      <a:cubicBezTo>
                        <a:pt x="13749" y="1455"/>
                        <a:pt x="13808" y="1451"/>
                        <a:pt x="13867" y="1442"/>
                      </a:cubicBezTo>
                      <a:cubicBezTo>
                        <a:pt x="14090" y="1408"/>
                        <a:pt x="14291" y="1322"/>
                        <a:pt x="14479" y="1216"/>
                      </a:cubicBezTo>
                      <a:cubicBezTo>
                        <a:pt x="14572" y="1163"/>
                        <a:pt x="14666" y="1142"/>
                        <a:pt x="14767" y="1142"/>
                      </a:cubicBezTo>
                      <a:cubicBezTo>
                        <a:pt x="14808" y="1142"/>
                        <a:pt x="14849" y="1145"/>
                        <a:pt x="14893" y="1151"/>
                      </a:cubicBezTo>
                      <a:cubicBezTo>
                        <a:pt x="15046" y="1175"/>
                        <a:pt x="15180" y="1254"/>
                        <a:pt x="15303" y="1346"/>
                      </a:cubicBezTo>
                      <a:cubicBezTo>
                        <a:pt x="15503" y="1491"/>
                        <a:pt x="15717" y="1559"/>
                        <a:pt x="15942" y="1559"/>
                      </a:cubicBezTo>
                      <a:cubicBezTo>
                        <a:pt x="16010" y="1559"/>
                        <a:pt x="16078" y="1553"/>
                        <a:pt x="16147" y="1541"/>
                      </a:cubicBezTo>
                      <a:cubicBezTo>
                        <a:pt x="16328" y="1510"/>
                        <a:pt x="16488" y="1442"/>
                        <a:pt x="16652" y="1370"/>
                      </a:cubicBezTo>
                      <a:cubicBezTo>
                        <a:pt x="16802" y="1300"/>
                        <a:pt x="16949" y="1263"/>
                        <a:pt x="17093" y="1263"/>
                      </a:cubicBezTo>
                      <a:cubicBezTo>
                        <a:pt x="17294" y="1263"/>
                        <a:pt x="17491" y="1336"/>
                        <a:pt x="17684" y="1493"/>
                      </a:cubicBezTo>
                      <a:cubicBezTo>
                        <a:pt x="17935" y="1698"/>
                        <a:pt x="18211" y="1791"/>
                        <a:pt x="18507" y="1791"/>
                      </a:cubicBezTo>
                      <a:cubicBezTo>
                        <a:pt x="18590" y="1791"/>
                        <a:pt x="18675" y="1784"/>
                        <a:pt x="18761" y="1770"/>
                      </a:cubicBezTo>
                      <a:cubicBezTo>
                        <a:pt x="18853" y="1756"/>
                        <a:pt x="18938" y="1736"/>
                        <a:pt x="19017" y="1712"/>
                      </a:cubicBezTo>
                      <a:lnTo>
                        <a:pt x="19017" y="1049"/>
                      </a:lnTo>
                      <a:cubicBezTo>
                        <a:pt x="19007" y="1056"/>
                        <a:pt x="18997" y="1066"/>
                        <a:pt x="18983" y="1069"/>
                      </a:cubicBezTo>
                      <a:cubicBezTo>
                        <a:pt x="18785" y="1187"/>
                        <a:pt x="18614" y="1266"/>
                        <a:pt x="18452" y="1266"/>
                      </a:cubicBezTo>
                      <a:cubicBezTo>
                        <a:pt x="18318" y="1266"/>
                        <a:pt x="18190" y="1211"/>
                        <a:pt x="18060" y="1080"/>
                      </a:cubicBezTo>
                      <a:cubicBezTo>
                        <a:pt x="17769" y="782"/>
                        <a:pt x="17413" y="642"/>
                        <a:pt x="17053" y="642"/>
                      </a:cubicBezTo>
                      <a:cubicBezTo>
                        <a:pt x="16801" y="642"/>
                        <a:pt x="16546" y="711"/>
                        <a:pt x="16311" y="844"/>
                      </a:cubicBezTo>
                      <a:cubicBezTo>
                        <a:pt x="16187" y="914"/>
                        <a:pt x="16070" y="950"/>
                        <a:pt x="15953" y="950"/>
                      </a:cubicBezTo>
                      <a:cubicBezTo>
                        <a:pt x="15813" y="950"/>
                        <a:pt x="15674" y="897"/>
                        <a:pt x="15525" y="789"/>
                      </a:cubicBezTo>
                      <a:cubicBezTo>
                        <a:pt x="15278" y="606"/>
                        <a:pt x="15019" y="516"/>
                        <a:pt x="14751" y="516"/>
                      </a:cubicBezTo>
                      <a:cubicBezTo>
                        <a:pt x="14573" y="516"/>
                        <a:pt x="14392" y="556"/>
                        <a:pt x="14209" y="635"/>
                      </a:cubicBezTo>
                      <a:cubicBezTo>
                        <a:pt x="14120" y="673"/>
                        <a:pt x="14035" y="710"/>
                        <a:pt x="13943" y="748"/>
                      </a:cubicBezTo>
                      <a:cubicBezTo>
                        <a:pt x="13844" y="789"/>
                        <a:pt x="13748" y="811"/>
                        <a:pt x="13653" y="811"/>
                      </a:cubicBezTo>
                      <a:cubicBezTo>
                        <a:pt x="13518" y="811"/>
                        <a:pt x="13385" y="766"/>
                        <a:pt x="13252" y="669"/>
                      </a:cubicBezTo>
                      <a:cubicBezTo>
                        <a:pt x="13153" y="594"/>
                        <a:pt x="13047" y="533"/>
                        <a:pt x="12941" y="471"/>
                      </a:cubicBezTo>
                      <a:cubicBezTo>
                        <a:pt x="12715" y="348"/>
                        <a:pt x="12485" y="289"/>
                        <a:pt x="12251" y="289"/>
                      </a:cubicBezTo>
                      <a:cubicBezTo>
                        <a:pt x="12135" y="289"/>
                        <a:pt x="12018" y="303"/>
                        <a:pt x="11899" y="331"/>
                      </a:cubicBezTo>
                      <a:cubicBezTo>
                        <a:pt x="11670" y="386"/>
                        <a:pt x="11475" y="499"/>
                        <a:pt x="11284" y="625"/>
                      </a:cubicBezTo>
                      <a:cubicBezTo>
                        <a:pt x="11157" y="709"/>
                        <a:pt x="11022" y="752"/>
                        <a:pt x="10879" y="752"/>
                      </a:cubicBezTo>
                      <a:cubicBezTo>
                        <a:pt x="10796" y="752"/>
                        <a:pt x="10710" y="737"/>
                        <a:pt x="10621" y="707"/>
                      </a:cubicBezTo>
                      <a:cubicBezTo>
                        <a:pt x="10402" y="635"/>
                        <a:pt x="10215" y="502"/>
                        <a:pt x="10023" y="386"/>
                      </a:cubicBezTo>
                      <a:cubicBezTo>
                        <a:pt x="9771" y="234"/>
                        <a:pt x="9522" y="149"/>
                        <a:pt x="9271" y="149"/>
                      </a:cubicBezTo>
                      <a:cubicBezTo>
                        <a:pt x="9086" y="149"/>
                        <a:pt x="8900" y="195"/>
                        <a:pt x="8711" y="297"/>
                      </a:cubicBezTo>
                      <a:cubicBezTo>
                        <a:pt x="8510" y="405"/>
                        <a:pt x="8308" y="464"/>
                        <a:pt x="8103" y="464"/>
                      </a:cubicBezTo>
                      <a:cubicBezTo>
                        <a:pt x="7893" y="464"/>
                        <a:pt x="7680" y="403"/>
                        <a:pt x="7460" y="270"/>
                      </a:cubicBezTo>
                      <a:cubicBezTo>
                        <a:pt x="7161" y="91"/>
                        <a:pt x="6863" y="0"/>
                        <a:pt x="6567" y="0"/>
                      </a:cubicBezTo>
                      <a:close/>
                    </a:path>
                  </a:pathLst>
                </a:custGeom>
                <a:solidFill>
                  <a:srgbClr val="FFE6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33"/>
                <p:cNvSpPr/>
                <p:nvPr/>
              </p:nvSpPr>
              <p:spPr>
                <a:xfrm rot="-532350">
                  <a:off x="8051093" y="4933805"/>
                  <a:ext cx="782198" cy="73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4" h="1792" extrusionOk="0">
                      <a:moveTo>
                        <a:pt x="6531" y="0"/>
                      </a:moveTo>
                      <a:cubicBezTo>
                        <a:pt x="6250" y="0"/>
                        <a:pt x="5970" y="82"/>
                        <a:pt x="5690" y="248"/>
                      </a:cubicBezTo>
                      <a:cubicBezTo>
                        <a:pt x="5515" y="356"/>
                        <a:pt x="5326" y="416"/>
                        <a:pt x="5130" y="416"/>
                      </a:cubicBezTo>
                      <a:cubicBezTo>
                        <a:pt x="4972" y="416"/>
                        <a:pt x="4808" y="377"/>
                        <a:pt x="4641" y="293"/>
                      </a:cubicBezTo>
                      <a:cubicBezTo>
                        <a:pt x="4525" y="231"/>
                        <a:pt x="4399" y="194"/>
                        <a:pt x="4272" y="156"/>
                      </a:cubicBezTo>
                      <a:cubicBezTo>
                        <a:pt x="4086" y="98"/>
                        <a:pt x="3904" y="64"/>
                        <a:pt x="3728" y="64"/>
                      </a:cubicBezTo>
                      <a:cubicBezTo>
                        <a:pt x="3460" y="64"/>
                        <a:pt x="3205" y="142"/>
                        <a:pt x="2970" y="327"/>
                      </a:cubicBezTo>
                      <a:cubicBezTo>
                        <a:pt x="2912" y="375"/>
                        <a:pt x="2847" y="412"/>
                        <a:pt x="2779" y="447"/>
                      </a:cubicBezTo>
                      <a:cubicBezTo>
                        <a:pt x="2646" y="518"/>
                        <a:pt x="2513" y="562"/>
                        <a:pt x="2377" y="562"/>
                      </a:cubicBezTo>
                      <a:cubicBezTo>
                        <a:pt x="2254" y="562"/>
                        <a:pt x="2128" y="526"/>
                        <a:pt x="2000" y="443"/>
                      </a:cubicBezTo>
                      <a:cubicBezTo>
                        <a:pt x="1962" y="416"/>
                        <a:pt x="1914" y="395"/>
                        <a:pt x="1873" y="375"/>
                      </a:cubicBezTo>
                      <a:cubicBezTo>
                        <a:pt x="1652" y="257"/>
                        <a:pt x="1412" y="191"/>
                        <a:pt x="1175" y="191"/>
                      </a:cubicBezTo>
                      <a:cubicBezTo>
                        <a:pt x="864" y="191"/>
                        <a:pt x="558" y="304"/>
                        <a:pt x="302" y="556"/>
                      </a:cubicBezTo>
                      <a:cubicBezTo>
                        <a:pt x="213" y="648"/>
                        <a:pt x="114" y="710"/>
                        <a:pt x="1" y="734"/>
                      </a:cubicBezTo>
                      <a:cubicBezTo>
                        <a:pt x="1" y="754"/>
                        <a:pt x="1" y="775"/>
                        <a:pt x="8" y="795"/>
                      </a:cubicBezTo>
                      <a:cubicBezTo>
                        <a:pt x="15" y="908"/>
                        <a:pt x="45" y="1000"/>
                        <a:pt x="49" y="1116"/>
                      </a:cubicBezTo>
                      <a:cubicBezTo>
                        <a:pt x="52" y="1236"/>
                        <a:pt x="49" y="1356"/>
                        <a:pt x="49" y="1475"/>
                      </a:cubicBezTo>
                      <a:cubicBezTo>
                        <a:pt x="329" y="1458"/>
                        <a:pt x="592" y="1369"/>
                        <a:pt x="766" y="1164"/>
                      </a:cubicBezTo>
                      <a:cubicBezTo>
                        <a:pt x="908" y="996"/>
                        <a:pt x="1052" y="922"/>
                        <a:pt x="1208" y="922"/>
                      </a:cubicBezTo>
                      <a:cubicBezTo>
                        <a:pt x="1331" y="922"/>
                        <a:pt x="1461" y="967"/>
                        <a:pt x="1604" y="1048"/>
                      </a:cubicBezTo>
                      <a:cubicBezTo>
                        <a:pt x="1686" y="1096"/>
                        <a:pt x="1774" y="1130"/>
                        <a:pt x="1860" y="1168"/>
                      </a:cubicBezTo>
                      <a:cubicBezTo>
                        <a:pt x="1995" y="1226"/>
                        <a:pt x="2129" y="1257"/>
                        <a:pt x="2268" y="1257"/>
                      </a:cubicBezTo>
                      <a:cubicBezTo>
                        <a:pt x="2339" y="1257"/>
                        <a:pt x="2411" y="1249"/>
                        <a:pt x="2485" y="1233"/>
                      </a:cubicBezTo>
                      <a:cubicBezTo>
                        <a:pt x="2765" y="1171"/>
                        <a:pt x="3015" y="1058"/>
                        <a:pt x="3254" y="908"/>
                      </a:cubicBezTo>
                      <a:cubicBezTo>
                        <a:pt x="3350" y="843"/>
                        <a:pt x="3452" y="788"/>
                        <a:pt x="3572" y="778"/>
                      </a:cubicBezTo>
                      <a:cubicBezTo>
                        <a:pt x="3618" y="775"/>
                        <a:pt x="3664" y="774"/>
                        <a:pt x="3709" y="774"/>
                      </a:cubicBezTo>
                      <a:cubicBezTo>
                        <a:pt x="3953" y="774"/>
                        <a:pt x="4194" y="814"/>
                        <a:pt x="4433" y="915"/>
                      </a:cubicBezTo>
                      <a:cubicBezTo>
                        <a:pt x="4589" y="980"/>
                        <a:pt x="4751" y="1042"/>
                        <a:pt x="4922" y="1042"/>
                      </a:cubicBezTo>
                      <a:cubicBezTo>
                        <a:pt x="4931" y="1042"/>
                        <a:pt x="4940" y="1042"/>
                        <a:pt x="4949" y="1041"/>
                      </a:cubicBezTo>
                      <a:cubicBezTo>
                        <a:pt x="5297" y="1024"/>
                        <a:pt x="5632" y="966"/>
                        <a:pt x="5930" y="785"/>
                      </a:cubicBezTo>
                      <a:cubicBezTo>
                        <a:pt x="6039" y="717"/>
                        <a:pt x="6148" y="652"/>
                        <a:pt x="6271" y="621"/>
                      </a:cubicBezTo>
                      <a:cubicBezTo>
                        <a:pt x="6337" y="604"/>
                        <a:pt x="6401" y="597"/>
                        <a:pt x="6465" y="597"/>
                      </a:cubicBezTo>
                      <a:cubicBezTo>
                        <a:pt x="6663" y="597"/>
                        <a:pt x="6853" y="670"/>
                        <a:pt x="7037" y="771"/>
                      </a:cubicBezTo>
                      <a:cubicBezTo>
                        <a:pt x="7242" y="881"/>
                        <a:pt x="7440" y="1014"/>
                        <a:pt x="7666" y="1069"/>
                      </a:cubicBezTo>
                      <a:cubicBezTo>
                        <a:pt x="7793" y="1101"/>
                        <a:pt x="7918" y="1115"/>
                        <a:pt x="8039" y="1115"/>
                      </a:cubicBezTo>
                      <a:cubicBezTo>
                        <a:pt x="8360" y="1115"/>
                        <a:pt x="8660" y="1015"/>
                        <a:pt x="8947" y="874"/>
                      </a:cubicBezTo>
                      <a:cubicBezTo>
                        <a:pt x="9053" y="819"/>
                        <a:pt x="9157" y="792"/>
                        <a:pt x="9261" y="792"/>
                      </a:cubicBezTo>
                      <a:cubicBezTo>
                        <a:pt x="9377" y="792"/>
                        <a:pt x="9492" y="826"/>
                        <a:pt x="9610" y="891"/>
                      </a:cubicBezTo>
                      <a:cubicBezTo>
                        <a:pt x="9719" y="949"/>
                        <a:pt x="9832" y="1014"/>
                        <a:pt x="9938" y="1079"/>
                      </a:cubicBezTo>
                      <a:cubicBezTo>
                        <a:pt x="10177" y="1219"/>
                        <a:pt x="10433" y="1318"/>
                        <a:pt x="10703" y="1359"/>
                      </a:cubicBezTo>
                      <a:cubicBezTo>
                        <a:pt x="10773" y="1369"/>
                        <a:pt x="10842" y="1374"/>
                        <a:pt x="10910" y="1374"/>
                      </a:cubicBezTo>
                      <a:cubicBezTo>
                        <a:pt x="11178" y="1374"/>
                        <a:pt x="11427" y="1295"/>
                        <a:pt x="11653" y="1147"/>
                      </a:cubicBezTo>
                      <a:cubicBezTo>
                        <a:pt x="11830" y="1034"/>
                        <a:pt x="12016" y="955"/>
                        <a:pt x="12221" y="955"/>
                      </a:cubicBezTo>
                      <a:cubicBezTo>
                        <a:pt x="12301" y="955"/>
                        <a:pt x="12384" y="967"/>
                        <a:pt x="12470" y="993"/>
                      </a:cubicBezTo>
                      <a:cubicBezTo>
                        <a:pt x="12627" y="1041"/>
                        <a:pt x="12764" y="1133"/>
                        <a:pt x="12907" y="1219"/>
                      </a:cubicBezTo>
                      <a:cubicBezTo>
                        <a:pt x="13146" y="1362"/>
                        <a:pt x="13392" y="1455"/>
                        <a:pt x="13657" y="1455"/>
                      </a:cubicBezTo>
                      <a:cubicBezTo>
                        <a:pt x="13715" y="1455"/>
                        <a:pt x="13774" y="1450"/>
                        <a:pt x="13833" y="1441"/>
                      </a:cubicBezTo>
                      <a:cubicBezTo>
                        <a:pt x="14056" y="1407"/>
                        <a:pt x="14257" y="1321"/>
                        <a:pt x="14445" y="1215"/>
                      </a:cubicBezTo>
                      <a:cubicBezTo>
                        <a:pt x="14539" y="1163"/>
                        <a:pt x="14635" y="1142"/>
                        <a:pt x="14739" y="1142"/>
                      </a:cubicBezTo>
                      <a:cubicBezTo>
                        <a:pt x="14778" y="1142"/>
                        <a:pt x="14817" y="1145"/>
                        <a:pt x="14859" y="1151"/>
                      </a:cubicBezTo>
                      <a:cubicBezTo>
                        <a:pt x="15012" y="1178"/>
                        <a:pt x="15146" y="1253"/>
                        <a:pt x="15269" y="1349"/>
                      </a:cubicBezTo>
                      <a:cubicBezTo>
                        <a:pt x="15467" y="1493"/>
                        <a:pt x="15680" y="1558"/>
                        <a:pt x="15904" y="1558"/>
                      </a:cubicBezTo>
                      <a:cubicBezTo>
                        <a:pt x="15972" y="1558"/>
                        <a:pt x="16042" y="1552"/>
                        <a:pt x="16113" y="1540"/>
                      </a:cubicBezTo>
                      <a:cubicBezTo>
                        <a:pt x="16294" y="1509"/>
                        <a:pt x="16454" y="1441"/>
                        <a:pt x="16618" y="1369"/>
                      </a:cubicBezTo>
                      <a:cubicBezTo>
                        <a:pt x="16768" y="1299"/>
                        <a:pt x="16915" y="1262"/>
                        <a:pt x="17059" y="1262"/>
                      </a:cubicBezTo>
                      <a:cubicBezTo>
                        <a:pt x="17260" y="1262"/>
                        <a:pt x="17457" y="1335"/>
                        <a:pt x="17650" y="1492"/>
                      </a:cubicBezTo>
                      <a:cubicBezTo>
                        <a:pt x="17900" y="1699"/>
                        <a:pt x="18175" y="1791"/>
                        <a:pt x="18469" y="1791"/>
                      </a:cubicBezTo>
                      <a:cubicBezTo>
                        <a:pt x="18553" y="1791"/>
                        <a:pt x="18639" y="1784"/>
                        <a:pt x="18727" y="1769"/>
                      </a:cubicBezTo>
                      <a:cubicBezTo>
                        <a:pt x="18819" y="1759"/>
                        <a:pt x="18904" y="1735"/>
                        <a:pt x="18983" y="1711"/>
                      </a:cubicBezTo>
                      <a:lnTo>
                        <a:pt x="18983" y="1048"/>
                      </a:lnTo>
                      <a:cubicBezTo>
                        <a:pt x="18973" y="1058"/>
                        <a:pt x="18963" y="1065"/>
                        <a:pt x="18949" y="1069"/>
                      </a:cubicBezTo>
                      <a:cubicBezTo>
                        <a:pt x="18751" y="1186"/>
                        <a:pt x="18580" y="1265"/>
                        <a:pt x="18418" y="1265"/>
                      </a:cubicBezTo>
                      <a:cubicBezTo>
                        <a:pt x="18284" y="1265"/>
                        <a:pt x="18156" y="1211"/>
                        <a:pt x="18026" y="1079"/>
                      </a:cubicBezTo>
                      <a:cubicBezTo>
                        <a:pt x="17735" y="782"/>
                        <a:pt x="17379" y="641"/>
                        <a:pt x="17019" y="641"/>
                      </a:cubicBezTo>
                      <a:cubicBezTo>
                        <a:pt x="16767" y="641"/>
                        <a:pt x="16512" y="711"/>
                        <a:pt x="16277" y="843"/>
                      </a:cubicBezTo>
                      <a:cubicBezTo>
                        <a:pt x="16152" y="913"/>
                        <a:pt x="16034" y="950"/>
                        <a:pt x="15917" y="950"/>
                      </a:cubicBezTo>
                      <a:cubicBezTo>
                        <a:pt x="15778" y="950"/>
                        <a:pt x="15639" y="898"/>
                        <a:pt x="15491" y="788"/>
                      </a:cubicBezTo>
                      <a:cubicBezTo>
                        <a:pt x="15244" y="606"/>
                        <a:pt x="14985" y="515"/>
                        <a:pt x="14717" y="515"/>
                      </a:cubicBezTo>
                      <a:cubicBezTo>
                        <a:pt x="14539" y="515"/>
                        <a:pt x="14358" y="555"/>
                        <a:pt x="14175" y="635"/>
                      </a:cubicBezTo>
                      <a:cubicBezTo>
                        <a:pt x="14086" y="672"/>
                        <a:pt x="14001" y="710"/>
                        <a:pt x="13909" y="751"/>
                      </a:cubicBezTo>
                      <a:cubicBezTo>
                        <a:pt x="13810" y="790"/>
                        <a:pt x="13714" y="811"/>
                        <a:pt x="13620" y="811"/>
                      </a:cubicBezTo>
                      <a:cubicBezTo>
                        <a:pt x="13484" y="811"/>
                        <a:pt x="13351" y="767"/>
                        <a:pt x="13218" y="669"/>
                      </a:cubicBezTo>
                      <a:cubicBezTo>
                        <a:pt x="13119" y="597"/>
                        <a:pt x="13013" y="532"/>
                        <a:pt x="12907" y="471"/>
                      </a:cubicBezTo>
                      <a:cubicBezTo>
                        <a:pt x="12679" y="349"/>
                        <a:pt x="12448" y="289"/>
                        <a:pt x="12212" y="289"/>
                      </a:cubicBezTo>
                      <a:cubicBezTo>
                        <a:pt x="12098" y="289"/>
                        <a:pt x="11982" y="303"/>
                        <a:pt x="11865" y="330"/>
                      </a:cubicBezTo>
                      <a:cubicBezTo>
                        <a:pt x="11636" y="385"/>
                        <a:pt x="11441" y="498"/>
                        <a:pt x="11250" y="624"/>
                      </a:cubicBezTo>
                      <a:cubicBezTo>
                        <a:pt x="11123" y="708"/>
                        <a:pt x="10988" y="752"/>
                        <a:pt x="10845" y="752"/>
                      </a:cubicBezTo>
                      <a:cubicBezTo>
                        <a:pt x="10762" y="752"/>
                        <a:pt x="10676" y="737"/>
                        <a:pt x="10587" y="706"/>
                      </a:cubicBezTo>
                      <a:cubicBezTo>
                        <a:pt x="10368" y="635"/>
                        <a:pt x="10181" y="501"/>
                        <a:pt x="9989" y="385"/>
                      </a:cubicBezTo>
                      <a:cubicBezTo>
                        <a:pt x="9737" y="234"/>
                        <a:pt x="9488" y="148"/>
                        <a:pt x="9237" y="148"/>
                      </a:cubicBezTo>
                      <a:cubicBezTo>
                        <a:pt x="9052" y="148"/>
                        <a:pt x="8866" y="195"/>
                        <a:pt x="8677" y="296"/>
                      </a:cubicBezTo>
                      <a:cubicBezTo>
                        <a:pt x="8475" y="405"/>
                        <a:pt x="8272" y="464"/>
                        <a:pt x="8066" y="464"/>
                      </a:cubicBezTo>
                      <a:cubicBezTo>
                        <a:pt x="7857" y="464"/>
                        <a:pt x="7645" y="403"/>
                        <a:pt x="7426" y="272"/>
                      </a:cubicBezTo>
                      <a:cubicBezTo>
                        <a:pt x="7126" y="92"/>
                        <a:pt x="6828" y="0"/>
                        <a:pt x="6531" y="0"/>
                      </a:cubicBezTo>
                      <a:close/>
                    </a:path>
                  </a:pathLst>
                </a:custGeom>
                <a:solidFill>
                  <a:srgbClr val="FFE6B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748" name="Google Shape;2748;p33"/>
          <p:cNvGrpSpPr/>
          <p:nvPr/>
        </p:nvGrpSpPr>
        <p:grpSpPr>
          <a:xfrm rot="5555092">
            <a:off x="8257035" y="3523087"/>
            <a:ext cx="928762" cy="927614"/>
            <a:chOff x="8332425" y="1086157"/>
            <a:chExt cx="928746" cy="927598"/>
          </a:xfrm>
        </p:grpSpPr>
        <p:sp>
          <p:nvSpPr>
            <p:cNvPr id="2749" name="Google Shape;2749;p33"/>
            <p:cNvSpPr/>
            <p:nvPr/>
          </p:nvSpPr>
          <p:spPr>
            <a:xfrm rot="-2490741">
              <a:off x="8464694" y="1224525"/>
              <a:ext cx="664209" cy="650860"/>
            </a:xfrm>
            <a:custGeom>
              <a:avLst/>
              <a:gdLst/>
              <a:ahLst/>
              <a:cxnLst/>
              <a:rect l="l" t="t" r="r" b="b"/>
              <a:pathLst>
                <a:path w="9504" h="9313" extrusionOk="0">
                  <a:moveTo>
                    <a:pt x="5384" y="0"/>
                  </a:moveTo>
                  <a:cubicBezTo>
                    <a:pt x="5072" y="0"/>
                    <a:pt x="4762" y="33"/>
                    <a:pt x="4460" y="113"/>
                  </a:cubicBezTo>
                  <a:cubicBezTo>
                    <a:pt x="3260" y="428"/>
                    <a:pt x="2358" y="1402"/>
                    <a:pt x="1617" y="2393"/>
                  </a:cubicBezTo>
                  <a:cubicBezTo>
                    <a:pt x="1162" y="2991"/>
                    <a:pt x="735" y="3630"/>
                    <a:pt x="513" y="4347"/>
                  </a:cubicBezTo>
                  <a:cubicBezTo>
                    <a:pt x="0" y="6015"/>
                    <a:pt x="694" y="7833"/>
                    <a:pt x="1688" y="9268"/>
                  </a:cubicBezTo>
                  <a:lnTo>
                    <a:pt x="2003" y="9312"/>
                  </a:lnTo>
                  <a:cubicBezTo>
                    <a:pt x="2078" y="8468"/>
                    <a:pt x="3021" y="8007"/>
                    <a:pt x="3845" y="7798"/>
                  </a:cubicBezTo>
                  <a:cubicBezTo>
                    <a:pt x="4781" y="7563"/>
                    <a:pt x="5738" y="7416"/>
                    <a:pt x="6643" y="7088"/>
                  </a:cubicBezTo>
                  <a:cubicBezTo>
                    <a:pt x="7549" y="6760"/>
                    <a:pt x="8417" y="6206"/>
                    <a:pt x="8888" y="5369"/>
                  </a:cubicBezTo>
                  <a:cubicBezTo>
                    <a:pt x="9138" y="4935"/>
                    <a:pt x="9261" y="4439"/>
                    <a:pt x="9346" y="3944"/>
                  </a:cubicBezTo>
                  <a:cubicBezTo>
                    <a:pt x="9480" y="3158"/>
                    <a:pt x="9503" y="2307"/>
                    <a:pt x="9110" y="1620"/>
                  </a:cubicBezTo>
                  <a:cubicBezTo>
                    <a:pt x="8639" y="787"/>
                    <a:pt x="7658" y="380"/>
                    <a:pt x="6725" y="168"/>
                  </a:cubicBezTo>
                  <a:cubicBezTo>
                    <a:pt x="6286" y="69"/>
                    <a:pt x="5833" y="0"/>
                    <a:pt x="5384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3"/>
            <p:cNvSpPr/>
            <p:nvPr/>
          </p:nvSpPr>
          <p:spPr>
            <a:xfrm rot="-2490741">
              <a:off x="8635631" y="1516221"/>
              <a:ext cx="93509" cy="166402"/>
            </a:xfrm>
            <a:custGeom>
              <a:avLst/>
              <a:gdLst/>
              <a:ahLst/>
              <a:cxnLst/>
              <a:rect l="l" t="t" r="r" b="b"/>
              <a:pathLst>
                <a:path w="1338" h="2381" extrusionOk="0">
                  <a:moveTo>
                    <a:pt x="1224" y="0"/>
                  </a:moveTo>
                  <a:cubicBezTo>
                    <a:pt x="1125" y="0"/>
                    <a:pt x="991" y="53"/>
                    <a:pt x="978" y="121"/>
                  </a:cubicBezTo>
                  <a:cubicBezTo>
                    <a:pt x="932" y="358"/>
                    <a:pt x="907" y="597"/>
                    <a:pt x="901" y="836"/>
                  </a:cubicBezTo>
                  <a:lnTo>
                    <a:pt x="901" y="836"/>
                  </a:lnTo>
                  <a:cubicBezTo>
                    <a:pt x="897" y="866"/>
                    <a:pt x="892" y="895"/>
                    <a:pt x="887" y="924"/>
                  </a:cubicBezTo>
                  <a:lnTo>
                    <a:pt x="887" y="924"/>
                  </a:lnTo>
                  <a:cubicBezTo>
                    <a:pt x="698" y="750"/>
                    <a:pt x="531" y="554"/>
                    <a:pt x="387" y="336"/>
                  </a:cubicBezTo>
                  <a:cubicBezTo>
                    <a:pt x="374" y="319"/>
                    <a:pt x="345" y="311"/>
                    <a:pt x="310" y="311"/>
                  </a:cubicBezTo>
                  <a:cubicBezTo>
                    <a:pt x="193" y="311"/>
                    <a:pt x="0" y="396"/>
                    <a:pt x="56" y="483"/>
                  </a:cubicBezTo>
                  <a:cubicBezTo>
                    <a:pt x="264" y="804"/>
                    <a:pt x="531" y="1081"/>
                    <a:pt x="838" y="1303"/>
                  </a:cubicBezTo>
                  <a:cubicBezTo>
                    <a:pt x="856" y="1316"/>
                    <a:pt x="883" y="1324"/>
                    <a:pt x="914" y="1327"/>
                  </a:cubicBezTo>
                  <a:lnTo>
                    <a:pt x="914" y="1327"/>
                  </a:lnTo>
                  <a:cubicBezTo>
                    <a:pt x="922" y="1434"/>
                    <a:pt x="933" y="1541"/>
                    <a:pt x="948" y="1648"/>
                  </a:cubicBezTo>
                  <a:cubicBezTo>
                    <a:pt x="965" y="1771"/>
                    <a:pt x="978" y="1897"/>
                    <a:pt x="948" y="2017"/>
                  </a:cubicBezTo>
                  <a:cubicBezTo>
                    <a:pt x="937" y="2061"/>
                    <a:pt x="920" y="2106"/>
                    <a:pt x="889" y="2143"/>
                  </a:cubicBezTo>
                  <a:cubicBezTo>
                    <a:pt x="877" y="2159"/>
                    <a:pt x="862" y="2172"/>
                    <a:pt x="849" y="2187"/>
                  </a:cubicBezTo>
                  <a:lnTo>
                    <a:pt x="849" y="2187"/>
                  </a:lnTo>
                  <a:cubicBezTo>
                    <a:pt x="845" y="2186"/>
                    <a:pt x="841" y="2184"/>
                    <a:pt x="838" y="2181"/>
                  </a:cubicBezTo>
                  <a:cubicBezTo>
                    <a:pt x="801" y="2147"/>
                    <a:pt x="743" y="2137"/>
                    <a:pt x="705" y="2102"/>
                  </a:cubicBezTo>
                  <a:cubicBezTo>
                    <a:pt x="671" y="2068"/>
                    <a:pt x="637" y="2027"/>
                    <a:pt x="616" y="1986"/>
                  </a:cubicBezTo>
                  <a:cubicBezTo>
                    <a:pt x="565" y="1891"/>
                    <a:pt x="548" y="1781"/>
                    <a:pt x="568" y="1679"/>
                  </a:cubicBezTo>
                  <a:cubicBezTo>
                    <a:pt x="576" y="1630"/>
                    <a:pt x="526" y="1610"/>
                    <a:pt x="461" y="1610"/>
                  </a:cubicBezTo>
                  <a:cubicBezTo>
                    <a:pt x="361" y="1610"/>
                    <a:pt x="225" y="1658"/>
                    <a:pt x="213" y="1727"/>
                  </a:cubicBezTo>
                  <a:cubicBezTo>
                    <a:pt x="165" y="1986"/>
                    <a:pt x="305" y="2253"/>
                    <a:pt x="555" y="2349"/>
                  </a:cubicBezTo>
                  <a:cubicBezTo>
                    <a:pt x="614" y="2370"/>
                    <a:pt x="676" y="2381"/>
                    <a:pt x="738" y="2381"/>
                  </a:cubicBezTo>
                  <a:cubicBezTo>
                    <a:pt x="958" y="2381"/>
                    <a:pt x="1176" y="2252"/>
                    <a:pt x="1272" y="2055"/>
                  </a:cubicBezTo>
                  <a:cubicBezTo>
                    <a:pt x="1337" y="1918"/>
                    <a:pt x="1334" y="1761"/>
                    <a:pt x="1317" y="1614"/>
                  </a:cubicBezTo>
                  <a:cubicBezTo>
                    <a:pt x="1299" y="1453"/>
                    <a:pt x="1272" y="1289"/>
                    <a:pt x="1258" y="1122"/>
                  </a:cubicBezTo>
                  <a:cubicBezTo>
                    <a:pt x="1252" y="1003"/>
                    <a:pt x="1250" y="883"/>
                    <a:pt x="1255" y="764"/>
                  </a:cubicBezTo>
                  <a:lnTo>
                    <a:pt x="1255" y="764"/>
                  </a:lnTo>
                  <a:cubicBezTo>
                    <a:pt x="1287" y="543"/>
                    <a:pt x="1313" y="320"/>
                    <a:pt x="1332" y="98"/>
                  </a:cubicBezTo>
                  <a:lnTo>
                    <a:pt x="1332" y="98"/>
                  </a:lnTo>
                  <a:cubicBezTo>
                    <a:pt x="1333" y="88"/>
                    <a:pt x="1335" y="79"/>
                    <a:pt x="1337" y="69"/>
                  </a:cubicBezTo>
                  <a:lnTo>
                    <a:pt x="1337" y="69"/>
                  </a:lnTo>
                  <a:cubicBezTo>
                    <a:pt x="1336" y="69"/>
                    <a:pt x="1335" y="70"/>
                    <a:pt x="1334" y="70"/>
                  </a:cubicBezTo>
                  <a:lnTo>
                    <a:pt x="1334" y="70"/>
                  </a:lnTo>
                  <a:cubicBezTo>
                    <a:pt x="1334" y="21"/>
                    <a:pt x="1286" y="0"/>
                    <a:pt x="122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3"/>
            <p:cNvSpPr/>
            <p:nvPr/>
          </p:nvSpPr>
          <p:spPr>
            <a:xfrm rot="-2490741">
              <a:off x="8724399" y="1485132"/>
              <a:ext cx="100708" cy="93439"/>
            </a:xfrm>
            <a:custGeom>
              <a:avLst/>
              <a:gdLst/>
              <a:ahLst/>
              <a:cxnLst/>
              <a:rect l="l" t="t" r="r" b="b"/>
              <a:pathLst>
                <a:path w="1441" h="1337" extrusionOk="0">
                  <a:moveTo>
                    <a:pt x="596" y="128"/>
                  </a:moveTo>
                  <a:cubicBezTo>
                    <a:pt x="597" y="128"/>
                    <a:pt x="591" y="132"/>
                    <a:pt x="585" y="133"/>
                  </a:cubicBezTo>
                  <a:lnTo>
                    <a:pt x="585" y="133"/>
                  </a:lnTo>
                  <a:cubicBezTo>
                    <a:pt x="592" y="129"/>
                    <a:pt x="595" y="128"/>
                    <a:pt x="596" y="128"/>
                  </a:cubicBezTo>
                  <a:close/>
                  <a:moveTo>
                    <a:pt x="507" y="149"/>
                  </a:moveTo>
                  <a:cubicBezTo>
                    <a:pt x="508" y="149"/>
                    <a:pt x="509" y="150"/>
                    <a:pt x="513" y="151"/>
                  </a:cubicBezTo>
                  <a:lnTo>
                    <a:pt x="513" y="151"/>
                  </a:lnTo>
                  <a:cubicBezTo>
                    <a:pt x="509" y="151"/>
                    <a:pt x="506" y="149"/>
                    <a:pt x="507" y="149"/>
                  </a:cubicBezTo>
                  <a:close/>
                  <a:moveTo>
                    <a:pt x="543" y="162"/>
                  </a:moveTo>
                  <a:cubicBezTo>
                    <a:pt x="620" y="197"/>
                    <a:pt x="667" y="278"/>
                    <a:pt x="684" y="359"/>
                  </a:cubicBezTo>
                  <a:cubicBezTo>
                    <a:pt x="704" y="449"/>
                    <a:pt x="680" y="540"/>
                    <a:pt x="611" y="602"/>
                  </a:cubicBezTo>
                  <a:lnTo>
                    <a:pt x="609" y="602"/>
                  </a:lnTo>
                  <a:cubicBezTo>
                    <a:pt x="585" y="602"/>
                    <a:pt x="602" y="602"/>
                    <a:pt x="585" y="598"/>
                  </a:cubicBezTo>
                  <a:cubicBezTo>
                    <a:pt x="561" y="595"/>
                    <a:pt x="530" y="584"/>
                    <a:pt x="506" y="571"/>
                  </a:cubicBezTo>
                  <a:cubicBezTo>
                    <a:pt x="485" y="562"/>
                    <a:pt x="461" y="559"/>
                    <a:pt x="436" y="559"/>
                  </a:cubicBezTo>
                  <a:cubicBezTo>
                    <a:pt x="409" y="559"/>
                    <a:pt x="380" y="563"/>
                    <a:pt x="352" y="570"/>
                  </a:cubicBezTo>
                  <a:lnTo>
                    <a:pt x="352" y="570"/>
                  </a:lnTo>
                  <a:cubicBezTo>
                    <a:pt x="360" y="445"/>
                    <a:pt x="401" y="323"/>
                    <a:pt x="479" y="226"/>
                  </a:cubicBezTo>
                  <a:cubicBezTo>
                    <a:pt x="498" y="202"/>
                    <a:pt x="519" y="181"/>
                    <a:pt x="543" y="162"/>
                  </a:cubicBezTo>
                  <a:close/>
                  <a:moveTo>
                    <a:pt x="592" y="614"/>
                  </a:moveTo>
                  <a:lnTo>
                    <a:pt x="592" y="614"/>
                  </a:lnTo>
                  <a:cubicBezTo>
                    <a:pt x="588" y="617"/>
                    <a:pt x="583" y="619"/>
                    <a:pt x="582" y="619"/>
                  </a:cubicBezTo>
                  <a:cubicBezTo>
                    <a:pt x="582" y="619"/>
                    <a:pt x="582" y="619"/>
                    <a:pt x="582" y="619"/>
                  </a:cubicBezTo>
                  <a:cubicBezTo>
                    <a:pt x="584" y="617"/>
                    <a:pt x="587" y="616"/>
                    <a:pt x="588" y="615"/>
                  </a:cubicBezTo>
                  <a:lnTo>
                    <a:pt x="588" y="615"/>
                  </a:lnTo>
                  <a:cubicBezTo>
                    <a:pt x="589" y="615"/>
                    <a:pt x="591" y="614"/>
                    <a:pt x="592" y="614"/>
                  </a:cubicBezTo>
                  <a:close/>
                  <a:moveTo>
                    <a:pt x="725" y="1"/>
                  </a:moveTo>
                  <a:cubicBezTo>
                    <a:pt x="658" y="1"/>
                    <a:pt x="590" y="15"/>
                    <a:pt x="527" y="34"/>
                  </a:cubicBezTo>
                  <a:cubicBezTo>
                    <a:pt x="356" y="82"/>
                    <a:pt x="206" y="181"/>
                    <a:pt x="107" y="328"/>
                  </a:cubicBezTo>
                  <a:cubicBezTo>
                    <a:pt x="38" y="438"/>
                    <a:pt x="8" y="561"/>
                    <a:pt x="8" y="687"/>
                  </a:cubicBezTo>
                  <a:cubicBezTo>
                    <a:pt x="1" y="950"/>
                    <a:pt x="148" y="1182"/>
                    <a:pt x="390" y="1282"/>
                  </a:cubicBezTo>
                  <a:cubicBezTo>
                    <a:pt x="490" y="1318"/>
                    <a:pt x="596" y="1336"/>
                    <a:pt x="702" y="1336"/>
                  </a:cubicBezTo>
                  <a:cubicBezTo>
                    <a:pt x="763" y="1336"/>
                    <a:pt x="825" y="1330"/>
                    <a:pt x="886" y="1319"/>
                  </a:cubicBezTo>
                  <a:cubicBezTo>
                    <a:pt x="1070" y="1285"/>
                    <a:pt x="1258" y="1213"/>
                    <a:pt x="1395" y="1080"/>
                  </a:cubicBezTo>
                  <a:cubicBezTo>
                    <a:pt x="1441" y="1034"/>
                    <a:pt x="1374" y="1024"/>
                    <a:pt x="1331" y="1024"/>
                  </a:cubicBezTo>
                  <a:cubicBezTo>
                    <a:pt x="1323" y="1024"/>
                    <a:pt x="1315" y="1025"/>
                    <a:pt x="1309" y="1025"/>
                  </a:cubicBezTo>
                  <a:cubicBezTo>
                    <a:pt x="1231" y="1036"/>
                    <a:pt x="1128" y="1056"/>
                    <a:pt x="1070" y="1111"/>
                  </a:cubicBezTo>
                  <a:cubicBezTo>
                    <a:pt x="1060" y="1121"/>
                    <a:pt x="1046" y="1128"/>
                    <a:pt x="1040" y="1138"/>
                  </a:cubicBezTo>
                  <a:cubicBezTo>
                    <a:pt x="1042" y="1138"/>
                    <a:pt x="1022" y="1152"/>
                    <a:pt x="1019" y="1152"/>
                  </a:cubicBezTo>
                  <a:cubicBezTo>
                    <a:pt x="1019" y="1152"/>
                    <a:pt x="1019" y="1151"/>
                    <a:pt x="1022" y="1148"/>
                  </a:cubicBezTo>
                  <a:lnTo>
                    <a:pt x="1022" y="1148"/>
                  </a:lnTo>
                  <a:cubicBezTo>
                    <a:pt x="1016" y="1152"/>
                    <a:pt x="1009" y="1159"/>
                    <a:pt x="1002" y="1162"/>
                  </a:cubicBezTo>
                  <a:cubicBezTo>
                    <a:pt x="999" y="1162"/>
                    <a:pt x="976" y="1173"/>
                    <a:pt x="977" y="1173"/>
                  </a:cubicBezTo>
                  <a:cubicBezTo>
                    <a:pt x="977" y="1173"/>
                    <a:pt x="981" y="1172"/>
                    <a:pt x="988" y="1169"/>
                  </a:cubicBezTo>
                  <a:lnTo>
                    <a:pt x="988" y="1169"/>
                  </a:lnTo>
                  <a:lnTo>
                    <a:pt x="961" y="1182"/>
                  </a:lnTo>
                  <a:cubicBezTo>
                    <a:pt x="960" y="1183"/>
                    <a:pt x="959" y="1184"/>
                    <a:pt x="958" y="1184"/>
                  </a:cubicBezTo>
                  <a:lnTo>
                    <a:pt x="958" y="1184"/>
                  </a:lnTo>
                  <a:cubicBezTo>
                    <a:pt x="956" y="1184"/>
                    <a:pt x="955" y="1185"/>
                    <a:pt x="953" y="1185"/>
                  </a:cubicBezTo>
                  <a:lnTo>
                    <a:pt x="953" y="1185"/>
                  </a:lnTo>
                  <a:cubicBezTo>
                    <a:pt x="951" y="1185"/>
                    <a:pt x="948" y="1186"/>
                    <a:pt x="944" y="1186"/>
                  </a:cubicBezTo>
                  <a:cubicBezTo>
                    <a:pt x="944" y="1186"/>
                    <a:pt x="944" y="1186"/>
                    <a:pt x="943" y="1186"/>
                  </a:cubicBezTo>
                  <a:lnTo>
                    <a:pt x="943" y="1186"/>
                  </a:lnTo>
                  <a:cubicBezTo>
                    <a:pt x="942" y="1186"/>
                    <a:pt x="940" y="1186"/>
                    <a:pt x="937" y="1186"/>
                  </a:cubicBezTo>
                  <a:cubicBezTo>
                    <a:pt x="927" y="1186"/>
                    <a:pt x="920" y="1186"/>
                    <a:pt x="910" y="1193"/>
                  </a:cubicBezTo>
                  <a:cubicBezTo>
                    <a:pt x="906" y="1193"/>
                    <a:pt x="904" y="1193"/>
                    <a:pt x="902" y="1193"/>
                  </a:cubicBezTo>
                  <a:lnTo>
                    <a:pt x="902" y="1193"/>
                  </a:lnTo>
                  <a:cubicBezTo>
                    <a:pt x="899" y="1193"/>
                    <a:pt x="896" y="1193"/>
                    <a:pt x="893" y="1193"/>
                  </a:cubicBezTo>
                  <a:lnTo>
                    <a:pt x="858" y="1193"/>
                  </a:lnTo>
                  <a:cubicBezTo>
                    <a:pt x="824" y="1193"/>
                    <a:pt x="770" y="1179"/>
                    <a:pt x="729" y="1165"/>
                  </a:cubicBezTo>
                  <a:cubicBezTo>
                    <a:pt x="544" y="1107"/>
                    <a:pt x="414" y="954"/>
                    <a:pt x="370" y="769"/>
                  </a:cubicBezTo>
                  <a:cubicBezTo>
                    <a:pt x="367" y="760"/>
                    <a:pt x="365" y="750"/>
                    <a:pt x="364" y="741"/>
                  </a:cubicBezTo>
                  <a:lnTo>
                    <a:pt x="364" y="741"/>
                  </a:lnTo>
                  <a:cubicBezTo>
                    <a:pt x="385" y="742"/>
                    <a:pt x="406" y="743"/>
                    <a:pt x="427" y="743"/>
                  </a:cubicBezTo>
                  <a:cubicBezTo>
                    <a:pt x="506" y="743"/>
                    <a:pt x="586" y="731"/>
                    <a:pt x="660" y="711"/>
                  </a:cubicBezTo>
                  <a:cubicBezTo>
                    <a:pt x="804" y="666"/>
                    <a:pt x="985" y="591"/>
                    <a:pt x="1040" y="431"/>
                  </a:cubicBezTo>
                  <a:cubicBezTo>
                    <a:pt x="1077" y="321"/>
                    <a:pt x="1053" y="202"/>
                    <a:pt x="981" y="113"/>
                  </a:cubicBezTo>
                  <a:cubicBezTo>
                    <a:pt x="915" y="30"/>
                    <a:pt x="822" y="1"/>
                    <a:pt x="725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3"/>
            <p:cNvSpPr/>
            <p:nvPr/>
          </p:nvSpPr>
          <p:spPr>
            <a:xfrm rot="-2490741">
              <a:off x="8780211" y="1406129"/>
              <a:ext cx="113078" cy="104831"/>
            </a:xfrm>
            <a:custGeom>
              <a:avLst/>
              <a:gdLst/>
              <a:ahLst/>
              <a:cxnLst/>
              <a:rect l="l" t="t" r="r" b="b"/>
              <a:pathLst>
                <a:path w="1618" h="1500" extrusionOk="0">
                  <a:moveTo>
                    <a:pt x="405" y="157"/>
                  </a:moveTo>
                  <a:lnTo>
                    <a:pt x="405" y="157"/>
                  </a:lnTo>
                  <a:cubicBezTo>
                    <a:pt x="422" y="170"/>
                    <a:pt x="439" y="177"/>
                    <a:pt x="452" y="197"/>
                  </a:cubicBezTo>
                  <a:cubicBezTo>
                    <a:pt x="452" y="197"/>
                    <a:pt x="452" y="198"/>
                    <a:pt x="452" y="198"/>
                  </a:cubicBezTo>
                  <a:lnTo>
                    <a:pt x="452" y="198"/>
                  </a:lnTo>
                  <a:cubicBezTo>
                    <a:pt x="438" y="187"/>
                    <a:pt x="423" y="173"/>
                    <a:pt x="405" y="157"/>
                  </a:cubicBezTo>
                  <a:close/>
                  <a:moveTo>
                    <a:pt x="493" y="224"/>
                  </a:moveTo>
                  <a:cubicBezTo>
                    <a:pt x="508" y="233"/>
                    <a:pt x="520" y="236"/>
                    <a:pt x="530" y="236"/>
                  </a:cubicBezTo>
                  <a:cubicBezTo>
                    <a:pt x="538" y="236"/>
                    <a:pt x="545" y="233"/>
                    <a:pt x="549" y="229"/>
                  </a:cubicBezTo>
                  <a:lnTo>
                    <a:pt x="549" y="229"/>
                  </a:lnTo>
                  <a:cubicBezTo>
                    <a:pt x="545" y="229"/>
                    <a:pt x="540" y="229"/>
                    <a:pt x="535" y="229"/>
                  </a:cubicBezTo>
                  <a:cubicBezTo>
                    <a:pt x="520" y="229"/>
                    <a:pt x="505" y="228"/>
                    <a:pt x="493" y="224"/>
                  </a:cubicBezTo>
                  <a:close/>
                  <a:moveTo>
                    <a:pt x="593" y="1"/>
                  </a:moveTo>
                  <a:cubicBezTo>
                    <a:pt x="560" y="1"/>
                    <a:pt x="527" y="4"/>
                    <a:pt x="496" y="9"/>
                  </a:cubicBezTo>
                  <a:cubicBezTo>
                    <a:pt x="353" y="37"/>
                    <a:pt x="209" y="95"/>
                    <a:pt x="131" y="224"/>
                  </a:cubicBezTo>
                  <a:cubicBezTo>
                    <a:pt x="21" y="399"/>
                    <a:pt x="1" y="672"/>
                    <a:pt x="206" y="778"/>
                  </a:cubicBezTo>
                  <a:cubicBezTo>
                    <a:pt x="308" y="833"/>
                    <a:pt x="418" y="847"/>
                    <a:pt x="529" y="847"/>
                  </a:cubicBezTo>
                  <a:cubicBezTo>
                    <a:pt x="627" y="847"/>
                    <a:pt x="725" y="836"/>
                    <a:pt x="821" y="833"/>
                  </a:cubicBezTo>
                  <a:cubicBezTo>
                    <a:pt x="825" y="833"/>
                    <a:pt x="829" y="833"/>
                    <a:pt x="832" y="833"/>
                  </a:cubicBezTo>
                  <a:cubicBezTo>
                    <a:pt x="992" y="833"/>
                    <a:pt x="1207" y="903"/>
                    <a:pt x="1187" y="1116"/>
                  </a:cubicBezTo>
                  <a:cubicBezTo>
                    <a:pt x="1183" y="1171"/>
                    <a:pt x="1156" y="1222"/>
                    <a:pt x="1129" y="1270"/>
                  </a:cubicBezTo>
                  <a:cubicBezTo>
                    <a:pt x="1103" y="1302"/>
                    <a:pt x="1067" y="1339"/>
                    <a:pt x="1037" y="1353"/>
                  </a:cubicBezTo>
                  <a:lnTo>
                    <a:pt x="1037" y="1353"/>
                  </a:lnTo>
                  <a:cubicBezTo>
                    <a:pt x="1034" y="1352"/>
                    <a:pt x="1026" y="1352"/>
                    <a:pt x="1016" y="1352"/>
                  </a:cubicBezTo>
                  <a:lnTo>
                    <a:pt x="927" y="1352"/>
                  </a:lnTo>
                  <a:cubicBezTo>
                    <a:pt x="848" y="1345"/>
                    <a:pt x="770" y="1332"/>
                    <a:pt x="691" y="1318"/>
                  </a:cubicBezTo>
                  <a:cubicBezTo>
                    <a:pt x="673" y="1314"/>
                    <a:pt x="654" y="1312"/>
                    <a:pt x="635" y="1312"/>
                  </a:cubicBezTo>
                  <a:cubicBezTo>
                    <a:pt x="569" y="1312"/>
                    <a:pt x="501" y="1334"/>
                    <a:pt x="445" y="1366"/>
                  </a:cubicBezTo>
                  <a:cubicBezTo>
                    <a:pt x="414" y="1376"/>
                    <a:pt x="319" y="1444"/>
                    <a:pt x="401" y="1458"/>
                  </a:cubicBezTo>
                  <a:cubicBezTo>
                    <a:pt x="529" y="1482"/>
                    <a:pt x="661" y="1500"/>
                    <a:pt x="791" y="1500"/>
                  </a:cubicBezTo>
                  <a:cubicBezTo>
                    <a:pt x="961" y="1500"/>
                    <a:pt x="1128" y="1470"/>
                    <a:pt x="1282" y="1383"/>
                  </a:cubicBezTo>
                  <a:cubicBezTo>
                    <a:pt x="1443" y="1291"/>
                    <a:pt x="1617" y="1075"/>
                    <a:pt x="1511" y="881"/>
                  </a:cubicBezTo>
                  <a:cubicBezTo>
                    <a:pt x="1423" y="715"/>
                    <a:pt x="1219" y="688"/>
                    <a:pt x="1044" y="688"/>
                  </a:cubicBezTo>
                  <a:cubicBezTo>
                    <a:pt x="1017" y="688"/>
                    <a:pt x="990" y="688"/>
                    <a:pt x="964" y="689"/>
                  </a:cubicBezTo>
                  <a:cubicBezTo>
                    <a:pt x="894" y="694"/>
                    <a:pt x="818" y="704"/>
                    <a:pt x="744" y="704"/>
                  </a:cubicBezTo>
                  <a:cubicBezTo>
                    <a:pt x="646" y="704"/>
                    <a:pt x="550" y="686"/>
                    <a:pt x="472" y="614"/>
                  </a:cubicBezTo>
                  <a:cubicBezTo>
                    <a:pt x="380" y="529"/>
                    <a:pt x="397" y="382"/>
                    <a:pt x="431" y="276"/>
                  </a:cubicBezTo>
                  <a:cubicBezTo>
                    <a:pt x="440" y="250"/>
                    <a:pt x="449" y="228"/>
                    <a:pt x="460" y="207"/>
                  </a:cubicBezTo>
                  <a:lnTo>
                    <a:pt x="460" y="207"/>
                  </a:lnTo>
                  <a:cubicBezTo>
                    <a:pt x="468" y="215"/>
                    <a:pt x="479" y="221"/>
                    <a:pt x="493" y="224"/>
                  </a:cubicBezTo>
                  <a:lnTo>
                    <a:pt x="493" y="224"/>
                  </a:lnTo>
                  <a:cubicBezTo>
                    <a:pt x="483" y="220"/>
                    <a:pt x="473" y="213"/>
                    <a:pt x="461" y="204"/>
                  </a:cubicBezTo>
                  <a:lnTo>
                    <a:pt x="461" y="204"/>
                  </a:lnTo>
                  <a:cubicBezTo>
                    <a:pt x="477" y="175"/>
                    <a:pt x="496" y="148"/>
                    <a:pt x="520" y="119"/>
                  </a:cubicBezTo>
                  <a:cubicBezTo>
                    <a:pt x="523" y="116"/>
                    <a:pt x="525" y="115"/>
                    <a:pt x="528" y="115"/>
                  </a:cubicBezTo>
                  <a:cubicBezTo>
                    <a:pt x="549" y="115"/>
                    <a:pt x="577" y="203"/>
                    <a:pt x="549" y="229"/>
                  </a:cubicBezTo>
                  <a:lnTo>
                    <a:pt x="549" y="229"/>
                  </a:lnTo>
                  <a:cubicBezTo>
                    <a:pt x="665" y="223"/>
                    <a:pt x="833" y="144"/>
                    <a:pt x="811" y="105"/>
                  </a:cubicBezTo>
                  <a:cubicBezTo>
                    <a:pt x="764" y="24"/>
                    <a:pt x="678" y="1"/>
                    <a:pt x="59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3"/>
            <p:cNvSpPr/>
            <p:nvPr/>
          </p:nvSpPr>
          <p:spPr>
            <a:xfrm rot="-2490741">
              <a:off x="8829522" y="1292036"/>
              <a:ext cx="48991" cy="37669"/>
            </a:xfrm>
            <a:custGeom>
              <a:avLst/>
              <a:gdLst/>
              <a:ahLst/>
              <a:cxnLst/>
              <a:rect l="l" t="t" r="r" b="b"/>
              <a:pathLst>
                <a:path w="701" h="539" extrusionOk="0">
                  <a:moveTo>
                    <a:pt x="614" y="0"/>
                  </a:moveTo>
                  <a:cubicBezTo>
                    <a:pt x="605" y="0"/>
                    <a:pt x="597" y="1"/>
                    <a:pt x="591" y="1"/>
                  </a:cubicBezTo>
                  <a:cubicBezTo>
                    <a:pt x="544" y="4"/>
                    <a:pt x="496" y="14"/>
                    <a:pt x="455" y="31"/>
                  </a:cubicBezTo>
                  <a:cubicBezTo>
                    <a:pt x="421" y="42"/>
                    <a:pt x="376" y="55"/>
                    <a:pt x="356" y="86"/>
                  </a:cubicBezTo>
                  <a:cubicBezTo>
                    <a:pt x="246" y="219"/>
                    <a:pt x="137" y="349"/>
                    <a:pt x="28" y="479"/>
                  </a:cubicBezTo>
                  <a:cubicBezTo>
                    <a:pt x="14" y="496"/>
                    <a:pt x="0" y="510"/>
                    <a:pt x="24" y="527"/>
                  </a:cubicBezTo>
                  <a:cubicBezTo>
                    <a:pt x="36" y="536"/>
                    <a:pt x="55" y="538"/>
                    <a:pt x="74" y="538"/>
                  </a:cubicBezTo>
                  <a:cubicBezTo>
                    <a:pt x="89" y="538"/>
                    <a:pt x="104" y="537"/>
                    <a:pt x="113" y="537"/>
                  </a:cubicBezTo>
                  <a:cubicBezTo>
                    <a:pt x="161" y="534"/>
                    <a:pt x="205" y="527"/>
                    <a:pt x="250" y="510"/>
                  </a:cubicBezTo>
                  <a:cubicBezTo>
                    <a:pt x="281" y="496"/>
                    <a:pt x="325" y="479"/>
                    <a:pt x="349" y="452"/>
                  </a:cubicBezTo>
                  <a:cubicBezTo>
                    <a:pt x="458" y="322"/>
                    <a:pt x="564" y="189"/>
                    <a:pt x="677" y="59"/>
                  </a:cubicBezTo>
                  <a:cubicBezTo>
                    <a:pt x="691" y="42"/>
                    <a:pt x="701" y="31"/>
                    <a:pt x="680" y="14"/>
                  </a:cubicBezTo>
                  <a:cubicBezTo>
                    <a:pt x="666" y="2"/>
                    <a:pt x="637" y="0"/>
                    <a:pt x="614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3"/>
            <p:cNvSpPr/>
            <p:nvPr/>
          </p:nvSpPr>
          <p:spPr>
            <a:xfrm rot="-2490741">
              <a:off x="8883272" y="1342067"/>
              <a:ext cx="39696" cy="20826"/>
            </a:xfrm>
            <a:custGeom>
              <a:avLst/>
              <a:gdLst/>
              <a:ahLst/>
              <a:cxnLst/>
              <a:rect l="l" t="t" r="r" b="b"/>
              <a:pathLst>
                <a:path w="568" h="298" extrusionOk="0">
                  <a:moveTo>
                    <a:pt x="229" y="1"/>
                  </a:moveTo>
                  <a:cubicBezTo>
                    <a:pt x="206" y="1"/>
                    <a:pt x="182" y="1"/>
                    <a:pt x="158" y="11"/>
                  </a:cubicBezTo>
                  <a:cubicBezTo>
                    <a:pt x="134" y="14"/>
                    <a:pt x="110" y="25"/>
                    <a:pt x="93" y="42"/>
                  </a:cubicBezTo>
                  <a:cubicBezTo>
                    <a:pt x="72" y="48"/>
                    <a:pt x="55" y="62"/>
                    <a:pt x="42" y="79"/>
                  </a:cubicBezTo>
                  <a:cubicBezTo>
                    <a:pt x="21" y="103"/>
                    <a:pt x="1" y="137"/>
                    <a:pt x="14" y="168"/>
                  </a:cubicBezTo>
                  <a:lnTo>
                    <a:pt x="24" y="195"/>
                  </a:lnTo>
                  <a:cubicBezTo>
                    <a:pt x="42" y="212"/>
                    <a:pt x="65" y="219"/>
                    <a:pt x="86" y="230"/>
                  </a:cubicBezTo>
                  <a:cubicBezTo>
                    <a:pt x="151" y="250"/>
                    <a:pt x="209" y="267"/>
                    <a:pt x="274" y="288"/>
                  </a:cubicBezTo>
                  <a:cubicBezTo>
                    <a:pt x="294" y="298"/>
                    <a:pt x="315" y="298"/>
                    <a:pt x="339" y="298"/>
                  </a:cubicBezTo>
                  <a:cubicBezTo>
                    <a:pt x="363" y="298"/>
                    <a:pt x="383" y="298"/>
                    <a:pt x="411" y="288"/>
                  </a:cubicBezTo>
                  <a:cubicBezTo>
                    <a:pt x="434" y="284"/>
                    <a:pt x="458" y="274"/>
                    <a:pt x="475" y="257"/>
                  </a:cubicBezTo>
                  <a:cubicBezTo>
                    <a:pt x="496" y="250"/>
                    <a:pt x="513" y="236"/>
                    <a:pt x="523" y="219"/>
                  </a:cubicBezTo>
                  <a:cubicBezTo>
                    <a:pt x="547" y="195"/>
                    <a:pt x="568" y="161"/>
                    <a:pt x="554" y="130"/>
                  </a:cubicBezTo>
                  <a:lnTo>
                    <a:pt x="540" y="103"/>
                  </a:lnTo>
                  <a:cubicBezTo>
                    <a:pt x="523" y="86"/>
                    <a:pt x="506" y="72"/>
                    <a:pt x="482" y="69"/>
                  </a:cubicBezTo>
                  <a:cubicBezTo>
                    <a:pt x="417" y="48"/>
                    <a:pt x="359" y="31"/>
                    <a:pt x="294" y="11"/>
                  </a:cubicBezTo>
                  <a:cubicBezTo>
                    <a:pt x="274" y="1"/>
                    <a:pt x="253" y="1"/>
                    <a:pt x="229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3"/>
            <p:cNvSpPr/>
            <p:nvPr/>
          </p:nvSpPr>
          <p:spPr>
            <a:xfrm rot="-2490741">
              <a:off x="8936760" y="1401713"/>
              <a:ext cx="36831" cy="23482"/>
            </a:xfrm>
            <a:custGeom>
              <a:avLst/>
              <a:gdLst/>
              <a:ahLst/>
              <a:cxnLst/>
              <a:rect l="l" t="t" r="r" b="b"/>
              <a:pathLst>
                <a:path w="527" h="336" extrusionOk="0">
                  <a:moveTo>
                    <a:pt x="253" y="0"/>
                  </a:moveTo>
                  <a:cubicBezTo>
                    <a:pt x="229" y="0"/>
                    <a:pt x="206" y="7"/>
                    <a:pt x="182" y="11"/>
                  </a:cubicBezTo>
                  <a:cubicBezTo>
                    <a:pt x="158" y="14"/>
                    <a:pt x="137" y="24"/>
                    <a:pt x="110" y="31"/>
                  </a:cubicBezTo>
                  <a:cubicBezTo>
                    <a:pt x="96" y="41"/>
                    <a:pt x="86" y="45"/>
                    <a:pt x="72" y="52"/>
                  </a:cubicBezTo>
                  <a:cubicBezTo>
                    <a:pt x="52" y="65"/>
                    <a:pt x="35" y="79"/>
                    <a:pt x="18" y="99"/>
                  </a:cubicBezTo>
                  <a:lnTo>
                    <a:pt x="4" y="127"/>
                  </a:lnTo>
                  <a:cubicBezTo>
                    <a:pt x="1" y="144"/>
                    <a:pt x="4" y="154"/>
                    <a:pt x="18" y="168"/>
                  </a:cubicBezTo>
                  <a:cubicBezTo>
                    <a:pt x="72" y="216"/>
                    <a:pt x="124" y="263"/>
                    <a:pt x="178" y="308"/>
                  </a:cubicBezTo>
                  <a:cubicBezTo>
                    <a:pt x="192" y="318"/>
                    <a:pt x="206" y="325"/>
                    <a:pt x="219" y="325"/>
                  </a:cubicBezTo>
                  <a:cubicBezTo>
                    <a:pt x="233" y="332"/>
                    <a:pt x="257" y="335"/>
                    <a:pt x="274" y="335"/>
                  </a:cubicBezTo>
                  <a:cubicBezTo>
                    <a:pt x="294" y="335"/>
                    <a:pt x="322" y="332"/>
                    <a:pt x="342" y="325"/>
                  </a:cubicBezTo>
                  <a:cubicBezTo>
                    <a:pt x="366" y="321"/>
                    <a:pt x="390" y="315"/>
                    <a:pt x="414" y="304"/>
                  </a:cubicBezTo>
                  <a:cubicBezTo>
                    <a:pt x="428" y="294"/>
                    <a:pt x="441" y="291"/>
                    <a:pt x="452" y="284"/>
                  </a:cubicBezTo>
                  <a:cubicBezTo>
                    <a:pt x="475" y="270"/>
                    <a:pt x="489" y="257"/>
                    <a:pt x="510" y="236"/>
                  </a:cubicBezTo>
                  <a:lnTo>
                    <a:pt x="520" y="209"/>
                  </a:lnTo>
                  <a:cubicBezTo>
                    <a:pt x="527" y="195"/>
                    <a:pt x="520" y="181"/>
                    <a:pt x="510" y="168"/>
                  </a:cubicBezTo>
                  <a:cubicBezTo>
                    <a:pt x="452" y="120"/>
                    <a:pt x="400" y="72"/>
                    <a:pt x="346" y="28"/>
                  </a:cubicBezTo>
                  <a:cubicBezTo>
                    <a:pt x="332" y="17"/>
                    <a:pt x="318" y="11"/>
                    <a:pt x="308" y="11"/>
                  </a:cubicBezTo>
                  <a:cubicBezTo>
                    <a:pt x="291" y="7"/>
                    <a:pt x="270" y="0"/>
                    <a:pt x="253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3"/>
            <p:cNvSpPr/>
            <p:nvPr/>
          </p:nvSpPr>
          <p:spPr>
            <a:xfrm rot="-2490741">
              <a:off x="8602207" y="1644874"/>
              <a:ext cx="51227" cy="18939"/>
            </a:xfrm>
            <a:custGeom>
              <a:avLst/>
              <a:gdLst/>
              <a:ahLst/>
              <a:cxnLst/>
              <a:rect l="l" t="t" r="r" b="b"/>
              <a:pathLst>
                <a:path w="733" h="271" extrusionOk="0">
                  <a:moveTo>
                    <a:pt x="253" y="1"/>
                  </a:moveTo>
                  <a:cubicBezTo>
                    <a:pt x="225" y="1"/>
                    <a:pt x="195" y="6"/>
                    <a:pt x="168" y="13"/>
                  </a:cubicBezTo>
                  <a:cubicBezTo>
                    <a:pt x="127" y="23"/>
                    <a:pt x="76" y="44"/>
                    <a:pt x="49" y="74"/>
                  </a:cubicBezTo>
                  <a:cubicBezTo>
                    <a:pt x="32" y="91"/>
                    <a:pt x="1" y="122"/>
                    <a:pt x="11" y="150"/>
                  </a:cubicBezTo>
                  <a:cubicBezTo>
                    <a:pt x="25" y="180"/>
                    <a:pt x="52" y="194"/>
                    <a:pt x="83" y="197"/>
                  </a:cubicBezTo>
                  <a:cubicBezTo>
                    <a:pt x="196" y="218"/>
                    <a:pt x="315" y="245"/>
                    <a:pt x="432" y="266"/>
                  </a:cubicBezTo>
                  <a:cubicBezTo>
                    <a:pt x="447" y="269"/>
                    <a:pt x="462" y="271"/>
                    <a:pt x="478" y="271"/>
                  </a:cubicBezTo>
                  <a:cubicBezTo>
                    <a:pt x="507" y="271"/>
                    <a:pt x="536" y="266"/>
                    <a:pt x="565" y="259"/>
                  </a:cubicBezTo>
                  <a:cubicBezTo>
                    <a:pt x="602" y="249"/>
                    <a:pt x="654" y="228"/>
                    <a:pt x="684" y="197"/>
                  </a:cubicBezTo>
                  <a:cubicBezTo>
                    <a:pt x="701" y="180"/>
                    <a:pt x="732" y="150"/>
                    <a:pt x="719" y="122"/>
                  </a:cubicBezTo>
                  <a:cubicBezTo>
                    <a:pt x="708" y="91"/>
                    <a:pt x="681" y="78"/>
                    <a:pt x="650" y="74"/>
                  </a:cubicBezTo>
                  <a:cubicBezTo>
                    <a:pt x="534" y="54"/>
                    <a:pt x="414" y="27"/>
                    <a:pt x="298" y="6"/>
                  </a:cubicBezTo>
                  <a:cubicBezTo>
                    <a:pt x="284" y="2"/>
                    <a:pt x="269" y="1"/>
                    <a:pt x="253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3"/>
            <p:cNvSpPr/>
            <p:nvPr/>
          </p:nvSpPr>
          <p:spPr>
            <a:xfrm rot="-2490741">
              <a:off x="8666482" y="1702351"/>
              <a:ext cx="43540" cy="28933"/>
            </a:xfrm>
            <a:custGeom>
              <a:avLst/>
              <a:gdLst/>
              <a:ahLst/>
              <a:cxnLst/>
              <a:rect l="l" t="t" r="r" b="b"/>
              <a:pathLst>
                <a:path w="623" h="414" extrusionOk="0">
                  <a:moveTo>
                    <a:pt x="509" y="0"/>
                  </a:moveTo>
                  <a:cubicBezTo>
                    <a:pt x="462" y="4"/>
                    <a:pt x="417" y="14"/>
                    <a:pt x="369" y="31"/>
                  </a:cubicBezTo>
                  <a:cubicBezTo>
                    <a:pt x="335" y="48"/>
                    <a:pt x="301" y="65"/>
                    <a:pt x="270" y="89"/>
                  </a:cubicBezTo>
                  <a:cubicBezTo>
                    <a:pt x="188" y="175"/>
                    <a:pt x="103" y="257"/>
                    <a:pt x="24" y="342"/>
                  </a:cubicBezTo>
                  <a:cubicBezTo>
                    <a:pt x="7" y="359"/>
                    <a:pt x="0" y="380"/>
                    <a:pt x="17" y="397"/>
                  </a:cubicBezTo>
                  <a:cubicBezTo>
                    <a:pt x="31" y="407"/>
                    <a:pt x="45" y="410"/>
                    <a:pt x="55" y="410"/>
                  </a:cubicBezTo>
                  <a:cubicBezTo>
                    <a:pt x="72" y="414"/>
                    <a:pt x="89" y="414"/>
                    <a:pt x="113" y="414"/>
                  </a:cubicBezTo>
                  <a:cubicBezTo>
                    <a:pt x="158" y="410"/>
                    <a:pt x="205" y="403"/>
                    <a:pt x="253" y="383"/>
                  </a:cubicBezTo>
                  <a:cubicBezTo>
                    <a:pt x="287" y="373"/>
                    <a:pt x="325" y="356"/>
                    <a:pt x="352" y="325"/>
                  </a:cubicBezTo>
                  <a:cubicBezTo>
                    <a:pt x="431" y="239"/>
                    <a:pt x="516" y="157"/>
                    <a:pt x="598" y="72"/>
                  </a:cubicBezTo>
                  <a:cubicBezTo>
                    <a:pt x="615" y="55"/>
                    <a:pt x="622" y="34"/>
                    <a:pt x="605" y="17"/>
                  </a:cubicBezTo>
                  <a:cubicBezTo>
                    <a:pt x="591" y="11"/>
                    <a:pt x="578" y="4"/>
                    <a:pt x="564" y="4"/>
                  </a:cubicBezTo>
                  <a:cubicBezTo>
                    <a:pt x="547" y="0"/>
                    <a:pt x="530" y="0"/>
                    <a:pt x="509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3"/>
            <p:cNvSpPr/>
            <p:nvPr/>
          </p:nvSpPr>
          <p:spPr>
            <a:xfrm rot="-2490741">
              <a:off x="8716895" y="1735680"/>
              <a:ext cx="45007" cy="49061"/>
            </a:xfrm>
            <a:custGeom>
              <a:avLst/>
              <a:gdLst/>
              <a:ahLst/>
              <a:cxnLst/>
              <a:rect l="l" t="t" r="r" b="b"/>
              <a:pathLst>
                <a:path w="644" h="702" extrusionOk="0">
                  <a:moveTo>
                    <a:pt x="530" y="1"/>
                  </a:moveTo>
                  <a:cubicBezTo>
                    <a:pt x="483" y="1"/>
                    <a:pt x="431" y="11"/>
                    <a:pt x="387" y="28"/>
                  </a:cubicBezTo>
                  <a:cubicBezTo>
                    <a:pt x="353" y="42"/>
                    <a:pt x="312" y="62"/>
                    <a:pt x="295" y="100"/>
                  </a:cubicBezTo>
                  <a:cubicBezTo>
                    <a:pt x="199" y="260"/>
                    <a:pt x="107" y="428"/>
                    <a:pt x="18" y="592"/>
                  </a:cubicBezTo>
                  <a:cubicBezTo>
                    <a:pt x="4" y="616"/>
                    <a:pt x="1" y="647"/>
                    <a:pt x="18" y="667"/>
                  </a:cubicBezTo>
                  <a:cubicBezTo>
                    <a:pt x="38" y="694"/>
                    <a:pt x="86" y="701"/>
                    <a:pt x="114" y="701"/>
                  </a:cubicBezTo>
                  <a:cubicBezTo>
                    <a:pt x="161" y="701"/>
                    <a:pt x="213" y="694"/>
                    <a:pt x="257" y="677"/>
                  </a:cubicBezTo>
                  <a:cubicBezTo>
                    <a:pt x="291" y="660"/>
                    <a:pt x="332" y="636"/>
                    <a:pt x="349" y="602"/>
                  </a:cubicBezTo>
                  <a:cubicBezTo>
                    <a:pt x="445" y="442"/>
                    <a:pt x="537" y="274"/>
                    <a:pt x="626" y="113"/>
                  </a:cubicBezTo>
                  <a:cubicBezTo>
                    <a:pt x="640" y="86"/>
                    <a:pt x="643" y="55"/>
                    <a:pt x="626" y="35"/>
                  </a:cubicBezTo>
                  <a:cubicBezTo>
                    <a:pt x="606" y="11"/>
                    <a:pt x="558" y="1"/>
                    <a:pt x="530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3"/>
            <p:cNvSpPr/>
            <p:nvPr/>
          </p:nvSpPr>
          <p:spPr>
            <a:xfrm rot="-2490741">
              <a:off x="8971720" y="1398805"/>
              <a:ext cx="156198" cy="144457"/>
            </a:xfrm>
            <a:custGeom>
              <a:avLst/>
              <a:gdLst/>
              <a:ahLst/>
              <a:cxnLst/>
              <a:rect l="l" t="t" r="r" b="b"/>
              <a:pathLst>
                <a:path w="2235" h="2067" extrusionOk="0">
                  <a:moveTo>
                    <a:pt x="2122" y="1"/>
                  </a:moveTo>
                  <a:cubicBezTo>
                    <a:pt x="2097" y="1"/>
                    <a:pt x="2074" y="14"/>
                    <a:pt x="2061" y="45"/>
                  </a:cubicBezTo>
                  <a:cubicBezTo>
                    <a:pt x="1682" y="889"/>
                    <a:pt x="964" y="1569"/>
                    <a:pt x="93" y="1897"/>
                  </a:cubicBezTo>
                  <a:cubicBezTo>
                    <a:pt x="0" y="1928"/>
                    <a:pt x="24" y="2066"/>
                    <a:pt x="105" y="2066"/>
                  </a:cubicBezTo>
                  <a:cubicBezTo>
                    <a:pt x="114" y="2066"/>
                    <a:pt x="123" y="2065"/>
                    <a:pt x="134" y="2061"/>
                  </a:cubicBezTo>
                  <a:cubicBezTo>
                    <a:pt x="1043" y="1719"/>
                    <a:pt x="1805" y="1019"/>
                    <a:pt x="2204" y="130"/>
                  </a:cubicBezTo>
                  <a:cubicBezTo>
                    <a:pt x="2235" y="62"/>
                    <a:pt x="2175" y="1"/>
                    <a:pt x="2122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3"/>
            <p:cNvSpPr/>
            <p:nvPr/>
          </p:nvSpPr>
          <p:spPr>
            <a:xfrm rot="-2490741">
              <a:off x="8585989" y="1709528"/>
              <a:ext cx="41303" cy="238665"/>
            </a:xfrm>
            <a:custGeom>
              <a:avLst/>
              <a:gdLst/>
              <a:ahLst/>
              <a:cxnLst/>
              <a:rect l="l" t="t" r="r" b="b"/>
              <a:pathLst>
                <a:path w="591" h="3415" extrusionOk="0">
                  <a:moveTo>
                    <a:pt x="230" y="0"/>
                  </a:moveTo>
                  <a:cubicBezTo>
                    <a:pt x="189" y="0"/>
                    <a:pt x="144" y="27"/>
                    <a:pt x="138" y="80"/>
                  </a:cubicBezTo>
                  <a:cubicBezTo>
                    <a:pt x="1" y="1177"/>
                    <a:pt x="93" y="2298"/>
                    <a:pt x="414" y="3357"/>
                  </a:cubicBezTo>
                  <a:cubicBezTo>
                    <a:pt x="425" y="3397"/>
                    <a:pt x="457" y="3415"/>
                    <a:pt x="489" y="3415"/>
                  </a:cubicBezTo>
                  <a:cubicBezTo>
                    <a:pt x="539" y="3415"/>
                    <a:pt x="590" y="3373"/>
                    <a:pt x="572" y="3309"/>
                  </a:cubicBezTo>
                  <a:cubicBezTo>
                    <a:pt x="257" y="2263"/>
                    <a:pt x="168" y="1163"/>
                    <a:pt x="305" y="80"/>
                  </a:cubicBezTo>
                  <a:cubicBezTo>
                    <a:pt x="310" y="27"/>
                    <a:pt x="272" y="0"/>
                    <a:pt x="23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3"/>
            <p:cNvSpPr/>
            <p:nvPr/>
          </p:nvSpPr>
          <p:spPr>
            <a:xfrm rot="-2490741">
              <a:off x="8500359" y="1679088"/>
              <a:ext cx="31170" cy="44309"/>
            </a:xfrm>
            <a:custGeom>
              <a:avLst/>
              <a:gdLst/>
              <a:ahLst/>
              <a:cxnLst/>
              <a:rect l="l" t="t" r="r" b="b"/>
              <a:pathLst>
                <a:path w="446" h="634" extrusionOk="0">
                  <a:moveTo>
                    <a:pt x="350" y="0"/>
                  </a:moveTo>
                  <a:cubicBezTo>
                    <a:pt x="322" y="0"/>
                    <a:pt x="293" y="13"/>
                    <a:pt x="278" y="42"/>
                  </a:cubicBezTo>
                  <a:cubicBezTo>
                    <a:pt x="192" y="196"/>
                    <a:pt x="107" y="353"/>
                    <a:pt x="21" y="507"/>
                  </a:cubicBezTo>
                  <a:cubicBezTo>
                    <a:pt x="1" y="544"/>
                    <a:pt x="15" y="599"/>
                    <a:pt x="52" y="623"/>
                  </a:cubicBezTo>
                  <a:cubicBezTo>
                    <a:pt x="67" y="630"/>
                    <a:pt x="82" y="633"/>
                    <a:pt x="97" y="633"/>
                  </a:cubicBezTo>
                  <a:cubicBezTo>
                    <a:pt x="127" y="633"/>
                    <a:pt x="155" y="620"/>
                    <a:pt x="168" y="592"/>
                  </a:cubicBezTo>
                  <a:cubicBezTo>
                    <a:pt x="254" y="438"/>
                    <a:pt x="339" y="281"/>
                    <a:pt x="425" y="128"/>
                  </a:cubicBezTo>
                  <a:cubicBezTo>
                    <a:pt x="445" y="87"/>
                    <a:pt x="431" y="32"/>
                    <a:pt x="394" y="11"/>
                  </a:cubicBezTo>
                  <a:cubicBezTo>
                    <a:pt x="381" y="4"/>
                    <a:pt x="365" y="0"/>
                    <a:pt x="350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2" name="Google Shape;2762;p33"/>
          <p:cNvGrpSpPr/>
          <p:nvPr/>
        </p:nvGrpSpPr>
        <p:grpSpPr>
          <a:xfrm>
            <a:off x="8689291" y="1242278"/>
            <a:ext cx="298097" cy="297912"/>
            <a:chOff x="1832541" y="4437115"/>
            <a:chExt cx="298097" cy="297912"/>
          </a:xfrm>
        </p:grpSpPr>
        <p:sp>
          <p:nvSpPr>
            <p:cNvPr id="2763" name="Google Shape;2763;p33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3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5" name="Google Shape;2765;p33"/>
          <p:cNvSpPr/>
          <p:nvPr/>
        </p:nvSpPr>
        <p:spPr>
          <a:xfrm>
            <a:off x="8631100" y="897399"/>
            <a:ext cx="250137" cy="252072"/>
          </a:xfrm>
          <a:custGeom>
            <a:avLst/>
            <a:gdLst/>
            <a:ahLst/>
            <a:cxnLst/>
            <a:rect l="l" t="t" r="r" b="b"/>
            <a:pathLst>
              <a:path w="2844" h="2866" extrusionOk="0">
                <a:moveTo>
                  <a:pt x="1217" y="173"/>
                </a:moveTo>
                <a:cubicBezTo>
                  <a:pt x="1261" y="173"/>
                  <a:pt x="1307" y="195"/>
                  <a:pt x="1340" y="241"/>
                </a:cubicBezTo>
                <a:cubicBezTo>
                  <a:pt x="1401" y="323"/>
                  <a:pt x="1418" y="415"/>
                  <a:pt x="1411" y="514"/>
                </a:cubicBezTo>
                <a:cubicBezTo>
                  <a:pt x="1404" y="586"/>
                  <a:pt x="1394" y="661"/>
                  <a:pt x="1384" y="736"/>
                </a:cubicBezTo>
                <a:cubicBezTo>
                  <a:pt x="1374" y="788"/>
                  <a:pt x="1384" y="835"/>
                  <a:pt x="1442" y="853"/>
                </a:cubicBezTo>
                <a:cubicBezTo>
                  <a:pt x="1451" y="855"/>
                  <a:pt x="1459" y="856"/>
                  <a:pt x="1467" y="856"/>
                </a:cubicBezTo>
                <a:cubicBezTo>
                  <a:pt x="1507" y="856"/>
                  <a:pt x="1534" y="827"/>
                  <a:pt x="1548" y="781"/>
                </a:cubicBezTo>
                <a:cubicBezTo>
                  <a:pt x="1606" y="627"/>
                  <a:pt x="1712" y="514"/>
                  <a:pt x="1852" y="443"/>
                </a:cubicBezTo>
                <a:cubicBezTo>
                  <a:pt x="1901" y="416"/>
                  <a:pt x="1954" y="400"/>
                  <a:pt x="2008" y="400"/>
                </a:cubicBezTo>
                <a:cubicBezTo>
                  <a:pt x="2030" y="400"/>
                  <a:pt x="2052" y="402"/>
                  <a:pt x="2074" y="408"/>
                </a:cubicBezTo>
                <a:cubicBezTo>
                  <a:pt x="2122" y="422"/>
                  <a:pt x="2160" y="449"/>
                  <a:pt x="2163" y="511"/>
                </a:cubicBezTo>
                <a:cubicBezTo>
                  <a:pt x="2177" y="719"/>
                  <a:pt x="2122" y="907"/>
                  <a:pt x="1979" y="1064"/>
                </a:cubicBezTo>
                <a:cubicBezTo>
                  <a:pt x="1944" y="1105"/>
                  <a:pt x="1890" y="1129"/>
                  <a:pt x="1927" y="1191"/>
                </a:cubicBezTo>
                <a:cubicBezTo>
                  <a:pt x="1946" y="1225"/>
                  <a:pt x="1973" y="1234"/>
                  <a:pt x="2002" y="1234"/>
                </a:cubicBezTo>
                <a:cubicBezTo>
                  <a:pt x="2026" y="1234"/>
                  <a:pt x="2052" y="1228"/>
                  <a:pt x="2078" y="1225"/>
                </a:cubicBezTo>
                <a:cubicBezTo>
                  <a:pt x="2125" y="1216"/>
                  <a:pt x="2171" y="1212"/>
                  <a:pt x="2217" y="1212"/>
                </a:cubicBezTo>
                <a:cubicBezTo>
                  <a:pt x="2314" y="1212"/>
                  <a:pt x="2408" y="1232"/>
                  <a:pt x="2501" y="1276"/>
                </a:cubicBezTo>
                <a:cubicBezTo>
                  <a:pt x="2618" y="1331"/>
                  <a:pt x="2641" y="1386"/>
                  <a:pt x="2600" y="1505"/>
                </a:cubicBezTo>
                <a:cubicBezTo>
                  <a:pt x="2539" y="1692"/>
                  <a:pt x="2351" y="1821"/>
                  <a:pt x="2164" y="1821"/>
                </a:cubicBezTo>
                <a:cubicBezTo>
                  <a:pt x="2131" y="1821"/>
                  <a:pt x="2099" y="1817"/>
                  <a:pt x="2067" y="1809"/>
                </a:cubicBezTo>
                <a:cubicBezTo>
                  <a:pt x="2049" y="1805"/>
                  <a:pt x="2031" y="1801"/>
                  <a:pt x="2015" y="1801"/>
                </a:cubicBezTo>
                <a:cubicBezTo>
                  <a:pt x="1992" y="1801"/>
                  <a:pt x="1972" y="1808"/>
                  <a:pt x="1955" y="1830"/>
                </a:cubicBezTo>
                <a:cubicBezTo>
                  <a:pt x="1924" y="1874"/>
                  <a:pt x="1938" y="1915"/>
                  <a:pt x="1968" y="1953"/>
                </a:cubicBezTo>
                <a:cubicBezTo>
                  <a:pt x="2016" y="2014"/>
                  <a:pt x="2067" y="2066"/>
                  <a:pt x="2108" y="2131"/>
                </a:cubicBezTo>
                <a:cubicBezTo>
                  <a:pt x="2146" y="2185"/>
                  <a:pt x="2187" y="2250"/>
                  <a:pt x="2187" y="2322"/>
                </a:cubicBezTo>
                <a:cubicBezTo>
                  <a:pt x="2187" y="2442"/>
                  <a:pt x="2119" y="2565"/>
                  <a:pt x="2020" y="2585"/>
                </a:cubicBezTo>
                <a:cubicBezTo>
                  <a:pt x="1998" y="2591"/>
                  <a:pt x="1977" y="2594"/>
                  <a:pt x="1957" y="2594"/>
                </a:cubicBezTo>
                <a:cubicBezTo>
                  <a:pt x="1873" y="2594"/>
                  <a:pt x="1804" y="2545"/>
                  <a:pt x="1746" y="2479"/>
                </a:cubicBezTo>
                <a:cubicBezTo>
                  <a:pt x="1692" y="2414"/>
                  <a:pt x="1664" y="2339"/>
                  <a:pt x="1651" y="2257"/>
                </a:cubicBezTo>
                <a:cubicBezTo>
                  <a:pt x="1647" y="2219"/>
                  <a:pt x="1644" y="2182"/>
                  <a:pt x="1630" y="2151"/>
                </a:cubicBezTo>
                <a:cubicBezTo>
                  <a:pt x="1618" y="2121"/>
                  <a:pt x="1603" y="2077"/>
                  <a:pt x="1564" y="2077"/>
                </a:cubicBezTo>
                <a:cubicBezTo>
                  <a:pt x="1559" y="2077"/>
                  <a:pt x="1554" y="2078"/>
                  <a:pt x="1548" y="2079"/>
                </a:cubicBezTo>
                <a:cubicBezTo>
                  <a:pt x="1507" y="2086"/>
                  <a:pt x="1480" y="2117"/>
                  <a:pt x="1473" y="2165"/>
                </a:cubicBezTo>
                <a:cubicBezTo>
                  <a:pt x="1456" y="2267"/>
                  <a:pt x="1425" y="2363"/>
                  <a:pt x="1384" y="2459"/>
                </a:cubicBezTo>
                <a:cubicBezTo>
                  <a:pt x="1367" y="2493"/>
                  <a:pt x="1353" y="2527"/>
                  <a:pt x="1333" y="2558"/>
                </a:cubicBezTo>
                <a:cubicBezTo>
                  <a:pt x="1261" y="2659"/>
                  <a:pt x="1165" y="2719"/>
                  <a:pt x="1070" y="2719"/>
                </a:cubicBezTo>
                <a:cubicBezTo>
                  <a:pt x="1044" y="2719"/>
                  <a:pt x="1017" y="2714"/>
                  <a:pt x="991" y="2705"/>
                </a:cubicBezTo>
                <a:cubicBezTo>
                  <a:pt x="882" y="2667"/>
                  <a:pt x="796" y="2517"/>
                  <a:pt x="813" y="2373"/>
                </a:cubicBezTo>
                <a:cubicBezTo>
                  <a:pt x="830" y="2216"/>
                  <a:pt x="861" y="2055"/>
                  <a:pt x="964" y="1929"/>
                </a:cubicBezTo>
                <a:cubicBezTo>
                  <a:pt x="998" y="1885"/>
                  <a:pt x="1012" y="1833"/>
                  <a:pt x="974" y="1796"/>
                </a:cubicBezTo>
                <a:cubicBezTo>
                  <a:pt x="958" y="1781"/>
                  <a:pt x="941" y="1775"/>
                  <a:pt x="924" y="1775"/>
                </a:cubicBezTo>
                <a:cubicBezTo>
                  <a:pt x="896" y="1775"/>
                  <a:pt x="868" y="1792"/>
                  <a:pt x="844" y="1809"/>
                </a:cubicBezTo>
                <a:cubicBezTo>
                  <a:pt x="741" y="1884"/>
                  <a:pt x="631" y="1908"/>
                  <a:pt x="517" y="1908"/>
                </a:cubicBezTo>
                <a:cubicBezTo>
                  <a:pt x="443" y="1908"/>
                  <a:pt x="367" y="1898"/>
                  <a:pt x="290" y="1885"/>
                </a:cubicBezTo>
                <a:cubicBezTo>
                  <a:pt x="205" y="1867"/>
                  <a:pt x="191" y="1823"/>
                  <a:pt x="212" y="1748"/>
                </a:cubicBezTo>
                <a:cubicBezTo>
                  <a:pt x="294" y="1488"/>
                  <a:pt x="431" y="1300"/>
                  <a:pt x="711" y="1266"/>
                </a:cubicBezTo>
                <a:cubicBezTo>
                  <a:pt x="769" y="1259"/>
                  <a:pt x="810" y="1235"/>
                  <a:pt x="813" y="1174"/>
                </a:cubicBezTo>
                <a:cubicBezTo>
                  <a:pt x="820" y="1112"/>
                  <a:pt x="776" y="1099"/>
                  <a:pt x="735" y="1082"/>
                </a:cubicBezTo>
                <a:cubicBezTo>
                  <a:pt x="639" y="1037"/>
                  <a:pt x="547" y="993"/>
                  <a:pt x="455" y="941"/>
                </a:cubicBezTo>
                <a:cubicBezTo>
                  <a:pt x="386" y="904"/>
                  <a:pt x="328" y="856"/>
                  <a:pt x="311" y="771"/>
                </a:cubicBezTo>
                <a:cubicBezTo>
                  <a:pt x="281" y="618"/>
                  <a:pt x="331" y="535"/>
                  <a:pt x="446" y="535"/>
                </a:cubicBezTo>
                <a:cubicBezTo>
                  <a:pt x="475" y="535"/>
                  <a:pt x="509" y="541"/>
                  <a:pt x="547" y="552"/>
                </a:cubicBezTo>
                <a:cubicBezTo>
                  <a:pt x="694" y="596"/>
                  <a:pt x="827" y="668"/>
                  <a:pt x="875" y="835"/>
                </a:cubicBezTo>
                <a:cubicBezTo>
                  <a:pt x="899" y="921"/>
                  <a:pt x="981" y="928"/>
                  <a:pt x="1046" y="959"/>
                </a:cubicBezTo>
                <a:cubicBezTo>
                  <a:pt x="1051" y="961"/>
                  <a:pt x="1055" y="962"/>
                  <a:pt x="1060" y="962"/>
                </a:cubicBezTo>
                <a:cubicBezTo>
                  <a:pt x="1079" y="962"/>
                  <a:pt x="1091" y="940"/>
                  <a:pt x="1097" y="918"/>
                </a:cubicBezTo>
                <a:cubicBezTo>
                  <a:pt x="1100" y="859"/>
                  <a:pt x="1090" y="815"/>
                  <a:pt x="1066" y="767"/>
                </a:cubicBezTo>
                <a:cubicBezTo>
                  <a:pt x="988" y="630"/>
                  <a:pt x="1015" y="347"/>
                  <a:pt x="1114" y="224"/>
                </a:cubicBezTo>
                <a:cubicBezTo>
                  <a:pt x="1141" y="190"/>
                  <a:pt x="1179" y="173"/>
                  <a:pt x="1217" y="173"/>
                </a:cubicBezTo>
                <a:close/>
                <a:moveTo>
                  <a:pt x="1215" y="1"/>
                </a:moveTo>
                <a:cubicBezTo>
                  <a:pt x="1206" y="1"/>
                  <a:pt x="1196" y="1"/>
                  <a:pt x="1186" y="2"/>
                </a:cubicBezTo>
                <a:cubicBezTo>
                  <a:pt x="1063" y="12"/>
                  <a:pt x="994" y="87"/>
                  <a:pt x="947" y="190"/>
                </a:cubicBezTo>
                <a:cubicBezTo>
                  <a:pt x="895" y="289"/>
                  <a:pt x="882" y="398"/>
                  <a:pt x="858" y="511"/>
                </a:cubicBezTo>
                <a:cubicBezTo>
                  <a:pt x="800" y="480"/>
                  <a:pt x="755" y="446"/>
                  <a:pt x="697" y="422"/>
                </a:cubicBezTo>
                <a:cubicBezTo>
                  <a:pt x="621" y="388"/>
                  <a:pt x="543" y="360"/>
                  <a:pt x="462" y="360"/>
                </a:cubicBezTo>
                <a:cubicBezTo>
                  <a:pt x="431" y="360"/>
                  <a:pt x="398" y="365"/>
                  <a:pt x="366" y="374"/>
                </a:cubicBezTo>
                <a:cubicBezTo>
                  <a:pt x="229" y="412"/>
                  <a:pt x="174" y="514"/>
                  <a:pt x="157" y="648"/>
                </a:cubicBezTo>
                <a:cubicBezTo>
                  <a:pt x="133" y="801"/>
                  <a:pt x="185" y="924"/>
                  <a:pt x="311" y="1020"/>
                </a:cubicBezTo>
                <a:cubicBezTo>
                  <a:pt x="369" y="1061"/>
                  <a:pt x="437" y="1099"/>
                  <a:pt x="509" y="1146"/>
                </a:cubicBezTo>
                <a:cubicBezTo>
                  <a:pt x="263" y="1252"/>
                  <a:pt x="137" y="1437"/>
                  <a:pt x="68" y="1659"/>
                </a:cubicBezTo>
                <a:cubicBezTo>
                  <a:pt x="0" y="1881"/>
                  <a:pt x="79" y="2011"/>
                  <a:pt x="311" y="2038"/>
                </a:cubicBezTo>
                <a:cubicBezTo>
                  <a:pt x="369" y="2046"/>
                  <a:pt x="426" y="2049"/>
                  <a:pt x="483" y="2049"/>
                </a:cubicBezTo>
                <a:cubicBezTo>
                  <a:pt x="558" y="2049"/>
                  <a:pt x="633" y="2043"/>
                  <a:pt x="711" y="2031"/>
                </a:cubicBezTo>
                <a:lnTo>
                  <a:pt x="711" y="2031"/>
                </a:lnTo>
                <a:cubicBezTo>
                  <a:pt x="673" y="2175"/>
                  <a:pt x="642" y="2305"/>
                  <a:pt x="653" y="2442"/>
                </a:cubicBezTo>
                <a:cubicBezTo>
                  <a:pt x="666" y="2619"/>
                  <a:pt x="745" y="2766"/>
                  <a:pt x="916" y="2835"/>
                </a:cubicBezTo>
                <a:cubicBezTo>
                  <a:pt x="969" y="2856"/>
                  <a:pt x="1020" y="2866"/>
                  <a:pt x="1069" y="2866"/>
                </a:cubicBezTo>
                <a:cubicBezTo>
                  <a:pt x="1186" y="2866"/>
                  <a:pt x="1290" y="2809"/>
                  <a:pt x="1384" y="2715"/>
                </a:cubicBezTo>
                <a:cubicBezTo>
                  <a:pt x="1449" y="2647"/>
                  <a:pt x="1490" y="2558"/>
                  <a:pt x="1541" y="2465"/>
                </a:cubicBezTo>
                <a:cubicBezTo>
                  <a:pt x="1675" y="2646"/>
                  <a:pt x="1827" y="2741"/>
                  <a:pt x="1967" y="2741"/>
                </a:cubicBezTo>
                <a:cubicBezTo>
                  <a:pt x="2023" y="2741"/>
                  <a:pt x="2078" y="2726"/>
                  <a:pt x="2129" y="2694"/>
                </a:cubicBezTo>
                <a:cubicBezTo>
                  <a:pt x="2214" y="2643"/>
                  <a:pt x="2272" y="2565"/>
                  <a:pt x="2303" y="2472"/>
                </a:cubicBezTo>
                <a:cubicBezTo>
                  <a:pt x="2368" y="2291"/>
                  <a:pt x="2317" y="2131"/>
                  <a:pt x="2201" y="1980"/>
                </a:cubicBezTo>
                <a:cubicBezTo>
                  <a:pt x="2433" y="1919"/>
                  <a:pt x="2618" y="1816"/>
                  <a:pt x="2720" y="1608"/>
                </a:cubicBezTo>
                <a:cubicBezTo>
                  <a:pt x="2843" y="1348"/>
                  <a:pt x="2744" y="1146"/>
                  <a:pt x="2464" y="1078"/>
                </a:cubicBezTo>
                <a:cubicBezTo>
                  <a:pt x="2378" y="1058"/>
                  <a:pt x="2286" y="1047"/>
                  <a:pt x="2194" y="1030"/>
                </a:cubicBezTo>
                <a:cubicBezTo>
                  <a:pt x="2269" y="890"/>
                  <a:pt x="2310" y="747"/>
                  <a:pt x="2320" y="596"/>
                </a:cubicBezTo>
                <a:cubicBezTo>
                  <a:pt x="2344" y="369"/>
                  <a:pt x="2220" y="227"/>
                  <a:pt x="2004" y="227"/>
                </a:cubicBezTo>
                <a:cubicBezTo>
                  <a:pt x="1999" y="227"/>
                  <a:pt x="1994" y="227"/>
                  <a:pt x="1989" y="227"/>
                </a:cubicBezTo>
                <a:cubicBezTo>
                  <a:pt x="1938" y="227"/>
                  <a:pt x="1886" y="244"/>
                  <a:pt x="1838" y="261"/>
                </a:cubicBezTo>
                <a:cubicBezTo>
                  <a:pt x="1736" y="296"/>
                  <a:pt x="1661" y="374"/>
                  <a:pt x="1565" y="432"/>
                </a:cubicBezTo>
                <a:cubicBezTo>
                  <a:pt x="1551" y="330"/>
                  <a:pt x="1531" y="241"/>
                  <a:pt x="1483" y="159"/>
                </a:cubicBezTo>
                <a:cubicBezTo>
                  <a:pt x="1420" y="58"/>
                  <a:pt x="1333" y="1"/>
                  <a:pt x="1215" y="1"/>
                </a:cubicBezTo>
                <a:close/>
              </a:path>
            </a:pathLst>
          </a:custGeom>
          <a:solidFill>
            <a:srgbClr val="FF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33"/>
          <p:cNvSpPr/>
          <p:nvPr/>
        </p:nvSpPr>
        <p:spPr>
          <a:xfrm>
            <a:off x="8717030" y="993973"/>
            <a:ext cx="61655" cy="68603"/>
          </a:xfrm>
          <a:custGeom>
            <a:avLst/>
            <a:gdLst/>
            <a:ahLst/>
            <a:cxnLst/>
            <a:rect l="l" t="t" r="r" b="b"/>
            <a:pathLst>
              <a:path w="701" h="780" extrusionOk="0">
                <a:moveTo>
                  <a:pt x="345" y="171"/>
                </a:moveTo>
                <a:cubicBezTo>
                  <a:pt x="454" y="171"/>
                  <a:pt x="527" y="253"/>
                  <a:pt x="530" y="383"/>
                </a:cubicBezTo>
                <a:cubicBezTo>
                  <a:pt x="530" y="525"/>
                  <a:pt x="447" y="626"/>
                  <a:pt x="334" y="626"/>
                </a:cubicBezTo>
                <a:cubicBezTo>
                  <a:pt x="332" y="626"/>
                  <a:pt x="330" y="626"/>
                  <a:pt x="328" y="626"/>
                </a:cubicBezTo>
                <a:cubicBezTo>
                  <a:pt x="222" y="623"/>
                  <a:pt x="140" y="527"/>
                  <a:pt x="144" y="404"/>
                </a:cubicBezTo>
                <a:cubicBezTo>
                  <a:pt x="144" y="284"/>
                  <a:pt x="236" y="178"/>
                  <a:pt x="339" y="171"/>
                </a:cubicBezTo>
                <a:cubicBezTo>
                  <a:pt x="341" y="171"/>
                  <a:pt x="343" y="171"/>
                  <a:pt x="345" y="171"/>
                </a:cubicBezTo>
                <a:close/>
                <a:moveTo>
                  <a:pt x="371" y="1"/>
                </a:moveTo>
                <a:cubicBezTo>
                  <a:pt x="172" y="1"/>
                  <a:pt x="4" y="184"/>
                  <a:pt x="4" y="404"/>
                </a:cubicBezTo>
                <a:cubicBezTo>
                  <a:pt x="0" y="620"/>
                  <a:pt x="148" y="780"/>
                  <a:pt x="349" y="780"/>
                </a:cubicBezTo>
                <a:cubicBezTo>
                  <a:pt x="351" y="780"/>
                  <a:pt x="354" y="780"/>
                  <a:pt x="356" y="780"/>
                </a:cubicBezTo>
                <a:cubicBezTo>
                  <a:pt x="547" y="780"/>
                  <a:pt x="701" y="599"/>
                  <a:pt x="701" y="383"/>
                </a:cubicBezTo>
                <a:cubicBezTo>
                  <a:pt x="701" y="178"/>
                  <a:pt x="554" y="1"/>
                  <a:pt x="376" y="1"/>
                </a:cubicBezTo>
                <a:cubicBezTo>
                  <a:pt x="374" y="1"/>
                  <a:pt x="373" y="1"/>
                  <a:pt x="371" y="1"/>
                </a:cubicBezTo>
                <a:close/>
              </a:path>
            </a:pathLst>
          </a:custGeom>
          <a:solidFill>
            <a:srgbClr val="FF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7" name="Google Shape;2767;p33"/>
          <p:cNvGrpSpPr/>
          <p:nvPr/>
        </p:nvGrpSpPr>
        <p:grpSpPr>
          <a:xfrm>
            <a:off x="8394758" y="114302"/>
            <a:ext cx="653324" cy="677733"/>
            <a:chOff x="517108" y="4323052"/>
            <a:chExt cx="653324" cy="677733"/>
          </a:xfrm>
        </p:grpSpPr>
        <p:sp>
          <p:nvSpPr>
            <p:cNvPr id="2768" name="Google Shape;2768;p33"/>
            <p:cNvSpPr/>
            <p:nvPr/>
          </p:nvSpPr>
          <p:spPr>
            <a:xfrm rot="1058532">
              <a:off x="588240" y="4387591"/>
              <a:ext cx="511060" cy="548655"/>
            </a:xfrm>
            <a:custGeom>
              <a:avLst/>
              <a:gdLst/>
              <a:ahLst/>
              <a:cxnLst/>
              <a:rect l="l" t="t" r="r" b="b"/>
              <a:pathLst>
                <a:path w="11862" h="12736" extrusionOk="0">
                  <a:moveTo>
                    <a:pt x="1231" y="0"/>
                  </a:moveTo>
                  <a:lnTo>
                    <a:pt x="1" y="12736"/>
                  </a:lnTo>
                  <a:lnTo>
                    <a:pt x="11861" y="12650"/>
                  </a:lnTo>
                  <a:lnTo>
                    <a:pt x="11332" y="8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3"/>
            <p:cNvSpPr/>
            <p:nvPr/>
          </p:nvSpPr>
          <p:spPr>
            <a:xfrm rot="1058532">
              <a:off x="574767" y="4444439"/>
              <a:ext cx="432562" cy="447548"/>
            </a:xfrm>
            <a:custGeom>
              <a:avLst/>
              <a:gdLst/>
              <a:ahLst/>
              <a:cxnLst/>
              <a:rect l="l" t="t" r="r" b="b"/>
              <a:pathLst>
                <a:path w="10040" h="10389" extrusionOk="0">
                  <a:moveTo>
                    <a:pt x="3803" y="2752"/>
                  </a:moveTo>
                  <a:lnTo>
                    <a:pt x="5085" y="6610"/>
                  </a:lnTo>
                  <a:lnTo>
                    <a:pt x="2420" y="6610"/>
                  </a:lnTo>
                  <a:lnTo>
                    <a:pt x="3803" y="2752"/>
                  </a:lnTo>
                  <a:close/>
                  <a:moveTo>
                    <a:pt x="4446" y="1"/>
                  </a:moveTo>
                  <a:lnTo>
                    <a:pt x="694" y="10112"/>
                  </a:lnTo>
                  <a:lnTo>
                    <a:pt x="0" y="10112"/>
                  </a:lnTo>
                  <a:lnTo>
                    <a:pt x="0" y="10389"/>
                  </a:lnTo>
                  <a:lnTo>
                    <a:pt x="2252" y="10389"/>
                  </a:lnTo>
                  <a:lnTo>
                    <a:pt x="2252" y="10112"/>
                  </a:lnTo>
                  <a:lnTo>
                    <a:pt x="1148" y="10112"/>
                  </a:lnTo>
                  <a:lnTo>
                    <a:pt x="2283" y="6934"/>
                  </a:lnTo>
                  <a:lnTo>
                    <a:pt x="5194" y="6934"/>
                  </a:lnTo>
                  <a:lnTo>
                    <a:pt x="6271" y="10112"/>
                  </a:lnTo>
                  <a:lnTo>
                    <a:pt x="5225" y="10112"/>
                  </a:lnTo>
                  <a:lnTo>
                    <a:pt x="5225" y="10389"/>
                  </a:lnTo>
                  <a:lnTo>
                    <a:pt x="10040" y="10389"/>
                  </a:lnTo>
                  <a:lnTo>
                    <a:pt x="10040" y="10112"/>
                  </a:lnTo>
                  <a:lnTo>
                    <a:pt x="9363" y="10112"/>
                  </a:lnTo>
                  <a:lnTo>
                    <a:pt x="5656" y="1"/>
                  </a:lnTo>
                  <a:close/>
                </a:path>
              </a:pathLst>
            </a:custGeom>
            <a:solidFill>
              <a:srgbClr val="FFE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erif Display"/>
              <a:buNone/>
              <a:defRPr sz="30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851675"/>
            <a:ext cx="8520600" cy="27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8" r:id="rId5"/>
    <p:sldLayoutId id="2147483662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p36"/>
          <p:cNvSpPr txBox="1">
            <a:spLocks noGrp="1"/>
          </p:cNvSpPr>
          <p:nvPr>
            <p:ph type="ctrTitle"/>
          </p:nvPr>
        </p:nvSpPr>
        <p:spPr>
          <a:xfrm>
            <a:off x="4007468" y="1871341"/>
            <a:ext cx="4253100" cy="21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Century Gothic" panose="020B0502020202020204" pitchFamily="34" charset="0"/>
              </a:rPr>
              <a:t>MONOSAKARIDA</a:t>
            </a:r>
            <a:endParaRPr sz="3600" dirty="0">
              <a:latin typeface="Century Gothic" panose="020B0502020202020204" pitchFamily="34" charset="0"/>
            </a:endParaRPr>
          </a:p>
        </p:txBody>
      </p:sp>
      <p:sp>
        <p:nvSpPr>
          <p:cNvPr id="2779" name="Google Shape;2779;p36"/>
          <p:cNvSpPr txBox="1">
            <a:spLocks noGrp="1"/>
          </p:cNvSpPr>
          <p:nvPr>
            <p:ph type="subTitle" idx="1"/>
          </p:nvPr>
        </p:nvSpPr>
        <p:spPr>
          <a:xfrm>
            <a:off x="5418293" y="3187801"/>
            <a:ext cx="2318344" cy="9905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gency FB" panose="020B0503020202020204" pitchFamily="34" charset="0"/>
              </a:rPr>
              <a:t>Btari Vio Rinda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gency FB" panose="020B0503020202020204" pitchFamily="34" charset="0"/>
              </a:rPr>
              <a:t>2114231031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Agency FB" panose="020B0503020202020204" pitchFamily="34" charset="0"/>
              </a:rPr>
              <a:t>TIP A</a:t>
            </a:r>
            <a:endParaRPr dirty="0">
              <a:latin typeface="Agency FB" panose="020B0503020202020204" pitchFamily="34" charset="0"/>
            </a:endParaRPr>
          </a:p>
        </p:txBody>
      </p:sp>
      <p:sp>
        <p:nvSpPr>
          <p:cNvPr id="2780" name="Google Shape;2780;p36"/>
          <p:cNvSpPr/>
          <p:nvPr/>
        </p:nvSpPr>
        <p:spPr>
          <a:xfrm>
            <a:off x="726625" y="547675"/>
            <a:ext cx="3022800" cy="4043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algn="bl" rotWithShape="0">
              <a:srgbClr val="000000">
                <a:alpha val="4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2" name="Google Shape;2782;p36"/>
          <p:cNvGrpSpPr/>
          <p:nvPr/>
        </p:nvGrpSpPr>
        <p:grpSpPr>
          <a:xfrm>
            <a:off x="2991850" y="380425"/>
            <a:ext cx="2427847" cy="616972"/>
            <a:chOff x="2991850" y="380425"/>
            <a:chExt cx="2427847" cy="616972"/>
          </a:xfrm>
        </p:grpSpPr>
        <p:sp>
          <p:nvSpPr>
            <p:cNvPr id="2783" name="Google Shape;2783;p36"/>
            <p:cNvSpPr/>
            <p:nvPr/>
          </p:nvSpPr>
          <p:spPr>
            <a:xfrm>
              <a:off x="2992428" y="403999"/>
              <a:ext cx="2425865" cy="569238"/>
            </a:xfrm>
            <a:custGeom>
              <a:avLst/>
              <a:gdLst/>
              <a:ahLst/>
              <a:cxnLst/>
              <a:rect l="l" t="t" r="r" b="b"/>
              <a:pathLst>
                <a:path w="58759" h="13788" extrusionOk="0">
                  <a:moveTo>
                    <a:pt x="18750" y="735"/>
                  </a:moveTo>
                  <a:cubicBezTo>
                    <a:pt x="18750" y="735"/>
                    <a:pt x="18750" y="735"/>
                    <a:pt x="18750" y="736"/>
                  </a:cubicBezTo>
                  <a:lnTo>
                    <a:pt x="18750" y="736"/>
                  </a:lnTo>
                  <a:cubicBezTo>
                    <a:pt x="18754" y="735"/>
                    <a:pt x="18750" y="735"/>
                    <a:pt x="18750" y="735"/>
                  </a:cubicBezTo>
                  <a:close/>
                  <a:moveTo>
                    <a:pt x="45715" y="0"/>
                  </a:moveTo>
                  <a:lnTo>
                    <a:pt x="42933" y="1026"/>
                  </a:lnTo>
                  <a:lnTo>
                    <a:pt x="37801" y="728"/>
                  </a:lnTo>
                  <a:lnTo>
                    <a:pt x="34872" y="1463"/>
                  </a:lnTo>
                  <a:lnTo>
                    <a:pt x="29156" y="1463"/>
                  </a:lnTo>
                  <a:lnTo>
                    <a:pt x="26958" y="2198"/>
                  </a:lnTo>
                  <a:lnTo>
                    <a:pt x="22410" y="1904"/>
                  </a:lnTo>
                  <a:lnTo>
                    <a:pt x="19482" y="1463"/>
                  </a:lnTo>
                  <a:cubicBezTo>
                    <a:pt x="19410" y="1463"/>
                    <a:pt x="20360" y="1319"/>
                    <a:pt x="19776" y="1319"/>
                  </a:cubicBezTo>
                  <a:cubicBezTo>
                    <a:pt x="18636" y="1319"/>
                    <a:pt x="18744" y="764"/>
                    <a:pt x="18750" y="736"/>
                  </a:cubicBezTo>
                  <a:lnTo>
                    <a:pt x="18750" y="736"/>
                  </a:lnTo>
                  <a:cubicBezTo>
                    <a:pt x="18730" y="742"/>
                    <a:pt x="18491" y="780"/>
                    <a:pt x="16259" y="1029"/>
                  </a:cubicBezTo>
                  <a:cubicBezTo>
                    <a:pt x="13621" y="1323"/>
                    <a:pt x="13772" y="1764"/>
                    <a:pt x="13331" y="1764"/>
                  </a:cubicBezTo>
                  <a:cubicBezTo>
                    <a:pt x="12890" y="1764"/>
                    <a:pt x="12449" y="1470"/>
                    <a:pt x="12449" y="1470"/>
                  </a:cubicBezTo>
                  <a:lnTo>
                    <a:pt x="9965" y="1470"/>
                  </a:lnTo>
                  <a:lnTo>
                    <a:pt x="7915" y="1907"/>
                  </a:lnTo>
                  <a:lnTo>
                    <a:pt x="7036" y="1613"/>
                  </a:lnTo>
                  <a:lnTo>
                    <a:pt x="1" y="1172"/>
                  </a:lnTo>
                  <a:lnTo>
                    <a:pt x="1" y="10959"/>
                  </a:lnTo>
                  <a:lnTo>
                    <a:pt x="2201" y="11574"/>
                  </a:lnTo>
                  <a:lnTo>
                    <a:pt x="3076" y="11721"/>
                  </a:lnTo>
                  <a:lnTo>
                    <a:pt x="3811" y="12158"/>
                  </a:lnTo>
                  <a:lnTo>
                    <a:pt x="4836" y="12305"/>
                  </a:lnTo>
                  <a:lnTo>
                    <a:pt x="6155" y="12746"/>
                  </a:lnTo>
                  <a:lnTo>
                    <a:pt x="7474" y="12305"/>
                  </a:lnTo>
                  <a:lnTo>
                    <a:pt x="8499" y="13040"/>
                  </a:lnTo>
                  <a:lnTo>
                    <a:pt x="9671" y="13184"/>
                  </a:lnTo>
                  <a:lnTo>
                    <a:pt x="10696" y="13184"/>
                  </a:lnTo>
                  <a:lnTo>
                    <a:pt x="11865" y="13481"/>
                  </a:lnTo>
                  <a:lnTo>
                    <a:pt x="14066" y="13775"/>
                  </a:lnTo>
                  <a:lnTo>
                    <a:pt x="15238" y="13775"/>
                  </a:lnTo>
                  <a:cubicBezTo>
                    <a:pt x="15528" y="13775"/>
                    <a:pt x="16997" y="13334"/>
                    <a:pt x="16997" y="13334"/>
                  </a:cubicBezTo>
                  <a:lnTo>
                    <a:pt x="17729" y="13334"/>
                  </a:lnTo>
                  <a:cubicBezTo>
                    <a:pt x="18169" y="13334"/>
                    <a:pt x="19488" y="13190"/>
                    <a:pt x="19488" y="13190"/>
                  </a:cubicBezTo>
                  <a:lnTo>
                    <a:pt x="21101" y="13190"/>
                  </a:lnTo>
                  <a:cubicBezTo>
                    <a:pt x="21101" y="13190"/>
                    <a:pt x="25094" y="12119"/>
                    <a:pt x="27282" y="12119"/>
                  </a:cubicBezTo>
                  <a:cubicBezTo>
                    <a:pt x="27778" y="12119"/>
                    <a:pt x="28181" y="12174"/>
                    <a:pt x="28424" y="12309"/>
                  </a:cubicBezTo>
                  <a:cubicBezTo>
                    <a:pt x="28933" y="12591"/>
                    <a:pt x="29354" y="12678"/>
                    <a:pt x="29679" y="12678"/>
                  </a:cubicBezTo>
                  <a:cubicBezTo>
                    <a:pt x="30199" y="12678"/>
                    <a:pt x="30475" y="12456"/>
                    <a:pt x="30475" y="12456"/>
                  </a:cubicBezTo>
                  <a:lnTo>
                    <a:pt x="31647" y="11868"/>
                  </a:lnTo>
                  <a:lnTo>
                    <a:pt x="34432" y="11868"/>
                  </a:lnTo>
                  <a:cubicBezTo>
                    <a:pt x="34432" y="11868"/>
                    <a:pt x="37217" y="12165"/>
                    <a:pt x="37657" y="12165"/>
                  </a:cubicBezTo>
                  <a:cubicBezTo>
                    <a:pt x="38098" y="12165"/>
                    <a:pt x="40148" y="13628"/>
                    <a:pt x="40148" y="13628"/>
                  </a:cubicBezTo>
                  <a:lnTo>
                    <a:pt x="41908" y="13628"/>
                  </a:lnTo>
                  <a:cubicBezTo>
                    <a:pt x="41908" y="13628"/>
                    <a:pt x="41696" y="13787"/>
                    <a:pt x="41845" y="13787"/>
                  </a:cubicBezTo>
                  <a:cubicBezTo>
                    <a:pt x="41944" y="13787"/>
                    <a:pt x="42202" y="13717"/>
                    <a:pt x="42786" y="13484"/>
                  </a:cubicBezTo>
                  <a:cubicBezTo>
                    <a:pt x="43859" y="13057"/>
                    <a:pt x="44539" y="12783"/>
                    <a:pt x="45285" y="12783"/>
                  </a:cubicBezTo>
                  <a:cubicBezTo>
                    <a:pt x="45559" y="12783"/>
                    <a:pt x="45842" y="12820"/>
                    <a:pt x="46156" y="12900"/>
                  </a:cubicBezTo>
                  <a:cubicBezTo>
                    <a:pt x="47044" y="13122"/>
                    <a:pt x="48435" y="13259"/>
                    <a:pt x="49057" y="13313"/>
                  </a:cubicBezTo>
                  <a:cubicBezTo>
                    <a:pt x="48947" y="13279"/>
                    <a:pt x="49057" y="13211"/>
                    <a:pt x="50113" y="13044"/>
                  </a:cubicBezTo>
                  <a:cubicBezTo>
                    <a:pt x="52016" y="12750"/>
                    <a:pt x="52310" y="12750"/>
                    <a:pt x="52457" y="12750"/>
                  </a:cubicBezTo>
                  <a:lnTo>
                    <a:pt x="53335" y="12750"/>
                  </a:lnTo>
                  <a:lnTo>
                    <a:pt x="54801" y="13044"/>
                  </a:lnTo>
                  <a:lnTo>
                    <a:pt x="56410" y="13628"/>
                  </a:lnTo>
                  <a:lnTo>
                    <a:pt x="57436" y="13628"/>
                  </a:lnTo>
                  <a:lnTo>
                    <a:pt x="58758" y="13149"/>
                  </a:lnTo>
                  <a:lnTo>
                    <a:pt x="58611" y="2198"/>
                  </a:lnTo>
                  <a:cubicBezTo>
                    <a:pt x="58218" y="2157"/>
                    <a:pt x="57904" y="1904"/>
                    <a:pt x="57292" y="1904"/>
                  </a:cubicBezTo>
                  <a:cubicBezTo>
                    <a:pt x="56267" y="1904"/>
                    <a:pt x="55532" y="1610"/>
                    <a:pt x="55532" y="1610"/>
                  </a:cubicBezTo>
                  <a:lnTo>
                    <a:pt x="54507" y="1026"/>
                  </a:lnTo>
                  <a:lnTo>
                    <a:pt x="53041" y="1026"/>
                  </a:lnTo>
                  <a:lnTo>
                    <a:pt x="50991" y="585"/>
                  </a:lnTo>
                  <a:lnTo>
                    <a:pt x="45715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6"/>
            <p:cNvSpPr/>
            <p:nvPr/>
          </p:nvSpPr>
          <p:spPr>
            <a:xfrm>
              <a:off x="2992428" y="863634"/>
              <a:ext cx="2427269" cy="133763"/>
            </a:xfrm>
            <a:custGeom>
              <a:avLst/>
              <a:gdLst/>
              <a:ahLst/>
              <a:cxnLst/>
              <a:rect l="l" t="t" r="r" b="b"/>
              <a:pathLst>
                <a:path w="58793" h="3240" extrusionOk="0">
                  <a:moveTo>
                    <a:pt x="1" y="0"/>
                  </a:moveTo>
                  <a:lnTo>
                    <a:pt x="995" y="752"/>
                  </a:lnTo>
                  <a:lnTo>
                    <a:pt x="1436" y="752"/>
                  </a:lnTo>
                  <a:lnTo>
                    <a:pt x="2461" y="1193"/>
                  </a:lnTo>
                  <a:lnTo>
                    <a:pt x="3045" y="1340"/>
                  </a:lnTo>
                  <a:lnTo>
                    <a:pt x="3780" y="1340"/>
                  </a:lnTo>
                  <a:lnTo>
                    <a:pt x="4364" y="1924"/>
                  </a:lnTo>
                  <a:lnTo>
                    <a:pt x="5099" y="2068"/>
                  </a:lnTo>
                  <a:lnTo>
                    <a:pt x="6859" y="2068"/>
                  </a:lnTo>
                  <a:cubicBezTo>
                    <a:pt x="7593" y="2068"/>
                    <a:pt x="7300" y="2215"/>
                    <a:pt x="7300" y="2215"/>
                  </a:cubicBezTo>
                  <a:lnTo>
                    <a:pt x="7740" y="2509"/>
                  </a:lnTo>
                  <a:lnTo>
                    <a:pt x="9059" y="2655"/>
                  </a:lnTo>
                  <a:cubicBezTo>
                    <a:pt x="9059" y="2655"/>
                    <a:pt x="9350" y="2655"/>
                    <a:pt x="9644" y="2358"/>
                  </a:cubicBezTo>
                  <a:lnTo>
                    <a:pt x="11110" y="2655"/>
                  </a:lnTo>
                  <a:lnTo>
                    <a:pt x="11844" y="2655"/>
                  </a:lnTo>
                  <a:lnTo>
                    <a:pt x="12870" y="3240"/>
                  </a:lnTo>
                  <a:lnTo>
                    <a:pt x="15477" y="2799"/>
                  </a:lnTo>
                  <a:lnTo>
                    <a:pt x="16218" y="2594"/>
                  </a:lnTo>
                  <a:lnTo>
                    <a:pt x="16970" y="2505"/>
                  </a:lnTo>
                  <a:lnTo>
                    <a:pt x="18436" y="2211"/>
                  </a:lnTo>
                  <a:lnTo>
                    <a:pt x="19188" y="2553"/>
                  </a:lnTo>
                  <a:lnTo>
                    <a:pt x="21542" y="2426"/>
                  </a:lnTo>
                  <a:lnTo>
                    <a:pt x="21911" y="2303"/>
                  </a:lnTo>
                  <a:cubicBezTo>
                    <a:pt x="21911" y="2303"/>
                    <a:pt x="22396" y="2064"/>
                    <a:pt x="22574" y="2057"/>
                  </a:cubicBezTo>
                  <a:cubicBezTo>
                    <a:pt x="22755" y="2047"/>
                    <a:pt x="23131" y="1914"/>
                    <a:pt x="23360" y="1767"/>
                  </a:cubicBezTo>
                  <a:cubicBezTo>
                    <a:pt x="23360" y="1767"/>
                    <a:pt x="23585" y="1769"/>
                    <a:pt x="23781" y="1769"/>
                  </a:cubicBezTo>
                  <a:cubicBezTo>
                    <a:pt x="23879" y="1769"/>
                    <a:pt x="23971" y="1768"/>
                    <a:pt x="24023" y="1767"/>
                  </a:cubicBezTo>
                  <a:cubicBezTo>
                    <a:pt x="24075" y="1765"/>
                    <a:pt x="24148" y="1764"/>
                    <a:pt x="24221" y="1764"/>
                  </a:cubicBezTo>
                  <a:cubicBezTo>
                    <a:pt x="24368" y="1764"/>
                    <a:pt x="24518" y="1767"/>
                    <a:pt x="24518" y="1767"/>
                  </a:cubicBezTo>
                  <a:cubicBezTo>
                    <a:pt x="24518" y="1767"/>
                    <a:pt x="27088" y="1623"/>
                    <a:pt x="27235" y="1623"/>
                  </a:cubicBezTo>
                  <a:lnTo>
                    <a:pt x="27970" y="1623"/>
                  </a:lnTo>
                  <a:lnTo>
                    <a:pt x="28687" y="1767"/>
                  </a:lnTo>
                  <a:lnTo>
                    <a:pt x="29101" y="1767"/>
                  </a:lnTo>
                  <a:lnTo>
                    <a:pt x="29514" y="1972"/>
                  </a:lnTo>
                  <a:lnTo>
                    <a:pt x="30054" y="1805"/>
                  </a:lnTo>
                  <a:lnTo>
                    <a:pt x="30922" y="1637"/>
                  </a:lnTo>
                  <a:lnTo>
                    <a:pt x="31349" y="1620"/>
                  </a:lnTo>
                  <a:lnTo>
                    <a:pt x="32228" y="1326"/>
                  </a:lnTo>
                  <a:lnTo>
                    <a:pt x="33837" y="1326"/>
                  </a:lnTo>
                  <a:lnTo>
                    <a:pt x="34801" y="1265"/>
                  </a:lnTo>
                  <a:lnTo>
                    <a:pt x="35887" y="1620"/>
                  </a:lnTo>
                  <a:lnTo>
                    <a:pt x="36769" y="1767"/>
                  </a:lnTo>
                  <a:lnTo>
                    <a:pt x="37504" y="2061"/>
                  </a:lnTo>
                  <a:lnTo>
                    <a:pt x="37797" y="2061"/>
                  </a:lnTo>
                  <a:cubicBezTo>
                    <a:pt x="37797" y="2061"/>
                    <a:pt x="38532" y="2204"/>
                    <a:pt x="38679" y="2204"/>
                  </a:cubicBezTo>
                  <a:cubicBezTo>
                    <a:pt x="38823" y="2204"/>
                    <a:pt x="38679" y="2204"/>
                    <a:pt x="40142" y="2792"/>
                  </a:cubicBezTo>
                  <a:cubicBezTo>
                    <a:pt x="40726" y="3025"/>
                    <a:pt x="40914" y="3095"/>
                    <a:pt x="40939" y="3095"/>
                  </a:cubicBezTo>
                  <a:cubicBezTo>
                    <a:pt x="40976" y="3095"/>
                    <a:pt x="40641" y="2936"/>
                    <a:pt x="40729" y="2936"/>
                  </a:cubicBezTo>
                  <a:lnTo>
                    <a:pt x="41464" y="2936"/>
                  </a:lnTo>
                  <a:lnTo>
                    <a:pt x="42233" y="2997"/>
                  </a:lnTo>
                  <a:lnTo>
                    <a:pt x="42489" y="2936"/>
                  </a:lnTo>
                  <a:lnTo>
                    <a:pt x="43073" y="2792"/>
                  </a:lnTo>
                  <a:cubicBezTo>
                    <a:pt x="43073" y="2792"/>
                    <a:pt x="43514" y="2351"/>
                    <a:pt x="43658" y="2351"/>
                  </a:cubicBezTo>
                  <a:lnTo>
                    <a:pt x="46002" y="2351"/>
                  </a:lnTo>
                  <a:lnTo>
                    <a:pt x="46737" y="2495"/>
                  </a:lnTo>
                  <a:lnTo>
                    <a:pt x="47034" y="2495"/>
                  </a:lnTo>
                  <a:cubicBezTo>
                    <a:pt x="47034" y="2495"/>
                    <a:pt x="47471" y="2351"/>
                    <a:pt x="47598" y="2338"/>
                  </a:cubicBezTo>
                  <a:cubicBezTo>
                    <a:pt x="47624" y="2335"/>
                    <a:pt x="47666" y="2334"/>
                    <a:pt x="47717" y="2334"/>
                  </a:cubicBezTo>
                  <a:cubicBezTo>
                    <a:pt x="47856" y="2334"/>
                    <a:pt x="48063" y="2342"/>
                    <a:pt x="48193" y="2342"/>
                  </a:cubicBezTo>
                  <a:cubicBezTo>
                    <a:pt x="48241" y="2342"/>
                    <a:pt x="48278" y="2341"/>
                    <a:pt x="48298" y="2338"/>
                  </a:cubicBezTo>
                  <a:cubicBezTo>
                    <a:pt x="48329" y="2333"/>
                    <a:pt x="48394" y="2332"/>
                    <a:pt x="48468" y="2332"/>
                  </a:cubicBezTo>
                  <a:cubicBezTo>
                    <a:pt x="48615" y="2332"/>
                    <a:pt x="48794" y="2338"/>
                    <a:pt x="48794" y="2338"/>
                  </a:cubicBezTo>
                  <a:cubicBezTo>
                    <a:pt x="48794" y="2338"/>
                    <a:pt x="49378" y="2351"/>
                    <a:pt x="49580" y="2420"/>
                  </a:cubicBezTo>
                  <a:cubicBezTo>
                    <a:pt x="49615" y="2432"/>
                    <a:pt x="49646" y="2437"/>
                    <a:pt x="49674" y="2437"/>
                  </a:cubicBezTo>
                  <a:cubicBezTo>
                    <a:pt x="49801" y="2437"/>
                    <a:pt x="49872" y="2322"/>
                    <a:pt x="50113" y="2201"/>
                  </a:cubicBezTo>
                  <a:cubicBezTo>
                    <a:pt x="50174" y="2169"/>
                    <a:pt x="50237" y="2157"/>
                    <a:pt x="50299" y="2157"/>
                  </a:cubicBezTo>
                  <a:cubicBezTo>
                    <a:pt x="50530" y="2157"/>
                    <a:pt x="50735" y="2334"/>
                    <a:pt x="50735" y="2334"/>
                  </a:cubicBezTo>
                  <a:lnTo>
                    <a:pt x="51141" y="2348"/>
                  </a:lnTo>
                  <a:lnTo>
                    <a:pt x="52050" y="2348"/>
                  </a:lnTo>
                  <a:lnTo>
                    <a:pt x="52932" y="2491"/>
                  </a:lnTo>
                  <a:lnTo>
                    <a:pt x="53810" y="2491"/>
                  </a:lnTo>
                  <a:lnTo>
                    <a:pt x="54394" y="2348"/>
                  </a:lnTo>
                  <a:lnTo>
                    <a:pt x="55129" y="2642"/>
                  </a:lnTo>
                  <a:lnTo>
                    <a:pt x="58351" y="2642"/>
                  </a:lnTo>
                  <a:lnTo>
                    <a:pt x="58792" y="1907"/>
                  </a:lnTo>
                  <a:lnTo>
                    <a:pt x="57470" y="2348"/>
                  </a:lnTo>
                  <a:cubicBezTo>
                    <a:pt x="57470" y="2348"/>
                    <a:pt x="57146" y="2283"/>
                    <a:pt x="56843" y="2283"/>
                  </a:cubicBezTo>
                  <a:cubicBezTo>
                    <a:pt x="56691" y="2283"/>
                    <a:pt x="56544" y="2299"/>
                    <a:pt x="56445" y="2348"/>
                  </a:cubicBezTo>
                  <a:cubicBezTo>
                    <a:pt x="56386" y="2377"/>
                    <a:pt x="56333" y="2389"/>
                    <a:pt x="56286" y="2389"/>
                  </a:cubicBezTo>
                  <a:cubicBezTo>
                    <a:pt x="56099" y="2389"/>
                    <a:pt x="56007" y="2201"/>
                    <a:pt x="56007" y="2201"/>
                  </a:cubicBezTo>
                  <a:cubicBezTo>
                    <a:pt x="56007" y="2201"/>
                    <a:pt x="54247" y="1466"/>
                    <a:pt x="52782" y="1466"/>
                  </a:cubicBezTo>
                  <a:cubicBezTo>
                    <a:pt x="51316" y="1466"/>
                    <a:pt x="50581" y="1323"/>
                    <a:pt x="50581" y="1323"/>
                  </a:cubicBezTo>
                  <a:lnTo>
                    <a:pt x="49846" y="1760"/>
                  </a:lnTo>
                  <a:lnTo>
                    <a:pt x="48968" y="1907"/>
                  </a:lnTo>
                  <a:lnTo>
                    <a:pt x="47646" y="1907"/>
                  </a:lnTo>
                  <a:lnTo>
                    <a:pt x="45008" y="1613"/>
                  </a:lnTo>
                  <a:lnTo>
                    <a:pt x="44273" y="1613"/>
                  </a:lnTo>
                  <a:cubicBezTo>
                    <a:pt x="44126" y="1613"/>
                    <a:pt x="43248" y="1907"/>
                    <a:pt x="43101" y="1907"/>
                  </a:cubicBezTo>
                  <a:cubicBezTo>
                    <a:pt x="42957" y="1907"/>
                    <a:pt x="42366" y="2201"/>
                    <a:pt x="41197" y="2348"/>
                  </a:cubicBezTo>
                  <a:cubicBezTo>
                    <a:pt x="41095" y="2361"/>
                    <a:pt x="41005" y="2366"/>
                    <a:pt x="40927" y="2366"/>
                  </a:cubicBezTo>
                  <a:cubicBezTo>
                    <a:pt x="40116" y="2366"/>
                    <a:pt x="40523" y="1734"/>
                    <a:pt x="39588" y="1466"/>
                  </a:cubicBezTo>
                  <a:cubicBezTo>
                    <a:pt x="39244" y="1368"/>
                    <a:pt x="39048" y="1336"/>
                    <a:pt x="38939" y="1336"/>
                  </a:cubicBezTo>
                  <a:cubicBezTo>
                    <a:pt x="38721" y="1336"/>
                    <a:pt x="38853" y="1466"/>
                    <a:pt x="38853" y="1466"/>
                  </a:cubicBezTo>
                  <a:lnTo>
                    <a:pt x="38119" y="1025"/>
                  </a:lnTo>
                  <a:lnTo>
                    <a:pt x="33868" y="441"/>
                  </a:lnTo>
                  <a:lnTo>
                    <a:pt x="31667" y="441"/>
                  </a:lnTo>
                  <a:lnTo>
                    <a:pt x="29907" y="1323"/>
                  </a:lnTo>
                  <a:lnTo>
                    <a:pt x="28882" y="1025"/>
                  </a:lnTo>
                  <a:lnTo>
                    <a:pt x="27857" y="732"/>
                  </a:lnTo>
                  <a:lnTo>
                    <a:pt x="27416" y="732"/>
                  </a:lnTo>
                  <a:cubicBezTo>
                    <a:pt x="27416" y="732"/>
                    <a:pt x="26688" y="1025"/>
                    <a:pt x="26391" y="1025"/>
                  </a:cubicBezTo>
                  <a:lnTo>
                    <a:pt x="25513" y="1025"/>
                  </a:lnTo>
                  <a:lnTo>
                    <a:pt x="22437" y="1613"/>
                  </a:lnTo>
                  <a:lnTo>
                    <a:pt x="21703" y="1907"/>
                  </a:lnTo>
                  <a:lnTo>
                    <a:pt x="20968" y="1907"/>
                  </a:lnTo>
                  <a:cubicBezTo>
                    <a:pt x="20818" y="1907"/>
                    <a:pt x="20233" y="2051"/>
                    <a:pt x="20233" y="2051"/>
                  </a:cubicBezTo>
                  <a:cubicBezTo>
                    <a:pt x="20233" y="2051"/>
                    <a:pt x="19352" y="1907"/>
                    <a:pt x="18033" y="1907"/>
                  </a:cubicBezTo>
                  <a:lnTo>
                    <a:pt x="17155" y="1907"/>
                  </a:lnTo>
                  <a:cubicBezTo>
                    <a:pt x="17155" y="1907"/>
                    <a:pt x="16273" y="1760"/>
                    <a:pt x="15832" y="1760"/>
                  </a:cubicBezTo>
                  <a:cubicBezTo>
                    <a:pt x="15398" y="1760"/>
                    <a:pt x="14957" y="2201"/>
                    <a:pt x="14664" y="2348"/>
                  </a:cubicBezTo>
                  <a:cubicBezTo>
                    <a:pt x="14566" y="2396"/>
                    <a:pt x="14451" y="2412"/>
                    <a:pt x="14337" y="2412"/>
                  </a:cubicBezTo>
                  <a:cubicBezTo>
                    <a:pt x="14108" y="2412"/>
                    <a:pt x="13880" y="2348"/>
                    <a:pt x="13782" y="2348"/>
                  </a:cubicBezTo>
                  <a:lnTo>
                    <a:pt x="12319" y="2348"/>
                  </a:lnTo>
                  <a:lnTo>
                    <a:pt x="10997" y="2051"/>
                  </a:lnTo>
                  <a:cubicBezTo>
                    <a:pt x="10997" y="2051"/>
                    <a:pt x="10553" y="1907"/>
                    <a:pt x="10262" y="1907"/>
                  </a:cubicBezTo>
                  <a:lnTo>
                    <a:pt x="8653" y="1907"/>
                  </a:lnTo>
                  <a:lnTo>
                    <a:pt x="7918" y="1323"/>
                  </a:lnTo>
                  <a:lnTo>
                    <a:pt x="7477" y="1466"/>
                  </a:lnTo>
                  <a:lnTo>
                    <a:pt x="7040" y="1025"/>
                  </a:lnTo>
                  <a:lnTo>
                    <a:pt x="6158" y="1466"/>
                  </a:lnTo>
                  <a:lnTo>
                    <a:pt x="4692" y="1172"/>
                  </a:lnTo>
                  <a:lnTo>
                    <a:pt x="3958" y="1025"/>
                  </a:lnTo>
                  <a:lnTo>
                    <a:pt x="3520" y="441"/>
                  </a:lnTo>
                  <a:lnTo>
                    <a:pt x="2786" y="298"/>
                  </a:lnTo>
                  <a:lnTo>
                    <a:pt x="1904" y="29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6"/>
            <p:cNvSpPr/>
            <p:nvPr/>
          </p:nvSpPr>
          <p:spPr>
            <a:xfrm>
              <a:off x="2991850" y="380425"/>
              <a:ext cx="2427847" cy="136736"/>
            </a:xfrm>
            <a:custGeom>
              <a:avLst/>
              <a:gdLst/>
              <a:ahLst/>
              <a:cxnLst/>
              <a:rect l="l" t="t" r="r" b="b"/>
              <a:pathLst>
                <a:path w="58807" h="3312" extrusionOk="0">
                  <a:moveTo>
                    <a:pt x="45852" y="1"/>
                  </a:moveTo>
                  <a:lnTo>
                    <a:pt x="43255" y="500"/>
                  </a:lnTo>
                  <a:lnTo>
                    <a:pt x="42513" y="722"/>
                  </a:lnTo>
                  <a:lnTo>
                    <a:pt x="41762" y="831"/>
                  </a:lnTo>
                  <a:lnTo>
                    <a:pt x="40306" y="1159"/>
                  </a:lnTo>
                  <a:lnTo>
                    <a:pt x="39547" y="838"/>
                  </a:lnTo>
                  <a:lnTo>
                    <a:pt x="37196" y="1019"/>
                  </a:lnTo>
                  <a:lnTo>
                    <a:pt x="36831" y="1149"/>
                  </a:lnTo>
                  <a:cubicBezTo>
                    <a:pt x="36831" y="1149"/>
                    <a:pt x="36356" y="1402"/>
                    <a:pt x="36175" y="1415"/>
                  </a:cubicBezTo>
                  <a:cubicBezTo>
                    <a:pt x="35997" y="1429"/>
                    <a:pt x="35624" y="1566"/>
                    <a:pt x="35399" y="1723"/>
                  </a:cubicBezTo>
                  <a:cubicBezTo>
                    <a:pt x="35399" y="1723"/>
                    <a:pt x="34893" y="1730"/>
                    <a:pt x="34736" y="1740"/>
                  </a:cubicBezTo>
                  <a:cubicBezTo>
                    <a:pt x="34579" y="1747"/>
                    <a:pt x="34241" y="1754"/>
                    <a:pt x="34241" y="1754"/>
                  </a:cubicBezTo>
                  <a:cubicBezTo>
                    <a:pt x="34241" y="1754"/>
                    <a:pt x="31674" y="1959"/>
                    <a:pt x="31527" y="1962"/>
                  </a:cubicBezTo>
                  <a:cubicBezTo>
                    <a:pt x="31384" y="1962"/>
                    <a:pt x="31090" y="1972"/>
                    <a:pt x="31090" y="1972"/>
                  </a:cubicBezTo>
                  <a:lnTo>
                    <a:pt x="30793" y="1979"/>
                  </a:lnTo>
                  <a:lnTo>
                    <a:pt x="30072" y="1856"/>
                  </a:lnTo>
                  <a:lnTo>
                    <a:pt x="29658" y="1863"/>
                  </a:lnTo>
                  <a:lnTo>
                    <a:pt x="29238" y="1668"/>
                  </a:lnTo>
                  <a:lnTo>
                    <a:pt x="28705" y="1846"/>
                  </a:lnTo>
                  <a:lnTo>
                    <a:pt x="27844" y="2034"/>
                  </a:lnTo>
                  <a:lnTo>
                    <a:pt x="27420" y="2065"/>
                  </a:lnTo>
                  <a:lnTo>
                    <a:pt x="26549" y="2382"/>
                  </a:lnTo>
                  <a:lnTo>
                    <a:pt x="25964" y="2393"/>
                  </a:lnTo>
                  <a:lnTo>
                    <a:pt x="24939" y="2420"/>
                  </a:lnTo>
                  <a:lnTo>
                    <a:pt x="23975" y="2502"/>
                  </a:lnTo>
                  <a:lnTo>
                    <a:pt x="22879" y="2177"/>
                  </a:lnTo>
                  <a:lnTo>
                    <a:pt x="21994" y="2051"/>
                  </a:lnTo>
                  <a:lnTo>
                    <a:pt x="21255" y="1778"/>
                  </a:lnTo>
                  <a:lnTo>
                    <a:pt x="20962" y="1788"/>
                  </a:lnTo>
                  <a:cubicBezTo>
                    <a:pt x="20962" y="1788"/>
                    <a:pt x="20261" y="1665"/>
                    <a:pt x="20089" y="1665"/>
                  </a:cubicBezTo>
                  <a:cubicBezTo>
                    <a:pt x="20084" y="1665"/>
                    <a:pt x="20080" y="1665"/>
                    <a:pt x="20077" y="1665"/>
                  </a:cubicBezTo>
                  <a:cubicBezTo>
                    <a:pt x="20067" y="1665"/>
                    <a:pt x="20058" y="1665"/>
                    <a:pt x="20051" y="1665"/>
                  </a:cubicBezTo>
                  <a:cubicBezTo>
                    <a:pt x="19945" y="1665"/>
                    <a:pt x="19977" y="1627"/>
                    <a:pt x="18600" y="1111"/>
                  </a:cubicBezTo>
                  <a:cubicBezTo>
                    <a:pt x="18011" y="892"/>
                    <a:pt x="17821" y="826"/>
                    <a:pt x="17796" y="826"/>
                  </a:cubicBezTo>
                  <a:cubicBezTo>
                    <a:pt x="17758" y="826"/>
                    <a:pt x="18098" y="977"/>
                    <a:pt x="18009" y="981"/>
                  </a:cubicBezTo>
                  <a:cubicBezTo>
                    <a:pt x="17866" y="985"/>
                    <a:pt x="17278" y="999"/>
                    <a:pt x="17278" y="999"/>
                  </a:cubicBezTo>
                  <a:lnTo>
                    <a:pt x="16509" y="954"/>
                  </a:lnTo>
                  <a:lnTo>
                    <a:pt x="16253" y="1022"/>
                  </a:lnTo>
                  <a:lnTo>
                    <a:pt x="15672" y="1186"/>
                  </a:lnTo>
                  <a:cubicBezTo>
                    <a:pt x="15672" y="1186"/>
                    <a:pt x="15241" y="1634"/>
                    <a:pt x="15098" y="1638"/>
                  </a:cubicBezTo>
                  <a:cubicBezTo>
                    <a:pt x="14951" y="1641"/>
                    <a:pt x="15098" y="1638"/>
                    <a:pt x="14367" y="1655"/>
                  </a:cubicBezTo>
                  <a:cubicBezTo>
                    <a:pt x="13844" y="1667"/>
                    <a:pt x="13770" y="1669"/>
                    <a:pt x="13770" y="1669"/>
                  </a:cubicBezTo>
                  <a:cubicBezTo>
                    <a:pt x="13770" y="1669"/>
                    <a:pt x="13781" y="1668"/>
                    <a:pt x="13782" y="1668"/>
                  </a:cubicBezTo>
                  <a:lnTo>
                    <a:pt x="13782" y="1668"/>
                  </a:lnTo>
                  <a:lnTo>
                    <a:pt x="13194" y="1682"/>
                  </a:lnTo>
                  <a:lnTo>
                    <a:pt x="12757" y="1689"/>
                  </a:lnTo>
                  <a:lnTo>
                    <a:pt x="12022" y="1562"/>
                  </a:lnTo>
                  <a:lnTo>
                    <a:pt x="11725" y="1569"/>
                  </a:lnTo>
                  <a:cubicBezTo>
                    <a:pt x="11725" y="1569"/>
                    <a:pt x="11291" y="1723"/>
                    <a:pt x="11168" y="1740"/>
                  </a:cubicBezTo>
                  <a:cubicBezTo>
                    <a:pt x="11042" y="1757"/>
                    <a:pt x="10560" y="1743"/>
                    <a:pt x="10468" y="1757"/>
                  </a:cubicBezTo>
                  <a:cubicBezTo>
                    <a:pt x="10399" y="1769"/>
                    <a:pt x="10176" y="1771"/>
                    <a:pt x="10054" y="1771"/>
                  </a:cubicBezTo>
                  <a:cubicBezTo>
                    <a:pt x="10005" y="1771"/>
                    <a:pt x="9972" y="1771"/>
                    <a:pt x="9972" y="1771"/>
                  </a:cubicBezTo>
                  <a:cubicBezTo>
                    <a:pt x="9972" y="1771"/>
                    <a:pt x="9384" y="1771"/>
                    <a:pt x="9186" y="1706"/>
                  </a:cubicBezTo>
                  <a:cubicBezTo>
                    <a:pt x="9152" y="1695"/>
                    <a:pt x="9123" y="1690"/>
                    <a:pt x="9096" y="1690"/>
                  </a:cubicBezTo>
                  <a:cubicBezTo>
                    <a:pt x="8965" y="1690"/>
                    <a:pt x="8898" y="1810"/>
                    <a:pt x="8657" y="1938"/>
                  </a:cubicBezTo>
                  <a:cubicBezTo>
                    <a:pt x="8594" y="1972"/>
                    <a:pt x="8528" y="1985"/>
                    <a:pt x="8464" y="1985"/>
                  </a:cubicBezTo>
                  <a:cubicBezTo>
                    <a:pt x="8237" y="1985"/>
                    <a:pt x="8031" y="1819"/>
                    <a:pt x="8031" y="1819"/>
                  </a:cubicBezTo>
                  <a:lnTo>
                    <a:pt x="7625" y="1812"/>
                  </a:lnTo>
                  <a:lnTo>
                    <a:pt x="6746" y="1836"/>
                  </a:lnTo>
                  <a:lnTo>
                    <a:pt x="5861" y="1709"/>
                  </a:lnTo>
                  <a:lnTo>
                    <a:pt x="4983" y="1733"/>
                  </a:lnTo>
                  <a:lnTo>
                    <a:pt x="4402" y="1894"/>
                  </a:lnTo>
                  <a:lnTo>
                    <a:pt x="3661" y="1620"/>
                  </a:lnTo>
                  <a:lnTo>
                    <a:pt x="2051" y="1658"/>
                  </a:lnTo>
                  <a:lnTo>
                    <a:pt x="1" y="1699"/>
                  </a:lnTo>
                  <a:lnTo>
                    <a:pt x="1327" y="1972"/>
                  </a:lnTo>
                  <a:cubicBezTo>
                    <a:pt x="1327" y="1972"/>
                    <a:pt x="1611" y="2021"/>
                    <a:pt x="1896" y="2021"/>
                  </a:cubicBezTo>
                  <a:cubicBezTo>
                    <a:pt x="2069" y="2021"/>
                    <a:pt x="2242" y="2003"/>
                    <a:pt x="2352" y="1945"/>
                  </a:cubicBezTo>
                  <a:cubicBezTo>
                    <a:pt x="2413" y="1913"/>
                    <a:pt x="2468" y="1900"/>
                    <a:pt x="2516" y="1900"/>
                  </a:cubicBezTo>
                  <a:cubicBezTo>
                    <a:pt x="2700" y="1900"/>
                    <a:pt x="2796" y="2082"/>
                    <a:pt x="2796" y="2082"/>
                  </a:cubicBezTo>
                  <a:cubicBezTo>
                    <a:pt x="2796" y="2082"/>
                    <a:pt x="4488" y="2736"/>
                    <a:pt x="5929" y="2736"/>
                  </a:cubicBezTo>
                  <a:cubicBezTo>
                    <a:pt x="5964" y="2736"/>
                    <a:pt x="6000" y="2735"/>
                    <a:pt x="6036" y="2734"/>
                  </a:cubicBezTo>
                  <a:cubicBezTo>
                    <a:pt x="6206" y="2730"/>
                    <a:pt x="6367" y="2729"/>
                    <a:pt x="6517" y="2729"/>
                  </a:cubicBezTo>
                  <a:cubicBezTo>
                    <a:pt x="7662" y="2729"/>
                    <a:pt x="8236" y="2830"/>
                    <a:pt x="8236" y="2830"/>
                  </a:cubicBezTo>
                  <a:lnTo>
                    <a:pt x="8957" y="2372"/>
                  </a:lnTo>
                  <a:lnTo>
                    <a:pt x="9835" y="2205"/>
                  </a:lnTo>
                  <a:lnTo>
                    <a:pt x="11154" y="2174"/>
                  </a:lnTo>
                  <a:lnTo>
                    <a:pt x="13799" y="2406"/>
                  </a:lnTo>
                  <a:cubicBezTo>
                    <a:pt x="13799" y="2406"/>
                    <a:pt x="14384" y="2393"/>
                    <a:pt x="14527" y="2389"/>
                  </a:cubicBezTo>
                  <a:cubicBezTo>
                    <a:pt x="14678" y="2386"/>
                    <a:pt x="15549" y="2071"/>
                    <a:pt x="15696" y="2068"/>
                  </a:cubicBezTo>
                  <a:cubicBezTo>
                    <a:pt x="15839" y="2065"/>
                    <a:pt x="16417" y="1757"/>
                    <a:pt x="17585" y="1583"/>
                  </a:cubicBezTo>
                  <a:cubicBezTo>
                    <a:pt x="17706" y="1565"/>
                    <a:pt x="17807" y="1557"/>
                    <a:pt x="17895" y="1557"/>
                  </a:cubicBezTo>
                  <a:cubicBezTo>
                    <a:pt x="18655" y="1557"/>
                    <a:pt x="18296" y="2181"/>
                    <a:pt x="19219" y="2423"/>
                  </a:cubicBezTo>
                  <a:cubicBezTo>
                    <a:pt x="19548" y="2510"/>
                    <a:pt x="19741" y="2539"/>
                    <a:pt x="19852" y="2539"/>
                  </a:cubicBezTo>
                  <a:cubicBezTo>
                    <a:pt x="20088" y="2539"/>
                    <a:pt x="19950" y="2406"/>
                    <a:pt x="19950" y="2406"/>
                  </a:cubicBezTo>
                  <a:lnTo>
                    <a:pt x="19950" y="2406"/>
                  </a:lnTo>
                  <a:lnTo>
                    <a:pt x="20692" y="2830"/>
                  </a:lnTo>
                  <a:lnTo>
                    <a:pt x="24956" y="3312"/>
                  </a:lnTo>
                  <a:lnTo>
                    <a:pt x="25834" y="3291"/>
                  </a:lnTo>
                  <a:cubicBezTo>
                    <a:pt x="26371" y="3277"/>
                    <a:pt x="26469" y="3275"/>
                    <a:pt x="26499" y="3275"/>
                  </a:cubicBezTo>
                  <a:cubicBezTo>
                    <a:pt x="26509" y="3275"/>
                    <a:pt x="26511" y="3275"/>
                    <a:pt x="26519" y="3275"/>
                  </a:cubicBezTo>
                  <a:cubicBezTo>
                    <a:pt x="26526" y="3275"/>
                    <a:pt x="26539" y="3275"/>
                    <a:pt x="26566" y="3274"/>
                  </a:cubicBezTo>
                  <a:cubicBezTo>
                    <a:pt x="26709" y="3271"/>
                    <a:pt x="27150" y="3261"/>
                    <a:pt x="27150" y="3261"/>
                  </a:cubicBezTo>
                  <a:lnTo>
                    <a:pt x="28889" y="2338"/>
                  </a:lnTo>
                  <a:lnTo>
                    <a:pt x="29921" y="2608"/>
                  </a:lnTo>
                  <a:lnTo>
                    <a:pt x="30957" y="2875"/>
                  </a:lnTo>
                  <a:lnTo>
                    <a:pt x="31397" y="2868"/>
                  </a:lnTo>
                  <a:cubicBezTo>
                    <a:pt x="31397" y="2868"/>
                    <a:pt x="32118" y="2560"/>
                    <a:pt x="32412" y="2550"/>
                  </a:cubicBezTo>
                  <a:cubicBezTo>
                    <a:pt x="32706" y="2543"/>
                    <a:pt x="33294" y="2529"/>
                    <a:pt x="33294" y="2529"/>
                  </a:cubicBezTo>
                  <a:lnTo>
                    <a:pt x="36356" y="1866"/>
                  </a:lnTo>
                  <a:lnTo>
                    <a:pt x="37080" y="1556"/>
                  </a:lnTo>
                  <a:cubicBezTo>
                    <a:pt x="37080" y="1556"/>
                    <a:pt x="37668" y="1545"/>
                    <a:pt x="37811" y="1538"/>
                  </a:cubicBezTo>
                  <a:cubicBezTo>
                    <a:pt x="37962" y="1538"/>
                    <a:pt x="38543" y="1378"/>
                    <a:pt x="38543" y="1378"/>
                  </a:cubicBezTo>
                  <a:cubicBezTo>
                    <a:pt x="38543" y="1378"/>
                    <a:pt x="39237" y="1475"/>
                    <a:pt x="40320" y="1475"/>
                  </a:cubicBezTo>
                  <a:cubicBezTo>
                    <a:pt x="40455" y="1475"/>
                    <a:pt x="40596" y="1473"/>
                    <a:pt x="40743" y="1470"/>
                  </a:cubicBezTo>
                  <a:cubicBezTo>
                    <a:pt x="41286" y="1459"/>
                    <a:pt x="41530" y="1453"/>
                    <a:pt x="41631" y="1451"/>
                  </a:cubicBezTo>
                  <a:lnTo>
                    <a:pt x="41631" y="1451"/>
                  </a:lnTo>
                  <a:cubicBezTo>
                    <a:pt x="41723" y="1463"/>
                    <a:pt x="42487" y="1566"/>
                    <a:pt x="42911" y="1566"/>
                  </a:cubicBezTo>
                  <a:cubicBezTo>
                    <a:pt x="42923" y="1566"/>
                    <a:pt x="42935" y="1566"/>
                    <a:pt x="42947" y="1566"/>
                  </a:cubicBezTo>
                  <a:cubicBezTo>
                    <a:pt x="43385" y="1552"/>
                    <a:pt x="43812" y="1104"/>
                    <a:pt x="44102" y="951"/>
                  </a:cubicBezTo>
                  <a:cubicBezTo>
                    <a:pt x="44207" y="895"/>
                    <a:pt x="44333" y="877"/>
                    <a:pt x="44456" y="877"/>
                  </a:cubicBezTo>
                  <a:cubicBezTo>
                    <a:pt x="44671" y="877"/>
                    <a:pt x="44882" y="930"/>
                    <a:pt x="44978" y="930"/>
                  </a:cubicBezTo>
                  <a:cubicBezTo>
                    <a:pt x="44980" y="930"/>
                    <a:pt x="44982" y="930"/>
                    <a:pt x="44984" y="930"/>
                  </a:cubicBezTo>
                  <a:cubicBezTo>
                    <a:pt x="45127" y="923"/>
                    <a:pt x="46009" y="903"/>
                    <a:pt x="46009" y="903"/>
                  </a:cubicBezTo>
                  <a:lnTo>
                    <a:pt x="46450" y="896"/>
                  </a:lnTo>
                  <a:lnTo>
                    <a:pt x="47772" y="1156"/>
                  </a:lnTo>
                  <a:cubicBezTo>
                    <a:pt x="47772" y="1156"/>
                    <a:pt x="48182" y="1283"/>
                    <a:pt x="48475" y="1283"/>
                  </a:cubicBezTo>
                  <a:cubicBezTo>
                    <a:pt x="48486" y="1283"/>
                    <a:pt x="48496" y="1283"/>
                    <a:pt x="48507" y="1282"/>
                  </a:cubicBezTo>
                  <a:cubicBezTo>
                    <a:pt x="48801" y="1275"/>
                    <a:pt x="49532" y="1258"/>
                    <a:pt x="49532" y="1258"/>
                  </a:cubicBezTo>
                  <a:lnTo>
                    <a:pt x="50116" y="1245"/>
                  </a:lnTo>
                  <a:lnTo>
                    <a:pt x="50865" y="1812"/>
                  </a:lnTo>
                  <a:lnTo>
                    <a:pt x="51302" y="1655"/>
                  </a:lnTo>
                  <a:lnTo>
                    <a:pt x="51750" y="2082"/>
                  </a:lnTo>
                  <a:lnTo>
                    <a:pt x="52618" y="1620"/>
                  </a:lnTo>
                  <a:lnTo>
                    <a:pt x="54091" y="1877"/>
                  </a:lnTo>
                  <a:lnTo>
                    <a:pt x="54825" y="2007"/>
                  </a:lnTo>
                  <a:lnTo>
                    <a:pt x="55276" y="2581"/>
                  </a:lnTo>
                  <a:lnTo>
                    <a:pt x="56011" y="2710"/>
                  </a:lnTo>
                  <a:lnTo>
                    <a:pt x="56595" y="2697"/>
                  </a:lnTo>
                  <a:lnTo>
                    <a:pt x="56893" y="2690"/>
                  </a:lnTo>
                  <a:lnTo>
                    <a:pt x="57487" y="2967"/>
                  </a:lnTo>
                  <a:lnTo>
                    <a:pt x="58806" y="2936"/>
                  </a:lnTo>
                  <a:lnTo>
                    <a:pt x="57778" y="2205"/>
                  </a:lnTo>
                  <a:lnTo>
                    <a:pt x="57337" y="2215"/>
                  </a:lnTo>
                  <a:lnTo>
                    <a:pt x="56298" y="1798"/>
                  </a:lnTo>
                  <a:lnTo>
                    <a:pt x="55710" y="1668"/>
                  </a:lnTo>
                  <a:lnTo>
                    <a:pt x="54979" y="1685"/>
                  </a:lnTo>
                  <a:lnTo>
                    <a:pt x="54381" y="1111"/>
                  </a:lnTo>
                  <a:lnTo>
                    <a:pt x="53646" y="985"/>
                  </a:lnTo>
                  <a:lnTo>
                    <a:pt x="52621" y="1009"/>
                  </a:lnTo>
                  <a:lnTo>
                    <a:pt x="51890" y="1026"/>
                  </a:lnTo>
                  <a:cubicBezTo>
                    <a:pt x="51851" y="1027"/>
                    <a:pt x="51815" y="1027"/>
                    <a:pt x="51782" y="1027"/>
                  </a:cubicBezTo>
                  <a:cubicBezTo>
                    <a:pt x="51185" y="1027"/>
                    <a:pt x="51446" y="889"/>
                    <a:pt x="51446" y="889"/>
                  </a:cubicBezTo>
                  <a:lnTo>
                    <a:pt x="50998" y="609"/>
                  </a:lnTo>
                  <a:lnTo>
                    <a:pt x="49672" y="493"/>
                  </a:lnTo>
                  <a:cubicBezTo>
                    <a:pt x="49672" y="493"/>
                    <a:pt x="49378" y="500"/>
                    <a:pt x="49091" y="800"/>
                  </a:cubicBezTo>
                  <a:lnTo>
                    <a:pt x="47619" y="544"/>
                  </a:lnTo>
                  <a:lnTo>
                    <a:pt x="46887" y="561"/>
                  </a:lnTo>
                  <a:lnTo>
                    <a:pt x="45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6"/>
            <p:cNvSpPr/>
            <p:nvPr/>
          </p:nvSpPr>
          <p:spPr>
            <a:xfrm>
              <a:off x="4334673" y="591623"/>
              <a:ext cx="91896" cy="197851"/>
            </a:xfrm>
            <a:custGeom>
              <a:avLst/>
              <a:gdLst/>
              <a:ahLst/>
              <a:cxnLst/>
              <a:rect l="l" t="t" r="r" b="b"/>
              <a:pathLst>
                <a:path w="856" h="1843" extrusionOk="0">
                  <a:moveTo>
                    <a:pt x="139" y="1"/>
                  </a:moveTo>
                  <a:cubicBezTo>
                    <a:pt x="137" y="1"/>
                    <a:pt x="136" y="1"/>
                    <a:pt x="134" y="1"/>
                  </a:cubicBezTo>
                  <a:cubicBezTo>
                    <a:pt x="1" y="14"/>
                    <a:pt x="14" y="196"/>
                    <a:pt x="25" y="315"/>
                  </a:cubicBezTo>
                  <a:cubicBezTo>
                    <a:pt x="59" y="729"/>
                    <a:pt x="96" y="1139"/>
                    <a:pt x="137" y="1552"/>
                  </a:cubicBezTo>
                  <a:cubicBezTo>
                    <a:pt x="165" y="1785"/>
                    <a:pt x="233" y="1843"/>
                    <a:pt x="462" y="1843"/>
                  </a:cubicBezTo>
                  <a:cubicBezTo>
                    <a:pt x="510" y="1839"/>
                    <a:pt x="554" y="1843"/>
                    <a:pt x="599" y="1829"/>
                  </a:cubicBezTo>
                  <a:cubicBezTo>
                    <a:pt x="701" y="1805"/>
                    <a:pt x="855" y="1808"/>
                    <a:pt x="835" y="1658"/>
                  </a:cubicBezTo>
                  <a:cubicBezTo>
                    <a:pt x="827" y="1585"/>
                    <a:pt x="797" y="1565"/>
                    <a:pt x="759" y="1565"/>
                  </a:cubicBezTo>
                  <a:cubicBezTo>
                    <a:pt x="708" y="1565"/>
                    <a:pt x="642" y="1600"/>
                    <a:pt x="592" y="1600"/>
                  </a:cubicBezTo>
                  <a:cubicBezTo>
                    <a:pt x="560" y="1600"/>
                    <a:pt x="526" y="1608"/>
                    <a:pt x="495" y="1608"/>
                  </a:cubicBezTo>
                  <a:cubicBezTo>
                    <a:pt x="449" y="1608"/>
                    <a:pt x="412" y="1589"/>
                    <a:pt x="404" y="1494"/>
                  </a:cubicBezTo>
                  <a:cubicBezTo>
                    <a:pt x="377" y="1091"/>
                    <a:pt x="325" y="694"/>
                    <a:pt x="291" y="298"/>
                  </a:cubicBezTo>
                  <a:cubicBezTo>
                    <a:pt x="281" y="171"/>
                    <a:pt x="225" y="1"/>
                    <a:pt x="139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6"/>
            <p:cNvSpPr/>
            <p:nvPr/>
          </p:nvSpPr>
          <p:spPr>
            <a:xfrm>
              <a:off x="3183450" y="572757"/>
              <a:ext cx="563075" cy="235265"/>
            </a:xfrm>
            <a:custGeom>
              <a:avLst/>
              <a:gdLst/>
              <a:ahLst/>
              <a:cxnLst/>
              <a:rect l="l" t="t" r="r" b="b"/>
              <a:pathLst>
                <a:path w="4040" h="1688" extrusionOk="0">
                  <a:moveTo>
                    <a:pt x="2249" y="152"/>
                  </a:moveTo>
                  <a:lnTo>
                    <a:pt x="2249" y="152"/>
                  </a:lnTo>
                  <a:cubicBezTo>
                    <a:pt x="2467" y="237"/>
                    <a:pt x="2580" y="408"/>
                    <a:pt x="2672" y="616"/>
                  </a:cubicBezTo>
                  <a:cubicBezTo>
                    <a:pt x="2478" y="517"/>
                    <a:pt x="2266" y="282"/>
                    <a:pt x="2249" y="152"/>
                  </a:cubicBezTo>
                  <a:close/>
                  <a:moveTo>
                    <a:pt x="3123" y="189"/>
                  </a:moveTo>
                  <a:lnTo>
                    <a:pt x="3123" y="189"/>
                  </a:lnTo>
                  <a:cubicBezTo>
                    <a:pt x="3380" y="223"/>
                    <a:pt x="3458" y="452"/>
                    <a:pt x="3585" y="630"/>
                  </a:cubicBezTo>
                  <a:cubicBezTo>
                    <a:pt x="3397" y="517"/>
                    <a:pt x="3219" y="398"/>
                    <a:pt x="3123" y="189"/>
                  </a:cubicBezTo>
                  <a:close/>
                  <a:moveTo>
                    <a:pt x="1491" y="208"/>
                  </a:moveTo>
                  <a:cubicBezTo>
                    <a:pt x="1647" y="208"/>
                    <a:pt x="1804" y="391"/>
                    <a:pt x="1859" y="651"/>
                  </a:cubicBezTo>
                  <a:cubicBezTo>
                    <a:pt x="1681" y="552"/>
                    <a:pt x="1511" y="360"/>
                    <a:pt x="1466" y="210"/>
                  </a:cubicBezTo>
                  <a:cubicBezTo>
                    <a:pt x="1474" y="209"/>
                    <a:pt x="1483" y="208"/>
                    <a:pt x="1491" y="208"/>
                  </a:cubicBezTo>
                  <a:close/>
                  <a:moveTo>
                    <a:pt x="834" y="391"/>
                  </a:moveTo>
                  <a:lnTo>
                    <a:pt x="834" y="391"/>
                  </a:lnTo>
                  <a:cubicBezTo>
                    <a:pt x="1019" y="442"/>
                    <a:pt x="1104" y="572"/>
                    <a:pt x="1196" y="692"/>
                  </a:cubicBezTo>
                  <a:cubicBezTo>
                    <a:pt x="1060" y="623"/>
                    <a:pt x="954" y="528"/>
                    <a:pt x="834" y="391"/>
                  </a:cubicBezTo>
                  <a:close/>
                  <a:moveTo>
                    <a:pt x="284" y="818"/>
                  </a:moveTo>
                  <a:cubicBezTo>
                    <a:pt x="390" y="821"/>
                    <a:pt x="492" y="852"/>
                    <a:pt x="595" y="903"/>
                  </a:cubicBezTo>
                  <a:cubicBezTo>
                    <a:pt x="516" y="950"/>
                    <a:pt x="442" y="982"/>
                    <a:pt x="365" y="982"/>
                  </a:cubicBezTo>
                  <a:cubicBezTo>
                    <a:pt x="329" y="982"/>
                    <a:pt x="292" y="975"/>
                    <a:pt x="253" y="958"/>
                  </a:cubicBezTo>
                  <a:cubicBezTo>
                    <a:pt x="215" y="941"/>
                    <a:pt x="174" y="921"/>
                    <a:pt x="188" y="869"/>
                  </a:cubicBezTo>
                  <a:cubicBezTo>
                    <a:pt x="202" y="821"/>
                    <a:pt x="246" y="818"/>
                    <a:pt x="284" y="818"/>
                  </a:cubicBezTo>
                  <a:close/>
                  <a:moveTo>
                    <a:pt x="1162" y="1074"/>
                  </a:moveTo>
                  <a:cubicBezTo>
                    <a:pt x="1118" y="1187"/>
                    <a:pt x="1049" y="1283"/>
                    <a:pt x="919" y="1365"/>
                  </a:cubicBezTo>
                  <a:cubicBezTo>
                    <a:pt x="981" y="1221"/>
                    <a:pt x="1056" y="1132"/>
                    <a:pt x="1162" y="1074"/>
                  </a:cubicBezTo>
                  <a:close/>
                  <a:moveTo>
                    <a:pt x="2638" y="965"/>
                  </a:moveTo>
                  <a:cubicBezTo>
                    <a:pt x="2573" y="1146"/>
                    <a:pt x="2488" y="1307"/>
                    <a:pt x="2351" y="1437"/>
                  </a:cubicBezTo>
                  <a:cubicBezTo>
                    <a:pt x="2355" y="1221"/>
                    <a:pt x="2461" y="1074"/>
                    <a:pt x="2638" y="965"/>
                  </a:cubicBezTo>
                  <a:close/>
                  <a:moveTo>
                    <a:pt x="3585" y="869"/>
                  </a:moveTo>
                  <a:cubicBezTo>
                    <a:pt x="3520" y="1074"/>
                    <a:pt x="3445" y="1238"/>
                    <a:pt x="3332" y="1389"/>
                  </a:cubicBezTo>
                  <a:cubicBezTo>
                    <a:pt x="3295" y="1439"/>
                    <a:pt x="3243" y="1501"/>
                    <a:pt x="3190" y="1501"/>
                  </a:cubicBezTo>
                  <a:cubicBezTo>
                    <a:pt x="3178" y="1501"/>
                    <a:pt x="3166" y="1498"/>
                    <a:pt x="3154" y="1491"/>
                  </a:cubicBezTo>
                  <a:cubicBezTo>
                    <a:pt x="3086" y="1450"/>
                    <a:pt x="3151" y="1358"/>
                    <a:pt x="3178" y="1296"/>
                  </a:cubicBezTo>
                  <a:cubicBezTo>
                    <a:pt x="3260" y="1115"/>
                    <a:pt x="3410" y="999"/>
                    <a:pt x="3585" y="869"/>
                  </a:cubicBezTo>
                  <a:close/>
                  <a:moveTo>
                    <a:pt x="1784" y="1067"/>
                  </a:moveTo>
                  <a:lnTo>
                    <a:pt x="1784" y="1067"/>
                  </a:lnTo>
                  <a:cubicBezTo>
                    <a:pt x="1777" y="1228"/>
                    <a:pt x="1692" y="1416"/>
                    <a:pt x="1565" y="1522"/>
                  </a:cubicBezTo>
                  <a:cubicBezTo>
                    <a:pt x="1565" y="1331"/>
                    <a:pt x="1664" y="1197"/>
                    <a:pt x="1784" y="1067"/>
                  </a:cubicBezTo>
                  <a:close/>
                  <a:moveTo>
                    <a:pt x="2173" y="1"/>
                  </a:moveTo>
                  <a:cubicBezTo>
                    <a:pt x="2135" y="1"/>
                    <a:pt x="2098" y="13"/>
                    <a:pt x="2068" y="53"/>
                  </a:cubicBezTo>
                  <a:cubicBezTo>
                    <a:pt x="2013" y="124"/>
                    <a:pt x="2061" y="193"/>
                    <a:pt x="2095" y="258"/>
                  </a:cubicBezTo>
                  <a:cubicBezTo>
                    <a:pt x="2197" y="435"/>
                    <a:pt x="2341" y="572"/>
                    <a:pt x="2508" y="712"/>
                  </a:cubicBezTo>
                  <a:cubicBezTo>
                    <a:pt x="2437" y="719"/>
                    <a:pt x="2385" y="722"/>
                    <a:pt x="2331" y="726"/>
                  </a:cubicBezTo>
                  <a:cubicBezTo>
                    <a:pt x="2268" y="730"/>
                    <a:pt x="2219" y="734"/>
                    <a:pt x="2180" y="734"/>
                  </a:cubicBezTo>
                  <a:cubicBezTo>
                    <a:pt x="2036" y="734"/>
                    <a:pt x="2019" y="688"/>
                    <a:pt x="1931" y="473"/>
                  </a:cubicBezTo>
                  <a:cubicBezTo>
                    <a:pt x="1863" y="309"/>
                    <a:pt x="1770" y="162"/>
                    <a:pt x="1606" y="80"/>
                  </a:cubicBezTo>
                  <a:cubicBezTo>
                    <a:pt x="1561" y="59"/>
                    <a:pt x="1514" y="44"/>
                    <a:pt x="1467" y="44"/>
                  </a:cubicBezTo>
                  <a:cubicBezTo>
                    <a:pt x="1422" y="44"/>
                    <a:pt x="1378" y="58"/>
                    <a:pt x="1340" y="97"/>
                  </a:cubicBezTo>
                  <a:cubicBezTo>
                    <a:pt x="1261" y="176"/>
                    <a:pt x="1299" y="264"/>
                    <a:pt x="1343" y="343"/>
                  </a:cubicBezTo>
                  <a:cubicBezTo>
                    <a:pt x="1364" y="381"/>
                    <a:pt x="1391" y="418"/>
                    <a:pt x="1415" y="452"/>
                  </a:cubicBezTo>
                  <a:cubicBezTo>
                    <a:pt x="1493" y="558"/>
                    <a:pt x="1596" y="644"/>
                    <a:pt x="1702" y="736"/>
                  </a:cubicBezTo>
                  <a:cubicBezTo>
                    <a:pt x="1656" y="746"/>
                    <a:pt x="1613" y="752"/>
                    <a:pt x="1573" y="752"/>
                  </a:cubicBezTo>
                  <a:cubicBezTo>
                    <a:pt x="1478" y="752"/>
                    <a:pt x="1398" y="717"/>
                    <a:pt x="1333" y="616"/>
                  </a:cubicBezTo>
                  <a:cubicBezTo>
                    <a:pt x="1282" y="531"/>
                    <a:pt x="1203" y="456"/>
                    <a:pt x="1124" y="384"/>
                  </a:cubicBezTo>
                  <a:cubicBezTo>
                    <a:pt x="1030" y="299"/>
                    <a:pt x="926" y="233"/>
                    <a:pt x="798" y="233"/>
                  </a:cubicBezTo>
                  <a:cubicBezTo>
                    <a:pt x="792" y="233"/>
                    <a:pt x="786" y="233"/>
                    <a:pt x="779" y="234"/>
                  </a:cubicBezTo>
                  <a:cubicBezTo>
                    <a:pt x="694" y="241"/>
                    <a:pt x="656" y="299"/>
                    <a:pt x="684" y="381"/>
                  </a:cubicBezTo>
                  <a:cubicBezTo>
                    <a:pt x="697" y="415"/>
                    <a:pt x="718" y="446"/>
                    <a:pt x="735" y="480"/>
                  </a:cubicBezTo>
                  <a:cubicBezTo>
                    <a:pt x="810" y="593"/>
                    <a:pt x="919" y="671"/>
                    <a:pt x="1032" y="774"/>
                  </a:cubicBezTo>
                  <a:cubicBezTo>
                    <a:pt x="1019" y="773"/>
                    <a:pt x="1005" y="773"/>
                    <a:pt x="992" y="773"/>
                  </a:cubicBezTo>
                  <a:cubicBezTo>
                    <a:pt x="944" y="773"/>
                    <a:pt x="897" y="775"/>
                    <a:pt x="852" y="775"/>
                  </a:cubicBezTo>
                  <a:cubicBezTo>
                    <a:pt x="749" y="775"/>
                    <a:pt x="654" y="767"/>
                    <a:pt x="557" y="719"/>
                  </a:cubicBezTo>
                  <a:cubicBezTo>
                    <a:pt x="468" y="675"/>
                    <a:pt x="368" y="654"/>
                    <a:pt x="269" y="654"/>
                  </a:cubicBezTo>
                  <a:cubicBezTo>
                    <a:pt x="261" y="654"/>
                    <a:pt x="254" y="654"/>
                    <a:pt x="246" y="654"/>
                  </a:cubicBezTo>
                  <a:cubicBezTo>
                    <a:pt x="133" y="657"/>
                    <a:pt x="41" y="726"/>
                    <a:pt x="24" y="821"/>
                  </a:cubicBezTo>
                  <a:cubicBezTo>
                    <a:pt x="0" y="917"/>
                    <a:pt x="69" y="1016"/>
                    <a:pt x="178" y="1064"/>
                  </a:cubicBezTo>
                  <a:cubicBezTo>
                    <a:pt x="235" y="1090"/>
                    <a:pt x="292" y="1101"/>
                    <a:pt x="349" y="1101"/>
                  </a:cubicBezTo>
                  <a:cubicBezTo>
                    <a:pt x="436" y="1101"/>
                    <a:pt x="522" y="1074"/>
                    <a:pt x="605" y="1030"/>
                  </a:cubicBezTo>
                  <a:cubicBezTo>
                    <a:pt x="745" y="948"/>
                    <a:pt x="901" y="913"/>
                    <a:pt x="1079" y="913"/>
                  </a:cubicBezTo>
                  <a:cubicBezTo>
                    <a:pt x="1087" y="913"/>
                    <a:pt x="1095" y="914"/>
                    <a:pt x="1104" y="914"/>
                  </a:cubicBezTo>
                  <a:cubicBezTo>
                    <a:pt x="1056" y="958"/>
                    <a:pt x="1019" y="985"/>
                    <a:pt x="984" y="1020"/>
                  </a:cubicBezTo>
                  <a:cubicBezTo>
                    <a:pt x="889" y="1105"/>
                    <a:pt x="817" y="1211"/>
                    <a:pt x="769" y="1327"/>
                  </a:cubicBezTo>
                  <a:cubicBezTo>
                    <a:pt x="752" y="1375"/>
                    <a:pt x="745" y="1423"/>
                    <a:pt x="779" y="1467"/>
                  </a:cubicBezTo>
                  <a:cubicBezTo>
                    <a:pt x="806" y="1499"/>
                    <a:pt x="839" y="1511"/>
                    <a:pt x="874" y="1511"/>
                  </a:cubicBezTo>
                  <a:cubicBezTo>
                    <a:pt x="889" y="1511"/>
                    <a:pt x="904" y="1509"/>
                    <a:pt x="919" y="1505"/>
                  </a:cubicBezTo>
                  <a:cubicBezTo>
                    <a:pt x="991" y="1488"/>
                    <a:pt x="1056" y="1443"/>
                    <a:pt x="1107" y="1392"/>
                  </a:cubicBezTo>
                  <a:cubicBezTo>
                    <a:pt x="1227" y="1273"/>
                    <a:pt x="1312" y="1132"/>
                    <a:pt x="1367" y="972"/>
                  </a:cubicBezTo>
                  <a:cubicBezTo>
                    <a:pt x="1380" y="940"/>
                    <a:pt x="1381" y="903"/>
                    <a:pt x="1424" y="903"/>
                  </a:cubicBezTo>
                  <a:cubicBezTo>
                    <a:pt x="1428" y="903"/>
                    <a:pt x="1431" y="903"/>
                    <a:pt x="1435" y="903"/>
                  </a:cubicBezTo>
                  <a:cubicBezTo>
                    <a:pt x="1470" y="905"/>
                    <a:pt x="1503" y="905"/>
                    <a:pt x="1537" y="905"/>
                  </a:cubicBezTo>
                  <a:cubicBezTo>
                    <a:pt x="1604" y="905"/>
                    <a:pt x="1669" y="903"/>
                    <a:pt x="1733" y="903"/>
                  </a:cubicBezTo>
                  <a:cubicBezTo>
                    <a:pt x="1709" y="924"/>
                    <a:pt x="1688" y="955"/>
                    <a:pt x="1664" y="979"/>
                  </a:cubicBezTo>
                  <a:cubicBezTo>
                    <a:pt x="1545" y="1132"/>
                    <a:pt x="1442" y="1290"/>
                    <a:pt x="1429" y="1495"/>
                  </a:cubicBezTo>
                  <a:cubicBezTo>
                    <a:pt x="1425" y="1570"/>
                    <a:pt x="1442" y="1642"/>
                    <a:pt x="1514" y="1676"/>
                  </a:cubicBezTo>
                  <a:cubicBezTo>
                    <a:pt x="1530" y="1684"/>
                    <a:pt x="1546" y="1688"/>
                    <a:pt x="1562" y="1688"/>
                  </a:cubicBezTo>
                  <a:cubicBezTo>
                    <a:pt x="1608" y="1688"/>
                    <a:pt x="1649" y="1656"/>
                    <a:pt x="1685" y="1628"/>
                  </a:cubicBezTo>
                  <a:cubicBezTo>
                    <a:pt x="1750" y="1577"/>
                    <a:pt x="1794" y="1508"/>
                    <a:pt x="1828" y="1437"/>
                  </a:cubicBezTo>
                  <a:cubicBezTo>
                    <a:pt x="1904" y="1286"/>
                    <a:pt x="1945" y="1126"/>
                    <a:pt x="1965" y="958"/>
                  </a:cubicBezTo>
                  <a:cubicBezTo>
                    <a:pt x="1968" y="938"/>
                    <a:pt x="1951" y="897"/>
                    <a:pt x="1996" y="897"/>
                  </a:cubicBezTo>
                  <a:cubicBezTo>
                    <a:pt x="2119" y="894"/>
                    <a:pt x="2247" y="874"/>
                    <a:pt x="2375" y="874"/>
                  </a:cubicBezTo>
                  <a:cubicBezTo>
                    <a:pt x="2411" y="874"/>
                    <a:pt x="2446" y="876"/>
                    <a:pt x="2481" y="880"/>
                  </a:cubicBezTo>
                  <a:cubicBezTo>
                    <a:pt x="2437" y="927"/>
                    <a:pt x="2402" y="962"/>
                    <a:pt x="2368" y="999"/>
                  </a:cubicBezTo>
                  <a:cubicBezTo>
                    <a:pt x="2266" y="1112"/>
                    <a:pt x="2211" y="1249"/>
                    <a:pt x="2187" y="1402"/>
                  </a:cubicBezTo>
                  <a:cubicBezTo>
                    <a:pt x="2180" y="1478"/>
                    <a:pt x="2201" y="1546"/>
                    <a:pt x="2269" y="1580"/>
                  </a:cubicBezTo>
                  <a:cubicBezTo>
                    <a:pt x="2291" y="1592"/>
                    <a:pt x="2314" y="1597"/>
                    <a:pt x="2336" y="1597"/>
                  </a:cubicBezTo>
                  <a:cubicBezTo>
                    <a:pt x="2379" y="1597"/>
                    <a:pt x="2420" y="1577"/>
                    <a:pt x="2454" y="1546"/>
                  </a:cubicBezTo>
                  <a:cubicBezTo>
                    <a:pt x="2478" y="1525"/>
                    <a:pt x="2505" y="1505"/>
                    <a:pt x="2522" y="1474"/>
                  </a:cubicBezTo>
                  <a:cubicBezTo>
                    <a:pt x="2631" y="1300"/>
                    <a:pt x="2751" y="1129"/>
                    <a:pt x="2785" y="921"/>
                  </a:cubicBezTo>
                  <a:cubicBezTo>
                    <a:pt x="2792" y="882"/>
                    <a:pt x="2801" y="859"/>
                    <a:pt x="2839" y="859"/>
                  </a:cubicBezTo>
                  <a:cubicBezTo>
                    <a:pt x="2841" y="859"/>
                    <a:pt x="2844" y="859"/>
                    <a:pt x="2847" y="859"/>
                  </a:cubicBezTo>
                  <a:lnTo>
                    <a:pt x="3376" y="859"/>
                  </a:lnTo>
                  <a:cubicBezTo>
                    <a:pt x="3294" y="941"/>
                    <a:pt x="3212" y="1009"/>
                    <a:pt x="3147" y="1091"/>
                  </a:cubicBezTo>
                  <a:cubicBezTo>
                    <a:pt x="3059" y="1201"/>
                    <a:pt x="2994" y="1327"/>
                    <a:pt x="2990" y="1474"/>
                  </a:cubicBezTo>
                  <a:cubicBezTo>
                    <a:pt x="2988" y="1591"/>
                    <a:pt x="3052" y="1660"/>
                    <a:pt x="3149" y="1660"/>
                  </a:cubicBezTo>
                  <a:cubicBezTo>
                    <a:pt x="3177" y="1660"/>
                    <a:pt x="3207" y="1654"/>
                    <a:pt x="3240" y="1642"/>
                  </a:cubicBezTo>
                  <a:cubicBezTo>
                    <a:pt x="3315" y="1611"/>
                    <a:pt x="3380" y="1563"/>
                    <a:pt x="3431" y="1495"/>
                  </a:cubicBezTo>
                  <a:cubicBezTo>
                    <a:pt x="3537" y="1358"/>
                    <a:pt x="3629" y="1214"/>
                    <a:pt x="3670" y="1047"/>
                  </a:cubicBezTo>
                  <a:cubicBezTo>
                    <a:pt x="3703" y="906"/>
                    <a:pt x="3760" y="809"/>
                    <a:pt x="3899" y="809"/>
                  </a:cubicBezTo>
                  <a:cubicBezTo>
                    <a:pt x="3918" y="809"/>
                    <a:pt x="3939" y="811"/>
                    <a:pt x="3961" y="815"/>
                  </a:cubicBezTo>
                  <a:cubicBezTo>
                    <a:pt x="3971" y="815"/>
                    <a:pt x="3974" y="815"/>
                    <a:pt x="3981" y="811"/>
                  </a:cubicBezTo>
                  <a:cubicBezTo>
                    <a:pt x="4008" y="808"/>
                    <a:pt x="4032" y="801"/>
                    <a:pt x="4039" y="767"/>
                  </a:cubicBezTo>
                  <a:cubicBezTo>
                    <a:pt x="4039" y="736"/>
                    <a:pt x="4029" y="705"/>
                    <a:pt x="3998" y="688"/>
                  </a:cubicBezTo>
                  <a:cubicBezTo>
                    <a:pt x="3978" y="676"/>
                    <a:pt x="3954" y="668"/>
                    <a:pt x="3929" y="668"/>
                  </a:cubicBezTo>
                  <a:cubicBezTo>
                    <a:pt x="3920" y="668"/>
                    <a:pt x="3911" y="669"/>
                    <a:pt x="3903" y="671"/>
                  </a:cubicBezTo>
                  <a:cubicBezTo>
                    <a:pt x="3887" y="674"/>
                    <a:pt x="3874" y="676"/>
                    <a:pt x="3861" y="676"/>
                  </a:cubicBezTo>
                  <a:cubicBezTo>
                    <a:pt x="3796" y="676"/>
                    <a:pt x="3759" y="634"/>
                    <a:pt x="3721" y="569"/>
                  </a:cubicBezTo>
                  <a:cubicBezTo>
                    <a:pt x="3616" y="387"/>
                    <a:pt x="3499" y="217"/>
                    <a:pt x="3325" y="94"/>
                  </a:cubicBezTo>
                  <a:cubicBezTo>
                    <a:pt x="3273" y="57"/>
                    <a:pt x="3213" y="40"/>
                    <a:pt x="3156" y="40"/>
                  </a:cubicBezTo>
                  <a:cubicBezTo>
                    <a:pt x="3096" y="40"/>
                    <a:pt x="3041" y="59"/>
                    <a:pt x="3004" y="94"/>
                  </a:cubicBezTo>
                  <a:cubicBezTo>
                    <a:pt x="2939" y="162"/>
                    <a:pt x="2953" y="237"/>
                    <a:pt x="3048" y="374"/>
                  </a:cubicBezTo>
                  <a:cubicBezTo>
                    <a:pt x="3134" y="493"/>
                    <a:pt x="3260" y="569"/>
                    <a:pt x="3366" y="685"/>
                  </a:cubicBezTo>
                  <a:cubicBezTo>
                    <a:pt x="3243" y="692"/>
                    <a:pt x="3127" y="692"/>
                    <a:pt x="3018" y="705"/>
                  </a:cubicBezTo>
                  <a:cubicBezTo>
                    <a:pt x="2999" y="708"/>
                    <a:pt x="2982" y="709"/>
                    <a:pt x="2965" y="709"/>
                  </a:cubicBezTo>
                  <a:cubicBezTo>
                    <a:pt x="2867" y="709"/>
                    <a:pt x="2807" y="663"/>
                    <a:pt x="2775" y="555"/>
                  </a:cubicBezTo>
                  <a:cubicBezTo>
                    <a:pt x="2758" y="497"/>
                    <a:pt x="2724" y="442"/>
                    <a:pt x="2693" y="387"/>
                  </a:cubicBezTo>
                  <a:cubicBezTo>
                    <a:pt x="2594" y="227"/>
                    <a:pt x="2471" y="90"/>
                    <a:pt x="2286" y="25"/>
                  </a:cubicBezTo>
                  <a:cubicBezTo>
                    <a:pt x="2250" y="13"/>
                    <a:pt x="2211" y="1"/>
                    <a:pt x="2173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6"/>
            <p:cNvSpPr/>
            <p:nvPr/>
          </p:nvSpPr>
          <p:spPr>
            <a:xfrm>
              <a:off x="4700776" y="594926"/>
              <a:ext cx="603229" cy="252080"/>
            </a:xfrm>
            <a:custGeom>
              <a:avLst/>
              <a:gdLst/>
              <a:ahLst/>
              <a:cxnLst/>
              <a:rect l="l" t="t" r="r" b="b"/>
              <a:pathLst>
                <a:path w="4037" h="1687" extrusionOk="0">
                  <a:moveTo>
                    <a:pt x="1809" y="146"/>
                  </a:moveTo>
                  <a:lnTo>
                    <a:pt x="1809" y="146"/>
                  </a:lnTo>
                  <a:cubicBezTo>
                    <a:pt x="1788" y="273"/>
                    <a:pt x="1580" y="508"/>
                    <a:pt x="1385" y="611"/>
                  </a:cubicBezTo>
                  <a:cubicBezTo>
                    <a:pt x="1477" y="402"/>
                    <a:pt x="1590" y="232"/>
                    <a:pt x="1809" y="146"/>
                  </a:cubicBezTo>
                  <a:close/>
                  <a:moveTo>
                    <a:pt x="930" y="180"/>
                  </a:moveTo>
                  <a:cubicBezTo>
                    <a:pt x="835" y="389"/>
                    <a:pt x="654" y="508"/>
                    <a:pt x="469" y="621"/>
                  </a:cubicBezTo>
                  <a:cubicBezTo>
                    <a:pt x="596" y="443"/>
                    <a:pt x="674" y="214"/>
                    <a:pt x="930" y="180"/>
                  </a:cubicBezTo>
                  <a:close/>
                  <a:moveTo>
                    <a:pt x="2560" y="199"/>
                  </a:moveTo>
                  <a:cubicBezTo>
                    <a:pt x="2568" y="199"/>
                    <a:pt x="2576" y="200"/>
                    <a:pt x="2584" y="201"/>
                  </a:cubicBezTo>
                  <a:cubicBezTo>
                    <a:pt x="2543" y="351"/>
                    <a:pt x="2372" y="543"/>
                    <a:pt x="2191" y="642"/>
                  </a:cubicBezTo>
                  <a:cubicBezTo>
                    <a:pt x="2250" y="382"/>
                    <a:pt x="2407" y="199"/>
                    <a:pt x="2560" y="199"/>
                  </a:cubicBezTo>
                  <a:close/>
                  <a:moveTo>
                    <a:pt x="3216" y="375"/>
                  </a:moveTo>
                  <a:lnTo>
                    <a:pt x="3216" y="375"/>
                  </a:lnTo>
                  <a:cubicBezTo>
                    <a:pt x="3104" y="519"/>
                    <a:pt x="2991" y="614"/>
                    <a:pt x="2854" y="679"/>
                  </a:cubicBezTo>
                  <a:cubicBezTo>
                    <a:pt x="2950" y="563"/>
                    <a:pt x="3035" y="433"/>
                    <a:pt x="3216" y="375"/>
                  </a:cubicBezTo>
                  <a:close/>
                  <a:moveTo>
                    <a:pt x="3773" y="809"/>
                  </a:moveTo>
                  <a:cubicBezTo>
                    <a:pt x="3818" y="809"/>
                    <a:pt x="3859" y="812"/>
                    <a:pt x="3869" y="860"/>
                  </a:cubicBezTo>
                  <a:cubicBezTo>
                    <a:pt x="3879" y="912"/>
                    <a:pt x="3842" y="932"/>
                    <a:pt x="3804" y="949"/>
                  </a:cubicBezTo>
                  <a:cubicBezTo>
                    <a:pt x="3765" y="966"/>
                    <a:pt x="3726" y="973"/>
                    <a:pt x="3689" y="973"/>
                  </a:cubicBezTo>
                  <a:cubicBezTo>
                    <a:pt x="3611" y="973"/>
                    <a:pt x="3537" y="941"/>
                    <a:pt x="3462" y="894"/>
                  </a:cubicBezTo>
                  <a:cubicBezTo>
                    <a:pt x="3565" y="847"/>
                    <a:pt x="3667" y="812"/>
                    <a:pt x="3773" y="809"/>
                  </a:cubicBezTo>
                  <a:close/>
                  <a:moveTo>
                    <a:pt x="2888" y="1065"/>
                  </a:moveTo>
                  <a:lnTo>
                    <a:pt x="2888" y="1065"/>
                  </a:lnTo>
                  <a:cubicBezTo>
                    <a:pt x="2998" y="1127"/>
                    <a:pt x="3073" y="1212"/>
                    <a:pt x="3131" y="1356"/>
                  </a:cubicBezTo>
                  <a:cubicBezTo>
                    <a:pt x="3005" y="1274"/>
                    <a:pt x="2936" y="1178"/>
                    <a:pt x="2888" y="1065"/>
                  </a:cubicBezTo>
                  <a:close/>
                  <a:moveTo>
                    <a:pt x="1419" y="956"/>
                  </a:moveTo>
                  <a:cubicBezTo>
                    <a:pt x="1597" y="1065"/>
                    <a:pt x="1703" y="1212"/>
                    <a:pt x="1706" y="1428"/>
                  </a:cubicBezTo>
                  <a:cubicBezTo>
                    <a:pt x="1566" y="1298"/>
                    <a:pt x="1481" y="1137"/>
                    <a:pt x="1419" y="956"/>
                  </a:cubicBezTo>
                  <a:close/>
                  <a:moveTo>
                    <a:pt x="469" y="853"/>
                  </a:moveTo>
                  <a:lnTo>
                    <a:pt x="469" y="853"/>
                  </a:lnTo>
                  <a:cubicBezTo>
                    <a:pt x="643" y="990"/>
                    <a:pt x="794" y="1103"/>
                    <a:pt x="872" y="1281"/>
                  </a:cubicBezTo>
                  <a:cubicBezTo>
                    <a:pt x="903" y="1346"/>
                    <a:pt x="968" y="1434"/>
                    <a:pt x="900" y="1479"/>
                  </a:cubicBezTo>
                  <a:cubicBezTo>
                    <a:pt x="888" y="1485"/>
                    <a:pt x="877" y="1488"/>
                    <a:pt x="865" y="1488"/>
                  </a:cubicBezTo>
                  <a:cubicBezTo>
                    <a:pt x="811" y="1488"/>
                    <a:pt x="758" y="1424"/>
                    <a:pt x="719" y="1376"/>
                  </a:cubicBezTo>
                  <a:cubicBezTo>
                    <a:pt x="609" y="1229"/>
                    <a:pt x="531" y="1065"/>
                    <a:pt x="469" y="853"/>
                  </a:cubicBezTo>
                  <a:close/>
                  <a:moveTo>
                    <a:pt x="2273" y="1055"/>
                  </a:moveTo>
                  <a:cubicBezTo>
                    <a:pt x="2393" y="1188"/>
                    <a:pt x="2489" y="1315"/>
                    <a:pt x="2492" y="1510"/>
                  </a:cubicBezTo>
                  <a:cubicBezTo>
                    <a:pt x="2362" y="1407"/>
                    <a:pt x="2273" y="1219"/>
                    <a:pt x="2273" y="1055"/>
                  </a:cubicBezTo>
                  <a:close/>
                  <a:moveTo>
                    <a:pt x="1867" y="0"/>
                  </a:moveTo>
                  <a:cubicBezTo>
                    <a:pt x="1829" y="0"/>
                    <a:pt x="1790" y="13"/>
                    <a:pt x="1754" y="27"/>
                  </a:cubicBezTo>
                  <a:cubicBezTo>
                    <a:pt x="1569" y="91"/>
                    <a:pt x="1440" y="228"/>
                    <a:pt x="1347" y="389"/>
                  </a:cubicBezTo>
                  <a:cubicBezTo>
                    <a:pt x="1313" y="443"/>
                    <a:pt x="1282" y="498"/>
                    <a:pt x="1265" y="556"/>
                  </a:cubicBezTo>
                  <a:cubicBezTo>
                    <a:pt x="1233" y="661"/>
                    <a:pt x="1177" y="711"/>
                    <a:pt x="1078" y="711"/>
                  </a:cubicBezTo>
                  <a:cubicBezTo>
                    <a:pt x="1061" y="711"/>
                    <a:pt x="1042" y="710"/>
                    <a:pt x="1023" y="707"/>
                  </a:cubicBezTo>
                  <a:cubicBezTo>
                    <a:pt x="910" y="689"/>
                    <a:pt x="797" y="689"/>
                    <a:pt x="671" y="683"/>
                  </a:cubicBezTo>
                  <a:cubicBezTo>
                    <a:pt x="780" y="573"/>
                    <a:pt x="906" y="495"/>
                    <a:pt x="992" y="372"/>
                  </a:cubicBezTo>
                  <a:cubicBezTo>
                    <a:pt x="1088" y="235"/>
                    <a:pt x="1098" y="160"/>
                    <a:pt x="1036" y="95"/>
                  </a:cubicBezTo>
                  <a:cubicBezTo>
                    <a:pt x="1001" y="58"/>
                    <a:pt x="946" y="37"/>
                    <a:pt x="885" y="37"/>
                  </a:cubicBezTo>
                  <a:cubicBezTo>
                    <a:pt x="829" y="37"/>
                    <a:pt x="768" y="55"/>
                    <a:pt x="715" y="95"/>
                  </a:cubicBezTo>
                  <a:cubicBezTo>
                    <a:pt x="544" y="218"/>
                    <a:pt x="425" y="389"/>
                    <a:pt x="319" y="570"/>
                  </a:cubicBezTo>
                  <a:cubicBezTo>
                    <a:pt x="281" y="634"/>
                    <a:pt x="240" y="676"/>
                    <a:pt x="174" y="676"/>
                  </a:cubicBezTo>
                  <a:cubicBezTo>
                    <a:pt x="162" y="676"/>
                    <a:pt x="150" y="675"/>
                    <a:pt x="138" y="672"/>
                  </a:cubicBezTo>
                  <a:cubicBezTo>
                    <a:pt x="128" y="670"/>
                    <a:pt x="119" y="668"/>
                    <a:pt x="110" y="668"/>
                  </a:cubicBezTo>
                  <a:cubicBezTo>
                    <a:pt x="86" y="668"/>
                    <a:pt x="63" y="677"/>
                    <a:pt x="39" y="689"/>
                  </a:cubicBezTo>
                  <a:cubicBezTo>
                    <a:pt x="11" y="707"/>
                    <a:pt x="1" y="730"/>
                    <a:pt x="1" y="765"/>
                  </a:cubicBezTo>
                  <a:cubicBezTo>
                    <a:pt x="1" y="799"/>
                    <a:pt x="32" y="802"/>
                    <a:pt x="56" y="812"/>
                  </a:cubicBezTo>
                  <a:cubicBezTo>
                    <a:pt x="66" y="812"/>
                    <a:pt x="73" y="816"/>
                    <a:pt x="80" y="816"/>
                  </a:cubicBezTo>
                  <a:cubicBezTo>
                    <a:pt x="105" y="811"/>
                    <a:pt x="128" y="808"/>
                    <a:pt x="150" y="808"/>
                  </a:cubicBezTo>
                  <a:cubicBezTo>
                    <a:pt x="284" y="808"/>
                    <a:pt x="335" y="907"/>
                    <a:pt x="370" y="1048"/>
                  </a:cubicBezTo>
                  <a:cubicBezTo>
                    <a:pt x="411" y="1212"/>
                    <a:pt x="500" y="1359"/>
                    <a:pt x="609" y="1496"/>
                  </a:cubicBezTo>
                  <a:cubicBezTo>
                    <a:pt x="660" y="1561"/>
                    <a:pt x="722" y="1612"/>
                    <a:pt x="801" y="1639"/>
                  </a:cubicBezTo>
                  <a:cubicBezTo>
                    <a:pt x="832" y="1651"/>
                    <a:pt x="862" y="1656"/>
                    <a:pt x="889" y="1656"/>
                  </a:cubicBezTo>
                  <a:cubicBezTo>
                    <a:pt x="985" y="1656"/>
                    <a:pt x="1052" y="1590"/>
                    <a:pt x="1047" y="1475"/>
                  </a:cubicBezTo>
                  <a:cubicBezTo>
                    <a:pt x="1043" y="1328"/>
                    <a:pt x="985" y="1202"/>
                    <a:pt x="889" y="1089"/>
                  </a:cubicBezTo>
                  <a:cubicBezTo>
                    <a:pt x="824" y="1007"/>
                    <a:pt x="746" y="939"/>
                    <a:pt x="664" y="860"/>
                  </a:cubicBezTo>
                  <a:lnTo>
                    <a:pt x="1193" y="860"/>
                  </a:lnTo>
                  <a:cubicBezTo>
                    <a:pt x="1235" y="860"/>
                    <a:pt x="1245" y="881"/>
                    <a:pt x="1252" y="918"/>
                  </a:cubicBezTo>
                  <a:cubicBezTo>
                    <a:pt x="1286" y="1127"/>
                    <a:pt x="1405" y="1298"/>
                    <a:pt x="1518" y="1475"/>
                  </a:cubicBezTo>
                  <a:cubicBezTo>
                    <a:pt x="1535" y="1499"/>
                    <a:pt x="1559" y="1527"/>
                    <a:pt x="1586" y="1547"/>
                  </a:cubicBezTo>
                  <a:cubicBezTo>
                    <a:pt x="1622" y="1579"/>
                    <a:pt x="1663" y="1598"/>
                    <a:pt x="1705" y="1598"/>
                  </a:cubicBezTo>
                  <a:cubicBezTo>
                    <a:pt x="1727" y="1598"/>
                    <a:pt x="1749" y="1593"/>
                    <a:pt x="1771" y="1581"/>
                  </a:cubicBezTo>
                  <a:cubicBezTo>
                    <a:pt x="1839" y="1547"/>
                    <a:pt x="1863" y="1475"/>
                    <a:pt x="1850" y="1400"/>
                  </a:cubicBezTo>
                  <a:cubicBezTo>
                    <a:pt x="1829" y="1253"/>
                    <a:pt x="1778" y="1117"/>
                    <a:pt x="1672" y="1000"/>
                  </a:cubicBezTo>
                  <a:cubicBezTo>
                    <a:pt x="1638" y="959"/>
                    <a:pt x="1600" y="925"/>
                    <a:pt x="1556" y="881"/>
                  </a:cubicBezTo>
                  <a:cubicBezTo>
                    <a:pt x="1594" y="877"/>
                    <a:pt x="1633" y="875"/>
                    <a:pt x="1671" y="875"/>
                  </a:cubicBezTo>
                  <a:cubicBezTo>
                    <a:pt x="1797" y="875"/>
                    <a:pt x="1921" y="893"/>
                    <a:pt x="2044" y="898"/>
                  </a:cubicBezTo>
                  <a:cubicBezTo>
                    <a:pt x="2082" y="898"/>
                    <a:pt x="2068" y="935"/>
                    <a:pt x="2072" y="956"/>
                  </a:cubicBezTo>
                  <a:cubicBezTo>
                    <a:pt x="2096" y="1123"/>
                    <a:pt x="2137" y="1281"/>
                    <a:pt x="2208" y="1434"/>
                  </a:cubicBezTo>
                  <a:cubicBezTo>
                    <a:pt x="2243" y="1510"/>
                    <a:pt x="2290" y="1578"/>
                    <a:pt x="2355" y="1629"/>
                  </a:cubicBezTo>
                  <a:cubicBezTo>
                    <a:pt x="2393" y="1657"/>
                    <a:pt x="2433" y="1686"/>
                    <a:pt x="2477" y="1686"/>
                  </a:cubicBezTo>
                  <a:cubicBezTo>
                    <a:pt x="2493" y="1686"/>
                    <a:pt x="2509" y="1683"/>
                    <a:pt x="2526" y="1674"/>
                  </a:cubicBezTo>
                  <a:cubicBezTo>
                    <a:pt x="2595" y="1639"/>
                    <a:pt x="2615" y="1568"/>
                    <a:pt x="2612" y="1496"/>
                  </a:cubicBezTo>
                  <a:cubicBezTo>
                    <a:pt x="2615" y="1281"/>
                    <a:pt x="2509" y="1123"/>
                    <a:pt x="2376" y="980"/>
                  </a:cubicBezTo>
                  <a:cubicBezTo>
                    <a:pt x="2352" y="953"/>
                    <a:pt x="2328" y="922"/>
                    <a:pt x="2307" y="901"/>
                  </a:cubicBezTo>
                  <a:cubicBezTo>
                    <a:pt x="2371" y="901"/>
                    <a:pt x="2438" y="903"/>
                    <a:pt x="2504" y="903"/>
                  </a:cubicBezTo>
                  <a:cubicBezTo>
                    <a:pt x="2537" y="903"/>
                    <a:pt x="2569" y="902"/>
                    <a:pt x="2601" y="901"/>
                  </a:cubicBezTo>
                  <a:cubicBezTo>
                    <a:pt x="2659" y="901"/>
                    <a:pt x="2659" y="935"/>
                    <a:pt x="2670" y="970"/>
                  </a:cubicBezTo>
                  <a:cubicBezTo>
                    <a:pt x="2728" y="1127"/>
                    <a:pt x="2813" y="1270"/>
                    <a:pt x="2933" y="1393"/>
                  </a:cubicBezTo>
                  <a:cubicBezTo>
                    <a:pt x="2984" y="1448"/>
                    <a:pt x="3046" y="1486"/>
                    <a:pt x="3121" y="1503"/>
                  </a:cubicBezTo>
                  <a:cubicBezTo>
                    <a:pt x="3137" y="1507"/>
                    <a:pt x="3153" y="1510"/>
                    <a:pt x="3169" y="1510"/>
                  </a:cubicBezTo>
                  <a:cubicBezTo>
                    <a:pt x="3203" y="1510"/>
                    <a:pt x="3235" y="1498"/>
                    <a:pt x="3261" y="1465"/>
                  </a:cubicBezTo>
                  <a:cubicBezTo>
                    <a:pt x="3295" y="1424"/>
                    <a:pt x="3288" y="1376"/>
                    <a:pt x="3268" y="1328"/>
                  </a:cubicBezTo>
                  <a:cubicBezTo>
                    <a:pt x="3223" y="1209"/>
                    <a:pt x="3155" y="1106"/>
                    <a:pt x="3056" y="1021"/>
                  </a:cubicBezTo>
                  <a:cubicBezTo>
                    <a:pt x="3022" y="990"/>
                    <a:pt x="2984" y="956"/>
                    <a:pt x="2936" y="915"/>
                  </a:cubicBezTo>
                  <a:cubicBezTo>
                    <a:pt x="2955" y="914"/>
                    <a:pt x="2974" y="913"/>
                    <a:pt x="2992" y="913"/>
                  </a:cubicBezTo>
                  <a:cubicBezTo>
                    <a:pt x="3156" y="913"/>
                    <a:pt x="3300" y="954"/>
                    <a:pt x="3435" y="1031"/>
                  </a:cubicBezTo>
                  <a:cubicBezTo>
                    <a:pt x="3516" y="1075"/>
                    <a:pt x="3598" y="1101"/>
                    <a:pt x="3682" y="1101"/>
                  </a:cubicBezTo>
                  <a:cubicBezTo>
                    <a:pt x="3741" y="1101"/>
                    <a:pt x="3801" y="1089"/>
                    <a:pt x="3862" y="1062"/>
                  </a:cubicBezTo>
                  <a:cubicBezTo>
                    <a:pt x="3968" y="1017"/>
                    <a:pt x="4037" y="918"/>
                    <a:pt x="4016" y="819"/>
                  </a:cubicBezTo>
                  <a:cubicBezTo>
                    <a:pt x="3999" y="730"/>
                    <a:pt x="3907" y="662"/>
                    <a:pt x="3794" y="652"/>
                  </a:cubicBezTo>
                  <a:cubicBezTo>
                    <a:pt x="3785" y="652"/>
                    <a:pt x="3776" y="651"/>
                    <a:pt x="3767" y="651"/>
                  </a:cubicBezTo>
                  <a:cubicBezTo>
                    <a:pt x="3667" y="651"/>
                    <a:pt x="3568" y="670"/>
                    <a:pt x="3483" y="717"/>
                  </a:cubicBezTo>
                  <a:cubicBezTo>
                    <a:pt x="3391" y="765"/>
                    <a:pt x="3297" y="773"/>
                    <a:pt x="3199" y="773"/>
                  </a:cubicBezTo>
                  <a:cubicBezTo>
                    <a:pt x="3147" y="773"/>
                    <a:pt x="3095" y="771"/>
                    <a:pt x="3041" y="771"/>
                  </a:cubicBezTo>
                  <a:cubicBezTo>
                    <a:pt x="3030" y="771"/>
                    <a:pt x="3019" y="771"/>
                    <a:pt x="3008" y="771"/>
                  </a:cubicBezTo>
                  <a:cubicBezTo>
                    <a:pt x="3121" y="669"/>
                    <a:pt x="3230" y="594"/>
                    <a:pt x="3302" y="478"/>
                  </a:cubicBezTo>
                  <a:cubicBezTo>
                    <a:pt x="3326" y="447"/>
                    <a:pt x="3343" y="413"/>
                    <a:pt x="3353" y="378"/>
                  </a:cubicBezTo>
                  <a:cubicBezTo>
                    <a:pt x="3384" y="300"/>
                    <a:pt x="3346" y="238"/>
                    <a:pt x="3261" y="235"/>
                  </a:cubicBezTo>
                  <a:cubicBezTo>
                    <a:pt x="3252" y="234"/>
                    <a:pt x="3242" y="234"/>
                    <a:pt x="3233" y="234"/>
                  </a:cubicBezTo>
                  <a:cubicBezTo>
                    <a:pt x="3106" y="234"/>
                    <a:pt x="3002" y="299"/>
                    <a:pt x="2916" y="385"/>
                  </a:cubicBezTo>
                  <a:cubicBezTo>
                    <a:pt x="2837" y="457"/>
                    <a:pt x="2755" y="525"/>
                    <a:pt x="2704" y="614"/>
                  </a:cubicBezTo>
                  <a:cubicBezTo>
                    <a:pt x="2643" y="717"/>
                    <a:pt x="2566" y="753"/>
                    <a:pt x="2474" y="753"/>
                  </a:cubicBezTo>
                  <a:cubicBezTo>
                    <a:pt x="2432" y="753"/>
                    <a:pt x="2386" y="746"/>
                    <a:pt x="2338" y="734"/>
                  </a:cubicBezTo>
                  <a:cubicBezTo>
                    <a:pt x="2444" y="645"/>
                    <a:pt x="2547" y="560"/>
                    <a:pt x="2625" y="454"/>
                  </a:cubicBezTo>
                  <a:cubicBezTo>
                    <a:pt x="2649" y="419"/>
                    <a:pt x="2677" y="378"/>
                    <a:pt x="2697" y="341"/>
                  </a:cubicBezTo>
                  <a:cubicBezTo>
                    <a:pt x="2738" y="259"/>
                    <a:pt x="2779" y="173"/>
                    <a:pt x="2700" y="98"/>
                  </a:cubicBezTo>
                  <a:cubicBezTo>
                    <a:pt x="2659" y="57"/>
                    <a:pt x="2615" y="41"/>
                    <a:pt x="2569" y="41"/>
                  </a:cubicBezTo>
                  <a:cubicBezTo>
                    <a:pt x="2524" y="41"/>
                    <a:pt x="2477" y="57"/>
                    <a:pt x="2430" y="81"/>
                  </a:cubicBezTo>
                  <a:cubicBezTo>
                    <a:pt x="2266" y="163"/>
                    <a:pt x="2171" y="310"/>
                    <a:pt x="2106" y="474"/>
                  </a:cubicBezTo>
                  <a:cubicBezTo>
                    <a:pt x="2020" y="689"/>
                    <a:pt x="2004" y="735"/>
                    <a:pt x="1860" y="735"/>
                  </a:cubicBezTo>
                  <a:cubicBezTo>
                    <a:pt x="1821" y="735"/>
                    <a:pt x="1772" y="731"/>
                    <a:pt x="1709" y="727"/>
                  </a:cubicBezTo>
                  <a:cubicBezTo>
                    <a:pt x="1658" y="720"/>
                    <a:pt x="1604" y="717"/>
                    <a:pt x="1532" y="713"/>
                  </a:cubicBezTo>
                  <a:cubicBezTo>
                    <a:pt x="1696" y="573"/>
                    <a:pt x="1846" y="433"/>
                    <a:pt x="1945" y="255"/>
                  </a:cubicBezTo>
                  <a:cubicBezTo>
                    <a:pt x="1983" y="191"/>
                    <a:pt x="2031" y="122"/>
                    <a:pt x="1969" y="50"/>
                  </a:cubicBezTo>
                  <a:cubicBezTo>
                    <a:pt x="1940" y="13"/>
                    <a:pt x="1904" y="0"/>
                    <a:pt x="1867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6"/>
            <p:cNvSpPr/>
            <p:nvPr/>
          </p:nvSpPr>
          <p:spPr>
            <a:xfrm>
              <a:off x="4443638" y="588295"/>
              <a:ext cx="133335" cy="203004"/>
            </a:xfrm>
            <a:custGeom>
              <a:avLst/>
              <a:gdLst/>
              <a:ahLst/>
              <a:cxnLst/>
              <a:rect l="l" t="t" r="r" b="b"/>
              <a:pathLst>
                <a:path w="1242" h="1891" extrusionOk="0">
                  <a:moveTo>
                    <a:pt x="624" y="231"/>
                  </a:moveTo>
                  <a:cubicBezTo>
                    <a:pt x="633" y="231"/>
                    <a:pt x="643" y="232"/>
                    <a:pt x="653" y="233"/>
                  </a:cubicBezTo>
                  <a:cubicBezTo>
                    <a:pt x="763" y="247"/>
                    <a:pt x="913" y="438"/>
                    <a:pt x="899" y="548"/>
                  </a:cubicBezTo>
                  <a:cubicBezTo>
                    <a:pt x="894" y="592"/>
                    <a:pt x="873" y="599"/>
                    <a:pt x="849" y="599"/>
                  </a:cubicBezTo>
                  <a:cubicBezTo>
                    <a:pt x="836" y="599"/>
                    <a:pt x="821" y="597"/>
                    <a:pt x="807" y="597"/>
                  </a:cubicBezTo>
                  <a:cubicBezTo>
                    <a:pt x="797" y="597"/>
                    <a:pt x="788" y="598"/>
                    <a:pt x="780" y="602"/>
                  </a:cubicBezTo>
                  <a:cubicBezTo>
                    <a:pt x="660" y="565"/>
                    <a:pt x="500" y="582"/>
                    <a:pt x="496" y="401"/>
                  </a:cubicBezTo>
                  <a:cubicBezTo>
                    <a:pt x="490" y="319"/>
                    <a:pt x="515" y="231"/>
                    <a:pt x="624" y="231"/>
                  </a:cubicBezTo>
                  <a:close/>
                  <a:moveTo>
                    <a:pt x="318" y="671"/>
                  </a:moveTo>
                  <a:lnTo>
                    <a:pt x="318" y="671"/>
                  </a:lnTo>
                  <a:cubicBezTo>
                    <a:pt x="479" y="807"/>
                    <a:pt x="643" y="859"/>
                    <a:pt x="828" y="862"/>
                  </a:cubicBezTo>
                  <a:cubicBezTo>
                    <a:pt x="882" y="862"/>
                    <a:pt x="923" y="876"/>
                    <a:pt x="913" y="941"/>
                  </a:cubicBezTo>
                  <a:cubicBezTo>
                    <a:pt x="886" y="1139"/>
                    <a:pt x="879" y="1344"/>
                    <a:pt x="756" y="1511"/>
                  </a:cubicBezTo>
                  <a:cubicBezTo>
                    <a:pt x="692" y="1594"/>
                    <a:pt x="630" y="1636"/>
                    <a:pt x="569" y="1636"/>
                  </a:cubicBezTo>
                  <a:cubicBezTo>
                    <a:pt x="502" y="1636"/>
                    <a:pt x="437" y="1586"/>
                    <a:pt x="377" y="1487"/>
                  </a:cubicBezTo>
                  <a:cubicBezTo>
                    <a:pt x="216" y="1235"/>
                    <a:pt x="233" y="968"/>
                    <a:pt x="318" y="671"/>
                  </a:cubicBezTo>
                  <a:close/>
                  <a:moveTo>
                    <a:pt x="663" y="0"/>
                  </a:moveTo>
                  <a:cubicBezTo>
                    <a:pt x="541" y="0"/>
                    <a:pt x="416" y="61"/>
                    <a:pt x="312" y="182"/>
                  </a:cubicBezTo>
                  <a:cubicBezTo>
                    <a:pt x="93" y="438"/>
                    <a:pt x="55" y="753"/>
                    <a:pt x="18" y="1067"/>
                  </a:cubicBezTo>
                  <a:cubicBezTo>
                    <a:pt x="1" y="1231"/>
                    <a:pt x="52" y="1385"/>
                    <a:pt x="110" y="1522"/>
                  </a:cubicBezTo>
                  <a:cubicBezTo>
                    <a:pt x="195" y="1713"/>
                    <a:pt x="325" y="1891"/>
                    <a:pt x="564" y="1891"/>
                  </a:cubicBezTo>
                  <a:cubicBezTo>
                    <a:pt x="787" y="1891"/>
                    <a:pt x="934" y="1747"/>
                    <a:pt x="1029" y="1559"/>
                  </a:cubicBezTo>
                  <a:cubicBezTo>
                    <a:pt x="1077" y="1470"/>
                    <a:pt x="1111" y="1368"/>
                    <a:pt x="1128" y="1265"/>
                  </a:cubicBezTo>
                  <a:cubicBezTo>
                    <a:pt x="1180" y="917"/>
                    <a:pt x="1241" y="568"/>
                    <a:pt x="1043" y="244"/>
                  </a:cubicBezTo>
                  <a:cubicBezTo>
                    <a:pt x="944" y="82"/>
                    <a:pt x="805" y="0"/>
                    <a:pt x="663" y="0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6"/>
            <p:cNvSpPr/>
            <p:nvPr/>
          </p:nvSpPr>
          <p:spPr>
            <a:xfrm>
              <a:off x="3973747" y="586362"/>
              <a:ext cx="124424" cy="206439"/>
            </a:xfrm>
            <a:custGeom>
              <a:avLst/>
              <a:gdLst/>
              <a:ahLst/>
              <a:cxnLst/>
              <a:rect l="l" t="t" r="r" b="b"/>
              <a:pathLst>
                <a:path w="1159" h="1923" extrusionOk="0">
                  <a:moveTo>
                    <a:pt x="946" y="1"/>
                  </a:moveTo>
                  <a:cubicBezTo>
                    <a:pt x="941" y="1"/>
                    <a:pt x="935" y="1"/>
                    <a:pt x="930" y="2"/>
                  </a:cubicBezTo>
                  <a:cubicBezTo>
                    <a:pt x="844" y="12"/>
                    <a:pt x="841" y="128"/>
                    <a:pt x="844" y="210"/>
                  </a:cubicBezTo>
                  <a:cubicBezTo>
                    <a:pt x="848" y="422"/>
                    <a:pt x="861" y="638"/>
                    <a:pt x="872" y="849"/>
                  </a:cubicBezTo>
                  <a:cubicBezTo>
                    <a:pt x="879" y="925"/>
                    <a:pt x="896" y="993"/>
                    <a:pt x="783" y="1003"/>
                  </a:cubicBezTo>
                  <a:cubicBezTo>
                    <a:pt x="626" y="1027"/>
                    <a:pt x="468" y="1054"/>
                    <a:pt x="301" y="1085"/>
                  </a:cubicBezTo>
                  <a:cubicBezTo>
                    <a:pt x="284" y="829"/>
                    <a:pt x="270" y="569"/>
                    <a:pt x="253" y="309"/>
                  </a:cubicBezTo>
                  <a:cubicBezTo>
                    <a:pt x="246" y="201"/>
                    <a:pt x="236" y="39"/>
                    <a:pt x="123" y="39"/>
                  </a:cubicBezTo>
                  <a:cubicBezTo>
                    <a:pt x="122" y="39"/>
                    <a:pt x="121" y="40"/>
                    <a:pt x="120" y="40"/>
                  </a:cubicBezTo>
                  <a:cubicBezTo>
                    <a:pt x="0" y="43"/>
                    <a:pt x="17" y="207"/>
                    <a:pt x="24" y="309"/>
                  </a:cubicBezTo>
                  <a:cubicBezTo>
                    <a:pt x="34" y="808"/>
                    <a:pt x="99" y="1304"/>
                    <a:pt x="178" y="1796"/>
                  </a:cubicBezTo>
                  <a:cubicBezTo>
                    <a:pt x="185" y="1854"/>
                    <a:pt x="205" y="1916"/>
                    <a:pt x="281" y="1919"/>
                  </a:cubicBezTo>
                  <a:cubicBezTo>
                    <a:pt x="291" y="1921"/>
                    <a:pt x="300" y="1922"/>
                    <a:pt x="308" y="1922"/>
                  </a:cubicBezTo>
                  <a:cubicBezTo>
                    <a:pt x="372" y="1922"/>
                    <a:pt x="384" y="1857"/>
                    <a:pt x="390" y="1803"/>
                  </a:cubicBezTo>
                  <a:cubicBezTo>
                    <a:pt x="400" y="1755"/>
                    <a:pt x="390" y="1700"/>
                    <a:pt x="386" y="1649"/>
                  </a:cubicBezTo>
                  <a:cubicBezTo>
                    <a:pt x="339" y="1321"/>
                    <a:pt x="339" y="1321"/>
                    <a:pt x="653" y="1259"/>
                  </a:cubicBezTo>
                  <a:cubicBezTo>
                    <a:pt x="712" y="1248"/>
                    <a:pt x="756" y="1241"/>
                    <a:pt x="790" y="1241"/>
                  </a:cubicBezTo>
                  <a:cubicBezTo>
                    <a:pt x="880" y="1241"/>
                    <a:pt x="892" y="1293"/>
                    <a:pt x="899" y="1458"/>
                  </a:cubicBezTo>
                  <a:cubicBezTo>
                    <a:pt x="902" y="1546"/>
                    <a:pt x="916" y="1635"/>
                    <a:pt x="920" y="1731"/>
                  </a:cubicBezTo>
                  <a:cubicBezTo>
                    <a:pt x="926" y="1812"/>
                    <a:pt x="933" y="1902"/>
                    <a:pt x="1027" y="1902"/>
                  </a:cubicBezTo>
                  <a:cubicBezTo>
                    <a:pt x="1029" y="1902"/>
                    <a:pt x="1031" y="1902"/>
                    <a:pt x="1032" y="1902"/>
                  </a:cubicBezTo>
                  <a:cubicBezTo>
                    <a:pt x="1135" y="1898"/>
                    <a:pt x="1159" y="1803"/>
                    <a:pt x="1155" y="1714"/>
                  </a:cubicBezTo>
                  <a:cubicBezTo>
                    <a:pt x="1131" y="1208"/>
                    <a:pt x="1104" y="702"/>
                    <a:pt x="1070" y="197"/>
                  </a:cubicBezTo>
                  <a:cubicBezTo>
                    <a:pt x="1067" y="116"/>
                    <a:pt x="1042" y="1"/>
                    <a:pt x="946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6"/>
            <p:cNvSpPr/>
            <p:nvPr/>
          </p:nvSpPr>
          <p:spPr>
            <a:xfrm>
              <a:off x="4117924" y="581424"/>
              <a:ext cx="106818" cy="217926"/>
            </a:xfrm>
            <a:custGeom>
              <a:avLst/>
              <a:gdLst/>
              <a:ahLst/>
              <a:cxnLst/>
              <a:rect l="l" t="t" r="r" b="b"/>
              <a:pathLst>
                <a:path w="995" h="2030" extrusionOk="0">
                  <a:moveTo>
                    <a:pt x="486" y="1"/>
                  </a:moveTo>
                  <a:cubicBezTo>
                    <a:pt x="354" y="1"/>
                    <a:pt x="228" y="50"/>
                    <a:pt x="116" y="103"/>
                  </a:cubicBezTo>
                  <a:cubicBezTo>
                    <a:pt x="0" y="157"/>
                    <a:pt x="55" y="314"/>
                    <a:pt x="48" y="444"/>
                  </a:cubicBezTo>
                  <a:cubicBezTo>
                    <a:pt x="89" y="892"/>
                    <a:pt x="130" y="1357"/>
                    <a:pt x="202" y="1818"/>
                  </a:cubicBezTo>
                  <a:cubicBezTo>
                    <a:pt x="222" y="1945"/>
                    <a:pt x="291" y="2030"/>
                    <a:pt x="407" y="2030"/>
                  </a:cubicBezTo>
                  <a:cubicBezTo>
                    <a:pt x="409" y="2030"/>
                    <a:pt x="411" y="2030"/>
                    <a:pt x="414" y="2030"/>
                  </a:cubicBezTo>
                  <a:cubicBezTo>
                    <a:pt x="567" y="2030"/>
                    <a:pt x="721" y="1996"/>
                    <a:pt x="875" y="1968"/>
                  </a:cubicBezTo>
                  <a:cubicBezTo>
                    <a:pt x="937" y="1955"/>
                    <a:pt x="995" y="1914"/>
                    <a:pt x="978" y="1835"/>
                  </a:cubicBezTo>
                  <a:cubicBezTo>
                    <a:pt x="968" y="1769"/>
                    <a:pt x="914" y="1729"/>
                    <a:pt x="846" y="1729"/>
                  </a:cubicBezTo>
                  <a:cubicBezTo>
                    <a:pt x="843" y="1729"/>
                    <a:pt x="840" y="1729"/>
                    <a:pt x="837" y="1729"/>
                  </a:cubicBezTo>
                  <a:cubicBezTo>
                    <a:pt x="749" y="1733"/>
                    <a:pt x="653" y="1746"/>
                    <a:pt x="567" y="1763"/>
                  </a:cubicBezTo>
                  <a:cubicBezTo>
                    <a:pt x="542" y="1769"/>
                    <a:pt x="520" y="1772"/>
                    <a:pt x="501" y="1772"/>
                  </a:cubicBezTo>
                  <a:cubicBezTo>
                    <a:pt x="431" y="1772"/>
                    <a:pt x="406" y="1729"/>
                    <a:pt x="390" y="1623"/>
                  </a:cubicBezTo>
                  <a:cubicBezTo>
                    <a:pt x="361" y="1449"/>
                    <a:pt x="362" y="1334"/>
                    <a:pt x="547" y="1334"/>
                  </a:cubicBezTo>
                  <a:cubicBezTo>
                    <a:pt x="561" y="1334"/>
                    <a:pt x="577" y="1335"/>
                    <a:pt x="595" y="1336"/>
                  </a:cubicBezTo>
                  <a:cubicBezTo>
                    <a:pt x="612" y="1336"/>
                    <a:pt x="632" y="1329"/>
                    <a:pt x="650" y="1319"/>
                  </a:cubicBezTo>
                  <a:cubicBezTo>
                    <a:pt x="718" y="1288"/>
                    <a:pt x="786" y="1247"/>
                    <a:pt x="773" y="1165"/>
                  </a:cubicBezTo>
                  <a:cubicBezTo>
                    <a:pt x="761" y="1108"/>
                    <a:pt x="729" y="1094"/>
                    <a:pt x="692" y="1094"/>
                  </a:cubicBezTo>
                  <a:cubicBezTo>
                    <a:pt x="662" y="1094"/>
                    <a:pt x="628" y="1103"/>
                    <a:pt x="598" y="1107"/>
                  </a:cubicBezTo>
                  <a:cubicBezTo>
                    <a:pt x="547" y="1114"/>
                    <a:pt x="496" y="1128"/>
                    <a:pt x="448" y="1145"/>
                  </a:cubicBezTo>
                  <a:cubicBezTo>
                    <a:pt x="428" y="1151"/>
                    <a:pt x="411" y="1154"/>
                    <a:pt x="397" y="1154"/>
                  </a:cubicBezTo>
                  <a:cubicBezTo>
                    <a:pt x="354" y="1154"/>
                    <a:pt x="333" y="1126"/>
                    <a:pt x="328" y="1059"/>
                  </a:cubicBezTo>
                  <a:cubicBezTo>
                    <a:pt x="318" y="844"/>
                    <a:pt x="301" y="632"/>
                    <a:pt x="277" y="417"/>
                  </a:cubicBezTo>
                  <a:cubicBezTo>
                    <a:pt x="270" y="314"/>
                    <a:pt x="321" y="273"/>
                    <a:pt x="407" y="256"/>
                  </a:cubicBezTo>
                  <a:cubicBezTo>
                    <a:pt x="443" y="247"/>
                    <a:pt x="483" y="246"/>
                    <a:pt x="522" y="246"/>
                  </a:cubicBezTo>
                  <a:cubicBezTo>
                    <a:pt x="542" y="246"/>
                    <a:pt x="562" y="246"/>
                    <a:pt x="581" y="246"/>
                  </a:cubicBezTo>
                  <a:cubicBezTo>
                    <a:pt x="587" y="247"/>
                    <a:pt x="592" y="247"/>
                    <a:pt x="597" y="247"/>
                  </a:cubicBezTo>
                  <a:cubicBezTo>
                    <a:pt x="668" y="247"/>
                    <a:pt x="722" y="204"/>
                    <a:pt x="728" y="144"/>
                  </a:cubicBezTo>
                  <a:cubicBezTo>
                    <a:pt x="735" y="82"/>
                    <a:pt x="677" y="31"/>
                    <a:pt x="602" y="14"/>
                  </a:cubicBezTo>
                  <a:cubicBezTo>
                    <a:pt x="563" y="5"/>
                    <a:pt x="524" y="1"/>
                    <a:pt x="486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6"/>
            <p:cNvSpPr/>
            <p:nvPr/>
          </p:nvSpPr>
          <p:spPr>
            <a:xfrm>
              <a:off x="4233116" y="583464"/>
              <a:ext cx="95439" cy="212665"/>
            </a:xfrm>
            <a:custGeom>
              <a:avLst/>
              <a:gdLst/>
              <a:ahLst/>
              <a:cxnLst/>
              <a:rect l="l" t="t" r="r" b="b"/>
              <a:pathLst>
                <a:path w="889" h="1981" extrusionOk="0">
                  <a:moveTo>
                    <a:pt x="147" y="1"/>
                  </a:moveTo>
                  <a:cubicBezTo>
                    <a:pt x="143" y="1"/>
                    <a:pt x="138" y="1"/>
                    <a:pt x="133" y="2"/>
                  </a:cubicBezTo>
                  <a:cubicBezTo>
                    <a:pt x="0" y="15"/>
                    <a:pt x="31" y="196"/>
                    <a:pt x="38" y="319"/>
                  </a:cubicBezTo>
                  <a:cubicBezTo>
                    <a:pt x="69" y="695"/>
                    <a:pt x="103" y="1064"/>
                    <a:pt x="103" y="1447"/>
                  </a:cubicBezTo>
                  <a:cubicBezTo>
                    <a:pt x="103" y="1570"/>
                    <a:pt x="116" y="1693"/>
                    <a:pt x="140" y="1813"/>
                  </a:cubicBezTo>
                  <a:cubicBezTo>
                    <a:pt x="160" y="1926"/>
                    <a:pt x="234" y="1981"/>
                    <a:pt x="346" y="1981"/>
                  </a:cubicBezTo>
                  <a:cubicBezTo>
                    <a:pt x="352" y="1981"/>
                    <a:pt x="359" y="1981"/>
                    <a:pt x="366" y="1980"/>
                  </a:cubicBezTo>
                  <a:cubicBezTo>
                    <a:pt x="448" y="1966"/>
                    <a:pt x="533" y="1960"/>
                    <a:pt x="615" y="1946"/>
                  </a:cubicBezTo>
                  <a:cubicBezTo>
                    <a:pt x="731" y="1929"/>
                    <a:pt x="889" y="1919"/>
                    <a:pt x="861" y="1772"/>
                  </a:cubicBezTo>
                  <a:cubicBezTo>
                    <a:pt x="853" y="1710"/>
                    <a:pt x="815" y="1692"/>
                    <a:pt x="768" y="1692"/>
                  </a:cubicBezTo>
                  <a:cubicBezTo>
                    <a:pt x="716" y="1692"/>
                    <a:pt x="652" y="1713"/>
                    <a:pt x="602" y="1720"/>
                  </a:cubicBezTo>
                  <a:cubicBezTo>
                    <a:pt x="539" y="1728"/>
                    <a:pt x="493" y="1734"/>
                    <a:pt x="460" y="1734"/>
                  </a:cubicBezTo>
                  <a:cubicBezTo>
                    <a:pt x="368" y="1734"/>
                    <a:pt x="369" y="1689"/>
                    <a:pt x="359" y="1509"/>
                  </a:cubicBezTo>
                  <a:cubicBezTo>
                    <a:pt x="342" y="1109"/>
                    <a:pt x="325" y="706"/>
                    <a:pt x="291" y="306"/>
                  </a:cubicBezTo>
                  <a:cubicBezTo>
                    <a:pt x="281" y="193"/>
                    <a:pt x="277" y="1"/>
                    <a:pt x="147" y="1"/>
                  </a:cubicBezTo>
                  <a:close/>
                </a:path>
              </a:pathLst>
            </a:custGeom>
            <a:solidFill>
              <a:srgbClr val="1D1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3" name="Google Shape;2793;p36"/>
          <p:cNvGrpSpPr/>
          <p:nvPr/>
        </p:nvGrpSpPr>
        <p:grpSpPr>
          <a:xfrm>
            <a:off x="527339" y="319736"/>
            <a:ext cx="705132" cy="738366"/>
            <a:chOff x="368539" y="291836"/>
            <a:chExt cx="705132" cy="738366"/>
          </a:xfrm>
        </p:grpSpPr>
        <p:sp>
          <p:nvSpPr>
            <p:cNvPr id="2794" name="Google Shape;2794;p36"/>
            <p:cNvSpPr/>
            <p:nvPr/>
          </p:nvSpPr>
          <p:spPr>
            <a:xfrm rot="-2562352">
              <a:off x="568744" y="728755"/>
              <a:ext cx="201401" cy="138901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795" name="Google Shape;2795;p36"/>
            <p:cNvSpPr/>
            <p:nvPr/>
          </p:nvSpPr>
          <p:spPr>
            <a:xfrm rot="-2562352">
              <a:off x="597066" y="479268"/>
              <a:ext cx="295134" cy="178501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796" name="Google Shape;2796;p36"/>
            <p:cNvSpPr/>
            <p:nvPr/>
          </p:nvSpPr>
          <p:spPr>
            <a:xfrm rot="-2562352">
              <a:off x="463288" y="861881"/>
              <a:ext cx="137846" cy="133675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797" name="Google Shape;2797;p36"/>
            <p:cNvSpPr/>
            <p:nvPr/>
          </p:nvSpPr>
          <p:spPr>
            <a:xfrm rot="-2562352">
              <a:off x="474077" y="617287"/>
              <a:ext cx="256563" cy="211669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798" name="Google Shape;2798;p36"/>
            <p:cNvSpPr/>
            <p:nvPr/>
          </p:nvSpPr>
          <p:spPr>
            <a:xfrm rot="-2562352">
              <a:off x="763213" y="373307"/>
              <a:ext cx="172239" cy="121895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799" name="Google Shape;2799;p36"/>
            <p:cNvSpPr/>
            <p:nvPr/>
          </p:nvSpPr>
          <p:spPr>
            <a:xfrm rot="-2562352">
              <a:off x="392541" y="739764"/>
              <a:ext cx="122621" cy="128891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00" name="Google Shape;2800;p36"/>
            <p:cNvSpPr/>
            <p:nvPr/>
          </p:nvSpPr>
          <p:spPr>
            <a:xfrm rot="-2562352">
              <a:off x="490946" y="950670"/>
              <a:ext cx="62853" cy="57530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01" name="Google Shape;2801;p36"/>
            <p:cNvSpPr/>
            <p:nvPr/>
          </p:nvSpPr>
          <p:spPr>
            <a:xfrm rot="-2562352">
              <a:off x="458229" y="809792"/>
              <a:ext cx="220179" cy="149515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02" name="Google Shape;2802;p36"/>
            <p:cNvSpPr/>
            <p:nvPr/>
          </p:nvSpPr>
          <p:spPr>
            <a:xfrm rot="-2562352">
              <a:off x="877474" y="332981"/>
              <a:ext cx="77414" cy="75622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03" name="Google Shape;2803;p36"/>
            <p:cNvSpPr/>
            <p:nvPr/>
          </p:nvSpPr>
          <p:spPr>
            <a:xfrm rot="-2562352">
              <a:off x="693685" y="542065"/>
              <a:ext cx="269095" cy="173355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04" name="Google Shape;2804;p36"/>
            <p:cNvSpPr/>
            <p:nvPr/>
          </p:nvSpPr>
          <p:spPr>
            <a:xfrm rot="-2562352">
              <a:off x="940458" y="506052"/>
              <a:ext cx="108099" cy="73330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05" name="Google Shape;2805;p36"/>
            <p:cNvSpPr/>
            <p:nvPr/>
          </p:nvSpPr>
          <p:spPr>
            <a:xfrm rot="-2562352">
              <a:off x="823231" y="403899"/>
              <a:ext cx="210693" cy="181396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06" name="Google Shape;2806;p36"/>
            <p:cNvSpPr/>
            <p:nvPr/>
          </p:nvSpPr>
          <p:spPr>
            <a:xfrm rot="-2562352">
              <a:off x="785739" y="680491"/>
              <a:ext cx="91975" cy="52586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07" name="Google Shape;2807;p36"/>
            <p:cNvSpPr/>
            <p:nvPr/>
          </p:nvSpPr>
          <p:spPr>
            <a:xfrm rot="-2562352">
              <a:off x="349963" y="518372"/>
              <a:ext cx="742284" cy="278245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08" name="Google Shape;2808;p36"/>
            <p:cNvSpPr/>
            <p:nvPr/>
          </p:nvSpPr>
          <p:spPr>
            <a:xfrm rot="-2562352">
              <a:off x="467363" y="616980"/>
              <a:ext cx="271788" cy="219026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09" name="Google Shape;2809;p36"/>
            <p:cNvSpPr/>
            <p:nvPr/>
          </p:nvSpPr>
          <p:spPr>
            <a:xfrm rot="-2562352">
              <a:off x="583509" y="483281"/>
              <a:ext cx="317932" cy="184813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10" name="Google Shape;2810;p36"/>
            <p:cNvSpPr/>
            <p:nvPr/>
          </p:nvSpPr>
          <p:spPr>
            <a:xfrm rot="-2562352">
              <a:off x="690327" y="866649"/>
              <a:ext cx="13117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11" name="Google Shape;2811;p36"/>
            <p:cNvSpPr/>
            <p:nvPr/>
          </p:nvSpPr>
          <p:spPr>
            <a:xfrm rot="-2562352">
              <a:off x="619465" y="932431"/>
              <a:ext cx="12297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12" name="Google Shape;2812;p36"/>
            <p:cNvSpPr/>
            <p:nvPr/>
          </p:nvSpPr>
          <p:spPr>
            <a:xfrm rot="-2562352">
              <a:off x="450845" y="800567"/>
              <a:ext cx="237239" cy="156470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13" name="Google Shape;2813;p36"/>
            <p:cNvSpPr/>
            <p:nvPr/>
          </p:nvSpPr>
          <p:spPr>
            <a:xfrm rot="-2562352">
              <a:off x="975567" y="605414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14" name="Google Shape;2814;p36"/>
            <p:cNvSpPr/>
            <p:nvPr/>
          </p:nvSpPr>
          <p:spPr>
            <a:xfrm rot="-2562352">
              <a:off x="918546" y="657070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15" name="Google Shape;2815;p36"/>
            <p:cNvSpPr/>
            <p:nvPr/>
          </p:nvSpPr>
          <p:spPr>
            <a:xfrm rot="-2562352">
              <a:off x="682795" y="535741"/>
              <a:ext cx="286584" cy="180150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16" name="Google Shape;2816;p36"/>
            <p:cNvSpPr/>
            <p:nvPr/>
          </p:nvSpPr>
          <p:spPr>
            <a:xfrm rot="-2562352">
              <a:off x="816486" y="400309"/>
              <a:ext cx="219320" cy="197075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17" name="Google Shape;2817;p36"/>
            <p:cNvSpPr/>
            <p:nvPr/>
          </p:nvSpPr>
          <p:spPr>
            <a:xfrm rot="-2562352">
              <a:off x="782114" y="784094"/>
              <a:ext cx="8432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18" name="Google Shape;2818;p36"/>
            <p:cNvSpPr/>
            <p:nvPr/>
          </p:nvSpPr>
          <p:spPr>
            <a:xfrm rot="-2562352">
              <a:off x="726806" y="834042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19" name="Google Shape;2819;p36"/>
            <p:cNvSpPr/>
            <p:nvPr/>
          </p:nvSpPr>
          <p:spPr>
            <a:xfrm rot="-2562352">
              <a:off x="559948" y="722885"/>
              <a:ext cx="216666" cy="145093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20" name="Google Shape;2820;p36"/>
            <p:cNvSpPr/>
            <p:nvPr/>
          </p:nvSpPr>
          <p:spPr>
            <a:xfrm rot="-2562352">
              <a:off x="399260" y="733825"/>
              <a:ext cx="123948" cy="136087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21" name="Google Shape;2821;p36"/>
            <p:cNvSpPr/>
            <p:nvPr/>
          </p:nvSpPr>
          <p:spPr>
            <a:xfrm rot="-2562352">
              <a:off x="754449" y="373993"/>
              <a:ext cx="190510" cy="128730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22" name="Google Shape;2822;p36"/>
            <p:cNvSpPr/>
            <p:nvPr/>
          </p:nvSpPr>
          <p:spPr>
            <a:xfrm rot="-2562352">
              <a:off x="489373" y="939403"/>
              <a:ext cx="71675" cy="72928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23" name="Google Shape;2823;p36"/>
            <p:cNvSpPr/>
            <p:nvPr/>
          </p:nvSpPr>
          <p:spPr>
            <a:xfrm rot="-2562352">
              <a:off x="879158" y="694217"/>
              <a:ext cx="9096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24" name="Google Shape;2824;p36"/>
            <p:cNvSpPr/>
            <p:nvPr/>
          </p:nvSpPr>
          <p:spPr>
            <a:xfrm rot="-2562352">
              <a:off x="829915" y="738911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25" name="Google Shape;2825;p36"/>
            <p:cNvSpPr/>
            <p:nvPr/>
          </p:nvSpPr>
          <p:spPr>
            <a:xfrm rot="-2562352">
              <a:off x="778101" y="673041"/>
              <a:ext cx="106108" cy="59380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26" name="Google Shape;2826;p36"/>
            <p:cNvSpPr/>
            <p:nvPr/>
          </p:nvSpPr>
          <p:spPr>
            <a:xfrm rot="-2562352">
              <a:off x="872264" y="327008"/>
              <a:ext cx="88774" cy="94236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27" name="Google Shape;2827;p36"/>
            <p:cNvSpPr/>
            <p:nvPr/>
          </p:nvSpPr>
          <p:spPr>
            <a:xfrm rot="-2562352">
              <a:off x="1053912" y="533211"/>
              <a:ext cx="8471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28" name="Google Shape;2828;p36"/>
            <p:cNvSpPr/>
            <p:nvPr/>
          </p:nvSpPr>
          <p:spPr>
            <a:xfrm rot="-2562352">
              <a:off x="1012495" y="570160"/>
              <a:ext cx="11243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2829" name="Google Shape;2829;p36"/>
            <p:cNvSpPr/>
            <p:nvPr/>
          </p:nvSpPr>
          <p:spPr>
            <a:xfrm rot="-2562352">
              <a:off x="930996" y="499630"/>
              <a:ext cx="123558" cy="79883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830" name="Google Shape;2830;p36"/>
          <p:cNvGrpSpPr/>
          <p:nvPr/>
        </p:nvGrpSpPr>
        <p:grpSpPr>
          <a:xfrm>
            <a:off x="527341" y="3687038"/>
            <a:ext cx="387517" cy="1083352"/>
            <a:chOff x="527341" y="3687038"/>
            <a:chExt cx="387517" cy="1083352"/>
          </a:xfrm>
        </p:grpSpPr>
        <p:sp>
          <p:nvSpPr>
            <p:cNvPr id="2831" name="Google Shape;2831;p36"/>
            <p:cNvSpPr/>
            <p:nvPr/>
          </p:nvSpPr>
          <p:spPr>
            <a:xfrm rot="-5400000">
              <a:off x="513982" y="4147697"/>
              <a:ext cx="135057" cy="108339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6"/>
            <p:cNvSpPr/>
            <p:nvPr/>
          </p:nvSpPr>
          <p:spPr>
            <a:xfrm rot="-5400000">
              <a:off x="495889" y="4542561"/>
              <a:ext cx="104533" cy="40844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6"/>
            <p:cNvSpPr/>
            <p:nvPr/>
          </p:nvSpPr>
          <p:spPr>
            <a:xfrm rot="-5400000">
              <a:off x="479394" y="4328000"/>
              <a:ext cx="119346" cy="22666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6"/>
            <p:cNvSpPr/>
            <p:nvPr/>
          </p:nvSpPr>
          <p:spPr>
            <a:xfrm rot="-5400000">
              <a:off x="495917" y="4438619"/>
              <a:ext cx="98585" cy="34953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6"/>
            <p:cNvSpPr/>
            <p:nvPr/>
          </p:nvSpPr>
          <p:spPr>
            <a:xfrm rot="-5400000">
              <a:off x="520551" y="4260978"/>
              <a:ext cx="16721" cy="2356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6"/>
            <p:cNvSpPr/>
            <p:nvPr/>
          </p:nvSpPr>
          <p:spPr>
            <a:xfrm rot="-5400000">
              <a:off x="679076" y="4672624"/>
              <a:ext cx="79452" cy="108788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6"/>
            <p:cNvSpPr/>
            <p:nvPr/>
          </p:nvSpPr>
          <p:spPr>
            <a:xfrm rot="-5400000">
              <a:off x="738267" y="4390339"/>
              <a:ext cx="108348" cy="87973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6"/>
            <p:cNvSpPr/>
            <p:nvPr/>
          </p:nvSpPr>
          <p:spPr>
            <a:xfrm rot="-5400000">
              <a:off x="762842" y="4591882"/>
              <a:ext cx="91908" cy="79052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6"/>
            <p:cNvSpPr/>
            <p:nvPr/>
          </p:nvSpPr>
          <p:spPr>
            <a:xfrm rot="-5400000">
              <a:off x="508654" y="4640219"/>
              <a:ext cx="80742" cy="42247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6"/>
            <p:cNvSpPr/>
            <p:nvPr/>
          </p:nvSpPr>
          <p:spPr>
            <a:xfrm rot="-5400000">
              <a:off x="805061" y="4263505"/>
              <a:ext cx="120075" cy="96388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6"/>
            <p:cNvSpPr/>
            <p:nvPr/>
          </p:nvSpPr>
          <p:spPr>
            <a:xfrm rot="-5400000">
              <a:off x="755380" y="4496217"/>
              <a:ext cx="92862" cy="83484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6"/>
            <p:cNvSpPr/>
            <p:nvPr/>
          </p:nvSpPr>
          <p:spPr>
            <a:xfrm rot="-5400000">
              <a:off x="523102" y="4709934"/>
              <a:ext cx="51846" cy="42584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6"/>
            <p:cNvSpPr/>
            <p:nvPr/>
          </p:nvSpPr>
          <p:spPr>
            <a:xfrm rot="-5400000">
              <a:off x="525484" y="4042044"/>
              <a:ext cx="105543" cy="101045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6"/>
            <p:cNvSpPr/>
            <p:nvPr/>
          </p:nvSpPr>
          <p:spPr>
            <a:xfrm rot="-5400000">
              <a:off x="584369" y="4689848"/>
              <a:ext cx="66210" cy="79837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6"/>
            <p:cNvSpPr/>
            <p:nvPr/>
          </p:nvSpPr>
          <p:spPr>
            <a:xfrm rot="-5400000">
              <a:off x="518022" y="3822321"/>
              <a:ext cx="117607" cy="98184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6"/>
            <p:cNvSpPr/>
            <p:nvPr/>
          </p:nvSpPr>
          <p:spPr>
            <a:xfrm rot="-5400000">
              <a:off x="822595" y="4389946"/>
              <a:ext cx="104926" cy="78828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6"/>
            <p:cNvSpPr/>
            <p:nvPr/>
          </p:nvSpPr>
          <p:spPr>
            <a:xfrm rot="-5400000">
              <a:off x="884791" y="4274781"/>
              <a:ext cx="53361" cy="6003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6"/>
            <p:cNvSpPr/>
            <p:nvPr/>
          </p:nvSpPr>
          <p:spPr>
            <a:xfrm rot="-5400000">
              <a:off x="828625" y="4155324"/>
              <a:ext cx="151329" cy="20366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6"/>
            <p:cNvSpPr/>
            <p:nvPr/>
          </p:nvSpPr>
          <p:spPr>
            <a:xfrm rot="-5400000">
              <a:off x="527673" y="3936559"/>
              <a:ext cx="100886" cy="100765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6"/>
            <p:cNvSpPr/>
            <p:nvPr/>
          </p:nvSpPr>
          <p:spPr>
            <a:xfrm rot="-5400000">
              <a:off x="834714" y="4495767"/>
              <a:ext cx="91684" cy="67494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6"/>
            <p:cNvSpPr/>
            <p:nvPr/>
          </p:nvSpPr>
          <p:spPr>
            <a:xfrm rot="-5400000">
              <a:off x="869136" y="4037104"/>
              <a:ext cx="70081" cy="20254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6"/>
            <p:cNvSpPr/>
            <p:nvPr/>
          </p:nvSpPr>
          <p:spPr>
            <a:xfrm rot="-5400000">
              <a:off x="838193" y="4595360"/>
              <a:ext cx="91908" cy="60650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6"/>
            <p:cNvSpPr/>
            <p:nvPr/>
          </p:nvSpPr>
          <p:spPr>
            <a:xfrm rot="-5400000">
              <a:off x="840886" y="4696580"/>
              <a:ext cx="91515" cy="55320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6"/>
            <p:cNvSpPr/>
            <p:nvPr/>
          </p:nvSpPr>
          <p:spPr>
            <a:xfrm rot="-5400000">
              <a:off x="616741" y="3700593"/>
              <a:ext cx="118729" cy="92742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6"/>
            <p:cNvSpPr/>
            <p:nvPr/>
          </p:nvSpPr>
          <p:spPr>
            <a:xfrm rot="-5400000">
              <a:off x="525120" y="3704970"/>
              <a:ext cx="103411" cy="98969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6"/>
            <p:cNvSpPr/>
            <p:nvPr/>
          </p:nvSpPr>
          <p:spPr>
            <a:xfrm rot="-5400000">
              <a:off x="691866" y="4139419"/>
              <a:ext cx="152507" cy="77930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6"/>
            <p:cNvSpPr/>
            <p:nvPr/>
          </p:nvSpPr>
          <p:spPr>
            <a:xfrm rot="-5400000">
              <a:off x="718658" y="3695683"/>
              <a:ext cx="113174" cy="95883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6"/>
            <p:cNvSpPr/>
            <p:nvPr/>
          </p:nvSpPr>
          <p:spPr>
            <a:xfrm rot="-5400000">
              <a:off x="892843" y="3866000"/>
              <a:ext cx="38211" cy="5049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6"/>
            <p:cNvSpPr/>
            <p:nvPr/>
          </p:nvSpPr>
          <p:spPr>
            <a:xfrm rot="-5400000">
              <a:off x="851630" y="3941550"/>
              <a:ext cx="108012" cy="17673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6"/>
            <p:cNvSpPr/>
            <p:nvPr/>
          </p:nvSpPr>
          <p:spPr>
            <a:xfrm rot="-5400000">
              <a:off x="816507" y="3695122"/>
              <a:ext cx="105655" cy="90273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6"/>
            <p:cNvSpPr/>
            <p:nvPr/>
          </p:nvSpPr>
          <p:spPr>
            <a:xfrm rot="-5400000">
              <a:off x="715544" y="3927889"/>
              <a:ext cx="110649" cy="75686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6"/>
            <p:cNvSpPr/>
            <p:nvPr/>
          </p:nvSpPr>
          <p:spPr>
            <a:xfrm rot="-5400000">
              <a:off x="652733" y="4395080"/>
              <a:ext cx="103355" cy="89992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6"/>
            <p:cNvSpPr/>
            <p:nvPr/>
          </p:nvSpPr>
          <p:spPr>
            <a:xfrm rot="-5400000">
              <a:off x="557633" y="4404114"/>
              <a:ext cx="99764" cy="92461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6"/>
            <p:cNvSpPr/>
            <p:nvPr/>
          </p:nvSpPr>
          <p:spPr>
            <a:xfrm rot="-5400000">
              <a:off x="627597" y="4283311"/>
              <a:ext cx="127538" cy="92629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6"/>
            <p:cNvSpPr/>
            <p:nvPr/>
          </p:nvSpPr>
          <p:spPr>
            <a:xfrm rot="-5400000">
              <a:off x="717227" y="4271332"/>
              <a:ext cx="121029" cy="93583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6"/>
            <p:cNvSpPr/>
            <p:nvPr/>
          </p:nvSpPr>
          <p:spPr>
            <a:xfrm rot="-5400000">
              <a:off x="660981" y="4498602"/>
              <a:ext cx="99707" cy="97118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6"/>
            <p:cNvSpPr/>
            <p:nvPr/>
          </p:nvSpPr>
          <p:spPr>
            <a:xfrm rot="-5400000">
              <a:off x="530309" y="4279216"/>
              <a:ext cx="129277" cy="109517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6"/>
            <p:cNvSpPr/>
            <p:nvPr/>
          </p:nvSpPr>
          <p:spPr>
            <a:xfrm rot="-5400000">
              <a:off x="770865" y="4687155"/>
              <a:ext cx="89047" cy="77425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6"/>
            <p:cNvSpPr/>
            <p:nvPr/>
          </p:nvSpPr>
          <p:spPr>
            <a:xfrm rot="-5400000">
              <a:off x="573821" y="4614325"/>
              <a:ext cx="87475" cy="74283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6"/>
            <p:cNvSpPr/>
            <p:nvPr/>
          </p:nvSpPr>
          <p:spPr>
            <a:xfrm rot="-5400000">
              <a:off x="778465" y="4128563"/>
              <a:ext cx="153068" cy="82923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6"/>
            <p:cNvSpPr/>
            <p:nvPr/>
          </p:nvSpPr>
          <p:spPr>
            <a:xfrm rot="-5400000">
              <a:off x="668022" y="4588909"/>
              <a:ext cx="93423" cy="103458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6"/>
            <p:cNvSpPr/>
            <p:nvPr/>
          </p:nvSpPr>
          <p:spPr>
            <a:xfrm rot="-5400000">
              <a:off x="560635" y="4514452"/>
              <a:ext cx="107956" cy="82867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6"/>
            <p:cNvSpPr/>
            <p:nvPr/>
          </p:nvSpPr>
          <p:spPr>
            <a:xfrm rot="-5400000">
              <a:off x="815441" y="3801841"/>
              <a:ext cx="101671" cy="90666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6"/>
            <p:cNvSpPr/>
            <p:nvPr/>
          </p:nvSpPr>
          <p:spPr>
            <a:xfrm rot="-5400000">
              <a:off x="812104" y="4018281"/>
              <a:ext cx="76758" cy="69963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6"/>
            <p:cNvSpPr/>
            <p:nvPr/>
          </p:nvSpPr>
          <p:spPr>
            <a:xfrm rot="-5400000">
              <a:off x="717508" y="3817804"/>
              <a:ext cx="110312" cy="82643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6"/>
            <p:cNvSpPr/>
            <p:nvPr/>
          </p:nvSpPr>
          <p:spPr>
            <a:xfrm rot="-5400000">
              <a:off x="798469" y="3914872"/>
              <a:ext cx="115306" cy="81801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6"/>
            <p:cNvSpPr/>
            <p:nvPr/>
          </p:nvSpPr>
          <p:spPr>
            <a:xfrm rot="-5400000">
              <a:off x="635369" y="4035114"/>
              <a:ext cx="90169" cy="84270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6"/>
            <p:cNvSpPr/>
            <p:nvPr/>
          </p:nvSpPr>
          <p:spPr>
            <a:xfrm rot="-5400000">
              <a:off x="621874" y="3823724"/>
              <a:ext cx="115867" cy="89039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6"/>
            <p:cNvSpPr/>
            <p:nvPr/>
          </p:nvSpPr>
          <p:spPr>
            <a:xfrm rot="-5400000">
              <a:off x="728169" y="4027651"/>
              <a:ext cx="80181" cy="73498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6"/>
            <p:cNvSpPr/>
            <p:nvPr/>
          </p:nvSpPr>
          <p:spPr>
            <a:xfrm rot="-5400000">
              <a:off x="609334" y="4147275"/>
              <a:ext cx="142127" cy="81016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6"/>
            <p:cNvSpPr/>
            <p:nvPr/>
          </p:nvSpPr>
          <p:spPr>
            <a:xfrm rot="-5400000">
              <a:off x="627794" y="3932996"/>
              <a:ext cx="103972" cy="89431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6"/>
            <p:cNvSpPr/>
            <p:nvPr/>
          </p:nvSpPr>
          <p:spPr>
            <a:xfrm rot="-5400000">
              <a:off x="909816" y="4085470"/>
              <a:ext cx="9258" cy="56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6"/>
            <p:cNvSpPr/>
            <p:nvPr/>
          </p:nvSpPr>
          <p:spPr>
            <a:xfrm rot="-5400000">
              <a:off x="878001" y="4340820"/>
              <a:ext cx="72887" cy="56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6"/>
            <p:cNvSpPr/>
            <p:nvPr/>
          </p:nvSpPr>
          <p:spPr>
            <a:xfrm rot="-5400000">
              <a:off x="909703" y="4007310"/>
              <a:ext cx="9483" cy="56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6"/>
            <p:cNvSpPr/>
            <p:nvPr/>
          </p:nvSpPr>
          <p:spPr>
            <a:xfrm rot="-5400000">
              <a:off x="909423" y="4246109"/>
              <a:ext cx="10044" cy="56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6"/>
            <p:cNvSpPr/>
            <p:nvPr/>
          </p:nvSpPr>
          <p:spPr>
            <a:xfrm rot="-5400000">
              <a:off x="876458" y="3811461"/>
              <a:ext cx="75973" cy="56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6"/>
            <p:cNvSpPr/>
            <p:nvPr/>
          </p:nvSpPr>
          <p:spPr>
            <a:xfrm rot="-5400000">
              <a:off x="910012" y="3891978"/>
              <a:ext cx="8865" cy="56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6"/>
            <p:cNvSpPr/>
            <p:nvPr/>
          </p:nvSpPr>
          <p:spPr>
            <a:xfrm rot="-5400000">
              <a:off x="858535" y="4765622"/>
              <a:ext cx="56" cy="8696"/>
            </a:xfrm>
            <a:custGeom>
              <a:avLst/>
              <a:gdLst/>
              <a:ahLst/>
              <a:cxnLst/>
              <a:rect l="l" t="t" r="r" b="b"/>
              <a:pathLst>
                <a:path w="1" h="155" extrusionOk="0">
                  <a:moveTo>
                    <a:pt x="1" y="1"/>
                  </a:moveTo>
                  <a:lnTo>
                    <a:pt x="1" y="1"/>
                  </a:lnTo>
                  <a:lnTo>
                    <a:pt x="1" y="154"/>
                  </a:lnTo>
                  <a:lnTo>
                    <a:pt x="1" y="154"/>
                  </a:lnTo>
                  <a:close/>
                </a:path>
              </a:pathLst>
            </a:custGeom>
            <a:solidFill>
              <a:srgbClr val="494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6"/>
            <p:cNvSpPr/>
            <p:nvPr/>
          </p:nvSpPr>
          <p:spPr>
            <a:xfrm rot="-5400000">
              <a:off x="909732" y="4673967"/>
              <a:ext cx="9426" cy="56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6"/>
            <p:cNvSpPr/>
            <p:nvPr/>
          </p:nvSpPr>
          <p:spPr>
            <a:xfrm rot="-5400000">
              <a:off x="909732" y="4478989"/>
              <a:ext cx="9426" cy="56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6"/>
            <p:cNvSpPr/>
            <p:nvPr/>
          </p:nvSpPr>
          <p:spPr>
            <a:xfrm rot="-5400000">
              <a:off x="909816" y="4575132"/>
              <a:ext cx="9258" cy="56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6"/>
            <p:cNvSpPr/>
            <p:nvPr/>
          </p:nvSpPr>
          <p:spPr>
            <a:xfrm rot="-5400000">
              <a:off x="180171" y="4035311"/>
              <a:ext cx="1082586" cy="386788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3" name="Google Shape;2893;p36"/>
          <p:cNvSpPr/>
          <p:nvPr/>
        </p:nvSpPr>
        <p:spPr>
          <a:xfrm rot="-1535504">
            <a:off x="3848112" y="4758122"/>
            <a:ext cx="41" cy="31272"/>
          </a:xfrm>
          <a:custGeom>
            <a:avLst/>
            <a:gdLst/>
            <a:ahLst/>
            <a:cxnLst/>
            <a:rect l="l" t="t" r="r" b="b"/>
            <a:pathLst>
              <a:path w="1" h="759" extrusionOk="0">
                <a:moveTo>
                  <a:pt x="1" y="0"/>
                </a:moveTo>
                <a:lnTo>
                  <a:pt x="1" y="0"/>
                </a:lnTo>
                <a:lnTo>
                  <a:pt x="1" y="759"/>
                </a:lnTo>
                <a:lnTo>
                  <a:pt x="1" y="759"/>
                </a:lnTo>
                <a:close/>
              </a:path>
            </a:pathLst>
          </a:custGeom>
          <a:solidFill>
            <a:srgbClr val="DCB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p36"/>
          <p:cNvSpPr/>
          <p:nvPr/>
        </p:nvSpPr>
        <p:spPr>
          <a:xfrm rot="-1535504">
            <a:off x="3870101" y="4809576"/>
            <a:ext cx="41" cy="20189"/>
          </a:xfrm>
          <a:custGeom>
            <a:avLst/>
            <a:gdLst/>
            <a:ahLst/>
            <a:cxnLst/>
            <a:rect l="l" t="t" r="r" b="b"/>
            <a:pathLst>
              <a:path w="1" h="490" extrusionOk="0">
                <a:moveTo>
                  <a:pt x="1" y="0"/>
                </a:moveTo>
                <a:lnTo>
                  <a:pt x="1" y="489"/>
                </a:lnTo>
                <a:lnTo>
                  <a:pt x="1" y="489"/>
                </a:lnTo>
                <a:lnTo>
                  <a:pt x="1" y="0"/>
                </a:lnTo>
                <a:close/>
              </a:path>
            </a:pathLst>
          </a:custGeom>
          <a:solidFill>
            <a:srgbClr val="DCB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36"/>
          <p:cNvSpPr/>
          <p:nvPr/>
        </p:nvSpPr>
        <p:spPr>
          <a:xfrm rot="-737274">
            <a:off x="8591984" y="2780972"/>
            <a:ext cx="79864" cy="461762"/>
          </a:xfrm>
          <a:custGeom>
            <a:avLst/>
            <a:gdLst/>
            <a:ahLst/>
            <a:cxnLst/>
            <a:rect l="l" t="t" r="r" b="b"/>
            <a:pathLst>
              <a:path w="1412" h="8164" extrusionOk="0">
                <a:moveTo>
                  <a:pt x="134" y="0"/>
                </a:moveTo>
                <a:lnTo>
                  <a:pt x="301" y="5721"/>
                </a:lnTo>
                <a:lnTo>
                  <a:pt x="1111" y="5721"/>
                </a:lnTo>
                <a:lnTo>
                  <a:pt x="1278" y="0"/>
                </a:lnTo>
                <a:close/>
                <a:moveTo>
                  <a:pt x="708" y="6684"/>
                </a:moveTo>
                <a:cubicBezTo>
                  <a:pt x="301" y="6684"/>
                  <a:pt x="0" y="6995"/>
                  <a:pt x="0" y="7422"/>
                </a:cubicBezTo>
                <a:cubicBezTo>
                  <a:pt x="0" y="7843"/>
                  <a:pt x="287" y="8164"/>
                  <a:pt x="708" y="8164"/>
                </a:cubicBezTo>
                <a:cubicBezTo>
                  <a:pt x="1138" y="8164"/>
                  <a:pt x="1412" y="7843"/>
                  <a:pt x="1412" y="7422"/>
                </a:cubicBezTo>
                <a:cubicBezTo>
                  <a:pt x="1412" y="6995"/>
                  <a:pt x="1135" y="6684"/>
                  <a:pt x="708" y="6684"/>
                </a:cubicBezTo>
                <a:close/>
              </a:path>
            </a:pathLst>
          </a:custGeom>
          <a:solidFill>
            <a:srgbClr val="FFF7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6" name="Google Shape;2896;p36"/>
          <p:cNvGrpSpPr/>
          <p:nvPr/>
        </p:nvGrpSpPr>
        <p:grpSpPr>
          <a:xfrm>
            <a:off x="2868586" y="3970053"/>
            <a:ext cx="1249348" cy="893508"/>
            <a:chOff x="2840311" y="3864928"/>
            <a:chExt cx="1249348" cy="893508"/>
          </a:xfrm>
        </p:grpSpPr>
        <p:sp>
          <p:nvSpPr>
            <p:cNvPr id="2897" name="Google Shape;2897;p36"/>
            <p:cNvSpPr/>
            <p:nvPr/>
          </p:nvSpPr>
          <p:spPr>
            <a:xfrm rot="-1196953">
              <a:off x="2898292" y="4042098"/>
              <a:ext cx="1133385" cy="539169"/>
            </a:xfrm>
            <a:custGeom>
              <a:avLst/>
              <a:gdLst/>
              <a:ahLst/>
              <a:cxnLst/>
              <a:rect l="l" t="t" r="r" b="b"/>
              <a:pathLst>
                <a:path w="18249" h="8682" extrusionOk="0">
                  <a:moveTo>
                    <a:pt x="12163" y="1"/>
                  </a:moveTo>
                  <a:cubicBezTo>
                    <a:pt x="11659" y="1"/>
                    <a:pt x="10707" y="187"/>
                    <a:pt x="10025" y="1420"/>
                  </a:cubicBezTo>
                  <a:cubicBezTo>
                    <a:pt x="9783" y="1868"/>
                    <a:pt x="9587" y="2381"/>
                    <a:pt x="9428" y="2941"/>
                  </a:cubicBezTo>
                  <a:lnTo>
                    <a:pt x="9316" y="2941"/>
                  </a:lnTo>
                  <a:cubicBezTo>
                    <a:pt x="9129" y="2941"/>
                    <a:pt x="8952" y="2960"/>
                    <a:pt x="8793" y="2988"/>
                  </a:cubicBezTo>
                  <a:cubicBezTo>
                    <a:pt x="8803" y="2885"/>
                    <a:pt x="8803" y="2792"/>
                    <a:pt x="8803" y="2680"/>
                  </a:cubicBezTo>
                  <a:cubicBezTo>
                    <a:pt x="8803" y="2110"/>
                    <a:pt x="8653" y="1625"/>
                    <a:pt x="8345" y="1214"/>
                  </a:cubicBezTo>
                  <a:cubicBezTo>
                    <a:pt x="7963" y="691"/>
                    <a:pt x="7375" y="393"/>
                    <a:pt x="6721" y="393"/>
                  </a:cubicBezTo>
                  <a:cubicBezTo>
                    <a:pt x="6245" y="393"/>
                    <a:pt x="5554" y="533"/>
                    <a:pt x="4929" y="1223"/>
                  </a:cubicBezTo>
                  <a:cubicBezTo>
                    <a:pt x="4882" y="1270"/>
                    <a:pt x="4836" y="1326"/>
                    <a:pt x="4798" y="1373"/>
                  </a:cubicBezTo>
                  <a:cubicBezTo>
                    <a:pt x="4388" y="859"/>
                    <a:pt x="3781" y="579"/>
                    <a:pt x="3081" y="579"/>
                  </a:cubicBezTo>
                  <a:cubicBezTo>
                    <a:pt x="2549" y="579"/>
                    <a:pt x="2026" y="738"/>
                    <a:pt x="1531" y="1027"/>
                  </a:cubicBezTo>
                  <a:cubicBezTo>
                    <a:pt x="1093" y="1279"/>
                    <a:pt x="719" y="1625"/>
                    <a:pt x="421" y="2026"/>
                  </a:cubicBezTo>
                  <a:cubicBezTo>
                    <a:pt x="141" y="2418"/>
                    <a:pt x="1" y="2820"/>
                    <a:pt x="1" y="3258"/>
                  </a:cubicBezTo>
                  <a:cubicBezTo>
                    <a:pt x="1" y="3650"/>
                    <a:pt x="122" y="4014"/>
                    <a:pt x="355" y="4313"/>
                  </a:cubicBezTo>
                  <a:cubicBezTo>
                    <a:pt x="458" y="4453"/>
                    <a:pt x="579" y="4565"/>
                    <a:pt x="719" y="4658"/>
                  </a:cubicBezTo>
                  <a:cubicBezTo>
                    <a:pt x="701" y="4761"/>
                    <a:pt x="691" y="4854"/>
                    <a:pt x="691" y="4957"/>
                  </a:cubicBezTo>
                  <a:cubicBezTo>
                    <a:pt x="691" y="5405"/>
                    <a:pt x="859" y="5825"/>
                    <a:pt x="1139" y="6124"/>
                  </a:cubicBezTo>
                  <a:cubicBezTo>
                    <a:pt x="1111" y="6198"/>
                    <a:pt x="1102" y="6264"/>
                    <a:pt x="1074" y="6348"/>
                  </a:cubicBezTo>
                  <a:lnTo>
                    <a:pt x="1074" y="6366"/>
                  </a:lnTo>
                  <a:lnTo>
                    <a:pt x="1074" y="6394"/>
                  </a:lnTo>
                  <a:cubicBezTo>
                    <a:pt x="1027" y="6591"/>
                    <a:pt x="1018" y="6759"/>
                    <a:pt x="1018" y="6917"/>
                  </a:cubicBezTo>
                  <a:cubicBezTo>
                    <a:pt x="1018" y="7935"/>
                    <a:pt x="1774" y="8681"/>
                    <a:pt x="2820" y="8681"/>
                  </a:cubicBezTo>
                  <a:cubicBezTo>
                    <a:pt x="3342" y="8681"/>
                    <a:pt x="3958" y="8448"/>
                    <a:pt x="4360" y="7832"/>
                  </a:cubicBezTo>
                  <a:cubicBezTo>
                    <a:pt x="4845" y="8373"/>
                    <a:pt x="5526" y="8672"/>
                    <a:pt x="6282" y="8672"/>
                  </a:cubicBezTo>
                  <a:cubicBezTo>
                    <a:pt x="6674" y="8672"/>
                    <a:pt x="7179" y="8579"/>
                    <a:pt x="7720" y="8252"/>
                  </a:cubicBezTo>
                  <a:cubicBezTo>
                    <a:pt x="8075" y="8485"/>
                    <a:pt x="8588" y="8672"/>
                    <a:pt x="9279" y="8672"/>
                  </a:cubicBezTo>
                  <a:cubicBezTo>
                    <a:pt x="9708" y="8672"/>
                    <a:pt x="10119" y="8588"/>
                    <a:pt x="10501" y="8420"/>
                  </a:cubicBezTo>
                  <a:cubicBezTo>
                    <a:pt x="10819" y="8588"/>
                    <a:pt x="11173" y="8672"/>
                    <a:pt x="11556" y="8672"/>
                  </a:cubicBezTo>
                  <a:cubicBezTo>
                    <a:pt x="11930" y="8672"/>
                    <a:pt x="12275" y="8597"/>
                    <a:pt x="12592" y="8457"/>
                  </a:cubicBezTo>
                  <a:cubicBezTo>
                    <a:pt x="12882" y="8597"/>
                    <a:pt x="13208" y="8672"/>
                    <a:pt x="13563" y="8672"/>
                  </a:cubicBezTo>
                  <a:cubicBezTo>
                    <a:pt x="13908" y="8672"/>
                    <a:pt x="14235" y="8607"/>
                    <a:pt x="14552" y="8485"/>
                  </a:cubicBezTo>
                  <a:cubicBezTo>
                    <a:pt x="14842" y="8597"/>
                    <a:pt x="15168" y="8672"/>
                    <a:pt x="15514" y="8672"/>
                  </a:cubicBezTo>
                  <a:cubicBezTo>
                    <a:pt x="16036" y="8672"/>
                    <a:pt x="16540" y="8513"/>
                    <a:pt x="16970" y="8224"/>
                  </a:cubicBezTo>
                  <a:cubicBezTo>
                    <a:pt x="17381" y="7944"/>
                    <a:pt x="17707" y="7571"/>
                    <a:pt x="17922" y="7104"/>
                  </a:cubicBezTo>
                  <a:cubicBezTo>
                    <a:pt x="18137" y="6675"/>
                    <a:pt x="18249" y="6180"/>
                    <a:pt x="18249" y="5657"/>
                  </a:cubicBezTo>
                  <a:cubicBezTo>
                    <a:pt x="18249" y="5237"/>
                    <a:pt x="18174" y="4826"/>
                    <a:pt x="18006" y="4453"/>
                  </a:cubicBezTo>
                  <a:cubicBezTo>
                    <a:pt x="17810" y="4005"/>
                    <a:pt x="17521" y="3650"/>
                    <a:pt x="17129" y="3370"/>
                  </a:cubicBezTo>
                  <a:cubicBezTo>
                    <a:pt x="16849" y="3174"/>
                    <a:pt x="16522" y="3044"/>
                    <a:pt x="16176" y="2978"/>
                  </a:cubicBezTo>
                  <a:cubicBezTo>
                    <a:pt x="16195" y="2801"/>
                    <a:pt x="16214" y="2633"/>
                    <a:pt x="16214" y="2474"/>
                  </a:cubicBezTo>
                  <a:cubicBezTo>
                    <a:pt x="16214" y="1858"/>
                    <a:pt x="16083" y="1363"/>
                    <a:pt x="15840" y="943"/>
                  </a:cubicBezTo>
                  <a:cubicBezTo>
                    <a:pt x="15467" y="346"/>
                    <a:pt x="14870" y="1"/>
                    <a:pt x="14179" y="1"/>
                  </a:cubicBezTo>
                  <a:cubicBezTo>
                    <a:pt x="13927" y="1"/>
                    <a:pt x="13535" y="47"/>
                    <a:pt x="13143" y="271"/>
                  </a:cubicBezTo>
                  <a:cubicBezTo>
                    <a:pt x="12854" y="94"/>
                    <a:pt x="12508" y="1"/>
                    <a:pt x="12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6"/>
            <p:cNvSpPr/>
            <p:nvPr/>
          </p:nvSpPr>
          <p:spPr>
            <a:xfrm rot="-1196953">
              <a:off x="3006654" y="4250824"/>
              <a:ext cx="390775" cy="339760"/>
            </a:xfrm>
            <a:custGeom>
              <a:avLst/>
              <a:gdLst/>
              <a:ahLst/>
              <a:cxnLst/>
              <a:rect l="l" t="t" r="r" b="b"/>
              <a:pathLst>
                <a:path w="6292" h="5471" extrusionOk="0">
                  <a:moveTo>
                    <a:pt x="5293" y="533"/>
                  </a:moveTo>
                  <a:cubicBezTo>
                    <a:pt x="5340" y="533"/>
                    <a:pt x="5386" y="561"/>
                    <a:pt x="5414" y="617"/>
                  </a:cubicBezTo>
                  <a:cubicBezTo>
                    <a:pt x="5452" y="673"/>
                    <a:pt x="5461" y="747"/>
                    <a:pt x="5461" y="841"/>
                  </a:cubicBezTo>
                  <a:cubicBezTo>
                    <a:pt x="5461" y="1233"/>
                    <a:pt x="5386" y="1559"/>
                    <a:pt x="5228" y="1802"/>
                  </a:cubicBezTo>
                  <a:cubicBezTo>
                    <a:pt x="5078" y="2063"/>
                    <a:pt x="4836" y="2250"/>
                    <a:pt x="4490" y="2390"/>
                  </a:cubicBezTo>
                  <a:cubicBezTo>
                    <a:pt x="4546" y="2054"/>
                    <a:pt x="4612" y="1737"/>
                    <a:pt x="4705" y="1457"/>
                  </a:cubicBezTo>
                  <a:cubicBezTo>
                    <a:pt x="4798" y="1177"/>
                    <a:pt x="4892" y="943"/>
                    <a:pt x="4994" y="775"/>
                  </a:cubicBezTo>
                  <a:cubicBezTo>
                    <a:pt x="5106" y="617"/>
                    <a:pt x="5190" y="533"/>
                    <a:pt x="5293" y="533"/>
                  </a:cubicBezTo>
                  <a:close/>
                  <a:moveTo>
                    <a:pt x="5312" y="1"/>
                  </a:moveTo>
                  <a:cubicBezTo>
                    <a:pt x="5032" y="1"/>
                    <a:pt x="4780" y="122"/>
                    <a:pt x="4556" y="374"/>
                  </a:cubicBezTo>
                  <a:cubicBezTo>
                    <a:pt x="4332" y="617"/>
                    <a:pt x="4136" y="943"/>
                    <a:pt x="3977" y="1335"/>
                  </a:cubicBezTo>
                  <a:cubicBezTo>
                    <a:pt x="3828" y="1737"/>
                    <a:pt x="3716" y="2157"/>
                    <a:pt x="3641" y="2614"/>
                  </a:cubicBezTo>
                  <a:cubicBezTo>
                    <a:pt x="3454" y="2633"/>
                    <a:pt x="3230" y="2661"/>
                    <a:pt x="2978" y="2670"/>
                  </a:cubicBezTo>
                  <a:lnTo>
                    <a:pt x="2372" y="2707"/>
                  </a:lnTo>
                  <a:cubicBezTo>
                    <a:pt x="2465" y="2119"/>
                    <a:pt x="2521" y="1653"/>
                    <a:pt x="2521" y="1317"/>
                  </a:cubicBezTo>
                  <a:cubicBezTo>
                    <a:pt x="2521" y="934"/>
                    <a:pt x="2456" y="635"/>
                    <a:pt x="2306" y="467"/>
                  </a:cubicBezTo>
                  <a:cubicBezTo>
                    <a:pt x="2148" y="281"/>
                    <a:pt x="1952" y="187"/>
                    <a:pt x="1681" y="187"/>
                  </a:cubicBezTo>
                  <a:cubicBezTo>
                    <a:pt x="1401" y="187"/>
                    <a:pt x="1121" y="262"/>
                    <a:pt x="841" y="430"/>
                  </a:cubicBezTo>
                  <a:cubicBezTo>
                    <a:pt x="561" y="589"/>
                    <a:pt x="346" y="803"/>
                    <a:pt x="159" y="1046"/>
                  </a:cubicBezTo>
                  <a:cubicBezTo>
                    <a:pt x="47" y="1186"/>
                    <a:pt x="1" y="1326"/>
                    <a:pt x="1" y="1457"/>
                  </a:cubicBezTo>
                  <a:cubicBezTo>
                    <a:pt x="1" y="1541"/>
                    <a:pt x="29" y="1606"/>
                    <a:pt x="57" y="1653"/>
                  </a:cubicBezTo>
                  <a:cubicBezTo>
                    <a:pt x="113" y="1709"/>
                    <a:pt x="159" y="1737"/>
                    <a:pt x="215" y="1737"/>
                  </a:cubicBezTo>
                  <a:cubicBezTo>
                    <a:pt x="281" y="1737"/>
                    <a:pt x="346" y="1699"/>
                    <a:pt x="393" y="1634"/>
                  </a:cubicBezTo>
                  <a:cubicBezTo>
                    <a:pt x="748" y="1149"/>
                    <a:pt x="1074" y="906"/>
                    <a:pt x="1373" y="906"/>
                  </a:cubicBezTo>
                  <a:cubicBezTo>
                    <a:pt x="1466" y="906"/>
                    <a:pt x="1541" y="943"/>
                    <a:pt x="1606" y="1009"/>
                  </a:cubicBezTo>
                  <a:cubicBezTo>
                    <a:pt x="1662" y="1083"/>
                    <a:pt x="1681" y="1214"/>
                    <a:pt x="1681" y="1410"/>
                  </a:cubicBezTo>
                  <a:cubicBezTo>
                    <a:pt x="1681" y="1709"/>
                    <a:pt x="1625" y="2157"/>
                    <a:pt x="1522" y="2735"/>
                  </a:cubicBezTo>
                  <a:lnTo>
                    <a:pt x="1196" y="2754"/>
                  </a:lnTo>
                  <a:cubicBezTo>
                    <a:pt x="1009" y="2763"/>
                    <a:pt x="878" y="2801"/>
                    <a:pt x="804" y="2857"/>
                  </a:cubicBezTo>
                  <a:cubicBezTo>
                    <a:pt x="729" y="2913"/>
                    <a:pt x="692" y="3015"/>
                    <a:pt x="692" y="3155"/>
                  </a:cubicBezTo>
                  <a:cubicBezTo>
                    <a:pt x="692" y="3267"/>
                    <a:pt x="729" y="3342"/>
                    <a:pt x="785" y="3389"/>
                  </a:cubicBezTo>
                  <a:cubicBezTo>
                    <a:pt x="841" y="3435"/>
                    <a:pt x="944" y="3463"/>
                    <a:pt x="1074" y="3463"/>
                  </a:cubicBezTo>
                  <a:lnTo>
                    <a:pt x="1364" y="3454"/>
                  </a:lnTo>
                  <a:lnTo>
                    <a:pt x="1364" y="3454"/>
                  </a:lnTo>
                  <a:cubicBezTo>
                    <a:pt x="1289" y="3846"/>
                    <a:pt x="1168" y="4322"/>
                    <a:pt x="1028" y="4882"/>
                  </a:cubicBezTo>
                  <a:cubicBezTo>
                    <a:pt x="1009" y="4976"/>
                    <a:pt x="990" y="5050"/>
                    <a:pt x="990" y="5106"/>
                  </a:cubicBezTo>
                  <a:cubicBezTo>
                    <a:pt x="990" y="5340"/>
                    <a:pt x="1121" y="5470"/>
                    <a:pt x="1392" y="5470"/>
                  </a:cubicBezTo>
                  <a:cubicBezTo>
                    <a:pt x="1634" y="5470"/>
                    <a:pt x="1802" y="5293"/>
                    <a:pt x="1877" y="4929"/>
                  </a:cubicBezTo>
                  <a:cubicBezTo>
                    <a:pt x="2036" y="4322"/>
                    <a:pt x="2148" y="3809"/>
                    <a:pt x="2232" y="3379"/>
                  </a:cubicBezTo>
                  <a:cubicBezTo>
                    <a:pt x="2316" y="3379"/>
                    <a:pt x="2456" y="3370"/>
                    <a:pt x="2670" y="3342"/>
                  </a:cubicBezTo>
                  <a:cubicBezTo>
                    <a:pt x="2997" y="3323"/>
                    <a:pt x="3296" y="3286"/>
                    <a:pt x="3557" y="3230"/>
                  </a:cubicBezTo>
                  <a:lnTo>
                    <a:pt x="3557" y="3230"/>
                  </a:lnTo>
                  <a:cubicBezTo>
                    <a:pt x="3548" y="3370"/>
                    <a:pt x="3538" y="3510"/>
                    <a:pt x="3538" y="3650"/>
                  </a:cubicBezTo>
                  <a:cubicBezTo>
                    <a:pt x="3548" y="4229"/>
                    <a:pt x="3669" y="4677"/>
                    <a:pt x="3912" y="4976"/>
                  </a:cubicBezTo>
                  <a:cubicBezTo>
                    <a:pt x="4145" y="5284"/>
                    <a:pt x="4472" y="5442"/>
                    <a:pt x="4873" y="5442"/>
                  </a:cubicBezTo>
                  <a:cubicBezTo>
                    <a:pt x="5340" y="5442"/>
                    <a:pt x="5769" y="5200"/>
                    <a:pt x="6180" y="4696"/>
                  </a:cubicBezTo>
                  <a:cubicBezTo>
                    <a:pt x="6255" y="4602"/>
                    <a:pt x="6292" y="4481"/>
                    <a:pt x="6292" y="4313"/>
                  </a:cubicBezTo>
                  <a:cubicBezTo>
                    <a:pt x="6292" y="4229"/>
                    <a:pt x="6283" y="4163"/>
                    <a:pt x="6245" y="4117"/>
                  </a:cubicBezTo>
                  <a:cubicBezTo>
                    <a:pt x="6208" y="4070"/>
                    <a:pt x="6180" y="4042"/>
                    <a:pt x="6115" y="4042"/>
                  </a:cubicBezTo>
                  <a:cubicBezTo>
                    <a:pt x="6059" y="4042"/>
                    <a:pt x="6003" y="4070"/>
                    <a:pt x="5956" y="4126"/>
                  </a:cubicBezTo>
                  <a:cubicBezTo>
                    <a:pt x="5779" y="4341"/>
                    <a:pt x="5611" y="4490"/>
                    <a:pt x="5480" y="4583"/>
                  </a:cubicBezTo>
                  <a:cubicBezTo>
                    <a:pt x="5340" y="4677"/>
                    <a:pt x="5181" y="4714"/>
                    <a:pt x="5013" y="4714"/>
                  </a:cubicBezTo>
                  <a:cubicBezTo>
                    <a:pt x="4808" y="4714"/>
                    <a:pt x="4658" y="4621"/>
                    <a:pt x="4556" y="4443"/>
                  </a:cubicBezTo>
                  <a:cubicBezTo>
                    <a:pt x="4444" y="4257"/>
                    <a:pt x="4388" y="3949"/>
                    <a:pt x="4388" y="3519"/>
                  </a:cubicBezTo>
                  <a:cubicBezTo>
                    <a:pt x="4388" y="3342"/>
                    <a:pt x="4397" y="3174"/>
                    <a:pt x="4416" y="3006"/>
                  </a:cubicBezTo>
                  <a:cubicBezTo>
                    <a:pt x="5452" y="2614"/>
                    <a:pt x="5975" y="1895"/>
                    <a:pt x="5975" y="887"/>
                  </a:cubicBezTo>
                  <a:cubicBezTo>
                    <a:pt x="5975" y="617"/>
                    <a:pt x="5919" y="402"/>
                    <a:pt x="5797" y="243"/>
                  </a:cubicBezTo>
                  <a:cubicBezTo>
                    <a:pt x="5685" y="75"/>
                    <a:pt x="5517" y="1"/>
                    <a:pt x="5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99" name="Google Shape;2899;p36"/>
            <p:cNvSpPr/>
            <p:nvPr/>
          </p:nvSpPr>
          <p:spPr>
            <a:xfrm rot="-1196953">
              <a:off x="3376587" y="4059688"/>
              <a:ext cx="555420" cy="362924"/>
            </a:xfrm>
            <a:custGeom>
              <a:avLst/>
              <a:gdLst/>
              <a:ahLst/>
              <a:cxnLst/>
              <a:rect l="l" t="t" r="r" b="b"/>
              <a:pathLst>
                <a:path w="8943" h="5844" extrusionOk="0">
                  <a:moveTo>
                    <a:pt x="4108" y="635"/>
                  </a:moveTo>
                  <a:cubicBezTo>
                    <a:pt x="4220" y="635"/>
                    <a:pt x="4276" y="794"/>
                    <a:pt x="4276" y="1102"/>
                  </a:cubicBezTo>
                  <a:cubicBezTo>
                    <a:pt x="4276" y="1503"/>
                    <a:pt x="4201" y="1942"/>
                    <a:pt x="4024" y="2437"/>
                  </a:cubicBezTo>
                  <a:cubicBezTo>
                    <a:pt x="3846" y="2922"/>
                    <a:pt x="3613" y="3407"/>
                    <a:pt x="3323" y="3883"/>
                  </a:cubicBezTo>
                  <a:cubicBezTo>
                    <a:pt x="3323" y="3417"/>
                    <a:pt x="3370" y="2922"/>
                    <a:pt x="3463" y="2427"/>
                  </a:cubicBezTo>
                  <a:cubicBezTo>
                    <a:pt x="3557" y="1923"/>
                    <a:pt x="3659" y="1494"/>
                    <a:pt x="3781" y="1149"/>
                  </a:cubicBezTo>
                  <a:cubicBezTo>
                    <a:pt x="3893" y="813"/>
                    <a:pt x="3996" y="635"/>
                    <a:pt x="4108" y="635"/>
                  </a:cubicBezTo>
                  <a:close/>
                  <a:moveTo>
                    <a:pt x="6124" y="635"/>
                  </a:moveTo>
                  <a:cubicBezTo>
                    <a:pt x="6236" y="635"/>
                    <a:pt x="6301" y="794"/>
                    <a:pt x="6301" y="1102"/>
                  </a:cubicBezTo>
                  <a:cubicBezTo>
                    <a:pt x="6301" y="1503"/>
                    <a:pt x="6217" y="1942"/>
                    <a:pt x="6040" y="2437"/>
                  </a:cubicBezTo>
                  <a:cubicBezTo>
                    <a:pt x="5862" y="2922"/>
                    <a:pt x="5629" y="3407"/>
                    <a:pt x="5340" y="3883"/>
                  </a:cubicBezTo>
                  <a:cubicBezTo>
                    <a:pt x="5340" y="3417"/>
                    <a:pt x="5386" y="2922"/>
                    <a:pt x="5480" y="2427"/>
                  </a:cubicBezTo>
                  <a:cubicBezTo>
                    <a:pt x="5573" y="1923"/>
                    <a:pt x="5676" y="1494"/>
                    <a:pt x="5797" y="1149"/>
                  </a:cubicBezTo>
                  <a:cubicBezTo>
                    <a:pt x="5909" y="813"/>
                    <a:pt x="6021" y="635"/>
                    <a:pt x="6124" y="635"/>
                  </a:cubicBezTo>
                  <a:close/>
                  <a:moveTo>
                    <a:pt x="1289" y="3557"/>
                  </a:moveTo>
                  <a:cubicBezTo>
                    <a:pt x="1363" y="3557"/>
                    <a:pt x="1419" y="3575"/>
                    <a:pt x="1466" y="3622"/>
                  </a:cubicBezTo>
                  <a:cubicBezTo>
                    <a:pt x="1513" y="3669"/>
                    <a:pt x="1541" y="3734"/>
                    <a:pt x="1541" y="3809"/>
                  </a:cubicBezTo>
                  <a:cubicBezTo>
                    <a:pt x="1541" y="3967"/>
                    <a:pt x="1466" y="4107"/>
                    <a:pt x="1326" y="4210"/>
                  </a:cubicBezTo>
                  <a:cubicBezTo>
                    <a:pt x="1186" y="4322"/>
                    <a:pt x="999" y="4406"/>
                    <a:pt x="757" y="4462"/>
                  </a:cubicBezTo>
                  <a:lnTo>
                    <a:pt x="747" y="4462"/>
                  </a:lnTo>
                  <a:cubicBezTo>
                    <a:pt x="747" y="4210"/>
                    <a:pt x="803" y="3995"/>
                    <a:pt x="906" y="3827"/>
                  </a:cubicBezTo>
                  <a:cubicBezTo>
                    <a:pt x="1009" y="3650"/>
                    <a:pt x="1139" y="3557"/>
                    <a:pt x="1289" y="3557"/>
                  </a:cubicBezTo>
                  <a:close/>
                  <a:moveTo>
                    <a:pt x="7757" y="3613"/>
                  </a:moveTo>
                  <a:cubicBezTo>
                    <a:pt x="7869" y="3613"/>
                    <a:pt x="7962" y="3669"/>
                    <a:pt x="8046" y="3790"/>
                  </a:cubicBezTo>
                  <a:cubicBezTo>
                    <a:pt x="8130" y="3902"/>
                    <a:pt x="8177" y="4079"/>
                    <a:pt x="8177" y="4303"/>
                  </a:cubicBezTo>
                  <a:cubicBezTo>
                    <a:pt x="8168" y="4593"/>
                    <a:pt x="8121" y="4817"/>
                    <a:pt x="8018" y="4966"/>
                  </a:cubicBezTo>
                  <a:cubicBezTo>
                    <a:pt x="7925" y="5116"/>
                    <a:pt x="7813" y="5200"/>
                    <a:pt x="7673" y="5200"/>
                  </a:cubicBezTo>
                  <a:cubicBezTo>
                    <a:pt x="7542" y="5200"/>
                    <a:pt x="7449" y="5144"/>
                    <a:pt x="7365" y="5041"/>
                  </a:cubicBezTo>
                  <a:cubicBezTo>
                    <a:pt x="7290" y="4919"/>
                    <a:pt x="7244" y="4761"/>
                    <a:pt x="7244" y="4509"/>
                  </a:cubicBezTo>
                  <a:cubicBezTo>
                    <a:pt x="7244" y="4219"/>
                    <a:pt x="7290" y="3986"/>
                    <a:pt x="7384" y="3837"/>
                  </a:cubicBezTo>
                  <a:cubicBezTo>
                    <a:pt x="7477" y="3687"/>
                    <a:pt x="7598" y="3613"/>
                    <a:pt x="7757" y="3613"/>
                  </a:cubicBezTo>
                  <a:close/>
                  <a:moveTo>
                    <a:pt x="4248" y="1"/>
                  </a:moveTo>
                  <a:cubicBezTo>
                    <a:pt x="3893" y="1"/>
                    <a:pt x="3594" y="234"/>
                    <a:pt x="3333" y="682"/>
                  </a:cubicBezTo>
                  <a:cubicBezTo>
                    <a:pt x="3081" y="1149"/>
                    <a:pt x="2894" y="1699"/>
                    <a:pt x="2763" y="2343"/>
                  </a:cubicBezTo>
                  <a:cubicBezTo>
                    <a:pt x="2633" y="2987"/>
                    <a:pt x="2567" y="3557"/>
                    <a:pt x="2567" y="4061"/>
                  </a:cubicBezTo>
                  <a:cubicBezTo>
                    <a:pt x="2567" y="4257"/>
                    <a:pt x="2577" y="4434"/>
                    <a:pt x="2595" y="4593"/>
                  </a:cubicBezTo>
                  <a:cubicBezTo>
                    <a:pt x="2446" y="4761"/>
                    <a:pt x="2269" y="4910"/>
                    <a:pt x="2063" y="5013"/>
                  </a:cubicBezTo>
                  <a:cubicBezTo>
                    <a:pt x="1830" y="5144"/>
                    <a:pt x="1615" y="5209"/>
                    <a:pt x="1429" y="5209"/>
                  </a:cubicBezTo>
                  <a:cubicBezTo>
                    <a:pt x="1139" y="5209"/>
                    <a:pt x="943" y="5116"/>
                    <a:pt x="850" y="4929"/>
                  </a:cubicBezTo>
                  <a:cubicBezTo>
                    <a:pt x="1335" y="4817"/>
                    <a:pt x="1681" y="4649"/>
                    <a:pt x="1886" y="4443"/>
                  </a:cubicBezTo>
                  <a:cubicBezTo>
                    <a:pt x="2101" y="4229"/>
                    <a:pt x="2194" y="3995"/>
                    <a:pt x="2194" y="3706"/>
                  </a:cubicBezTo>
                  <a:cubicBezTo>
                    <a:pt x="2194" y="3463"/>
                    <a:pt x="2119" y="3277"/>
                    <a:pt x="1970" y="3127"/>
                  </a:cubicBezTo>
                  <a:cubicBezTo>
                    <a:pt x="1830" y="2987"/>
                    <a:pt x="1634" y="2913"/>
                    <a:pt x="1401" y="2913"/>
                  </a:cubicBezTo>
                  <a:cubicBezTo>
                    <a:pt x="1130" y="2913"/>
                    <a:pt x="887" y="2987"/>
                    <a:pt x="673" y="3137"/>
                  </a:cubicBezTo>
                  <a:cubicBezTo>
                    <a:pt x="467" y="3277"/>
                    <a:pt x="299" y="3473"/>
                    <a:pt x="169" y="3715"/>
                  </a:cubicBezTo>
                  <a:cubicBezTo>
                    <a:pt x="57" y="3967"/>
                    <a:pt x="1" y="4229"/>
                    <a:pt x="1" y="4509"/>
                  </a:cubicBezTo>
                  <a:cubicBezTo>
                    <a:pt x="1" y="4919"/>
                    <a:pt x="113" y="5246"/>
                    <a:pt x="355" y="5480"/>
                  </a:cubicBezTo>
                  <a:cubicBezTo>
                    <a:pt x="589" y="5713"/>
                    <a:pt x="934" y="5834"/>
                    <a:pt x="1363" y="5834"/>
                  </a:cubicBezTo>
                  <a:cubicBezTo>
                    <a:pt x="1681" y="5834"/>
                    <a:pt x="1979" y="5750"/>
                    <a:pt x="2259" y="5601"/>
                  </a:cubicBezTo>
                  <a:cubicBezTo>
                    <a:pt x="2474" y="5480"/>
                    <a:pt x="2633" y="5349"/>
                    <a:pt x="2773" y="5228"/>
                  </a:cubicBezTo>
                  <a:cubicBezTo>
                    <a:pt x="2782" y="5256"/>
                    <a:pt x="2810" y="5302"/>
                    <a:pt x="2829" y="5340"/>
                  </a:cubicBezTo>
                  <a:cubicBezTo>
                    <a:pt x="3006" y="5666"/>
                    <a:pt x="3277" y="5834"/>
                    <a:pt x="3641" y="5834"/>
                  </a:cubicBezTo>
                  <a:cubicBezTo>
                    <a:pt x="3902" y="5834"/>
                    <a:pt x="4136" y="5760"/>
                    <a:pt x="4350" y="5620"/>
                  </a:cubicBezTo>
                  <a:cubicBezTo>
                    <a:pt x="4509" y="5517"/>
                    <a:pt x="4649" y="5386"/>
                    <a:pt x="4808" y="5237"/>
                  </a:cubicBezTo>
                  <a:cubicBezTo>
                    <a:pt x="4817" y="5274"/>
                    <a:pt x="4836" y="5302"/>
                    <a:pt x="4854" y="5340"/>
                  </a:cubicBezTo>
                  <a:cubicBezTo>
                    <a:pt x="5022" y="5666"/>
                    <a:pt x="5293" y="5834"/>
                    <a:pt x="5657" y="5834"/>
                  </a:cubicBezTo>
                  <a:cubicBezTo>
                    <a:pt x="5928" y="5834"/>
                    <a:pt x="6161" y="5760"/>
                    <a:pt x="6366" y="5620"/>
                  </a:cubicBezTo>
                  <a:cubicBezTo>
                    <a:pt x="6488" y="5536"/>
                    <a:pt x="6590" y="5461"/>
                    <a:pt x="6693" y="5349"/>
                  </a:cubicBezTo>
                  <a:cubicBezTo>
                    <a:pt x="6777" y="5470"/>
                    <a:pt x="6870" y="5573"/>
                    <a:pt x="6982" y="5657"/>
                  </a:cubicBezTo>
                  <a:cubicBezTo>
                    <a:pt x="7160" y="5769"/>
                    <a:pt x="7356" y="5844"/>
                    <a:pt x="7608" y="5844"/>
                  </a:cubicBezTo>
                  <a:cubicBezTo>
                    <a:pt x="7850" y="5844"/>
                    <a:pt x="8084" y="5769"/>
                    <a:pt x="8280" y="5629"/>
                  </a:cubicBezTo>
                  <a:cubicBezTo>
                    <a:pt x="8476" y="5489"/>
                    <a:pt x="8644" y="5302"/>
                    <a:pt x="8774" y="5059"/>
                  </a:cubicBezTo>
                  <a:cubicBezTo>
                    <a:pt x="8887" y="4817"/>
                    <a:pt x="8943" y="4537"/>
                    <a:pt x="8943" y="4219"/>
                  </a:cubicBezTo>
                  <a:cubicBezTo>
                    <a:pt x="8943" y="3995"/>
                    <a:pt x="8896" y="3781"/>
                    <a:pt x="8821" y="3575"/>
                  </a:cubicBezTo>
                  <a:cubicBezTo>
                    <a:pt x="8718" y="3417"/>
                    <a:pt x="8597" y="3249"/>
                    <a:pt x="8420" y="3137"/>
                  </a:cubicBezTo>
                  <a:cubicBezTo>
                    <a:pt x="8242" y="3015"/>
                    <a:pt x="8037" y="2950"/>
                    <a:pt x="7794" y="2950"/>
                  </a:cubicBezTo>
                  <a:cubicBezTo>
                    <a:pt x="7533" y="2950"/>
                    <a:pt x="7309" y="3015"/>
                    <a:pt x="7113" y="3155"/>
                  </a:cubicBezTo>
                  <a:cubicBezTo>
                    <a:pt x="6917" y="3295"/>
                    <a:pt x="6749" y="3482"/>
                    <a:pt x="6637" y="3725"/>
                  </a:cubicBezTo>
                  <a:cubicBezTo>
                    <a:pt x="6516" y="3977"/>
                    <a:pt x="6460" y="4257"/>
                    <a:pt x="6460" y="4574"/>
                  </a:cubicBezTo>
                  <a:cubicBezTo>
                    <a:pt x="6460" y="4649"/>
                    <a:pt x="6469" y="4733"/>
                    <a:pt x="6488" y="4807"/>
                  </a:cubicBezTo>
                  <a:cubicBezTo>
                    <a:pt x="6385" y="4910"/>
                    <a:pt x="6292" y="4975"/>
                    <a:pt x="6226" y="5041"/>
                  </a:cubicBezTo>
                  <a:cubicBezTo>
                    <a:pt x="6096" y="5125"/>
                    <a:pt x="5946" y="5181"/>
                    <a:pt x="5788" y="5181"/>
                  </a:cubicBezTo>
                  <a:cubicBezTo>
                    <a:pt x="5676" y="5181"/>
                    <a:pt x="5582" y="5144"/>
                    <a:pt x="5526" y="5069"/>
                  </a:cubicBezTo>
                  <a:cubicBezTo>
                    <a:pt x="5452" y="5003"/>
                    <a:pt x="5414" y="4873"/>
                    <a:pt x="5386" y="4714"/>
                  </a:cubicBezTo>
                  <a:cubicBezTo>
                    <a:pt x="5853" y="4079"/>
                    <a:pt x="6226" y="3435"/>
                    <a:pt x="6497" y="2782"/>
                  </a:cubicBezTo>
                  <a:cubicBezTo>
                    <a:pt x="6768" y="2147"/>
                    <a:pt x="6908" y="1569"/>
                    <a:pt x="6908" y="1083"/>
                  </a:cubicBezTo>
                  <a:cubicBezTo>
                    <a:pt x="6908" y="747"/>
                    <a:pt x="6842" y="477"/>
                    <a:pt x="6730" y="290"/>
                  </a:cubicBezTo>
                  <a:cubicBezTo>
                    <a:pt x="6609" y="103"/>
                    <a:pt x="6460" y="10"/>
                    <a:pt x="6264" y="10"/>
                  </a:cubicBezTo>
                  <a:cubicBezTo>
                    <a:pt x="5909" y="10"/>
                    <a:pt x="5610" y="243"/>
                    <a:pt x="5349" y="701"/>
                  </a:cubicBezTo>
                  <a:cubicBezTo>
                    <a:pt x="5097" y="1167"/>
                    <a:pt x="4910" y="1709"/>
                    <a:pt x="4780" y="2353"/>
                  </a:cubicBezTo>
                  <a:cubicBezTo>
                    <a:pt x="4649" y="2997"/>
                    <a:pt x="4584" y="3566"/>
                    <a:pt x="4584" y="4070"/>
                  </a:cubicBezTo>
                  <a:cubicBezTo>
                    <a:pt x="4584" y="4266"/>
                    <a:pt x="4593" y="4443"/>
                    <a:pt x="4621" y="4621"/>
                  </a:cubicBezTo>
                  <a:cubicBezTo>
                    <a:pt x="4453" y="4807"/>
                    <a:pt x="4313" y="4947"/>
                    <a:pt x="4210" y="5022"/>
                  </a:cubicBezTo>
                  <a:cubicBezTo>
                    <a:pt x="4080" y="5116"/>
                    <a:pt x="3930" y="5162"/>
                    <a:pt x="3762" y="5162"/>
                  </a:cubicBezTo>
                  <a:cubicBezTo>
                    <a:pt x="3659" y="5162"/>
                    <a:pt x="3566" y="5134"/>
                    <a:pt x="3510" y="5059"/>
                  </a:cubicBezTo>
                  <a:cubicBezTo>
                    <a:pt x="3435" y="4994"/>
                    <a:pt x="3389" y="4863"/>
                    <a:pt x="3370" y="4695"/>
                  </a:cubicBezTo>
                  <a:cubicBezTo>
                    <a:pt x="3837" y="4070"/>
                    <a:pt x="4210" y="3426"/>
                    <a:pt x="4481" y="2773"/>
                  </a:cubicBezTo>
                  <a:cubicBezTo>
                    <a:pt x="4742" y="2129"/>
                    <a:pt x="4882" y="1559"/>
                    <a:pt x="4882" y="1074"/>
                  </a:cubicBezTo>
                  <a:cubicBezTo>
                    <a:pt x="4882" y="729"/>
                    <a:pt x="4826" y="467"/>
                    <a:pt x="4714" y="281"/>
                  </a:cubicBezTo>
                  <a:cubicBezTo>
                    <a:pt x="4593" y="94"/>
                    <a:pt x="4444" y="1"/>
                    <a:pt x="4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2900" name="Google Shape;2900;p36"/>
          <p:cNvSpPr/>
          <p:nvPr/>
        </p:nvSpPr>
        <p:spPr>
          <a:xfrm rot="-5083198">
            <a:off x="423319" y="1564329"/>
            <a:ext cx="58123" cy="50808"/>
          </a:xfrm>
          <a:custGeom>
            <a:avLst/>
            <a:gdLst/>
            <a:ahLst/>
            <a:cxnLst/>
            <a:rect l="l" t="t" r="r" b="b"/>
            <a:pathLst>
              <a:path w="1112" h="972" extrusionOk="0">
                <a:moveTo>
                  <a:pt x="598" y="0"/>
                </a:moveTo>
                <a:cubicBezTo>
                  <a:pt x="430" y="0"/>
                  <a:pt x="281" y="47"/>
                  <a:pt x="178" y="140"/>
                </a:cubicBezTo>
                <a:cubicBezTo>
                  <a:pt x="57" y="234"/>
                  <a:pt x="1" y="364"/>
                  <a:pt x="1" y="504"/>
                </a:cubicBezTo>
                <a:cubicBezTo>
                  <a:pt x="1" y="644"/>
                  <a:pt x="47" y="766"/>
                  <a:pt x="131" y="840"/>
                </a:cubicBezTo>
                <a:cubicBezTo>
                  <a:pt x="206" y="943"/>
                  <a:pt x="337" y="971"/>
                  <a:pt x="514" y="971"/>
                </a:cubicBezTo>
                <a:cubicBezTo>
                  <a:pt x="691" y="971"/>
                  <a:pt x="831" y="924"/>
                  <a:pt x="943" y="831"/>
                </a:cubicBezTo>
                <a:cubicBezTo>
                  <a:pt x="1046" y="738"/>
                  <a:pt x="1111" y="598"/>
                  <a:pt x="1111" y="439"/>
                </a:cubicBezTo>
                <a:cubicBezTo>
                  <a:pt x="1111" y="299"/>
                  <a:pt x="1065" y="187"/>
                  <a:pt x="971" y="122"/>
                </a:cubicBezTo>
                <a:cubicBezTo>
                  <a:pt x="878" y="47"/>
                  <a:pt x="747" y="0"/>
                  <a:pt x="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1" name="Google Shape;2901;p36"/>
          <p:cNvGrpSpPr/>
          <p:nvPr/>
        </p:nvGrpSpPr>
        <p:grpSpPr>
          <a:xfrm>
            <a:off x="202191" y="1459487"/>
            <a:ext cx="458324" cy="664340"/>
            <a:chOff x="258338" y="1187121"/>
            <a:chExt cx="646347" cy="936877"/>
          </a:xfrm>
        </p:grpSpPr>
        <p:sp>
          <p:nvSpPr>
            <p:cNvPr id="2902" name="Google Shape;2902;p36"/>
            <p:cNvSpPr/>
            <p:nvPr/>
          </p:nvSpPr>
          <p:spPr>
            <a:xfrm rot="-5083198">
              <a:off x="137274" y="1372064"/>
              <a:ext cx="888473" cy="566992"/>
            </a:xfrm>
            <a:custGeom>
              <a:avLst/>
              <a:gdLst/>
              <a:ahLst/>
              <a:cxnLst/>
              <a:rect l="l" t="t" r="r" b="b"/>
              <a:pathLst>
                <a:path w="16998" h="10847" extrusionOk="0">
                  <a:moveTo>
                    <a:pt x="4080" y="1"/>
                  </a:moveTo>
                  <a:cubicBezTo>
                    <a:pt x="3529" y="1"/>
                    <a:pt x="3006" y="94"/>
                    <a:pt x="2530" y="281"/>
                  </a:cubicBezTo>
                  <a:cubicBezTo>
                    <a:pt x="1980" y="486"/>
                    <a:pt x="1541" y="804"/>
                    <a:pt x="1195" y="1224"/>
                  </a:cubicBezTo>
                  <a:cubicBezTo>
                    <a:pt x="803" y="1700"/>
                    <a:pt x="607" y="2288"/>
                    <a:pt x="607" y="2904"/>
                  </a:cubicBezTo>
                  <a:cubicBezTo>
                    <a:pt x="607" y="3118"/>
                    <a:pt x="626" y="3314"/>
                    <a:pt x="673" y="3501"/>
                  </a:cubicBezTo>
                  <a:cubicBezTo>
                    <a:pt x="234" y="4005"/>
                    <a:pt x="1" y="4631"/>
                    <a:pt x="1" y="5312"/>
                  </a:cubicBezTo>
                  <a:cubicBezTo>
                    <a:pt x="1" y="5891"/>
                    <a:pt x="197" y="6441"/>
                    <a:pt x="579" y="6908"/>
                  </a:cubicBezTo>
                  <a:cubicBezTo>
                    <a:pt x="915" y="7319"/>
                    <a:pt x="1401" y="7617"/>
                    <a:pt x="1989" y="7832"/>
                  </a:cubicBezTo>
                  <a:cubicBezTo>
                    <a:pt x="2493" y="7991"/>
                    <a:pt x="3062" y="8075"/>
                    <a:pt x="3744" y="8075"/>
                  </a:cubicBezTo>
                  <a:cubicBezTo>
                    <a:pt x="4201" y="8075"/>
                    <a:pt x="4668" y="8028"/>
                    <a:pt x="5134" y="7944"/>
                  </a:cubicBezTo>
                  <a:cubicBezTo>
                    <a:pt x="5228" y="7935"/>
                    <a:pt x="5312" y="7907"/>
                    <a:pt x="5414" y="7888"/>
                  </a:cubicBezTo>
                  <a:cubicBezTo>
                    <a:pt x="5536" y="7944"/>
                    <a:pt x="5676" y="7991"/>
                    <a:pt x="5816" y="8028"/>
                  </a:cubicBezTo>
                  <a:cubicBezTo>
                    <a:pt x="5750" y="8261"/>
                    <a:pt x="5713" y="8504"/>
                    <a:pt x="5713" y="8737"/>
                  </a:cubicBezTo>
                  <a:cubicBezTo>
                    <a:pt x="5713" y="9326"/>
                    <a:pt x="5928" y="9848"/>
                    <a:pt x="6320" y="10240"/>
                  </a:cubicBezTo>
                  <a:cubicBezTo>
                    <a:pt x="6712" y="10642"/>
                    <a:pt x="7244" y="10847"/>
                    <a:pt x="7823" y="10847"/>
                  </a:cubicBezTo>
                  <a:cubicBezTo>
                    <a:pt x="8364" y="10847"/>
                    <a:pt x="9363" y="10651"/>
                    <a:pt x="10044" y="9354"/>
                  </a:cubicBezTo>
                  <a:cubicBezTo>
                    <a:pt x="10249" y="8952"/>
                    <a:pt x="10427" y="8467"/>
                    <a:pt x="10576" y="7925"/>
                  </a:cubicBezTo>
                  <a:cubicBezTo>
                    <a:pt x="10847" y="8019"/>
                    <a:pt x="11136" y="8075"/>
                    <a:pt x="11453" y="8075"/>
                  </a:cubicBezTo>
                  <a:lnTo>
                    <a:pt x="11537" y="8075"/>
                  </a:lnTo>
                  <a:cubicBezTo>
                    <a:pt x="11481" y="8299"/>
                    <a:pt x="11453" y="8532"/>
                    <a:pt x="11453" y="8747"/>
                  </a:cubicBezTo>
                  <a:cubicBezTo>
                    <a:pt x="11453" y="9335"/>
                    <a:pt x="11677" y="9867"/>
                    <a:pt x="12070" y="10259"/>
                  </a:cubicBezTo>
                  <a:cubicBezTo>
                    <a:pt x="12471" y="10642"/>
                    <a:pt x="12984" y="10847"/>
                    <a:pt x="13563" y="10847"/>
                  </a:cubicBezTo>
                  <a:cubicBezTo>
                    <a:pt x="14160" y="10847"/>
                    <a:pt x="15262" y="10614"/>
                    <a:pt x="15924" y="9073"/>
                  </a:cubicBezTo>
                  <a:cubicBezTo>
                    <a:pt x="16242" y="8345"/>
                    <a:pt x="16484" y="7393"/>
                    <a:pt x="16662" y="6208"/>
                  </a:cubicBezTo>
                  <a:cubicBezTo>
                    <a:pt x="16671" y="6105"/>
                    <a:pt x="16727" y="5760"/>
                    <a:pt x="16821" y="5200"/>
                  </a:cubicBezTo>
                  <a:cubicBezTo>
                    <a:pt x="16979" y="4257"/>
                    <a:pt x="16998" y="4061"/>
                    <a:pt x="16998" y="3912"/>
                  </a:cubicBezTo>
                  <a:cubicBezTo>
                    <a:pt x="16998" y="3380"/>
                    <a:pt x="16746" y="2904"/>
                    <a:pt x="16316" y="2624"/>
                  </a:cubicBezTo>
                  <a:cubicBezTo>
                    <a:pt x="16036" y="2437"/>
                    <a:pt x="15719" y="2353"/>
                    <a:pt x="15336" y="2353"/>
                  </a:cubicBezTo>
                  <a:cubicBezTo>
                    <a:pt x="15084" y="2353"/>
                    <a:pt x="14851" y="2390"/>
                    <a:pt x="14627" y="2474"/>
                  </a:cubicBezTo>
                  <a:cubicBezTo>
                    <a:pt x="14431" y="2390"/>
                    <a:pt x="14207" y="2353"/>
                    <a:pt x="13964" y="2353"/>
                  </a:cubicBezTo>
                  <a:cubicBezTo>
                    <a:pt x="13535" y="2353"/>
                    <a:pt x="13171" y="2465"/>
                    <a:pt x="12854" y="2661"/>
                  </a:cubicBezTo>
                  <a:cubicBezTo>
                    <a:pt x="12508" y="2465"/>
                    <a:pt x="12098" y="2353"/>
                    <a:pt x="11649" y="2353"/>
                  </a:cubicBezTo>
                  <a:cubicBezTo>
                    <a:pt x="11575" y="2353"/>
                    <a:pt x="11481" y="2353"/>
                    <a:pt x="11397" y="2372"/>
                  </a:cubicBezTo>
                  <a:cubicBezTo>
                    <a:pt x="11304" y="1980"/>
                    <a:pt x="11080" y="1644"/>
                    <a:pt x="10781" y="1401"/>
                  </a:cubicBezTo>
                  <a:cubicBezTo>
                    <a:pt x="10436" y="1130"/>
                    <a:pt x="10007" y="990"/>
                    <a:pt x="9540" y="990"/>
                  </a:cubicBezTo>
                  <a:cubicBezTo>
                    <a:pt x="9036" y="990"/>
                    <a:pt x="8569" y="1158"/>
                    <a:pt x="8215" y="1466"/>
                  </a:cubicBezTo>
                  <a:cubicBezTo>
                    <a:pt x="7916" y="1718"/>
                    <a:pt x="7720" y="2026"/>
                    <a:pt x="7627" y="2381"/>
                  </a:cubicBezTo>
                  <a:cubicBezTo>
                    <a:pt x="7487" y="2400"/>
                    <a:pt x="7337" y="2428"/>
                    <a:pt x="7197" y="2484"/>
                  </a:cubicBezTo>
                  <a:cubicBezTo>
                    <a:pt x="7141" y="2465"/>
                    <a:pt x="7067" y="2437"/>
                    <a:pt x="7011" y="2428"/>
                  </a:cubicBezTo>
                  <a:cubicBezTo>
                    <a:pt x="6964" y="1737"/>
                    <a:pt x="6674" y="1121"/>
                    <a:pt x="6142" y="673"/>
                  </a:cubicBezTo>
                  <a:cubicBezTo>
                    <a:pt x="5629" y="234"/>
                    <a:pt x="4929" y="1"/>
                    <a:pt x="4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6"/>
            <p:cNvSpPr/>
            <p:nvPr/>
          </p:nvSpPr>
          <p:spPr>
            <a:xfrm rot="-5083198">
              <a:off x="209223" y="1444421"/>
              <a:ext cx="743112" cy="422095"/>
            </a:xfrm>
            <a:custGeom>
              <a:avLst/>
              <a:gdLst/>
              <a:ahLst/>
              <a:cxnLst/>
              <a:rect l="l" t="t" r="r" b="b"/>
              <a:pathLst>
                <a:path w="14217" h="8075" extrusionOk="0">
                  <a:moveTo>
                    <a:pt x="10296" y="3025"/>
                  </a:moveTo>
                  <a:cubicBezTo>
                    <a:pt x="10286" y="3100"/>
                    <a:pt x="10277" y="3156"/>
                    <a:pt x="10277" y="3221"/>
                  </a:cubicBezTo>
                  <a:cubicBezTo>
                    <a:pt x="10277" y="3380"/>
                    <a:pt x="10305" y="3529"/>
                    <a:pt x="10380" y="3669"/>
                  </a:cubicBezTo>
                  <a:cubicBezTo>
                    <a:pt x="10445" y="3809"/>
                    <a:pt x="10539" y="3921"/>
                    <a:pt x="10669" y="4005"/>
                  </a:cubicBezTo>
                  <a:cubicBezTo>
                    <a:pt x="10632" y="4220"/>
                    <a:pt x="10567" y="4369"/>
                    <a:pt x="10473" y="4472"/>
                  </a:cubicBezTo>
                  <a:cubicBezTo>
                    <a:pt x="10380" y="4575"/>
                    <a:pt x="10258" y="4631"/>
                    <a:pt x="10137" y="4631"/>
                  </a:cubicBezTo>
                  <a:cubicBezTo>
                    <a:pt x="10016" y="4631"/>
                    <a:pt x="9913" y="4575"/>
                    <a:pt x="9820" y="4463"/>
                  </a:cubicBezTo>
                  <a:cubicBezTo>
                    <a:pt x="9726" y="4341"/>
                    <a:pt x="9689" y="4164"/>
                    <a:pt x="9689" y="3931"/>
                  </a:cubicBezTo>
                  <a:cubicBezTo>
                    <a:pt x="9689" y="3641"/>
                    <a:pt x="9745" y="3427"/>
                    <a:pt x="9857" y="3259"/>
                  </a:cubicBezTo>
                  <a:cubicBezTo>
                    <a:pt x="9960" y="3100"/>
                    <a:pt x="10100" y="3025"/>
                    <a:pt x="10258" y="3025"/>
                  </a:cubicBezTo>
                  <a:close/>
                  <a:moveTo>
                    <a:pt x="7225" y="5928"/>
                  </a:moveTo>
                  <a:cubicBezTo>
                    <a:pt x="7113" y="6469"/>
                    <a:pt x="6992" y="6861"/>
                    <a:pt x="6870" y="7113"/>
                  </a:cubicBezTo>
                  <a:cubicBezTo>
                    <a:pt x="6740" y="7356"/>
                    <a:pt x="6618" y="7468"/>
                    <a:pt x="6516" y="7468"/>
                  </a:cubicBezTo>
                  <a:cubicBezTo>
                    <a:pt x="6404" y="7468"/>
                    <a:pt x="6338" y="7393"/>
                    <a:pt x="6338" y="7225"/>
                  </a:cubicBezTo>
                  <a:cubicBezTo>
                    <a:pt x="6338" y="7067"/>
                    <a:pt x="6413" y="6880"/>
                    <a:pt x="6553" y="6656"/>
                  </a:cubicBezTo>
                  <a:cubicBezTo>
                    <a:pt x="6693" y="6432"/>
                    <a:pt x="6917" y="6199"/>
                    <a:pt x="7225" y="5928"/>
                  </a:cubicBezTo>
                  <a:close/>
                  <a:moveTo>
                    <a:pt x="12975" y="5909"/>
                  </a:moveTo>
                  <a:lnTo>
                    <a:pt x="12975" y="5909"/>
                  </a:lnTo>
                  <a:cubicBezTo>
                    <a:pt x="12853" y="6479"/>
                    <a:pt x="12723" y="6880"/>
                    <a:pt x="12592" y="7113"/>
                  </a:cubicBezTo>
                  <a:cubicBezTo>
                    <a:pt x="12461" y="7347"/>
                    <a:pt x="12349" y="7468"/>
                    <a:pt x="12247" y="7468"/>
                  </a:cubicBezTo>
                  <a:cubicBezTo>
                    <a:pt x="12191" y="7468"/>
                    <a:pt x="12144" y="7449"/>
                    <a:pt x="12116" y="7403"/>
                  </a:cubicBezTo>
                  <a:cubicBezTo>
                    <a:pt x="12088" y="7356"/>
                    <a:pt x="12079" y="7300"/>
                    <a:pt x="12079" y="7225"/>
                  </a:cubicBezTo>
                  <a:cubicBezTo>
                    <a:pt x="12079" y="7067"/>
                    <a:pt x="12153" y="6861"/>
                    <a:pt x="12293" y="6647"/>
                  </a:cubicBezTo>
                  <a:cubicBezTo>
                    <a:pt x="12433" y="6423"/>
                    <a:pt x="12667" y="6180"/>
                    <a:pt x="12975" y="5909"/>
                  </a:cubicBezTo>
                  <a:close/>
                  <a:moveTo>
                    <a:pt x="2689" y="1"/>
                  </a:moveTo>
                  <a:cubicBezTo>
                    <a:pt x="2306" y="1"/>
                    <a:pt x="1961" y="66"/>
                    <a:pt x="1634" y="188"/>
                  </a:cubicBezTo>
                  <a:cubicBezTo>
                    <a:pt x="1326" y="318"/>
                    <a:pt x="1065" y="496"/>
                    <a:pt x="878" y="720"/>
                  </a:cubicBezTo>
                  <a:cubicBezTo>
                    <a:pt x="691" y="953"/>
                    <a:pt x="598" y="1205"/>
                    <a:pt x="598" y="1513"/>
                  </a:cubicBezTo>
                  <a:cubicBezTo>
                    <a:pt x="598" y="1728"/>
                    <a:pt x="673" y="1933"/>
                    <a:pt x="794" y="2101"/>
                  </a:cubicBezTo>
                  <a:cubicBezTo>
                    <a:pt x="925" y="2278"/>
                    <a:pt x="1111" y="2409"/>
                    <a:pt x="1354" y="2474"/>
                  </a:cubicBezTo>
                  <a:cubicBezTo>
                    <a:pt x="915" y="2596"/>
                    <a:pt x="579" y="2773"/>
                    <a:pt x="346" y="3016"/>
                  </a:cubicBezTo>
                  <a:cubicBezTo>
                    <a:pt x="112" y="3259"/>
                    <a:pt x="0" y="3567"/>
                    <a:pt x="0" y="3921"/>
                  </a:cubicBezTo>
                  <a:cubicBezTo>
                    <a:pt x="0" y="4183"/>
                    <a:pt x="84" y="4416"/>
                    <a:pt x="262" y="4621"/>
                  </a:cubicBezTo>
                  <a:cubicBezTo>
                    <a:pt x="439" y="4836"/>
                    <a:pt x="691" y="4995"/>
                    <a:pt x="1046" y="5116"/>
                  </a:cubicBezTo>
                  <a:cubicBezTo>
                    <a:pt x="1391" y="5228"/>
                    <a:pt x="1821" y="5293"/>
                    <a:pt x="2353" y="5293"/>
                  </a:cubicBezTo>
                  <a:cubicBezTo>
                    <a:pt x="2726" y="5293"/>
                    <a:pt x="3109" y="5256"/>
                    <a:pt x="3491" y="5181"/>
                  </a:cubicBezTo>
                  <a:cubicBezTo>
                    <a:pt x="3874" y="5116"/>
                    <a:pt x="4182" y="5032"/>
                    <a:pt x="4425" y="4920"/>
                  </a:cubicBezTo>
                  <a:cubicBezTo>
                    <a:pt x="4434" y="4967"/>
                    <a:pt x="4453" y="4995"/>
                    <a:pt x="4462" y="5041"/>
                  </a:cubicBezTo>
                  <a:cubicBezTo>
                    <a:pt x="4518" y="5209"/>
                    <a:pt x="4639" y="5293"/>
                    <a:pt x="4789" y="5293"/>
                  </a:cubicBezTo>
                  <a:cubicBezTo>
                    <a:pt x="4919" y="5293"/>
                    <a:pt x="5013" y="5256"/>
                    <a:pt x="5069" y="5181"/>
                  </a:cubicBezTo>
                  <a:cubicBezTo>
                    <a:pt x="5125" y="5116"/>
                    <a:pt x="5181" y="4985"/>
                    <a:pt x="5227" y="4789"/>
                  </a:cubicBezTo>
                  <a:cubicBezTo>
                    <a:pt x="5293" y="4528"/>
                    <a:pt x="5367" y="4295"/>
                    <a:pt x="5480" y="4080"/>
                  </a:cubicBezTo>
                  <a:cubicBezTo>
                    <a:pt x="5582" y="3856"/>
                    <a:pt x="5676" y="3669"/>
                    <a:pt x="5769" y="3529"/>
                  </a:cubicBezTo>
                  <a:cubicBezTo>
                    <a:pt x="5862" y="3389"/>
                    <a:pt x="5946" y="3315"/>
                    <a:pt x="5993" y="3315"/>
                  </a:cubicBezTo>
                  <a:cubicBezTo>
                    <a:pt x="6040" y="3315"/>
                    <a:pt x="6058" y="3352"/>
                    <a:pt x="6058" y="3408"/>
                  </a:cubicBezTo>
                  <a:cubicBezTo>
                    <a:pt x="6058" y="3501"/>
                    <a:pt x="6040" y="3688"/>
                    <a:pt x="5974" y="3949"/>
                  </a:cubicBezTo>
                  <a:cubicBezTo>
                    <a:pt x="5918" y="4239"/>
                    <a:pt x="5900" y="4453"/>
                    <a:pt x="5900" y="4565"/>
                  </a:cubicBezTo>
                  <a:cubicBezTo>
                    <a:pt x="5900" y="4799"/>
                    <a:pt x="5956" y="4976"/>
                    <a:pt x="6058" y="5088"/>
                  </a:cubicBezTo>
                  <a:cubicBezTo>
                    <a:pt x="6161" y="5209"/>
                    <a:pt x="6329" y="5275"/>
                    <a:pt x="6534" y="5275"/>
                  </a:cubicBezTo>
                  <a:cubicBezTo>
                    <a:pt x="6796" y="5275"/>
                    <a:pt x="7029" y="5209"/>
                    <a:pt x="7234" y="5069"/>
                  </a:cubicBezTo>
                  <a:lnTo>
                    <a:pt x="7374" y="4967"/>
                  </a:lnTo>
                  <a:lnTo>
                    <a:pt x="7346" y="5200"/>
                  </a:lnTo>
                  <a:cubicBezTo>
                    <a:pt x="6712" y="5685"/>
                    <a:pt x="6292" y="6096"/>
                    <a:pt x="6058" y="6423"/>
                  </a:cubicBezTo>
                  <a:cubicBezTo>
                    <a:pt x="5834" y="6749"/>
                    <a:pt x="5722" y="7067"/>
                    <a:pt x="5722" y="7356"/>
                  </a:cubicBezTo>
                  <a:cubicBezTo>
                    <a:pt x="5722" y="7561"/>
                    <a:pt x="5788" y="7739"/>
                    <a:pt x="5918" y="7870"/>
                  </a:cubicBezTo>
                  <a:cubicBezTo>
                    <a:pt x="6049" y="8000"/>
                    <a:pt x="6226" y="8066"/>
                    <a:pt x="6432" y="8066"/>
                  </a:cubicBezTo>
                  <a:cubicBezTo>
                    <a:pt x="6833" y="8066"/>
                    <a:pt x="7160" y="7823"/>
                    <a:pt x="7412" y="7328"/>
                  </a:cubicBezTo>
                  <a:cubicBezTo>
                    <a:pt x="7673" y="6843"/>
                    <a:pt x="7878" y="6161"/>
                    <a:pt x="8046" y="5312"/>
                  </a:cubicBezTo>
                  <a:cubicBezTo>
                    <a:pt x="8438" y="5032"/>
                    <a:pt x="8774" y="4808"/>
                    <a:pt x="9045" y="4640"/>
                  </a:cubicBezTo>
                  <a:cubicBezTo>
                    <a:pt x="9138" y="4836"/>
                    <a:pt x="9269" y="4995"/>
                    <a:pt x="9446" y="5116"/>
                  </a:cubicBezTo>
                  <a:cubicBezTo>
                    <a:pt x="9614" y="5228"/>
                    <a:pt x="9829" y="5293"/>
                    <a:pt x="10072" y="5293"/>
                  </a:cubicBezTo>
                  <a:cubicBezTo>
                    <a:pt x="10361" y="5293"/>
                    <a:pt x="10632" y="5181"/>
                    <a:pt x="10856" y="4976"/>
                  </a:cubicBezTo>
                  <a:cubicBezTo>
                    <a:pt x="11089" y="4761"/>
                    <a:pt x="11239" y="4481"/>
                    <a:pt x="11323" y="4145"/>
                  </a:cubicBezTo>
                  <a:cubicBezTo>
                    <a:pt x="11481" y="4136"/>
                    <a:pt x="11649" y="4127"/>
                    <a:pt x="11789" y="4089"/>
                  </a:cubicBezTo>
                  <a:lnTo>
                    <a:pt x="11789" y="4089"/>
                  </a:lnTo>
                  <a:cubicBezTo>
                    <a:pt x="11789" y="4183"/>
                    <a:pt x="11780" y="4285"/>
                    <a:pt x="11780" y="4388"/>
                  </a:cubicBezTo>
                  <a:cubicBezTo>
                    <a:pt x="11780" y="4649"/>
                    <a:pt x="11836" y="4855"/>
                    <a:pt x="11948" y="5032"/>
                  </a:cubicBezTo>
                  <a:cubicBezTo>
                    <a:pt x="12069" y="5209"/>
                    <a:pt x="12219" y="5293"/>
                    <a:pt x="12405" y="5293"/>
                  </a:cubicBezTo>
                  <a:cubicBezTo>
                    <a:pt x="12573" y="5293"/>
                    <a:pt x="12732" y="5209"/>
                    <a:pt x="12872" y="5060"/>
                  </a:cubicBezTo>
                  <a:cubicBezTo>
                    <a:pt x="13021" y="4901"/>
                    <a:pt x="13143" y="4668"/>
                    <a:pt x="13227" y="4379"/>
                  </a:cubicBezTo>
                  <a:lnTo>
                    <a:pt x="13227" y="4379"/>
                  </a:lnTo>
                  <a:cubicBezTo>
                    <a:pt x="13189" y="4659"/>
                    <a:pt x="13152" y="4883"/>
                    <a:pt x="13133" y="5032"/>
                  </a:cubicBezTo>
                  <a:lnTo>
                    <a:pt x="13124" y="5172"/>
                  </a:lnTo>
                  <a:cubicBezTo>
                    <a:pt x="12676" y="5508"/>
                    <a:pt x="12340" y="5816"/>
                    <a:pt x="12088" y="6068"/>
                  </a:cubicBezTo>
                  <a:cubicBezTo>
                    <a:pt x="11845" y="6329"/>
                    <a:pt x="11687" y="6563"/>
                    <a:pt x="11603" y="6768"/>
                  </a:cubicBezTo>
                  <a:cubicBezTo>
                    <a:pt x="11509" y="6973"/>
                    <a:pt x="11472" y="7169"/>
                    <a:pt x="11472" y="7365"/>
                  </a:cubicBezTo>
                  <a:cubicBezTo>
                    <a:pt x="11472" y="7580"/>
                    <a:pt x="11547" y="7748"/>
                    <a:pt x="11668" y="7879"/>
                  </a:cubicBezTo>
                  <a:cubicBezTo>
                    <a:pt x="11799" y="8010"/>
                    <a:pt x="11976" y="8075"/>
                    <a:pt x="12181" y="8075"/>
                  </a:cubicBezTo>
                  <a:cubicBezTo>
                    <a:pt x="12629" y="8075"/>
                    <a:pt x="12993" y="7767"/>
                    <a:pt x="13255" y="7141"/>
                  </a:cubicBezTo>
                  <a:cubicBezTo>
                    <a:pt x="13525" y="6525"/>
                    <a:pt x="13740" y="5685"/>
                    <a:pt x="13889" y="4621"/>
                  </a:cubicBezTo>
                  <a:cubicBezTo>
                    <a:pt x="13899" y="4519"/>
                    <a:pt x="13955" y="4173"/>
                    <a:pt x="14048" y="3585"/>
                  </a:cubicBezTo>
                  <a:cubicBezTo>
                    <a:pt x="14160" y="2979"/>
                    <a:pt x="14216" y="2633"/>
                    <a:pt x="14216" y="2521"/>
                  </a:cubicBezTo>
                  <a:cubicBezTo>
                    <a:pt x="14216" y="2465"/>
                    <a:pt x="14188" y="2428"/>
                    <a:pt x="14160" y="2400"/>
                  </a:cubicBezTo>
                  <a:cubicBezTo>
                    <a:pt x="14123" y="2372"/>
                    <a:pt x="14048" y="2362"/>
                    <a:pt x="13955" y="2362"/>
                  </a:cubicBezTo>
                  <a:cubicBezTo>
                    <a:pt x="13815" y="2362"/>
                    <a:pt x="13721" y="2381"/>
                    <a:pt x="13656" y="2446"/>
                  </a:cubicBezTo>
                  <a:cubicBezTo>
                    <a:pt x="13581" y="2502"/>
                    <a:pt x="13535" y="2586"/>
                    <a:pt x="13507" y="2708"/>
                  </a:cubicBezTo>
                  <a:cubicBezTo>
                    <a:pt x="13413" y="3072"/>
                    <a:pt x="13301" y="3389"/>
                    <a:pt x="13199" y="3641"/>
                  </a:cubicBezTo>
                  <a:cubicBezTo>
                    <a:pt x="13096" y="3903"/>
                    <a:pt x="13003" y="4089"/>
                    <a:pt x="12909" y="4201"/>
                  </a:cubicBezTo>
                  <a:cubicBezTo>
                    <a:pt x="12816" y="4323"/>
                    <a:pt x="12732" y="4388"/>
                    <a:pt x="12676" y="4388"/>
                  </a:cubicBezTo>
                  <a:cubicBezTo>
                    <a:pt x="12592" y="4388"/>
                    <a:pt x="12545" y="4313"/>
                    <a:pt x="12545" y="4155"/>
                  </a:cubicBezTo>
                  <a:cubicBezTo>
                    <a:pt x="12545" y="4061"/>
                    <a:pt x="12555" y="3940"/>
                    <a:pt x="12583" y="3772"/>
                  </a:cubicBezTo>
                  <a:cubicBezTo>
                    <a:pt x="12601" y="3623"/>
                    <a:pt x="12639" y="3455"/>
                    <a:pt x="12667" y="3287"/>
                  </a:cubicBezTo>
                  <a:cubicBezTo>
                    <a:pt x="12685" y="3156"/>
                    <a:pt x="12723" y="3025"/>
                    <a:pt x="12760" y="2867"/>
                  </a:cubicBezTo>
                  <a:cubicBezTo>
                    <a:pt x="12807" y="2680"/>
                    <a:pt x="12825" y="2558"/>
                    <a:pt x="12825" y="2521"/>
                  </a:cubicBezTo>
                  <a:cubicBezTo>
                    <a:pt x="12825" y="2465"/>
                    <a:pt x="12807" y="2418"/>
                    <a:pt x="12769" y="2400"/>
                  </a:cubicBezTo>
                  <a:cubicBezTo>
                    <a:pt x="12732" y="2372"/>
                    <a:pt x="12676" y="2353"/>
                    <a:pt x="12583" y="2353"/>
                  </a:cubicBezTo>
                  <a:cubicBezTo>
                    <a:pt x="12415" y="2353"/>
                    <a:pt x="12303" y="2372"/>
                    <a:pt x="12228" y="2428"/>
                  </a:cubicBezTo>
                  <a:cubicBezTo>
                    <a:pt x="12163" y="2493"/>
                    <a:pt x="12107" y="2568"/>
                    <a:pt x="12060" y="2698"/>
                  </a:cubicBezTo>
                  <a:cubicBezTo>
                    <a:pt x="11976" y="2941"/>
                    <a:pt x="11920" y="3175"/>
                    <a:pt x="11873" y="3399"/>
                  </a:cubicBezTo>
                  <a:cubicBezTo>
                    <a:pt x="11687" y="3445"/>
                    <a:pt x="11519" y="3473"/>
                    <a:pt x="11369" y="3483"/>
                  </a:cubicBezTo>
                  <a:cubicBezTo>
                    <a:pt x="11332" y="3165"/>
                    <a:pt x="11229" y="2895"/>
                    <a:pt x="11033" y="2680"/>
                  </a:cubicBezTo>
                  <a:cubicBezTo>
                    <a:pt x="10847" y="2456"/>
                    <a:pt x="10585" y="2353"/>
                    <a:pt x="10268" y="2353"/>
                  </a:cubicBezTo>
                  <a:cubicBezTo>
                    <a:pt x="10016" y="2353"/>
                    <a:pt x="9782" y="2418"/>
                    <a:pt x="9568" y="2558"/>
                  </a:cubicBezTo>
                  <a:cubicBezTo>
                    <a:pt x="9362" y="2698"/>
                    <a:pt x="9194" y="2885"/>
                    <a:pt x="9082" y="3128"/>
                  </a:cubicBezTo>
                  <a:cubicBezTo>
                    <a:pt x="8961" y="3380"/>
                    <a:pt x="8905" y="3660"/>
                    <a:pt x="8905" y="3968"/>
                  </a:cubicBezTo>
                  <a:lnTo>
                    <a:pt x="8905" y="4033"/>
                  </a:lnTo>
                  <a:cubicBezTo>
                    <a:pt x="8672" y="4192"/>
                    <a:pt x="8429" y="4369"/>
                    <a:pt x="8158" y="4565"/>
                  </a:cubicBezTo>
                  <a:lnTo>
                    <a:pt x="8214" y="4136"/>
                  </a:lnTo>
                  <a:cubicBezTo>
                    <a:pt x="8354" y="3287"/>
                    <a:pt x="8420" y="2755"/>
                    <a:pt x="8420" y="2558"/>
                  </a:cubicBezTo>
                  <a:cubicBezTo>
                    <a:pt x="8420" y="2493"/>
                    <a:pt x="8392" y="2446"/>
                    <a:pt x="8354" y="2409"/>
                  </a:cubicBezTo>
                  <a:cubicBezTo>
                    <a:pt x="8326" y="2372"/>
                    <a:pt x="8242" y="2353"/>
                    <a:pt x="8112" y="2353"/>
                  </a:cubicBezTo>
                  <a:cubicBezTo>
                    <a:pt x="7962" y="2353"/>
                    <a:pt x="7841" y="2372"/>
                    <a:pt x="7776" y="2428"/>
                  </a:cubicBezTo>
                  <a:cubicBezTo>
                    <a:pt x="7701" y="2493"/>
                    <a:pt x="7654" y="2568"/>
                    <a:pt x="7636" y="2698"/>
                  </a:cubicBezTo>
                  <a:cubicBezTo>
                    <a:pt x="7580" y="3147"/>
                    <a:pt x="7542" y="3473"/>
                    <a:pt x="7514" y="3688"/>
                  </a:cubicBezTo>
                  <a:cubicBezTo>
                    <a:pt x="7505" y="3809"/>
                    <a:pt x="7496" y="3940"/>
                    <a:pt x="7486" y="4052"/>
                  </a:cubicBezTo>
                  <a:cubicBezTo>
                    <a:pt x="7346" y="4220"/>
                    <a:pt x="7216" y="4341"/>
                    <a:pt x="7132" y="4425"/>
                  </a:cubicBezTo>
                  <a:cubicBezTo>
                    <a:pt x="7020" y="4528"/>
                    <a:pt x="6926" y="4575"/>
                    <a:pt x="6842" y="4575"/>
                  </a:cubicBezTo>
                  <a:cubicBezTo>
                    <a:pt x="6721" y="4575"/>
                    <a:pt x="6665" y="4500"/>
                    <a:pt x="6665" y="4332"/>
                  </a:cubicBezTo>
                  <a:cubicBezTo>
                    <a:pt x="6665" y="4220"/>
                    <a:pt x="6702" y="3987"/>
                    <a:pt x="6786" y="3623"/>
                  </a:cubicBezTo>
                  <a:cubicBezTo>
                    <a:pt x="6880" y="3203"/>
                    <a:pt x="6926" y="2913"/>
                    <a:pt x="6926" y="2745"/>
                  </a:cubicBezTo>
                  <a:cubicBezTo>
                    <a:pt x="6926" y="2474"/>
                    <a:pt x="6796" y="2353"/>
                    <a:pt x="6525" y="2353"/>
                  </a:cubicBezTo>
                  <a:cubicBezTo>
                    <a:pt x="6385" y="2353"/>
                    <a:pt x="6245" y="2400"/>
                    <a:pt x="6086" y="2493"/>
                  </a:cubicBezTo>
                  <a:cubicBezTo>
                    <a:pt x="5918" y="2586"/>
                    <a:pt x="5760" y="2745"/>
                    <a:pt x="5582" y="2969"/>
                  </a:cubicBezTo>
                  <a:cubicBezTo>
                    <a:pt x="5414" y="3193"/>
                    <a:pt x="5255" y="3483"/>
                    <a:pt x="5125" y="3828"/>
                  </a:cubicBezTo>
                  <a:cubicBezTo>
                    <a:pt x="5134" y="3641"/>
                    <a:pt x="5162" y="3492"/>
                    <a:pt x="5181" y="3380"/>
                  </a:cubicBezTo>
                  <a:cubicBezTo>
                    <a:pt x="5209" y="3249"/>
                    <a:pt x="5246" y="3109"/>
                    <a:pt x="5274" y="2941"/>
                  </a:cubicBezTo>
                  <a:cubicBezTo>
                    <a:pt x="5339" y="2708"/>
                    <a:pt x="5367" y="2558"/>
                    <a:pt x="5367" y="2502"/>
                  </a:cubicBezTo>
                  <a:cubicBezTo>
                    <a:pt x="5367" y="2446"/>
                    <a:pt x="5358" y="2409"/>
                    <a:pt x="5321" y="2381"/>
                  </a:cubicBezTo>
                  <a:cubicBezTo>
                    <a:pt x="5293" y="2362"/>
                    <a:pt x="5227" y="2353"/>
                    <a:pt x="5153" y="2353"/>
                  </a:cubicBezTo>
                  <a:cubicBezTo>
                    <a:pt x="4994" y="2353"/>
                    <a:pt x="4882" y="2372"/>
                    <a:pt x="4798" y="2428"/>
                  </a:cubicBezTo>
                  <a:cubicBezTo>
                    <a:pt x="4714" y="2493"/>
                    <a:pt x="4658" y="2568"/>
                    <a:pt x="4611" y="2698"/>
                  </a:cubicBezTo>
                  <a:cubicBezTo>
                    <a:pt x="4471" y="3156"/>
                    <a:pt x="4387" y="3641"/>
                    <a:pt x="4387" y="4155"/>
                  </a:cubicBezTo>
                  <a:cubicBezTo>
                    <a:pt x="4145" y="4248"/>
                    <a:pt x="3855" y="4332"/>
                    <a:pt x="3529" y="4407"/>
                  </a:cubicBezTo>
                  <a:cubicBezTo>
                    <a:pt x="3146" y="4481"/>
                    <a:pt x="2782" y="4519"/>
                    <a:pt x="2446" y="4519"/>
                  </a:cubicBezTo>
                  <a:cubicBezTo>
                    <a:pt x="1914" y="4519"/>
                    <a:pt x="1541" y="4453"/>
                    <a:pt x="1298" y="4323"/>
                  </a:cubicBezTo>
                  <a:cubicBezTo>
                    <a:pt x="1065" y="4192"/>
                    <a:pt x="934" y="3996"/>
                    <a:pt x="934" y="3735"/>
                  </a:cubicBezTo>
                  <a:cubicBezTo>
                    <a:pt x="934" y="3585"/>
                    <a:pt x="981" y="3445"/>
                    <a:pt x="1093" y="3305"/>
                  </a:cubicBezTo>
                  <a:cubicBezTo>
                    <a:pt x="1195" y="3175"/>
                    <a:pt x="1354" y="3063"/>
                    <a:pt x="1578" y="2979"/>
                  </a:cubicBezTo>
                  <a:cubicBezTo>
                    <a:pt x="1802" y="2895"/>
                    <a:pt x="2091" y="2848"/>
                    <a:pt x="2427" y="2839"/>
                  </a:cubicBezTo>
                  <a:cubicBezTo>
                    <a:pt x="2679" y="2839"/>
                    <a:pt x="2801" y="2698"/>
                    <a:pt x="2801" y="2418"/>
                  </a:cubicBezTo>
                  <a:cubicBezTo>
                    <a:pt x="2801" y="2334"/>
                    <a:pt x="2782" y="2269"/>
                    <a:pt x="2745" y="2232"/>
                  </a:cubicBezTo>
                  <a:cubicBezTo>
                    <a:pt x="2707" y="2194"/>
                    <a:pt x="2642" y="2176"/>
                    <a:pt x="2558" y="2176"/>
                  </a:cubicBezTo>
                  <a:cubicBezTo>
                    <a:pt x="2194" y="2166"/>
                    <a:pt x="1942" y="2092"/>
                    <a:pt x="1774" y="1961"/>
                  </a:cubicBezTo>
                  <a:cubicBezTo>
                    <a:pt x="1615" y="1840"/>
                    <a:pt x="1541" y="1681"/>
                    <a:pt x="1541" y="1485"/>
                  </a:cubicBezTo>
                  <a:cubicBezTo>
                    <a:pt x="1541" y="1233"/>
                    <a:pt x="1653" y="1028"/>
                    <a:pt x="1858" y="888"/>
                  </a:cubicBezTo>
                  <a:cubicBezTo>
                    <a:pt x="2073" y="748"/>
                    <a:pt x="2353" y="673"/>
                    <a:pt x="2698" y="673"/>
                  </a:cubicBezTo>
                  <a:cubicBezTo>
                    <a:pt x="2959" y="673"/>
                    <a:pt x="3146" y="720"/>
                    <a:pt x="3258" y="813"/>
                  </a:cubicBezTo>
                  <a:cubicBezTo>
                    <a:pt x="3379" y="906"/>
                    <a:pt x="3426" y="1018"/>
                    <a:pt x="3426" y="1168"/>
                  </a:cubicBezTo>
                  <a:cubicBezTo>
                    <a:pt x="3426" y="1214"/>
                    <a:pt x="3407" y="1308"/>
                    <a:pt x="3389" y="1448"/>
                  </a:cubicBezTo>
                  <a:cubicBezTo>
                    <a:pt x="3361" y="1532"/>
                    <a:pt x="3351" y="1616"/>
                    <a:pt x="3351" y="1681"/>
                  </a:cubicBezTo>
                  <a:cubicBezTo>
                    <a:pt x="3351" y="1793"/>
                    <a:pt x="3389" y="1858"/>
                    <a:pt x="3445" y="1914"/>
                  </a:cubicBezTo>
                  <a:cubicBezTo>
                    <a:pt x="3519" y="1961"/>
                    <a:pt x="3594" y="1998"/>
                    <a:pt x="3715" y="1998"/>
                  </a:cubicBezTo>
                  <a:cubicBezTo>
                    <a:pt x="3874" y="1998"/>
                    <a:pt x="4005" y="1933"/>
                    <a:pt x="4098" y="1774"/>
                  </a:cubicBezTo>
                  <a:cubicBezTo>
                    <a:pt x="4191" y="1625"/>
                    <a:pt x="4229" y="1429"/>
                    <a:pt x="4229" y="1186"/>
                  </a:cubicBezTo>
                  <a:cubicBezTo>
                    <a:pt x="4229" y="832"/>
                    <a:pt x="4098" y="552"/>
                    <a:pt x="3846" y="328"/>
                  </a:cubicBezTo>
                  <a:cubicBezTo>
                    <a:pt x="3585" y="113"/>
                    <a:pt x="3202" y="1"/>
                    <a:pt x="26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6" r="85504" b="69999"/>
          <a:stretch/>
        </p:blipFill>
        <p:spPr>
          <a:xfrm>
            <a:off x="850483" y="1317072"/>
            <a:ext cx="2857946" cy="2291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5" name="Google Shape;3985;p53"/>
          <p:cNvGrpSpPr/>
          <p:nvPr/>
        </p:nvGrpSpPr>
        <p:grpSpPr>
          <a:xfrm>
            <a:off x="7832265" y="2881953"/>
            <a:ext cx="354602" cy="950798"/>
            <a:chOff x="7832265" y="2881953"/>
            <a:chExt cx="354602" cy="950798"/>
          </a:xfrm>
        </p:grpSpPr>
        <p:sp>
          <p:nvSpPr>
            <p:cNvPr id="3986" name="Google Shape;3986;p53"/>
            <p:cNvSpPr/>
            <p:nvPr/>
          </p:nvSpPr>
          <p:spPr>
            <a:xfrm rot="-5655807">
              <a:off x="7537629" y="3215056"/>
              <a:ext cx="943875" cy="284592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3"/>
            <p:cNvSpPr/>
            <p:nvPr/>
          </p:nvSpPr>
          <p:spPr>
            <a:xfrm rot="-5655807">
              <a:off x="7869771" y="3109578"/>
              <a:ext cx="78917" cy="29751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3"/>
            <p:cNvSpPr/>
            <p:nvPr/>
          </p:nvSpPr>
          <p:spPr>
            <a:xfrm rot="-5655807">
              <a:off x="7940559" y="3705243"/>
              <a:ext cx="75592" cy="29751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3"/>
            <p:cNvSpPr/>
            <p:nvPr/>
          </p:nvSpPr>
          <p:spPr>
            <a:xfrm rot="-5655807">
              <a:off x="8063307" y="2877462"/>
              <a:ext cx="14717" cy="27110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3"/>
            <p:cNvSpPr/>
            <p:nvPr/>
          </p:nvSpPr>
          <p:spPr>
            <a:xfrm rot="-5655807">
              <a:off x="8102824" y="3419592"/>
              <a:ext cx="82731" cy="26491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3"/>
            <p:cNvSpPr/>
            <p:nvPr/>
          </p:nvSpPr>
          <p:spPr>
            <a:xfrm rot="-5655807">
              <a:off x="7923914" y="3218275"/>
              <a:ext cx="76228" cy="31277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3"/>
            <p:cNvSpPr/>
            <p:nvPr/>
          </p:nvSpPr>
          <p:spPr>
            <a:xfrm rot="-5655807">
              <a:off x="8028345" y="3314436"/>
              <a:ext cx="75592" cy="28719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3"/>
            <p:cNvSpPr/>
            <p:nvPr/>
          </p:nvSpPr>
          <p:spPr>
            <a:xfrm rot="-5655807">
              <a:off x="7952360" y="2907921"/>
              <a:ext cx="75886" cy="32350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3"/>
            <p:cNvSpPr/>
            <p:nvPr/>
          </p:nvSpPr>
          <p:spPr>
            <a:xfrm rot="-5655807">
              <a:off x="8020994" y="3554716"/>
              <a:ext cx="76570" cy="33052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3"/>
            <p:cNvSpPr/>
            <p:nvPr/>
          </p:nvSpPr>
          <p:spPr>
            <a:xfrm rot="-5655807">
              <a:off x="7906976" y="3776743"/>
              <a:ext cx="75739" cy="32474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3"/>
            <p:cNvSpPr/>
            <p:nvPr/>
          </p:nvSpPr>
          <p:spPr>
            <a:xfrm rot="-5655807">
              <a:off x="7909314" y="3363913"/>
              <a:ext cx="75250" cy="30989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3"/>
            <p:cNvSpPr/>
            <p:nvPr/>
          </p:nvSpPr>
          <p:spPr>
            <a:xfrm rot="-5655807">
              <a:off x="7874028" y="3205153"/>
              <a:ext cx="58674" cy="2719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3"/>
            <p:cNvSpPr/>
            <p:nvPr/>
          </p:nvSpPr>
          <p:spPr>
            <a:xfrm rot="-5655807">
              <a:off x="7848950" y="3487265"/>
              <a:ext cx="77206" cy="20467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3"/>
            <p:cNvSpPr/>
            <p:nvPr/>
          </p:nvSpPr>
          <p:spPr>
            <a:xfrm rot="-5655807">
              <a:off x="7817495" y="3026332"/>
              <a:ext cx="74223" cy="23149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3"/>
            <p:cNvSpPr/>
            <p:nvPr/>
          </p:nvSpPr>
          <p:spPr>
            <a:xfrm rot="-5655807">
              <a:off x="8102331" y="3737133"/>
              <a:ext cx="79064" cy="31690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3"/>
            <p:cNvSpPr/>
            <p:nvPr/>
          </p:nvSpPr>
          <p:spPr>
            <a:xfrm rot="-5655807">
              <a:off x="8082278" y="3582783"/>
              <a:ext cx="80237" cy="34125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3"/>
            <p:cNvSpPr/>
            <p:nvPr/>
          </p:nvSpPr>
          <p:spPr>
            <a:xfrm rot="-5655807">
              <a:off x="7889654" y="2912034"/>
              <a:ext cx="31440" cy="26161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3"/>
            <p:cNvSpPr/>
            <p:nvPr/>
          </p:nvSpPr>
          <p:spPr>
            <a:xfrm rot="-5655807">
              <a:off x="8057161" y="3178717"/>
              <a:ext cx="73392" cy="29586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3"/>
            <p:cNvSpPr/>
            <p:nvPr/>
          </p:nvSpPr>
          <p:spPr>
            <a:xfrm rot="-5655807">
              <a:off x="8096515" y="3274050"/>
              <a:ext cx="82584" cy="16835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3"/>
            <p:cNvSpPr/>
            <p:nvPr/>
          </p:nvSpPr>
          <p:spPr>
            <a:xfrm rot="-5655807">
              <a:off x="7905405" y="2991229"/>
              <a:ext cx="86936" cy="33547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3"/>
            <p:cNvSpPr/>
            <p:nvPr/>
          </p:nvSpPr>
          <p:spPr>
            <a:xfrm rot="-5655807">
              <a:off x="8000137" y="3682050"/>
              <a:ext cx="84589" cy="37715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3"/>
            <p:cNvSpPr/>
            <p:nvPr/>
          </p:nvSpPr>
          <p:spPr>
            <a:xfrm rot="-5655807">
              <a:off x="7841945" y="3325901"/>
              <a:ext cx="69676" cy="22365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3"/>
            <p:cNvSpPr/>
            <p:nvPr/>
          </p:nvSpPr>
          <p:spPr>
            <a:xfrm rot="-5655807">
              <a:off x="7903453" y="3550433"/>
              <a:ext cx="76228" cy="31484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3"/>
            <p:cNvSpPr/>
            <p:nvPr/>
          </p:nvSpPr>
          <p:spPr>
            <a:xfrm rot="-5655807">
              <a:off x="7976599" y="3458400"/>
              <a:ext cx="83269" cy="31979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3"/>
            <p:cNvSpPr/>
            <p:nvPr/>
          </p:nvSpPr>
          <p:spPr>
            <a:xfrm rot="-5655807">
              <a:off x="8060433" y="2974559"/>
              <a:ext cx="83611" cy="29214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3"/>
            <p:cNvSpPr/>
            <p:nvPr/>
          </p:nvSpPr>
          <p:spPr>
            <a:xfrm rot="-5655807">
              <a:off x="7965406" y="3119074"/>
              <a:ext cx="87229" cy="33093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3"/>
            <p:cNvSpPr/>
            <p:nvPr/>
          </p:nvSpPr>
          <p:spPr>
            <a:xfrm rot="-5655807">
              <a:off x="8013373" y="3029754"/>
              <a:ext cx="71534" cy="29297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3" name="Google Shape;4013;p53"/>
          <p:cNvSpPr txBox="1">
            <a:spLocks noGrp="1"/>
          </p:cNvSpPr>
          <p:nvPr>
            <p:ph type="subTitle" idx="1"/>
          </p:nvPr>
        </p:nvSpPr>
        <p:spPr>
          <a:xfrm>
            <a:off x="440620" y="1030207"/>
            <a:ext cx="6055500" cy="13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2">
                    <a:lumMod val="50000"/>
                  </a:schemeClr>
                </a:solidFill>
              </a:rPr>
              <a:t>Monosakarida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</a:t>
            </a:r>
            <a:r>
              <a:rPr lang="en" sz="1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ono= satu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S</a:t>
            </a:r>
            <a:r>
              <a:rPr lang="en" sz="1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akarida=gula</a:t>
            </a:r>
            <a:endParaRPr sz="18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14" name="Google Shape;4014;p53"/>
          <p:cNvSpPr txBox="1">
            <a:spLocks noGrp="1"/>
          </p:cNvSpPr>
          <p:nvPr>
            <p:ph type="subTitle" idx="2"/>
          </p:nvPr>
        </p:nvSpPr>
        <p:spPr>
          <a:xfrm>
            <a:off x="1506740" y="2472166"/>
            <a:ext cx="4183800" cy="6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 smtClean="0">
                <a:latin typeface="Century Gothic" panose="020B0502020202020204" pitchFamily="34" charset="0"/>
              </a:rPr>
              <a:t>S</a:t>
            </a:r>
            <a:r>
              <a:rPr lang="en" sz="1600" dirty="0" smtClean="0">
                <a:latin typeface="Century Gothic" panose="020B0502020202020204" pitchFamily="34" charset="0"/>
              </a:rPr>
              <a:t>truktur molekul kimianya tersusun atas satu gugus aldehid dan keton.</a:t>
            </a:r>
            <a:endParaRPr sz="1600" dirty="0">
              <a:latin typeface="Century Gothic" panose="020B0502020202020204" pitchFamily="34" charset="0"/>
            </a:endParaRPr>
          </a:p>
        </p:txBody>
      </p:sp>
      <p:grpSp>
        <p:nvGrpSpPr>
          <p:cNvPr id="4015" name="Google Shape;4015;p53"/>
          <p:cNvGrpSpPr/>
          <p:nvPr/>
        </p:nvGrpSpPr>
        <p:grpSpPr>
          <a:xfrm>
            <a:off x="964323" y="481691"/>
            <a:ext cx="963738" cy="668563"/>
            <a:chOff x="964323" y="481691"/>
            <a:chExt cx="963738" cy="668563"/>
          </a:xfrm>
        </p:grpSpPr>
        <p:sp>
          <p:nvSpPr>
            <p:cNvPr id="4016" name="Google Shape;4016;p53"/>
            <p:cNvSpPr/>
            <p:nvPr/>
          </p:nvSpPr>
          <p:spPr>
            <a:xfrm rot="-1532509">
              <a:off x="974247" y="673677"/>
              <a:ext cx="943890" cy="284591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3"/>
            <p:cNvSpPr/>
            <p:nvPr/>
          </p:nvSpPr>
          <p:spPr>
            <a:xfrm rot="-1532509">
              <a:off x="1587354" y="623114"/>
              <a:ext cx="78918" cy="29751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3"/>
            <p:cNvSpPr/>
            <p:nvPr/>
          </p:nvSpPr>
          <p:spPr>
            <a:xfrm rot="-1532509">
              <a:off x="1059030" y="903667"/>
              <a:ext cx="75593" cy="29751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3"/>
            <p:cNvSpPr/>
            <p:nvPr/>
          </p:nvSpPr>
          <p:spPr>
            <a:xfrm rot="-1532509">
              <a:off x="1895559" y="690167"/>
              <a:ext cx="14718" cy="27110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3"/>
            <p:cNvSpPr/>
            <p:nvPr/>
          </p:nvSpPr>
          <p:spPr>
            <a:xfrm rot="-1532509">
              <a:off x="1383336" y="955588"/>
              <a:ext cx="82732" cy="26491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3"/>
            <p:cNvSpPr/>
            <p:nvPr/>
          </p:nvSpPr>
          <p:spPr>
            <a:xfrm rot="-1532509">
              <a:off x="1505856" y="711268"/>
              <a:ext cx="76229" cy="31277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3"/>
            <p:cNvSpPr/>
            <p:nvPr/>
          </p:nvSpPr>
          <p:spPr>
            <a:xfrm rot="-1532509">
              <a:off x="1455537" y="843994"/>
              <a:ext cx="75593" cy="28719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3"/>
            <p:cNvSpPr/>
            <p:nvPr/>
          </p:nvSpPr>
          <p:spPr>
            <a:xfrm rot="-1532509">
              <a:off x="1804989" y="624662"/>
              <a:ext cx="75887" cy="32350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3"/>
            <p:cNvSpPr/>
            <p:nvPr/>
          </p:nvSpPr>
          <p:spPr>
            <a:xfrm rot="-1532509">
              <a:off x="1226636" y="923405"/>
              <a:ext cx="76571" cy="33052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3"/>
            <p:cNvSpPr/>
            <p:nvPr/>
          </p:nvSpPr>
          <p:spPr>
            <a:xfrm rot="-1532509">
              <a:off x="978902" y="897517"/>
              <a:ext cx="75740" cy="32474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3"/>
            <p:cNvSpPr/>
            <p:nvPr/>
          </p:nvSpPr>
          <p:spPr>
            <a:xfrm rot="-1532509">
              <a:off x="1365293" y="750146"/>
              <a:ext cx="75251" cy="30989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3"/>
            <p:cNvSpPr/>
            <p:nvPr/>
          </p:nvSpPr>
          <p:spPr>
            <a:xfrm rot="-1532509">
              <a:off x="1507478" y="653145"/>
              <a:ext cx="58675" cy="27192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3"/>
            <p:cNvSpPr/>
            <p:nvPr/>
          </p:nvSpPr>
          <p:spPr>
            <a:xfrm rot="-1532509">
              <a:off x="1232724" y="742917"/>
              <a:ext cx="77207" cy="20466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3"/>
            <p:cNvSpPr/>
            <p:nvPr/>
          </p:nvSpPr>
          <p:spPr>
            <a:xfrm rot="-1532509">
              <a:off x="1650530" y="544111"/>
              <a:ext cx="74224" cy="23149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3"/>
            <p:cNvSpPr/>
            <p:nvPr/>
          </p:nvSpPr>
          <p:spPr>
            <a:xfrm rot="-1532509">
              <a:off x="1086004" y="1066985"/>
              <a:ext cx="79065" cy="31690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3"/>
            <p:cNvSpPr/>
            <p:nvPr/>
          </p:nvSpPr>
          <p:spPr>
            <a:xfrm rot="-1532509">
              <a:off x="1221050" y="992063"/>
              <a:ext cx="80238" cy="34125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3"/>
            <p:cNvSpPr/>
            <p:nvPr/>
          </p:nvSpPr>
          <p:spPr>
            <a:xfrm rot="-1532509">
              <a:off x="1795447" y="548986"/>
              <a:ext cx="31440" cy="26161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3"/>
            <p:cNvSpPr/>
            <p:nvPr/>
          </p:nvSpPr>
          <p:spPr>
            <a:xfrm rot="-1532509">
              <a:off x="1592759" y="820298"/>
              <a:ext cx="73393" cy="29586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53"/>
            <p:cNvSpPr/>
            <p:nvPr/>
          </p:nvSpPr>
          <p:spPr>
            <a:xfrm rot="-1532509">
              <a:off x="1521216" y="899907"/>
              <a:ext cx="82585" cy="16835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53"/>
            <p:cNvSpPr/>
            <p:nvPr/>
          </p:nvSpPr>
          <p:spPr>
            <a:xfrm rot="-1532509">
              <a:off x="1706244" y="615902"/>
              <a:ext cx="86937" cy="33547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53"/>
            <p:cNvSpPr/>
            <p:nvPr/>
          </p:nvSpPr>
          <p:spPr>
            <a:xfrm rot="-1532509">
              <a:off x="1095684" y="952424"/>
              <a:ext cx="84590" cy="37714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53"/>
            <p:cNvSpPr/>
            <p:nvPr/>
          </p:nvSpPr>
          <p:spPr>
            <a:xfrm rot="-1532509">
              <a:off x="1382063" y="673726"/>
              <a:ext cx="69677" cy="22365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53"/>
            <p:cNvSpPr/>
            <p:nvPr/>
          </p:nvSpPr>
          <p:spPr>
            <a:xfrm rot="-1532509">
              <a:off x="1188816" y="812660"/>
              <a:ext cx="76229" cy="31484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53"/>
            <p:cNvSpPr/>
            <p:nvPr/>
          </p:nvSpPr>
          <p:spPr>
            <a:xfrm rot="-1532509">
              <a:off x="1298644" y="850550"/>
              <a:ext cx="83270" cy="31979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53"/>
            <p:cNvSpPr/>
            <p:nvPr/>
          </p:nvSpPr>
          <p:spPr>
            <a:xfrm rot="-1532509">
              <a:off x="1781108" y="754148"/>
              <a:ext cx="83612" cy="29214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53"/>
            <p:cNvSpPr/>
            <p:nvPr/>
          </p:nvSpPr>
          <p:spPr>
            <a:xfrm rot="-1532509">
              <a:off x="1609001" y="718484"/>
              <a:ext cx="87231" cy="33093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53"/>
            <p:cNvSpPr/>
            <p:nvPr/>
          </p:nvSpPr>
          <p:spPr>
            <a:xfrm rot="-1532509">
              <a:off x="1716408" y="724669"/>
              <a:ext cx="71535" cy="29297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3" name="Google Shape;4043;p53"/>
          <p:cNvGrpSpPr/>
          <p:nvPr/>
        </p:nvGrpSpPr>
        <p:grpSpPr>
          <a:xfrm>
            <a:off x="6920267" y="205359"/>
            <a:ext cx="864619" cy="1015235"/>
            <a:chOff x="6920267" y="205359"/>
            <a:chExt cx="864619" cy="1015235"/>
          </a:xfrm>
        </p:grpSpPr>
        <p:sp>
          <p:nvSpPr>
            <p:cNvPr id="4044" name="Google Shape;4044;p53"/>
            <p:cNvSpPr/>
            <p:nvPr/>
          </p:nvSpPr>
          <p:spPr>
            <a:xfrm rot="-7523838">
              <a:off x="7171671" y="717591"/>
              <a:ext cx="123915" cy="99399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53"/>
            <p:cNvSpPr/>
            <p:nvPr/>
          </p:nvSpPr>
          <p:spPr>
            <a:xfrm rot="-7523838">
              <a:off x="7352657" y="1036357"/>
              <a:ext cx="95909" cy="37474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53"/>
            <p:cNvSpPr/>
            <p:nvPr/>
          </p:nvSpPr>
          <p:spPr>
            <a:xfrm rot="-7523838">
              <a:off x="7220197" y="882260"/>
              <a:ext cx="109500" cy="20796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53"/>
            <p:cNvSpPr/>
            <p:nvPr/>
          </p:nvSpPr>
          <p:spPr>
            <a:xfrm rot="-7523838">
              <a:off x="7296373" y="960684"/>
              <a:ext cx="90452" cy="32069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3"/>
            <p:cNvSpPr/>
            <p:nvPr/>
          </p:nvSpPr>
          <p:spPr>
            <a:xfrm rot="-7523838">
              <a:off x="7218662" y="839255"/>
              <a:ext cx="15341" cy="2162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3"/>
            <p:cNvSpPr/>
            <p:nvPr/>
          </p:nvSpPr>
          <p:spPr>
            <a:xfrm rot="-7523838">
              <a:off x="7578968" y="1037175"/>
              <a:ext cx="72897" cy="99811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3"/>
            <p:cNvSpPr/>
            <p:nvPr/>
          </p:nvSpPr>
          <p:spPr>
            <a:xfrm rot="-7523838">
              <a:off x="7465224" y="788684"/>
              <a:ext cx="99410" cy="80714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3"/>
            <p:cNvSpPr/>
            <p:nvPr/>
          </p:nvSpPr>
          <p:spPr>
            <a:xfrm rot="-7523838">
              <a:off x="7589744" y="931481"/>
              <a:ext cx="84326" cy="72529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3"/>
            <p:cNvSpPr/>
            <p:nvPr/>
          </p:nvSpPr>
          <p:spPr>
            <a:xfrm rot="-7523838">
              <a:off x="7416498" y="1108813"/>
              <a:ext cx="74081" cy="38761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3"/>
            <p:cNvSpPr/>
            <p:nvPr/>
          </p:nvSpPr>
          <p:spPr>
            <a:xfrm rot="-7523838">
              <a:off x="7449009" y="654497"/>
              <a:ext cx="110169" cy="88435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3"/>
            <p:cNvSpPr/>
            <p:nvPr/>
          </p:nvSpPr>
          <p:spPr>
            <a:xfrm rot="-7523838">
              <a:off x="7534415" y="863270"/>
              <a:ext cx="85201" cy="76596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3"/>
            <p:cNvSpPr/>
            <p:nvPr/>
          </p:nvSpPr>
          <p:spPr>
            <a:xfrm rot="-7523838">
              <a:off x="7466896" y="1160925"/>
              <a:ext cx="47568" cy="39070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3"/>
            <p:cNvSpPr/>
            <p:nvPr/>
          </p:nvSpPr>
          <p:spPr>
            <a:xfrm rot="-7523838">
              <a:off x="7124685" y="640922"/>
              <a:ext cx="96836" cy="92707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3"/>
            <p:cNvSpPr/>
            <p:nvPr/>
          </p:nvSpPr>
          <p:spPr>
            <a:xfrm rot="-7523838">
              <a:off x="7510723" y="1106365"/>
              <a:ext cx="60748" cy="73250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3"/>
            <p:cNvSpPr/>
            <p:nvPr/>
          </p:nvSpPr>
          <p:spPr>
            <a:xfrm rot="-7523838">
              <a:off x="7000541" y="477596"/>
              <a:ext cx="107904" cy="90082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3"/>
            <p:cNvSpPr/>
            <p:nvPr/>
          </p:nvSpPr>
          <p:spPr>
            <a:xfrm rot="-7523838">
              <a:off x="7525942" y="745257"/>
              <a:ext cx="96269" cy="72323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3"/>
            <p:cNvSpPr/>
            <p:nvPr/>
          </p:nvSpPr>
          <p:spPr>
            <a:xfrm rot="-7523838">
              <a:off x="7496268" y="645948"/>
              <a:ext cx="48958" cy="5508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3"/>
            <p:cNvSpPr/>
            <p:nvPr/>
          </p:nvSpPr>
          <p:spPr>
            <a:xfrm rot="-7523838">
              <a:off x="7386283" y="559206"/>
              <a:ext cx="138844" cy="18686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3"/>
            <p:cNvSpPr/>
            <p:nvPr/>
          </p:nvSpPr>
          <p:spPr>
            <a:xfrm rot="-7523838">
              <a:off x="7070578" y="562129"/>
              <a:ext cx="92563" cy="92450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3"/>
            <p:cNvSpPr/>
            <p:nvPr/>
          </p:nvSpPr>
          <p:spPr>
            <a:xfrm rot="-7523838">
              <a:off x="7589359" y="822439"/>
              <a:ext cx="84120" cy="61925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3"/>
            <p:cNvSpPr/>
            <p:nvPr/>
          </p:nvSpPr>
          <p:spPr>
            <a:xfrm rot="-7523838">
              <a:off x="7360607" y="470860"/>
              <a:ext cx="64300" cy="18583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3"/>
            <p:cNvSpPr/>
            <p:nvPr/>
          </p:nvSpPr>
          <p:spPr>
            <a:xfrm rot="-7523838">
              <a:off x="7643055" y="895596"/>
              <a:ext cx="84326" cy="55645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3"/>
            <p:cNvSpPr/>
            <p:nvPr/>
          </p:nvSpPr>
          <p:spPr>
            <a:xfrm rot="-7523838">
              <a:off x="7697484" y="970422"/>
              <a:ext cx="83966" cy="50755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3"/>
            <p:cNvSpPr/>
            <p:nvPr/>
          </p:nvSpPr>
          <p:spPr>
            <a:xfrm rot="-7523838">
              <a:off x="7008132" y="334253"/>
              <a:ext cx="108934" cy="85089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3"/>
            <p:cNvSpPr/>
            <p:nvPr/>
          </p:nvSpPr>
          <p:spPr>
            <a:xfrm rot="-7523838">
              <a:off x="6944891" y="389763"/>
              <a:ext cx="94879" cy="90803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3"/>
            <p:cNvSpPr/>
            <p:nvPr/>
          </p:nvSpPr>
          <p:spPr>
            <a:xfrm rot="-7523838">
              <a:off x="7290747" y="614801"/>
              <a:ext cx="139925" cy="71499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3"/>
            <p:cNvSpPr/>
            <p:nvPr/>
          </p:nvSpPr>
          <p:spPr>
            <a:xfrm rot="-7523838">
              <a:off x="7083051" y="277625"/>
              <a:ext cx="103837" cy="87972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53"/>
            <p:cNvSpPr/>
            <p:nvPr/>
          </p:nvSpPr>
          <p:spPr>
            <a:xfrm rot="-7523838">
              <a:off x="7286059" y="340052"/>
              <a:ext cx="35059" cy="4633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53"/>
            <p:cNvSpPr/>
            <p:nvPr/>
          </p:nvSpPr>
          <p:spPr>
            <a:xfrm rot="-7523838">
              <a:off x="7292827" y="398839"/>
              <a:ext cx="99101" cy="16215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53"/>
            <p:cNvSpPr/>
            <p:nvPr/>
          </p:nvSpPr>
          <p:spPr>
            <a:xfrm rot="-7523838">
              <a:off x="7155079" y="227675"/>
              <a:ext cx="96939" cy="82824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53"/>
            <p:cNvSpPr/>
            <p:nvPr/>
          </p:nvSpPr>
          <p:spPr>
            <a:xfrm rot="-7523838">
              <a:off x="7198983" y="455329"/>
              <a:ext cx="101521" cy="69440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53"/>
            <p:cNvSpPr/>
            <p:nvPr/>
          </p:nvSpPr>
          <p:spPr>
            <a:xfrm rot="-7523838">
              <a:off x="7404735" y="838845"/>
              <a:ext cx="94828" cy="82567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53"/>
            <p:cNvSpPr/>
            <p:nvPr/>
          </p:nvSpPr>
          <p:spPr>
            <a:xfrm rot="-7523838">
              <a:off x="7339373" y="896889"/>
              <a:ext cx="91533" cy="84832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53"/>
            <p:cNvSpPr/>
            <p:nvPr/>
          </p:nvSpPr>
          <p:spPr>
            <a:xfrm rot="-7523838">
              <a:off x="7325182" y="761963"/>
              <a:ext cx="117016" cy="84986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53"/>
            <p:cNvSpPr/>
            <p:nvPr/>
          </p:nvSpPr>
          <p:spPr>
            <a:xfrm rot="-7523838">
              <a:off x="7386653" y="707017"/>
              <a:ext cx="111045" cy="85861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53"/>
            <p:cNvSpPr/>
            <p:nvPr/>
          </p:nvSpPr>
          <p:spPr>
            <a:xfrm rot="-7523838">
              <a:off x="7468126" y="912249"/>
              <a:ext cx="91482" cy="89104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53"/>
            <p:cNvSpPr/>
            <p:nvPr/>
          </p:nvSpPr>
          <p:spPr>
            <a:xfrm rot="-7523838">
              <a:off x="7254586" y="808712"/>
              <a:ext cx="118612" cy="100480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53"/>
            <p:cNvSpPr/>
            <p:nvPr/>
          </p:nvSpPr>
          <p:spPr>
            <a:xfrm rot="-7523838">
              <a:off x="7646191" y="999369"/>
              <a:ext cx="81700" cy="71036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53"/>
            <p:cNvSpPr/>
            <p:nvPr/>
          </p:nvSpPr>
          <p:spPr>
            <a:xfrm rot="-7523838">
              <a:off x="7459415" y="1050308"/>
              <a:ext cx="80259" cy="68154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53"/>
            <p:cNvSpPr/>
            <p:nvPr/>
          </p:nvSpPr>
          <p:spPr>
            <a:xfrm rot="-7523838">
              <a:off x="7351023" y="560083"/>
              <a:ext cx="140440" cy="76081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53"/>
            <p:cNvSpPr/>
            <p:nvPr/>
          </p:nvSpPr>
          <p:spPr>
            <a:xfrm rot="-7523838">
              <a:off x="7523607" y="977179"/>
              <a:ext cx="85716" cy="94921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53"/>
            <p:cNvSpPr/>
            <p:nvPr/>
          </p:nvSpPr>
          <p:spPr>
            <a:xfrm rot="-7523838">
              <a:off x="7397017" y="976451"/>
              <a:ext cx="99049" cy="76029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53"/>
            <p:cNvSpPr/>
            <p:nvPr/>
          </p:nvSpPr>
          <p:spPr>
            <a:xfrm rot="-7523838">
              <a:off x="7211444" y="309081"/>
              <a:ext cx="93284" cy="83184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53"/>
            <p:cNvSpPr/>
            <p:nvPr/>
          </p:nvSpPr>
          <p:spPr>
            <a:xfrm rot="-7523838">
              <a:off x="7320593" y="481104"/>
              <a:ext cx="70426" cy="64190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53"/>
            <p:cNvSpPr/>
            <p:nvPr/>
          </p:nvSpPr>
          <p:spPr>
            <a:xfrm rot="-7523838">
              <a:off x="7143820" y="371453"/>
              <a:ext cx="101212" cy="75823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53"/>
            <p:cNvSpPr/>
            <p:nvPr/>
          </p:nvSpPr>
          <p:spPr>
            <a:xfrm rot="-7523838">
              <a:off x="7255313" y="399765"/>
              <a:ext cx="105793" cy="75051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53"/>
            <p:cNvSpPr/>
            <p:nvPr/>
          </p:nvSpPr>
          <p:spPr>
            <a:xfrm rot="-7523838">
              <a:off x="7200028" y="582846"/>
              <a:ext cx="82730" cy="77316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53"/>
            <p:cNvSpPr/>
            <p:nvPr/>
          </p:nvSpPr>
          <p:spPr>
            <a:xfrm rot="-7523838">
              <a:off x="7076673" y="424688"/>
              <a:ext cx="106308" cy="81692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53"/>
            <p:cNvSpPr/>
            <p:nvPr/>
          </p:nvSpPr>
          <p:spPr>
            <a:xfrm rot="-7523838">
              <a:off x="7263449" y="531512"/>
              <a:ext cx="73566" cy="67433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53"/>
            <p:cNvSpPr/>
            <p:nvPr/>
          </p:nvSpPr>
          <p:spPr>
            <a:xfrm rot="-7523838">
              <a:off x="7234899" y="667036"/>
              <a:ext cx="130401" cy="74331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53"/>
            <p:cNvSpPr/>
            <p:nvPr/>
          </p:nvSpPr>
          <p:spPr>
            <a:xfrm rot="-7523838">
              <a:off x="7140290" y="506393"/>
              <a:ext cx="95394" cy="82052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53"/>
            <p:cNvSpPr/>
            <p:nvPr/>
          </p:nvSpPr>
          <p:spPr>
            <a:xfrm rot="-7523838">
              <a:off x="7416527" y="503288"/>
              <a:ext cx="8494" cy="5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53"/>
            <p:cNvSpPr/>
            <p:nvPr/>
          </p:nvSpPr>
          <p:spPr>
            <a:xfrm rot="-7523838">
              <a:off x="7523053" y="694263"/>
              <a:ext cx="66874" cy="51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53"/>
            <p:cNvSpPr/>
            <p:nvPr/>
          </p:nvSpPr>
          <p:spPr>
            <a:xfrm rot="-7523838">
              <a:off x="7374883" y="444833"/>
              <a:ext cx="8700" cy="51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53"/>
            <p:cNvSpPr/>
            <p:nvPr/>
          </p:nvSpPr>
          <p:spPr>
            <a:xfrm rot="-7523838">
              <a:off x="7501544" y="623429"/>
              <a:ext cx="9215" cy="51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53"/>
            <p:cNvSpPr/>
            <p:nvPr/>
          </p:nvSpPr>
          <p:spPr>
            <a:xfrm rot="-7523838">
              <a:off x="7240290" y="298359"/>
              <a:ext cx="69705" cy="51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53"/>
            <p:cNvSpPr/>
            <p:nvPr/>
          </p:nvSpPr>
          <p:spPr>
            <a:xfrm rot="-7523838">
              <a:off x="7313869" y="358577"/>
              <a:ext cx="8134" cy="51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53"/>
            <p:cNvSpPr/>
            <p:nvPr/>
          </p:nvSpPr>
          <p:spPr>
            <a:xfrm rot="-7523838">
              <a:off x="7729228" y="943421"/>
              <a:ext cx="8649" cy="5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53"/>
            <p:cNvSpPr/>
            <p:nvPr/>
          </p:nvSpPr>
          <p:spPr>
            <a:xfrm rot="-7523838">
              <a:off x="7625600" y="797598"/>
              <a:ext cx="8649" cy="5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53"/>
            <p:cNvSpPr/>
            <p:nvPr/>
          </p:nvSpPr>
          <p:spPr>
            <a:xfrm rot="-7523838">
              <a:off x="7676776" y="869503"/>
              <a:ext cx="8494" cy="5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53"/>
            <p:cNvSpPr/>
            <p:nvPr/>
          </p:nvSpPr>
          <p:spPr>
            <a:xfrm rot="-7523838">
              <a:off x="6855939" y="535540"/>
              <a:ext cx="993274" cy="354872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5" name="Google Shape;4105;p53"/>
          <p:cNvGrpSpPr/>
          <p:nvPr/>
        </p:nvGrpSpPr>
        <p:grpSpPr>
          <a:xfrm>
            <a:off x="721098" y="3763528"/>
            <a:ext cx="1249348" cy="893508"/>
            <a:chOff x="721098" y="3763528"/>
            <a:chExt cx="1249348" cy="893508"/>
          </a:xfrm>
        </p:grpSpPr>
        <p:sp>
          <p:nvSpPr>
            <p:cNvPr id="4106" name="Google Shape;4106;p53"/>
            <p:cNvSpPr/>
            <p:nvPr/>
          </p:nvSpPr>
          <p:spPr>
            <a:xfrm rot="-1196953">
              <a:off x="779080" y="3940698"/>
              <a:ext cx="1133385" cy="539169"/>
            </a:xfrm>
            <a:custGeom>
              <a:avLst/>
              <a:gdLst/>
              <a:ahLst/>
              <a:cxnLst/>
              <a:rect l="l" t="t" r="r" b="b"/>
              <a:pathLst>
                <a:path w="18249" h="8682" extrusionOk="0">
                  <a:moveTo>
                    <a:pt x="12163" y="1"/>
                  </a:moveTo>
                  <a:cubicBezTo>
                    <a:pt x="11659" y="1"/>
                    <a:pt x="10707" y="187"/>
                    <a:pt x="10025" y="1420"/>
                  </a:cubicBezTo>
                  <a:cubicBezTo>
                    <a:pt x="9783" y="1868"/>
                    <a:pt x="9587" y="2381"/>
                    <a:pt x="9428" y="2941"/>
                  </a:cubicBezTo>
                  <a:lnTo>
                    <a:pt x="9316" y="2941"/>
                  </a:lnTo>
                  <a:cubicBezTo>
                    <a:pt x="9129" y="2941"/>
                    <a:pt x="8952" y="2960"/>
                    <a:pt x="8793" y="2988"/>
                  </a:cubicBezTo>
                  <a:cubicBezTo>
                    <a:pt x="8803" y="2885"/>
                    <a:pt x="8803" y="2792"/>
                    <a:pt x="8803" y="2680"/>
                  </a:cubicBezTo>
                  <a:cubicBezTo>
                    <a:pt x="8803" y="2110"/>
                    <a:pt x="8653" y="1625"/>
                    <a:pt x="8345" y="1214"/>
                  </a:cubicBezTo>
                  <a:cubicBezTo>
                    <a:pt x="7963" y="691"/>
                    <a:pt x="7375" y="393"/>
                    <a:pt x="6721" y="393"/>
                  </a:cubicBezTo>
                  <a:cubicBezTo>
                    <a:pt x="6245" y="393"/>
                    <a:pt x="5554" y="533"/>
                    <a:pt x="4929" y="1223"/>
                  </a:cubicBezTo>
                  <a:cubicBezTo>
                    <a:pt x="4882" y="1270"/>
                    <a:pt x="4836" y="1326"/>
                    <a:pt x="4798" y="1373"/>
                  </a:cubicBezTo>
                  <a:cubicBezTo>
                    <a:pt x="4388" y="859"/>
                    <a:pt x="3781" y="579"/>
                    <a:pt x="3081" y="579"/>
                  </a:cubicBezTo>
                  <a:cubicBezTo>
                    <a:pt x="2549" y="579"/>
                    <a:pt x="2026" y="738"/>
                    <a:pt x="1531" y="1027"/>
                  </a:cubicBezTo>
                  <a:cubicBezTo>
                    <a:pt x="1093" y="1279"/>
                    <a:pt x="719" y="1625"/>
                    <a:pt x="421" y="2026"/>
                  </a:cubicBezTo>
                  <a:cubicBezTo>
                    <a:pt x="141" y="2418"/>
                    <a:pt x="1" y="2820"/>
                    <a:pt x="1" y="3258"/>
                  </a:cubicBezTo>
                  <a:cubicBezTo>
                    <a:pt x="1" y="3650"/>
                    <a:pt x="122" y="4014"/>
                    <a:pt x="355" y="4313"/>
                  </a:cubicBezTo>
                  <a:cubicBezTo>
                    <a:pt x="458" y="4453"/>
                    <a:pt x="579" y="4565"/>
                    <a:pt x="719" y="4658"/>
                  </a:cubicBezTo>
                  <a:cubicBezTo>
                    <a:pt x="701" y="4761"/>
                    <a:pt x="691" y="4854"/>
                    <a:pt x="691" y="4957"/>
                  </a:cubicBezTo>
                  <a:cubicBezTo>
                    <a:pt x="691" y="5405"/>
                    <a:pt x="859" y="5825"/>
                    <a:pt x="1139" y="6124"/>
                  </a:cubicBezTo>
                  <a:cubicBezTo>
                    <a:pt x="1111" y="6198"/>
                    <a:pt x="1102" y="6264"/>
                    <a:pt x="1074" y="6348"/>
                  </a:cubicBezTo>
                  <a:lnTo>
                    <a:pt x="1074" y="6366"/>
                  </a:lnTo>
                  <a:lnTo>
                    <a:pt x="1074" y="6394"/>
                  </a:lnTo>
                  <a:cubicBezTo>
                    <a:pt x="1027" y="6591"/>
                    <a:pt x="1018" y="6759"/>
                    <a:pt x="1018" y="6917"/>
                  </a:cubicBezTo>
                  <a:cubicBezTo>
                    <a:pt x="1018" y="7935"/>
                    <a:pt x="1774" y="8681"/>
                    <a:pt x="2820" y="8681"/>
                  </a:cubicBezTo>
                  <a:cubicBezTo>
                    <a:pt x="3342" y="8681"/>
                    <a:pt x="3958" y="8448"/>
                    <a:pt x="4360" y="7832"/>
                  </a:cubicBezTo>
                  <a:cubicBezTo>
                    <a:pt x="4845" y="8373"/>
                    <a:pt x="5526" y="8672"/>
                    <a:pt x="6282" y="8672"/>
                  </a:cubicBezTo>
                  <a:cubicBezTo>
                    <a:pt x="6674" y="8672"/>
                    <a:pt x="7179" y="8579"/>
                    <a:pt x="7720" y="8252"/>
                  </a:cubicBezTo>
                  <a:cubicBezTo>
                    <a:pt x="8075" y="8485"/>
                    <a:pt x="8588" y="8672"/>
                    <a:pt x="9279" y="8672"/>
                  </a:cubicBezTo>
                  <a:cubicBezTo>
                    <a:pt x="9708" y="8672"/>
                    <a:pt x="10119" y="8588"/>
                    <a:pt x="10501" y="8420"/>
                  </a:cubicBezTo>
                  <a:cubicBezTo>
                    <a:pt x="10819" y="8588"/>
                    <a:pt x="11173" y="8672"/>
                    <a:pt x="11556" y="8672"/>
                  </a:cubicBezTo>
                  <a:cubicBezTo>
                    <a:pt x="11930" y="8672"/>
                    <a:pt x="12275" y="8597"/>
                    <a:pt x="12592" y="8457"/>
                  </a:cubicBezTo>
                  <a:cubicBezTo>
                    <a:pt x="12882" y="8597"/>
                    <a:pt x="13208" y="8672"/>
                    <a:pt x="13563" y="8672"/>
                  </a:cubicBezTo>
                  <a:cubicBezTo>
                    <a:pt x="13908" y="8672"/>
                    <a:pt x="14235" y="8607"/>
                    <a:pt x="14552" y="8485"/>
                  </a:cubicBezTo>
                  <a:cubicBezTo>
                    <a:pt x="14842" y="8597"/>
                    <a:pt x="15168" y="8672"/>
                    <a:pt x="15514" y="8672"/>
                  </a:cubicBezTo>
                  <a:cubicBezTo>
                    <a:pt x="16036" y="8672"/>
                    <a:pt x="16540" y="8513"/>
                    <a:pt x="16970" y="8224"/>
                  </a:cubicBezTo>
                  <a:cubicBezTo>
                    <a:pt x="17381" y="7944"/>
                    <a:pt x="17707" y="7571"/>
                    <a:pt x="17922" y="7104"/>
                  </a:cubicBezTo>
                  <a:cubicBezTo>
                    <a:pt x="18137" y="6675"/>
                    <a:pt x="18249" y="6180"/>
                    <a:pt x="18249" y="5657"/>
                  </a:cubicBezTo>
                  <a:cubicBezTo>
                    <a:pt x="18249" y="5237"/>
                    <a:pt x="18174" y="4826"/>
                    <a:pt x="18006" y="4453"/>
                  </a:cubicBezTo>
                  <a:cubicBezTo>
                    <a:pt x="17810" y="4005"/>
                    <a:pt x="17521" y="3650"/>
                    <a:pt x="17129" y="3370"/>
                  </a:cubicBezTo>
                  <a:cubicBezTo>
                    <a:pt x="16849" y="3174"/>
                    <a:pt x="16522" y="3044"/>
                    <a:pt x="16176" y="2978"/>
                  </a:cubicBezTo>
                  <a:cubicBezTo>
                    <a:pt x="16195" y="2801"/>
                    <a:pt x="16214" y="2633"/>
                    <a:pt x="16214" y="2474"/>
                  </a:cubicBezTo>
                  <a:cubicBezTo>
                    <a:pt x="16214" y="1858"/>
                    <a:pt x="16083" y="1363"/>
                    <a:pt x="15840" y="943"/>
                  </a:cubicBezTo>
                  <a:cubicBezTo>
                    <a:pt x="15467" y="346"/>
                    <a:pt x="14870" y="1"/>
                    <a:pt x="14179" y="1"/>
                  </a:cubicBezTo>
                  <a:cubicBezTo>
                    <a:pt x="13927" y="1"/>
                    <a:pt x="13535" y="47"/>
                    <a:pt x="13143" y="271"/>
                  </a:cubicBezTo>
                  <a:cubicBezTo>
                    <a:pt x="12854" y="94"/>
                    <a:pt x="12508" y="1"/>
                    <a:pt x="121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53"/>
            <p:cNvSpPr/>
            <p:nvPr/>
          </p:nvSpPr>
          <p:spPr>
            <a:xfrm rot="-1196953">
              <a:off x="887441" y="4149424"/>
              <a:ext cx="390775" cy="339760"/>
            </a:xfrm>
            <a:custGeom>
              <a:avLst/>
              <a:gdLst/>
              <a:ahLst/>
              <a:cxnLst/>
              <a:rect l="l" t="t" r="r" b="b"/>
              <a:pathLst>
                <a:path w="6292" h="5471" extrusionOk="0">
                  <a:moveTo>
                    <a:pt x="5293" y="533"/>
                  </a:moveTo>
                  <a:cubicBezTo>
                    <a:pt x="5340" y="533"/>
                    <a:pt x="5386" y="561"/>
                    <a:pt x="5414" y="617"/>
                  </a:cubicBezTo>
                  <a:cubicBezTo>
                    <a:pt x="5452" y="673"/>
                    <a:pt x="5461" y="747"/>
                    <a:pt x="5461" y="841"/>
                  </a:cubicBezTo>
                  <a:cubicBezTo>
                    <a:pt x="5461" y="1233"/>
                    <a:pt x="5386" y="1559"/>
                    <a:pt x="5228" y="1802"/>
                  </a:cubicBezTo>
                  <a:cubicBezTo>
                    <a:pt x="5078" y="2063"/>
                    <a:pt x="4836" y="2250"/>
                    <a:pt x="4490" y="2390"/>
                  </a:cubicBezTo>
                  <a:cubicBezTo>
                    <a:pt x="4546" y="2054"/>
                    <a:pt x="4612" y="1737"/>
                    <a:pt x="4705" y="1457"/>
                  </a:cubicBezTo>
                  <a:cubicBezTo>
                    <a:pt x="4798" y="1177"/>
                    <a:pt x="4892" y="943"/>
                    <a:pt x="4994" y="775"/>
                  </a:cubicBezTo>
                  <a:cubicBezTo>
                    <a:pt x="5106" y="617"/>
                    <a:pt x="5190" y="533"/>
                    <a:pt x="5293" y="533"/>
                  </a:cubicBezTo>
                  <a:close/>
                  <a:moveTo>
                    <a:pt x="5312" y="1"/>
                  </a:moveTo>
                  <a:cubicBezTo>
                    <a:pt x="5032" y="1"/>
                    <a:pt x="4780" y="122"/>
                    <a:pt x="4556" y="374"/>
                  </a:cubicBezTo>
                  <a:cubicBezTo>
                    <a:pt x="4332" y="617"/>
                    <a:pt x="4136" y="943"/>
                    <a:pt x="3977" y="1335"/>
                  </a:cubicBezTo>
                  <a:cubicBezTo>
                    <a:pt x="3828" y="1737"/>
                    <a:pt x="3716" y="2157"/>
                    <a:pt x="3641" y="2614"/>
                  </a:cubicBezTo>
                  <a:cubicBezTo>
                    <a:pt x="3454" y="2633"/>
                    <a:pt x="3230" y="2661"/>
                    <a:pt x="2978" y="2670"/>
                  </a:cubicBezTo>
                  <a:lnTo>
                    <a:pt x="2372" y="2707"/>
                  </a:lnTo>
                  <a:cubicBezTo>
                    <a:pt x="2465" y="2119"/>
                    <a:pt x="2521" y="1653"/>
                    <a:pt x="2521" y="1317"/>
                  </a:cubicBezTo>
                  <a:cubicBezTo>
                    <a:pt x="2521" y="934"/>
                    <a:pt x="2456" y="635"/>
                    <a:pt x="2306" y="467"/>
                  </a:cubicBezTo>
                  <a:cubicBezTo>
                    <a:pt x="2148" y="281"/>
                    <a:pt x="1952" y="187"/>
                    <a:pt x="1681" y="187"/>
                  </a:cubicBezTo>
                  <a:cubicBezTo>
                    <a:pt x="1401" y="187"/>
                    <a:pt x="1121" y="262"/>
                    <a:pt x="841" y="430"/>
                  </a:cubicBezTo>
                  <a:cubicBezTo>
                    <a:pt x="561" y="589"/>
                    <a:pt x="346" y="803"/>
                    <a:pt x="159" y="1046"/>
                  </a:cubicBezTo>
                  <a:cubicBezTo>
                    <a:pt x="47" y="1186"/>
                    <a:pt x="1" y="1326"/>
                    <a:pt x="1" y="1457"/>
                  </a:cubicBezTo>
                  <a:cubicBezTo>
                    <a:pt x="1" y="1541"/>
                    <a:pt x="29" y="1606"/>
                    <a:pt x="57" y="1653"/>
                  </a:cubicBezTo>
                  <a:cubicBezTo>
                    <a:pt x="113" y="1709"/>
                    <a:pt x="159" y="1737"/>
                    <a:pt x="215" y="1737"/>
                  </a:cubicBezTo>
                  <a:cubicBezTo>
                    <a:pt x="281" y="1737"/>
                    <a:pt x="346" y="1699"/>
                    <a:pt x="393" y="1634"/>
                  </a:cubicBezTo>
                  <a:cubicBezTo>
                    <a:pt x="748" y="1149"/>
                    <a:pt x="1074" y="906"/>
                    <a:pt x="1373" y="906"/>
                  </a:cubicBezTo>
                  <a:cubicBezTo>
                    <a:pt x="1466" y="906"/>
                    <a:pt x="1541" y="943"/>
                    <a:pt x="1606" y="1009"/>
                  </a:cubicBezTo>
                  <a:cubicBezTo>
                    <a:pt x="1662" y="1083"/>
                    <a:pt x="1681" y="1214"/>
                    <a:pt x="1681" y="1410"/>
                  </a:cubicBezTo>
                  <a:cubicBezTo>
                    <a:pt x="1681" y="1709"/>
                    <a:pt x="1625" y="2157"/>
                    <a:pt x="1522" y="2735"/>
                  </a:cubicBezTo>
                  <a:lnTo>
                    <a:pt x="1196" y="2754"/>
                  </a:lnTo>
                  <a:cubicBezTo>
                    <a:pt x="1009" y="2763"/>
                    <a:pt x="878" y="2801"/>
                    <a:pt x="804" y="2857"/>
                  </a:cubicBezTo>
                  <a:cubicBezTo>
                    <a:pt x="729" y="2913"/>
                    <a:pt x="692" y="3015"/>
                    <a:pt x="692" y="3155"/>
                  </a:cubicBezTo>
                  <a:cubicBezTo>
                    <a:pt x="692" y="3267"/>
                    <a:pt x="729" y="3342"/>
                    <a:pt x="785" y="3389"/>
                  </a:cubicBezTo>
                  <a:cubicBezTo>
                    <a:pt x="841" y="3435"/>
                    <a:pt x="944" y="3463"/>
                    <a:pt x="1074" y="3463"/>
                  </a:cubicBezTo>
                  <a:lnTo>
                    <a:pt x="1364" y="3454"/>
                  </a:lnTo>
                  <a:lnTo>
                    <a:pt x="1364" y="3454"/>
                  </a:lnTo>
                  <a:cubicBezTo>
                    <a:pt x="1289" y="3846"/>
                    <a:pt x="1168" y="4322"/>
                    <a:pt x="1028" y="4882"/>
                  </a:cubicBezTo>
                  <a:cubicBezTo>
                    <a:pt x="1009" y="4976"/>
                    <a:pt x="990" y="5050"/>
                    <a:pt x="990" y="5106"/>
                  </a:cubicBezTo>
                  <a:cubicBezTo>
                    <a:pt x="990" y="5340"/>
                    <a:pt x="1121" y="5470"/>
                    <a:pt x="1392" y="5470"/>
                  </a:cubicBezTo>
                  <a:cubicBezTo>
                    <a:pt x="1634" y="5470"/>
                    <a:pt x="1802" y="5293"/>
                    <a:pt x="1877" y="4929"/>
                  </a:cubicBezTo>
                  <a:cubicBezTo>
                    <a:pt x="2036" y="4322"/>
                    <a:pt x="2148" y="3809"/>
                    <a:pt x="2232" y="3379"/>
                  </a:cubicBezTo>
                  <a:cubicBezTo>
                    <a:pt x="2316" y="3379"/>
                    <a:pt x="2456" y="3370"/>
                    <a:pt x="2670" y="3342"/>
                  </a:cubicBezTo>
                  <a:cubicBezTo>
                    <a:pt x="2997" y="3323"/>
                    <a:pt x="3296" y="3286"/>
                    <a:pt x="3557" y="3230"/>
                  </a:cubicBezTo>
                  <a:lnTo>
                    <a:pt x="3557" y="3230"/>
                  </a:lnTo>
                  <a:cubicBezTo>
                    <a:pt x="3548" y="3370"/>
                    <a:pt x="3538" y="3510"/>
                    <a:pt x="3538" y="3650"/>
                  </a:cubicBezTo>
                  <a:cubicBezTo>
                    <a:pt x="3548" y="4229"/>
                    <a:pt x="3669" y="4677"/>
                    <a:pt x="3912" y="4976"/>
                  </a:cubicBezTo>
                  <a:cubicBezTo>
                    <a:pt x="4145" y="5284"/>
                    <a:pt x="4472" y="5442"/>
                    <a:pt x="4873" y="5442"/>
                  </a:cubicBezTo>
                  <a:cubicBezTo>
                    <a:pt x="5340" y="5442"/>
                    <a:pt x="5769" y="5200"/>
                    <a:pt x="6180" y="4696"/>
                  </a:cubicBezTo>
                  <a:cubicBezTo>
                    <a:pt x="6255" y="4602"/>
                    <a:pt x="6292" y="4481"/>
                    <a:pt x="6292" y="4313"/>
                  </a:cubicBezTo>
                  <a:cubicBezTo>
                    <a:pt x="6292" y="4229"/>
                    <a:pt x="6283" y="4163"/>
                    <a:pt x="6245" y="4117"/>
                  </a:cubicBezTo>
                  <a:cubicBezTo>
                    <a:pt x="6208" y="4070"/>
                    <a:pt x="6180" y="4042"/>
                    <a:pt x="6115" y="4042"/>
                  </a:cubicBezTo>
                  <a:cubicBezTo>
                    <a:pt x="6059" y="4042"/>
                    <a:pt x="6003" y="4070"/>
                    <a:pt x="5956" y="4126"/>
                  </a:cubicBezTo>
                  <a:cubicBezTo>
                    <a:pt x="5779" y="4341"/>
                    <a:pt x="5611" y="4490"/>
                    <a:pt x="5480" y="4583"/>
                  </a:cubicBezTo>
                  <a:cubicBezTo>
                    <a:pt x="5340" y="4677"/>
                    <a:pt x="5181" y="4714"/>
                    <a:pt x="5013" y="4714"/>
                  </a:cubicBezTo>
                  <a:cubicBezTo>
                    <a:pt x="4808" y="4714"/>
                    <a:pt x="4658" y="4621"/>
                    <a:pt x="4556" y="4443"/>
                  </a:cubicBezTo>
                  <a:cubicBezTo>
                    <a:pt x="4444" y="4257"/>
                    <a:pt x="4388" y="3949"/>
                    <a:pt x="4388" y="3519"/>
                  </a:cubicBezTo>
                  <a:cubicBezTo>
                    <a:pt x="4388" y="3342"/>
                    <a:pt x="4397" y="3174"/>
                    <a:pt x="4416" y="3006"/>
                  </a:cubicBezTo>
                  <a:cubicBezTo>
                    <a:pt x="5452" y="2614"/>
                    <a:pt x="5975" y="1895"/>
                    <a:pt x="5975" y="887"/>
                  </a:cubicBezTo>
                  <a:cubicBezTo>
                    <a:pt x="5975" y="617"/>
                    <a:pt x="5919" y="402"/>
                    <a:pt x="5797" y="243"/>
                  </a:cubicBezTo>
                  <a:cubicBezTo>
                    <a:pt x="5685" y="75"/>
                    <a:pt x="5517" y="1"/>
                    <a:pt x="53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4108" name="Google Shape;4108;p53"/>
            <p:cNvSpPr/>
            <p:nvPr/>
          </p:nvSpPr>
          <p:spPr>
            <a:xfrm rot="-1196953">
              <a:off x="1257374" y="3958288"/>
              <a:ext cx="555420" cy="362924"/>
            </a:xfrm>
            <a:custGeom>
              <a:avLst/>
              <a:gdLst/>
              <a:ahLst/>
              <a:cxnLst/>
              <a:rect l="l" t="t" r="r" b="b"/>
              <a:pathLst>
                <a:path w="8943" h="5844" extrusionOk="0">
                  <a:moveTo>
                    <a:pt x="4108" y="635"/>
                  </a:moveTo>
                  <a:cubicBezTo>
                    <a:pt x="4220" y="635"/>
                    <a:pt x="4276" y="794"/>
                    <a:pt x="4276" y="1102"/>
                  </a:cubicBezTo>
                  <a:cubicBezTo>
                    <a:pt x="4276" y="1503"/>
                    <a:pt x="4201" y="1942"/>
                    <a:pt x="4024" y="2437"/>
                  </a:cubicBezTo>
                  <a:cubicBezTo>
                    <a:pt x="3846" y="2922"/>
                    <a:pt x="3613" y="3407"/>
                    <a:pt x="3323" y="3883"/>
                  </a:cubicBezTo>
                  <a:cubicBezTo>
                    <a:pt x="3323" y="3417"/>
                    <a:pt x="3370" y="2922"/>
                    <a:pt x="3463" y="2427"/>
                  </a:cubicBezTo>
                  <a:cubicBezTo>
                    <a:pt x="3557" y="1923"/>
                    <a:pt x="3659" y="1494"/>
                    <a:pt x="3781" y="1149"/>
                  </a:cubicBezTo>
                  <a:cubicBezTo>
                    <a:pt x="3893" y="813"/>
                    <a:pt x="3996" y="635"/>
                    <a:pt x="4108" y="635"/>
                  </a:cubicBezTo>
                  <a:close/>
                  <a:moveTo>
                    <a:pt x="6124" y="635"/>
                  </a:moveTo>
                  <a:cubicBezTo>
                    <a:pt x="6236" y="635"/>
                    <a:pt x="6301" y="794"/>
                    <a:pt x="6301" y="1102"/>
                  </a:cubicBezTo>
                  <a:cubicBezTo>
                    <a:pt x="6301" y="1503"/>
                    <a:pt x="6217" y="1942"/>
                    <a:pt x="6040" y="2437"/>
                  </a:cubicBezTo>
                  <a:cubicBezTo>
                    <a:pt x="5862" y="2922"/>
                    <a:pt x="5629" y="3407"/>
                    <a:pt x="5340" y="3883"/>
                  </a:cubicBezTo>
                  <a:cubicBezTo>
                    <a:pt x="5340" y="3417"/>
                    <a:pt x="5386" y="2922"/>
                    <a:pt x="5480" y="2427"/>
                  </a:cubicBezTo>
                  <a:cubicBezTo>
                    <a:pt x="5573" y="1923"/>
                    <a:pt x="5676" y="1494"/>
                    <a:pt x="5797" y="1149"/>
                  </a:cubicBezTo>
                  <a:cubicBezTo>
                    <a:pt x="5909" y="813"/>
                    <a:pt x="6021" y="635"/>
                    <a:pt x="6124" y="635"/>
                  </a:cubicBezTo>
                  <a:close/>
                  <a:moveTo>
                    <a:pt x="1289" y="3557"/>
                  </a:moveTo>
                  <a:cubicBezTo>
                    <a:pt x="1363" y="3557"/>
                    <a:pt x="1419" y="3575"/>
                    <a:pt x="1466" y="3622"/>
                  </a:cubicBezTo>
                  <a:cubicBezTo>
                    <a:pt x="1513" y="3669"/>
                    <a:pt x="1541" y="3734"/>
                    <a:pt x="1541" y="3809"/>
                  </a:cubicBezTo>
                  <a:cubicBezTo>
                    <a:pt x="1541" y="3967"/>
                    <a:pt x="1466" y="4107"/>
                    <a:pt x="1326" y="4210"/>
                  </a:cubicBezTo>
                  <a:cubicBezTo>
                    <a:pt x="1186" y="4322"/>
                    <a:pt x="999" y="4406"/>
                    <a:pt x="757" y="4462"/>
                  </a:cubicBezTo>
                  <a:lnTo>
                    <a:pt x="747" y="4462"/>
                  </a:lnTo>
                  <a:cubicBezTo>
                    <a:pt x="747" y="4210"/>
                    <a:pt x="803" y="3995"/>
                    <a:pt x="906" y="3827"/>
                  </a:cubicBezTo>
                  <a:cubicBezTo>
                    <a:pt x="1009" y="3650"/>
                    <a:pt x="1139" y="3557"/>
                    <a:pt x="1289" y="3557"/>
                  </a:cubicBezTo>
                  <a:close/>
                  <a:moveTo>
                    <a:pt x="7757" y="3613"/>
                  </a:moveTo>
                  <a:cubicBezTo>
                    <a:pt x="7869" y="3613"/>
                    <a:pt x="7962" y="3669"/>
                    <a:pt x="8046" y="3790"/>
                  </a:cubicBezTo>
                  <a:cubicBezTo>
                    <a:pt x="8130" y="3902"/>
                    <a:pt x="8177" y="4079"/>
                    <a:pt x="8177" y="4303"/>
                  </a:cubicBezTo>
                  <a:cubicBezTo>
                    <a:pt x="8168" y="4593"/>
                    <a:pt x="8121" y="4817"/>
                    <a:pt x="8018" y="4966"/>
                  </a:cubicBezTo>
                  <a:cubicBezTo>
                    <a:pt x="7925" y="5116"/>
                    <a:pt x="7813" y="5200"/>
                    <a:pt x="7673" y="5200"/>
                  </a:cubicBezTo>
                  <a:cubicBezTo>
                    <a:pt x="7542" y="5200"/>
                    <a:pt x="7449" y="5144"/>
                    <a:pt x="7365" y="5041"/>
                  </a:cubicBezTo>
                  <a:cubicBezTo>
                    <a:pt x="7290" y="4919"/>
                    <a:pt x="7244" y="4761"/>
                    <a:pt x="7244" y="4509"/>
                  </a:cubicBezTo>
                  <a:cubicBezTo>
                    <a:pt x="7244" y="4219"/>
                    <a:pt x="7290" y="3986"/>
                    <a:pt x="7384" y="3837"/>
                  </a:cubicBezTo>
                  <a:cubicBezTo>
                    <a:pt x="7477" y="3687"/>
                    <a:pt x="7598" y="3613"/>
                    <a:pt x="7757" y="3613"/>
                  </a:cubicBezTo>
                  <a:close/>
                  <a:moveTo>
                    <a:pt x="4248" y="1"/>
                  </a:moveTo>
                  <a:cubicBezTo>
                    <a:pt x="3893" y="1"/>
                    <a:pt x="3594" y="234"/>
                    <a:pt x="3333" y="682"/>
                  </a:cubicBezTo>
                  <a:cubicBezTo>
                    <a:pt x="3081" y="1149"/>
                    <a:pt x="2894" y="1699"/>
                    <a:pt x="2763" y="2343"/>
                  </a:cubicBezTo>
                  <a:cubicBezTo>
                    <a:pt x="2633" y="2987"/>
                    <a:pt x="2567" y="3557"/>
                    <a:pt x="2567" y="4061"/>
                  </a:cubicBezTo>
                  <a:cubicBezTo>
                    <a:pt x="2567" y="4257"/>
                    <a:pt x="2577" y="4434"/>
                    <a:pt x="2595" y="4593"/>
                  </a:cubicBezTo>
                  <a:cubicBezTo>
                    <a:pt x="2446" y="4761"/>
                    <a:pt x="2269" y="4910"/>
                    <a:pt x="2063" y="5013"/>
                  </a:cubicBezTo>
                  <a:cubicBezTo>
                    <a:pt x="1830" y="5144"/>
                    <a:pt x="1615" y="5209"/>
                    <a:pt x="1429" y="5209"/>
                  </a:cubicBezTo>
                  <a:cubicBezTo>
                    <a:pt x="1139" y="5209"/>
                    <a:pt x="943" y="5116"/>
                    <a:pt x="850" y="4929"/>
                  </a:cubicBezTo>
                  <a:cubicBezTo>
                    <a:pt x="1335" y="4817"/>
                    <a:pt x="1681" y="4649"/>
                    <a:pt x="1886" y="4443"/>
                  </a:cubicBezTo>
                  <a:cubicBezTo>
                    <a:pt x="2101" y="4229"/>
                    <a:pt x="2194" y="3995"/>
                    <a:pt x="2194" y="3706"/>
                  </a:cubicBezTo>
                  <a:cubicBezTo>
                    <a:pt x="2194" y="3463"/>
                    <a:pt x="2119" y="3277"/>
                    <a:pt x="1970" y="3127"/>
                  </a:cubicBezTo>
                  <a:cubicBezTo>
                    <a:pt x="1830" y="2987"/>
                    <a:pt x="1634" y="2913"/>
                    <a:pt x="1401" y="2913"/>
                  </a:cubicBezTo>
                  <a:cubicBezTo>
                    <a:pt x="1130" y="2913"/>
                    <a:pt x="887" y="2987"/>
                    <a:pt x="673" y="3137"/>
                  </a:cubicBezTo>
                  <a:cubicBezTo>
                    <a:pt x="467" y="3277"/>
                    <a:pt x="299" y="3473"/>
                    <a:pt x="169" y="3715"/>
                  </a:cubicBezTo>
                  <a:cubicBezTo>
                    <a:pt x="57" y="3967"/>
                    <a:pt x="1" y="4229"/>
                    <a:pt x="1" y="4509"/>
                  </a:cubicBezTo>
                  <a:cubicBezTo>
                    <a:pt x="1" y="4919"/>
                    <a:pt x="113" y="5246"/>
                    <a:pt x="355" y="5480"/>
                  </a:cubicBezTo>
                  <a:cubicBezTo>
                    <a:pt x="589" y="5713"/>
                    <a:pt x="934" y="5834"/>
                    <a:pt x="1363" y="5834"/>
                  </a:cubicBezTo>
                  <a:cubicBezTo>
                    <a:pt x="1681" y="5834"/>
                    <a:pt x="1979" y="5750"/>
                    <a:pt x="2259" y="5601"/>
                  </a:cubicBezTo>
                  <a:cubicBezTo>
                    <a:pt x="2474" y="5480"/>
                    <a:pt x="2633" y="5349"/>
                    <a:pt x="2773" y="5228"/>
                  </a:cubicBezTo>
                  <a:cubicBezTo>
                    <a:pt x="2782" y="5256"/>
                    <a:pt x="2810" y="5302"/>
                    <a:pt x="2829" y="5340"/>
                  </a:cubicBezTo>
                  <a:cubicBezTo>
                    <a:pt x="3006" y="5666"/>
                    <a:pt x="3277" y="5834"/>
                    <a:pt x="3641" y="5834"/>
                  </a:cubicBezTo>
                  <a:cubicBezTo>
                    <a:pt x="3902" y="5834"/>
                    <a:pt x="4136" y="5760"/>
                    <a:pt x="4350" y="5620"/>
                  </a:cubicBezTo>
                  <a:cubicBezTo>
                    <a:pt x="4509" y="5517"/>
                    <a:pt x="4649" y="5386"/>
                    <a:pt x="4808" y="5237"/>
                  </a:cubicBezTo>
                  <a:cubicBezTo>
                    <a:pt x="4817" y="5274"/>
                    <a:pt x="4836" y="5302"/>
                    <a:pt x="4854" y="5340"/>
                  </a:cubicBezTo>
                  <a:cubicBezTo>
                    <a:pt x="5022" y="5666"/>
                    <a:pt x="5293" y="5834"/>
                    <a:pt x="5657" y="5834"/>
                  </a:cubicBezTo>
                  <a:cubicBezTo>
                    <a:pt x="5928" y="5834"/>
                    <a:pt x="6161" y="5760"/>
                    <a:pt x="6366" y="5620"/>
                  </a:cubicBezTo>
                  <a:cubicBezTo>
                    <a:pt x="6488" y="5536"/>
                    <a:pt x="6590" y="5461"/>
                    <a:pt x="6693" y="5349"/>
                  </a:cubicBezTo>
                  <a:cubicBezTo>
                    <a:pt x="6777" y="5470"/>
                    <a:pt x="6870" y="5573"/>
                    <a:pt x="6982" y="5657"/>
                  </a:cubicBezTo>
                  <a:cubicBezTo>
                    <a:pt x="7160" y="5769"/>
                    <a:pt x="7356" y="5844"/>
                    <a:pt x="7608" y="5844"/>
                  </a:cubicBezTo>
                  <a:cubicBezTo>
                    <a:pt x="7850" y="5844"/>
                    <a:pt x="8084" y="5769"/>
                    <a:pt x="8280" y="5629"/>
                  </a:cubicBezTo>
                  <a:cubicBezTo>
                    <a:pt x="8476" y="5489"/>
                    <a:pt x="8644" y="5302"/>
                    <a:pt x="8774" y="5059"/>
                  </a:cubicBezTo>
                  <a:cubicBezTo>
                    <a:pt x="8887" y="4817"/>
                    <a:pt x="8943" y="4537"/>
                    <a:pt x="8943" y="4219"/>
                  </a:cubicBezTo>
                  <a:cubicBezTo>
                    <a:pt x="8943" y="3995"/>
                    <a:pt x="8896" y="3781"/>
                    <a:pt x="8821" y="3575"/>
                  </a:cubicBezTo>
                  <a:cubicBezTo>
                    <a:pt x="8718" y="3417"/>
                    <a:pt x="8597" y="3249"/>
                    <a:pt x="8420" y="3137"/>
                  </a:cubicBezTo>
                  <a:cubicBezTo>
                    <a:pt x="8242" y="3015"/>
                    <a:pt x="8037" y="2950"/>
                    <a:pt x="7794" y="2950"/>
                  </a:cubicBezTo>
                  <a:cubicBezTo>
                    <a:pt x="7533" y="2950"/>
                    <a:pt x="7309" y="3015"/>
                    <a:pt x="7113" y="3155"/>
                  </a:cubicBezTo>
                  <a:cubicBezTo>
                    <a:pt x="6917" y="3295"/>
                    <a:pt x="6749" y="3482"/>
                    <a:pt x="6637" y="3725"/>
                  </a:cubicBezTo>
                  <a:cubicBezTo>
                    <a:pt x="6516" y="3977"/>
                    <a:pt x="6460" y="4257"/>
                    <a:pt x="6460" y="4574"/>
                  </a:cubicBezTo>
                  <a:cubicBezTo>
                    <a:pt x="6460" y="4649"/>
                    <a:pt x="6469" y="4733"/>
                    <a:pt x="6488" y="4807"/>
                  </a:cubicBezTo>
                  <a:cubicBezTo>
                    <a:pt x="6385" y="4910"/>
                    <a:pt x="6292" y="4975"/>
                    <a:pt x="6226" y="5041"/>
                  </a:cubicBezTo>
                  <a:cubicBezTo>
                    <a:pt x="6096" y="5125"/>
                    <a:pt x="5946" y="5181"/>
                    <a:pt x="5788" y="5181"/>
                  </a:cubicBezTo>
                  <a:cubicBezTo>
                    <a:pt x="5676" y="5181"/>
                    <a:pt x="5582" y="5144"/>
                    <a:pt x="5526" y="5069"/>
                  </a:cubicBezTo>
                  <a:cubicBezTo>
                    <a:pt x="5452" y="5003"/>
                    <a:pt x="5414" y="4873"/>
                    <a:pt x="5386" y="4714"/>
                  </a:cubicBezTo>
                  <a:cubicBezTo>
                    <a:pt x="5853" y="4079"/>
                    <a:pt x="6226" y="3435"/>
                    <a:pt x="6497" y="2782"/>
                  </a:cubicBezTo>
                  <a:cubicBezTo>
                    <a:pt x="6768" y="2147"/>
                    <a:pt x="6908" y="1569"/>
                    <a:pt x="6908" y="1083"/>
                  </a:cubicBezTo>
                  <a:cubicBezTo>
                    <a:pt x="6908" y="747"/>
                    <a:pt x="6842" y="477"/>
                    <a:pt x="6730" y="290"/>
                  </a:cubicBezTo>
                  <a:cubicBezTo>
                    <a:pt x="6609" y="103"/>
                    <a:pt x="6460" y="10"/>
                    <a:pt x="6264" y="10"/>
                  </a:cubicBezTo>
                  <a:cubicBezTo>
                    <a:pt x="5909" y="10"/>
                    <a:pt x="5610" y="243"/>
                    <a:pt x="5349" y="701"/>
                  </a:cubicBezTo>
                  <a:cubicBezTo>
                    <a:pt x="5097" y="1167"/>
                    <a:pt x="4910" y="1709"/>
                    <a:pt x="4780" y="2353"/>
                  </a:cubicBezTo>
                  <a:cubicBezTo>
                    <a:pt x="4649" y="2997"/>
                    <a:pt x="4584" y="3566"/>
                    <a:pt x="4584" y="4070"/>
                  </a:cubicBezTo>
                  <a:cubicBezTo>
                    <a:pt x="4584" y="4266"/>
                    <a:pt x="4593" y="4443"/>
                    <a:pt x="4621" y="4621"/>
                  </a:cubicBezTo>
                  <a:cubicBezTo>
                    <a:pt x="4453" y="4807"/>
                    <a:pt x="4313" y="4947"/>
                    <a:pt x="4210" y="5022"/>
                  </a:cubicBezTo>
                  <a:cubicBezTo>
                    <a:pt x="4080" y="5116"/>
                    <a:pt x="3930" y="5162"/>
                    <a:pt x="3762" y="5162"/>
                  </a:cubicBezTo>
                  <a:cubicBezTo>
                    <a:pt x="3659" y="5162"/>
                    <a:pt x="3566" y="5134"/>
                    <a:pt x="3510" y="5059"/>
                  </a:cubicBezTo>
                  <a:cubicBezTo>
                    <a:pt x="3435" y="4994"/>
                    <a:pt x="3389" y="4863"/>
                    <a:pt x="3370" y="4695"/>
                  </a:cubicBezTo>
                  <a:cubicBezTo>
                    <a:pt x="3837" y="4070"/>
                    <a:pt x="4210" y="3426"/>
                    <a:pt x="4481" y="2773"/>
                  </a:cubicBezTo>
                  <a:cubicBezTo>
                    <a:pt x="4742" y="2129"/>
                    <a:pt x="4882" y="1559"/>
                    <a:pt x="4882" y="1074"/>
                  </a:cubicBezTo>
                  <a:cubicBezTo>
                    <a:pt x="4882" y="729"/>
                    <a:pt x="4826" y="467"/>
                    <a:pt x="4714" y="281"/>
                  </a:cubicBezTo>
                  <a:cubicBezTo>
                    <a:pt x="4593" y="94"/>
                    <a:pt x="4444" y="1"/>
                    <a:pt x="4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4109" name="Google Shape;4109;p53"/>
          <p:cNvGrpSpPr/>
          <p:nvPr/>
        </p:nvGrpSpPr>
        <p:grpSpPr>
          <a:xfrm>
            <a:off x="7832271" y="24754"/>
            <a:ext cx="1181263" cy="985445"/>
            <a:chOff x="7832271" y="24754"/>
            <a:chExt cx="1181263" cy="985445"/>
          </a:xfrm>
        </p:grpSpPr>
        <p:sp>
          <p:nvSpPr>
            <p:cNvPr id="4110" name="Google Shape;4110;p53"/>
            <p:cNvSpPr/>
            <p:nvPr/>
          </p:nvSpPr>
          <p:spPr>
            <a:xfrm rot="1170517">
              <a:off x="7918138" y="173576"/>
              <a:ext cx="1009529" cy="687800"/>
            </a:xfrm>
            <a:custGeom>
              <a:avLst/>
              <a:gdLst/>
              <a:ahLst/>
              <a:cxnLst/>
              <a:rect l="l" t="t" r="r" b="b"/>
              <a:pathLst>
                <a:path w="16756" h="11416" extrusionOk="0">
                  <a:moveTo>
                    <a:pt x="14739" y="0"/>
                  </a:moveTo>
                  <a:cubicBezTo>
                    <a:pt x="14179" y="0"/>
                    <a:pt x="13143" y="234"/>
                    <a:pt x="12546" y="1765"/>
                  </a:cubicBezTo>
                  <a:cubicBezTo>
                    <a:pt x="12368" y="2222"/>
                    <a:pt x="12238" y="2707"/>
                    <a:pt x="12135" y="3258"/>
                  </a:cubicBezTo>
                  <a:cubicBezTo>
                    <a:pt x="12042" y="3305"/>
                    <a:pt x="11948" y="3361"/>
                    <a:pt x="11864" y="3426"/>
                  </a:cubicBezTo>
                  <a:cubicBezTo>
                    <a:pt x="11444" y="3099"/>
                    <a:pt x="10931" y="2922"/>
                    <a:pt x="10371" y="2922"/>
                  </a:cubicBezTo>
                  <a:cubicBezTo>
                    <a:pt x="9867" y="2922"/>
                    <a:pt x="9381" y="3062"/>
                    <a:pt x="8952" y="3333"/>
                  </a:cubicBezTo>
                  <a:cubicBezTo>
                    <a:pt x="8551" y="3062"/>
                    <a:pt x="8084" y="2922"/>
                    <a:pt x="7589" y="2922"/>
                  </a:cubicBezTo>
                  <a:cubicBezTo>
                    <a:pt x="7356" y="2922"/>
                    <a:pt x="7123" y="2959"/>
                    <a:pt x="6898" y="3015"/>
                  </a:cubicBezTo>
                  <a:cubicBezTo>
                    <a:pt x="6852" y="2325"/>
                    <a:pt x="6581" y="1727"/>
                    <a:pt x="6105" y="1279"/>
                  </a:cubicBezTo>
                  <a:cubicBezTo>
                    <a:pt x="5592" y="794"/>
                    <a:pt x="4920" y="560"/>
                    <a:pt x="4061" y="560"/>
                  </a:cubicBezTo>
                  <a:cubicBezTo>
                    <a:pt x="3296" y="560"/>
                    <a:pt x="2586" y="766"/>
                    <a:pt x="1951" y="1167"/>
                  </a:cubicBezTo>
                  <a:cubicBezTo>
                    <a:pt x="1317" y="1568"/>
                    <a:pt x="831" y="2129"/>
                    <a:pt x="495" y="2829"/>
                  </a:cubicBezTo>
                  <a:cubicBezTo>
                    <a:pt x="169" y="3491"/>
                    <a:pt x="1" y="4238"/>
                    <a:pt x="1" y="5069"/>
                  </a:cubicBezTo>
                  <a:cubicBezTo>
                    <a:pt x="1" y="5759"/>
                    <a:pt x="169" y="6385"/>
                    <a:pt x="486" y="6926"/>
                  </a:cubicBezTo>
                  <a:cubicBezTo>
                    <a:pt x="813" y="7486"/>
                    <a:pt x="1279" y="7925"/>
                    <a:pt x="1867" y="8214"/>
                  </a:cubicBezTo>
                  <a:cubicBezTo>
                    <a:pt x="1718" y="8578"/>
                    <a:pt x="1653" y="8942"/>
                    <a:pt x="1653" y="9316"/>
                  </a:cubicBezTo>
                  <a:cubicBezTo>
                    <a:pt x="1653" y="9894"/>
                    <a:pt x="1867" y="10436"/>
                    <a:pt x="2269" y="10818"/>
                  </a:cubicBezTo>
                  <a:cubicBezTo>
                    <a:pt x="2661" y="11201"/>
                    <a:pt x="3174" y="11416"/>
                    <a:pt x="3762" y="11416"/>
                  </a:cubicBezTo>
                  <a:cubicBezTo>
                    <a:pt x="4294" y="11416"/>
                    <a:pt x="5302" y="11220"/>
                    <a:pt x="5974" y="9922"/>
                  </a:cubicBezTo>
                  <a:cubicBezTo>
                    <a:pt x="6189" y="9512"/>
                    <a:pt x="6366" y="9036"/>
                    <a:pt x="6516" y="8476"/>
                  </a:cubicBezTo>
                  <a:cubicBezTo>
                    <a:pt x="6786" y="8569"/>
                    <a:pt x="7085" y="8625"/>
                    <a:pt x="7403" y="8625"/>
                  </a:cubicBezTo>
                  <a:cubicBezTo>
                    <a:pt x="7907" y="8625"/>
                    <a:pt x="8373" y="8485"/>
                    <a:pt x="8775" y="8214"/>
                  </a:cubicBezTo>
                  <a:cubicBezTo>
                    <a:pt x="9185" y="8485"/>
                    <a:pt x="9652" y="8625"/>
                    <a:pt x="10193" y="8625"/>
                  </a:cubicBezTo>
                  <a:cubicBezTo>
                    <a:pt x="10660" y="8625"/>
                    <a:pt x="11089" y="8494"/>
                    <a:pt x="11481" y="8280"/>
                  </a:cubicBezTo>
                  <a:cubicBezTo>
                    <a:pt x="11836" y="8513"/>
                    <a:pt x="12256" y="8625"/>
                    <a:pt x="12686" y="8625"/>
                  </a:cubicBezTo>
                  <a:cubicBezTo>
                    <a:pt x="12919" y="8625"/>
                    <a:pt x="13143" y="8588"/>
                    <a:pt x="13348" y="8532"/>
                  </a:cubicBezTo>
                  <a:cubicBezTo>
                    <a:pt x="13563" y="8616"/>
                    <a:pt x="13796" y="8662"/>
                    <a:pt x="14039" y="8662"/>
                  </a:cubicBezTo>
                  <a:cubicBezTo>
                    <a:pt x="15028" y="8662"/>
                    <a:pt x="15775" y="7934"/>
                    <a:pt x="15775" y="6982"/>
                  </a:cubicBezTo>
                  <a:cubicBezTo>
                    <a:pt x="15775" y="6795"/>
                    <a:pt x="15756" y="6618"/>
                    <a:pt x="15710" y="6441"/>
                  </a:cubicBezTo>
                  <a:cubicBezTo>
                    <a:pt x="15672" y="6319"/>
                    <a:pt x="15644" y="6189"/>
                    <a:pt x="15626" y="6067"/>
                  </a:cubicBezTo>
                  <a:cubicBezTo>
                    <a:pt x="15915" y="5507"/>
                    <a:pt x="16167" y="4966"/>
                    <a:pt x="16363" y="4425"/>
                  </a:cubicBezTo>
                  <a:cubicBezTo>
                    <a:pt x="16634" y="3669"/>
                    <a:pt x="16755" y="2987"/>
                    <a:pt x="16755" y="2371"/>
                  </a:cubicBezTo>
                  <a:cubicBezTo>
                    <a:pt x="16755" y="1746"/>
                    <a:pt x="16606" y="1214"/>
                    <a:pt x="16316" y="822"/>
                  </a:cubicBezTo>
                  <a:cubicBezTo>
                    <a:pt x="15943" y="308"/>
                    <a:pt x="15355" y="0"/>
                    <a:pt x="1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53"/>
            <p:cNvSpPr/>
            <p:nvPr/>
          </p:nvSpPr>
          <p:spPr>
            <a:xfrm rot="1170517">
              <a:off x="8002206" y="256443"/>
              <a:ext cx="839688" cy="520248"/>
            </a:xfrm>
            <a:custGeom>
              <a:avLst/>
              <a:gdLst/>
              <a:ahLst/>
              <a:cxnLst/>
              <a:rect l="l" t="t" r="r" b="b"/>
              <a:pathLst>
                <a:path w="13937" h="8635" extrusionOk="0">
                  <a:moveTo>
                    <a:pt x="13292" y="626"/>
                  </a:moveTo>
                  <a:cubicBezTo>
                    <a:pt x="13329" y="626"/>
                    <a:pt x="13357" y="673"/>
                    <a:pt x="13385" y="757"/>
                  </a:cubicBezTo>
                  <a:cubicBezTo>
                    <a:pt x="13404" y="841"/>
                    <a:pt x="13423" y="972"/>
                    <a:pt x="13423" y="1121"/>
                  </a:cubicBezTo>
                  <a:cubicBezTo>
                    <a:pt x="13423" y="1737"/>
                    <a:pt x="13189" y="2540"/>
                    <a:pt x="12732" y="3538"/>
                  </a:cubicBezTo>
                  <a:cubicBezTo>
                    <a:pt x="12769" y="2810"/>
                    <a:pt x="12844" y="2148"/>
                    <a:pt x="12956" y="1541"/>
                  </a:cubicBezTo>
                  <a:cubicBezTo>
                    <a:pt x="13059" y="934"/>
                    <a:pt x="13171" y="626"/>
                    <a:pt x="13292" y="626"/>
                  </a:cubicBezTo>
                  <a:close/>
                  <a:moveTo>
                    <a:pt x="6208" y="3604"/>
                  </a:moveTo>
                  <a:cubicBezTo>
                    <a:pt x="6198" y="3678"/>
                    <a:pt x="6189" y="3734"/>
                    <a:pt x="6189" y="3800"/>
                  </a:cubicBezTo>
                  <a:cubicBezTo>
                    <a:pt x="6189" y="3958"/>
                    <a:pt x="6217" y="4108"/>
                    <a:pt x="6292" y="4248"/>
                  </a:cubicBezTo>
                  <a:cubicBezTo>
                    <a:pt x="6357" y="4388"/>
                    <a:pt x="6450" y="4500"/>
                    <a:pt x="6581" y="4584"/>
                  </a:cubicBezTo>
                  <a:cubicBezTo>
                    <a:pt x="6544" y="4780"/>
                    <a:pt x="6488" y="4948"/>
                    <a:pt x="6385" y="5050"/>
                  </a:cubicBezTo>
                  <a:cubicBezTo>
                    <a:pt x="6292" y="5153"/>
                    <a:pt x="6170" y="5218"/>
                    <a:pt x="6049" y="5218"/>
                  </a:cubicBezTo>
                  <a:cubicBezTo>
                    <a:pt x="5928" y="5218"/>
                    <a:pt x="5825" y="5153"/>
                    <a:pt x="5732" y="5041"/>
                  </a:cubicBezTo>
                  <a:cubicBezTo>
                    <a:pt x="5638" y="4920"/>
                    <a:pt x="5601" y="4752"/>
                    <a:pt x="5601" y="4518"/>
                  </a:cubicBezTo>
                  <a:cubicBezTo>
                    <a:pt x="5601" y="4210"/>
                    <a:pt x="5657" y="3986"/>
                    <a:pt x="5769" y="3837"/>
                  </a:cubicBezTo>
                  <a:cubicBezTo>
                    <a:pt x="5872" y="3678"/>
                    <a:pt x="6012" y="3604"/>
                    <a:pt x="6170" y="3604"/>
                  </a:cubicBezTo>
                  <a:close/>
                  <a:moveTo>
                    <a:pt x="8998" y="3604"/>
                  </a:moveTo>
                  <a:cubicBezTo>
                    <a:pt x="8980" y="3678"/>
                    <a:pt x="8970" y="3734"/>
                    <a:pt x="8970" y="3800"/>
                  </a:cubicBezTo>
                  <a:cubicBezTo>
                    <a:pt x="8970" y="3958"/>
                    <a:pt x="9008" y="4108"/>
                    <a:pt x="9073" y="4248"/>
                  </a:cubicBezTo>
                  <a:cubicBezTo>
                    <a:pt x="9148" y="4388"/>
                    <a:pt x="9241" y="4500"/>
                    <a:pt x="9372" y="4584"/>
                  </a:cubicBezTo>
                  <a:cubicBezTo>
                    <a:pt x="9334" y="4780"/>
                    <a:pt x="9278" y="4948"/>
                    <a:pt x="9176" y="5050"/>
                  </a:cubicBezTo>
                  <a:cubicBezTo>
                    <a:pt x="9073" y="5153"/>
                    <a:pt x="8961" y="5218"/>
                    <a:pt x="8830" y="5218"/>
                  </a:cubicBezTo>
                  <a:cubicBezTo>
                    <a:pt x="8718" y="5218"/>
                    <a:pt x="8616" y="5153"/>
                    <a:pt x="8522" y="5041"/>
                  </a:cubicBezTo>
                  <a:cubicBezTo>
                    <a:pt x="8429" y="4920"/>
                    <a:pt x="8392" y="4752"/>
                    <a:pt x="8392" y="4518"/>
                  </a:cubicBezTo>
                  <a:cubicBezTo>
                    <a:pt x="8392" y="4210"/>
                    <a:pt x="8448" y="3986"/>
                    <a:pt x="8550" y="3837"/>
                  </a:cubicBezTo>
                  <a:cubicBezTo>
                    <a:pt x="8653" y="3678"/>
                    <a:pt x="8802" y="3604"/>
                    <a:pt x="8961" y="3604"/>
                  </a:cubicBezTo>
                  <a:close/>
                  <a:moveTo>
                    <a:pt x="11976" y="3548"/>
                  </a:moveTo>
                  <a:cubicBezTo>
                    <a:pt x="11976" y="3613"/>
                    <a:pt x="11957" y="3706"/>
                    <a:pt x="11957" y="3837"/>
                  </a:cubicBezTo>
                  <a:cubicBezTo>
                    <a:pt x="11957" y="4164"/>
                    <a:pt x="11985" y="4472"/>
                    <a:pt x="12013" y="4770"/>
                  </a:cubicBezTo>
                  <a:cubicBezTo>
                    <a:pt x="11901" y="4948"/>
                    <a:pt x="11799" y="5060"/>
                    <a:pt x="11724" y="5134"/>
                  </a:cubicBezTo>
                  <a:cubicBezTo>
                    <a:pt x="11640" y="5190"/>
                    <a:pt x="11575" y="5228"/>
                    <a:pt x="11491" y="5228"/>
                  </a:cubicBezTo>
                  <a:cubicBezTo>
                    <a:pt x="11285" y="5228"/>
                    <a:pt x="11173" y="5078"/>
                    <a:pt x="11173" y="4770"/>
                  </a:cubicBezTo>
                  <a:cubicBezTo>
                    <a:pt x="11192" y="4500"/>
                    <a:pt x="11276" y="4238"/>
                    <a:pt x="11407" y="4005"/>
                  </a:cubicBezTo>
                  <a:cubicBezTo>
                    <a:pt x="11565" y="3772"/>
                    <a:pt x="11752" y="3613"/>
                    <a:pt x="11976" y="3548"/>
                  </a:cubicBezTo>
                  <a:close/>
                  <a:moveTo>
                    <a:pt x="3155" y="6497"/>
                  </a:moveTo>
                  <a:cubicBezTo>
                    <a:pt x="3034" y="7048"/>
                    <a:pt x="2922" y="7431"/>
                    <a:pt x="2791" y="7673"/>
                  </a:cubicBezTo>
                  <a:cubicBezTo>
                    <a:pt x="2661" y="7925"/>
                    <a:pt x="2549" y="8037"/>
                    <a:pt x="2437" y="8037"/>
                  </a:cubicBezTo>
                  <a:cubicBezTo>
                    <a:pt x="2325" y="8037"/>
                    <a:pt x="2269" y="7953"/>
                    <a:pt x="2269" y="7795"/>
                  </a:cubicBezTo>
                  <a:cubicBezTo>
                    <a:pt x="2269" y="7627"/>
                    <a:pt x="2334" y="7440"/>
                    <a:pt x="2474" y="7225"/>
                  </a:cubicBezTo>
                  <a:cubicBezTo>
                    <a:pt x="2614" y="7001"/>
                    <a:pt x="2838" y="6768"/>
                    <a:pt x="3155" y="6497"/>
                  </a:cubicBezTo>
                  <a:close/>
                  <a:moveTo>
                    <a:pt x="13311" y="1"/>
                  </a:moveTo>
                  <a:cubicBezTo>
                    <a:pt x="12956" y="1"/>
                    <a:pt x="12648" y="290"/>
                    <a:pt x="12424" y="860"/>
                  </a:cubicBezTo>
                  <a:cubicBezTo>
                    <a:pt x="12209" y="1429"/>
                    <a:pt x="12051" y="2120"/>
                    <a:pt x="11985" y="2894"/>
                  </a:cubicBezTo>
                  <a:cubicBezTo>
                    <a:pt x="11677" y="2922"/>
                    <a:pt x="11416" y="3034"/>
                    <a:pt x="11164" y="3221"/>
                  </a:cubicBezTo>
                  <a:cubicBezTo>
                    <a:pt x="10921" y="3389"/>
                    <a:pt x="10735" y="3622"/>
                    <a:pt x="10595" y="3902"/>
                  </a:cubicBezTo>
                  <a:cubicBezTo>
                    <a:pt x="10585" y="3930"/>
                    <a:pt x="10585" y="3940"/>
                    <a:pt x="10576" y="3968"/>
                  </a:cubicBezTo>
                  <a:cubicBezTo>
                    <a:pt x="10370" y="4014"/>
                    <a:pt x="10202" y="4033"/>
                    <a:pt x="10044" y="4042"/>
                  </a:cubicBezTo>
                  <a:cubicBezTo>
                    <a:pt x="10016" y="3734"/>
                    <a:pt x="9904" y="3464"/>
                    <a:pt x="9708" y="3240"/>
                  </a:cubicBezTo>
                  <a:cubicBezTo>
                    <a:pt x="9521" y="3016"/>
                    <a:pt x="9269" y="2913"/>
                    <a:pt x="8952" y="2913"/>
                  </a:cubicBezTo>
                  <a:cubicBezTo>
                    <a:pt x="8690" y="2913"/>
                    <a:pt x="8457" y="2988"/>
                    <a:pt x="8252" y="3128"/>
                  </a:cubicBezTo>
                  <a:cubicBezTo>
                    <a:pt x="8037" y="3268"/>
                    <a:pt x="7878" y="3454"/>
                    <a:pt x="7757" y="3697"/>
                  </a:cubicBezTo>
                  <a:cubicBezTo>
                    <a:pt x="7710" y="3790"/>
                    <a:pt x="7682" y="3884"/>
                    <a:pt x="7654" y="3986"/>
                  </a:cubicBezTo>
                  <a:cubicBezTo>
                    <a:pt x="7514" y="4014"/>
                    <a:pt x="7374" y="4033"/>
                    <a:pt x="7262" y="4042"/>
                  </a:cubicBezTo>
                  <a:cubicBezTo>
                    <a:pt x="7225" y="3734"/>
                    <a:pt x="7122" y="3464"/>
                    <a:pt x="6917" y="3240"/>
                  </a:cubicBezTo>
                  <a:cubicBezTo>
                    <a:pt x="6730" y="3016"/>
                    <a:pt x="6478" y="2913"/>
                    <a:pt x="6161" y="2913"/>
                  </a:cubicBezTo>
                  <a:cubicBezTo>
                    <a:pt x="5909" y="2913"/>
                    <a:pt x="5676" y="2988"/>
                    <a:pt x="5461" y="3128"/>
                  </a:cubicBezTo>
                  <a:cubicBezTo>
                    <a:pt x="5255" y="3268"/>
                    <a:pt x="5087" y="3454"/>
                    <a:pt x="4975" y="3697"/>
                  </a:cubicBezTo>
                  <a:cubicBezTo>
                    <a:pt x="4854" y="3940"/>
                    <a:pt x="4798" y="4220"/>
                    <a:pt x="4798" y="4537"/>
                  </a:cubicBezTo>
                  <a:lnTo>
                    <a:pt x="4798" y="4593"/>
                  </a:lnTo>
                  <a:cubicBezTo>
                    <a:pt x="4565" y="4761"/>
                    <a:pt x="4322" y="4929"/>
                    <a:pt x="4051" y="5134"/>
                  </a:cubicBezTo>
                  <a:lnTo>
                    <a:pt x="4117" y="4668"/>
                  </a:lnTo>
                  <a:cubicBezTo>
                    <a:pt x="4191" y="4201"/>
                    <a:pt x="4238" y="3893"/>
                    <a:pt x="4247" y="3762"/>
                  </a:cubicBezTo>
                  <a:cubicBezTo>
                    <a:pt x="4257" y="3650"/>
                    <a:pt x="4238" y="3566"/>
                    <a:pt x="4182" y="3510"/>
                  </a:cubicBezTo>
                  <a:cubicBezTo>
                    <a:pt x="4117" y="3454"/>
                    <a:pt x="4042" y="3417"/>
                    <a:pt x="3958" y="3417"/>
                  </a:cubicBezTo>
                  <a:lnTo>
                    <a:pt x="2801" y="3417"/>
                  </a:lnTo>
                  <a:cubicBezTo>
                    <a:pt x="2698" y="3417"/>
                    <a:pt x="2614" y="3454"/>
                    <a:pt x="2558" y="3510"/>
                  </a:cubicBezTo>
                  <a:cubicBezTo>
                    <a:pt x="2502" y="3576"/>
                    <a:pt x="2465" y="3660"/>
                    <a:pt x="2465" y="3781"/>
                  </a:cubicBezTo>
                  <a:cubicBezTo>
                    <a:pt x="2465" y="3902"/>
                    <a:pt x="2502" y="3996"/>
                    <a:pt x="2558" y="4061"/>
                  </a:cubicBezTo>
                  <a:cubicBezTo>
                    <a:pt x="2614" y="4117"/>
                    <a:pt x="2707" y="4136"/>
                    <a:pt x="2829" y="4136"/>
                  </a:cubicBezTo>
                  <a:lnTo>
                    <a:pt x="3454" y="4136"/>
                  </a:lnTo>
                  <a:lnTo>
                    <a:pt x="3370" y="4901"/>
                  </a:lnTo>
                  <a:cubicBezTo>
                    <a:pt x="3071" y="5022"/>
                    <a:pt x="2763" y="5088"/>
                    <a:pt x="2483" y="5088"/>
                  </a:cubicBezTo>
                  <a:cubicBezTo>
                    <a:pt x="1970" y="5088"/>
                    <a:pt x="1587" y="4948"/>
                    <a:pt x="1317" y="4677"/>
                  </a:cubicBezTo>
                  <a:cubicBezTo>
                    <a:pt x="1055" y="4406"/>
                    <a:pt x="915" y="4024"/>
                    <a:pt x="915" y="3529"/>
                  </a:cubicBezTo>
                  <a:cubicBezTo>
                    <a:pt x="915" y="3053"/>
                    <a:pt x="990" y="2633"/>
                    <a:pt x="1149" y="2297"/>
                  </a:cubicBezTo>
                  <a:cubicBezTo>
                    <a:pt x="1298" y="1961"/>
                    <a:pt x="1503" y="1690"/>
                    <a:pt x="1765" y="1513"/>
                  </a:cubicBezTo>
                  <a:cubicBezTo>
                    <a:pt x="2017" y="1336"/>
                    <a:pt x="2297" y="1261"/>
                    <a:pt x="2605" y="1261"/>
                  </a:cubicBezTo>
                  <a:cubicBezTo>
                    <a:pt x="2847" y="1261"/>
                    <a:pt x="3025" y="1308"/>
                    <a:pt x="3127" y="1401"/>
                  </a:cubicBezTo>
                  <a:cubicBezTo>
                    <a:pt x="3230" y="1494"/>
                    <a:pt x="3295" y="1634"/>
                    <a:pt x="3295" y="1793"/>
                  </a:cubicBezTo>
                  <a:cubicBezTo>
                    <a:pt x="3295" y="1868"/>
                    <a:pt x="3277" y="1942"/>
                    <a:pt x="3258" y="2064"/>
                  </a:cubicBezTo>
                  <a:cubicBezTo>
                    <a:pt x="3249" y="2204"/>
                    <a:pt x="3230" y="2278"/>
                    <a:pt x="3230" y="2306"/>
                  </a:cubicBezTo>
                  <a:cubicBezTo>
                    <a:pt x="3230" y="2400"/>
                    <a:pt x="3267" y="2474"/>
                    <a:pt x="3342" y="2530"/>
                  </a:cubicBezTo>
                  <a:cubicBezTo>
                    <a:pt x="3407" y="2586"/>
                    <a:pt x="3501" y="2614"/>
                    <a:pt x="3603" y="2614"/>
                  </a:cubicBezTo>
                  <a:cubicBezTo>
                    <a:pt x="3771" y="2614"/>
                    <a:pt x="3902" y="2540"/>
                    <a:pt x="3995" y="2390"/>
                  </a:cubicBezTo>
                  <a:cubicBezTo>
                    <a:pt x="4089" y="2241"/>
                    <a:pt x="4117" y="2054"/>
                    <a:pt x="4117" y="1812"/>
                  </a:cubicBezTo>
                  <a:cubicBezTo>
                    <a:pt x="4117" y="1438"/>
                    <a:pt x="4005" y="1140"/>
                    <a:pt x="3762" y="906"/>
                  </a:cubicBezTo>
                  <a:cubicBezTo>
                    <a:pt x="3510" y="692"/>
                    <a:pt x="3155" y="570"/>
                    <a:pt x="2670" y="570"/>
                  </a:cubicBezTo>
                  <a:cubicBezTo>
                    <a:pt x="2175" y="570"/>
                    <a:pt x="1718" y="701"/>
                    <a:pt x="1307" y="953"/>
                  </a:cubicBezTo>
                  <a:cubicBezTo>
                    <a:pt x="897" y="1214"/>
                    <a:pt x="588" y="1578"/>
                    <a:pt x="355" y="2045"/>
                  </a:cubicBezTo>
                  <a:cubicBezTo>
                    <a:pt x="122" y="2512"/>
                    <a:pt x="0" y="3044"/>
                    <a:pt x="0" y="3660"/>
                  </a:cubicBezTo>
                  <a:cubicBezTo>
                    <a:pt x="0" y="4098"/>
                    <a:pt x="94" y="4481"/>
                    <a:pt x="290" y="4817"/>
                  </a:cubicBezTo>
                  <a:cubicBezTo>
                    <a:pt x="495" y="5144"/>
                    <a:pt x="757" y="5396"/>
                    <a:pt x="1111" y="5573"/>
                  </a:cubicBezTo>
                  <a:cubicBezTo>
                    <a:pt x="1457" y="5751"/>
                    <a:pt x="1867" y="5844"/>
                    <a:pt x="2325" y="5844"/>
                  </a:cubicBezTo>
                  <a:cubicBezTo>
                    <a:pt x="2642" y="5844"/>
                    <a:pt x="2950" y="5769"/>
                    <a:pt x="3277" y="5648"/>
                  </a:cubicBezTo>
                  <a:lnTo>
                    <a:pt x="3277" y="5648"/>
                  </a:lnTo>
                  <a:lnTo>
                    <a:pt x="3258" y="5760"/>
                  </a:lnTo>
                  <a:cubicBezTo>
                    <a:pt x="2829" y="6096"/>
                    <a:pt x="2483" y="6395"/>
                    <a:pt x="2250" y="6647"/>
                  </a:cubicBezTo>
                  <a:cubicBezTo>
                    <a:pt x="2017" y="6908"/>
                    <a:pt x="1858" y="7141"/>
                    <a:pt x="1765" y="7337"/>
                  </a:cubicBezTo>
                  <a:cubicBezTo>
                    <a:pt x="1681" y="7533"/>
                    <a:pt x="1634" y="7729"/>
                    <a:pt x="1634" y="7916"/>
                  </a:cubicBezTo>
                  <a:cubicBezTo>
                    <a:pt x="1634" y="8131"/>
                    <a:pt x="1709" y="8308"/>
                    <a:pt x="1830" y="8429"/>
                  </a:cubicBezTo>
                  <a:cubicBezTo>
                    <a:pt x="1961" y="8560"/>
                    <a:pt x="2138" y="8635"/>
                    <a:pt x="2343" y="8635"/>
                  </a:cubicBezTo>
                  <a:cubicBezTo>
                    <a:pt x="2745" y="8635"/>
                    <a:pt x="3062" y="8383"/>
                    <a:pt x="3314" y="7897"/>
                  </a:cubicBezTo>
                  <a:cubicBezTo>
                    <a:pt x="3575" y="7403"/>
                    <a:pt x="3781" y="6731"/>
                    <a:pt x="3949" y="5881"/>
                  </a:cubicBezTo>
                  <a:cubicBezTo>
                    <a:pt x="4378" y="5583"/>
                    <a:pt x="4714" y="5349"/>
                    <a:pt x="4947" y="5190"/>
                  </a:cubicBezTo>
                  <a:cubicBezTo>
                    <a:pt x="5041" y="5386"/>
                    <a:pt x="5171" y="5555"/>
                    <a:pt x="5349" y="5667"/>
                  </a:cubicBezTo>
                  <a:cubicBezTo>
                    <a:pt x="5517" y="5788"/>
                    <a:pt x="5732" y="5844"/>
                    <a:pt x="5974" y="5844"/>
                  </a:cubicBezTo>
                  <a:cubicBezTo>
                    <a:pt x="6264" y="5844"/>
                    <a:pt x="6534" y="5741"/>
                    <a:pt x="6758" y="5527"/>
                  </a:cubicBezTo>
                  <a:cubicBezTo>
                    <a:pt x="6992" y="5321"/>
                    <a:pt x="7141" y="5041"/>
                    <a:pt x="7225" y="4696"/>
                  </a:cubicBezTo>
                  <a:cubicBezTo>
                    <a:pt x="7356" y="4696"/>
                    <a:pt x="7477" y="4677"/>
                    <a:pt x="7598" y="4668"/>
                  </a:cubicBezTo>
                  <a:cubicBezTo>
                    <a:pt x="7608" y="4854"/>
                    <a:pt x="7654" y="5032"/>
                    <a:pt x="7729" y="5190"/>
                  </a:cubicBezTo>
                  <a:cubicBezTo>
                    <a:pt x="7822" y="5386"/>
                    <a:pt x="7944" y="5555"/>
                    <a:pt x="8121" y="5667"/>
                  </a:cubicBezTo>
                  <a:cubicBezTo>
                    <a:pt x="8298" y="5788"/>
                    <a:pt x="8504" y="5844"/>
                    <a:pt x="8756" y="5844"/>
                  </a:cubicBezTo>
                  <a:cubicBezTo>
                    <a:pt x="9045" y="5844"/>
                    <a:pt x="9316" y="5741"/>
                    <a:pt x="9530" y="5527"/>
                  </a:cubicBezTo>
                  <a:cubicBezTo>
                    <a:pt x="9764" y="5321"/>
                    <a:pt x="9922" y="5041"/>
                    <a:pt x="9997" y="4696"/>
                  </a:cubicBezTo>
                  <a:cubicBezTo>
                    <a:pt x="10137" y="4696"/>
                    <a:pt x="10268" y="4677"/>
                    <a:pt x="10398" y="4649"/>
                  </a:cubicBezTo>
                  <a:lnTo>
                    <a:pt x="10398" y="4649"/>
                  </a:lnTo>
                  <a:cubicBezTo>
                    <a:pt x="10398" y="4714"/>
                    <a:pt x="10389" y="4770"/>
                    <a:pt x="10389" y="4826"/>
                  </a:cubicBezTo>
                  <a:cubicBezTo>
                    <a:pt x="10389" y="5134"/>
                    <a:pt x="10464" y="5377"/>
                    <a:pt x="10632" y="5564"/>
                  </a:cubicBezTo>
                  <a:cubicBezTo>
                    <a:pt x="10791" y="5751"/>
                    <a:pt x="11005" y="5844"/>
                    <a:pt x="11248" y="5844"/>
                  </a:cubicBezTo>
                  <a:cubicBezTo>
                    <a:pt x="11416" y="5844"/>
                    <a:pt x="11565" y="5807"/>
                    <a:pt x="11677" y="5751"/>
                  </a:cubicBezTo>
                  <a:cubicBezTo>
                    <a:pt x="11808" y="5676"/>
                    <a:pt x="11948" y="5555"/>
                    <a:pt x="12097" y="5368"/>
                  </a:cubicBezTo>
                  <a:lnTo>
                    <a:pt x="12116" y="5386"/>
                  </a:lnTo>
                  <a:cubicBezTo>
                    <a:pt x="12172" y="5592"/>
                    <a:pt x="12228" y="5713"/>
                    <a:pt x="12303" y="5788"/>
                  </a:cubicBezTo>
                  <a:cubicBezTo>
                    <a:pt x="12368" y="5853"/>
                    <a:pt x="12461" y="5891"/>
                    <a:pt x="12592" y="5891"/>
                  </a:cubicBezTo>
                  <a:cubicBezTo>
                    <a:pt x="12816" y="5891"/>
                    <a:pt x="12928" y="5797"/>
                    <a:pt x="12928" y="5611"/>
                  </a:cubicBezTo>
                  <a:cubicBezTo>
                    <a:pt x="12928" y="5555"/>
                    <a:pt x="12919" y="5499"/>
                    <a:pt x="12909" y="5452"/>
                  </a:cubicBezTo>
                  <a:cubicBezTo>
                    <a:pt x="12825" y="5125"/>
                    <a:pt x="12751" y="4780"/>
                    <a:pt x="12704" y="4444"/>
                  </a:cubicBezTo>
                  <a:cubicBezTo>
                    <a:pt x="13068" y="3800"/>
                    <a:pt x="13376" y="3174"/>
                    <a:pt x="13591" y="2568"/>
                  </a:cubicBezTo>
                  <a:cubicBezTo>
                    <a:pt x="13815" y="1961"/>
                    <a:pt x="13936" y="1429"/>
                    <a:pt x="13936" y="981"/>
                  </a:cubicBezTo>
                  <a:cubicBezTo>
                    <a:pt x="13936" y="654"/>
                    <a:pt x="13871" y="412"/>
                    <a:pt x="13759" y="243"/>
                  </a:cubicBezTo>
                  <a:cubicBezTo>
                    <a:pt x="13637" y="85"/>
                    <a:pt x="13488" y="1"/>
                    <a:pt x="13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2" name="Google Shape;4112;p53"/>
          <p:cNvGrpSpPr/>
          <p:nvPr/>
        </p:nvGrpSpPr>
        <p:grpSpPr>
          <a:xfrm>
            <a:off x="8621655" y="4494393"/>
            <a:ext cx="500278" cy="551739"/>
            <a:chOff x="8621655" y="4494393"/>
            <a:chExt cx="500278" cy="551739"/>
          </a:xfrm>
        </p:grpSpPr>
        <p:sp>
          <p:nvSpPr>
            <p:cNvPr id="4113" name="Google Shape;4113;p53"/>
            <p:cNvSpPr/>
            <p:nvPr/>
          </p:nvSpPr>
          <p:spPr>
            <a:xfrm rot="-677618">
              <a:off x="8664634" y="4530316"/>
              <a:ext cx="414320" cy="479892"/>
            </a:xfrm>
            <a:custGeom>
              <a:avLst/>
              <a:gdLst/>
              <a:ahLst/>
              <a:cxnLst/>
              <a:rect l="l" t="t" r="r" b="b"/>
              <a:pathLst>
                <a:path w="9244" h="10707" extrusionOk="0">
                  <a:moveTo>
                    <a:pt x="9244" y="1"/>
                  </a:moveTo>
                  <a:lnTo>
                    <a:pt x="0" y="879"/>
                  </a:lnTo>
                  <a:lnTo>
                    <a:pt x="195" y="10707"/>
                  </a:lnTo>
                  <a:lnTo>
                    <a:pt x="7142" y="10416"/>
                  </a:lnTo>
                  <a:lnTo>
                    <a:pt x="9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53"/>
            <p:cNvSpPr/>
            <p:nvPr/>
          </p:nvSpPr>
          <p:spPr>
            <a:xfrm rot="-677618">
              <a:off x="8725628" y="4594037"/>
              <a:ext cx="231632" cy="352916"/>
            </a:xfrm>
            <a:custGeom>
              <a:avLst/>
              <a:gdLst/>
              <a:ahLst/>
              <a:cxnLst/>
              <a:rect l="l" t="t" r="r" b="b"/>
              <a:pathLst>
                <a:path w="5168" h="7874" extrusionOk="0">
                  <a:moveTo>
                    <a:pt x="2591" y="800"/>
                  </a:moveTo>
                  <a:cubicBezTo>
                    <a:pt x="3657" y="800"/>
                    <a:pt x="4136" y="2030"/>
                    <a:pt x="4136" y="3903"/>
                  </a:cubicBezTo>
                  <a:cubicBezTo>
                    <a:pt x="4136" y="5847"/>
                    <a:pt x="3633" y="7077"/>
                    <a:pt x="2577" y="7077"/>
                  </a:cubicBezTo>
                  <a:cubicBezTo>
                    <a:pt x="1641" y="7077"/>
                    <a:pt x="1033" y="5949"/>
                    <a:pt x="1033" y="3974"/>
                  </a:cubicBezTo>
                  <a:cubicBezTo>
                    <a:pt x="1033" y="1900"/>
                    <a:pt x="1689" y="800"/>
                    <a:pt x="2591" y="800"/>
                  </a:cubicBezTo>
                  <a:close/>
                  <a:moveTo>
                    <a:pt x="2649" y="0"/>
                  </a:moveTo>
                  <a:cubicBezTo>
                    <a:pt x="1105" y="0"/>
                    <a:pt x="1" y="1405"/>
                    <a:pt x="1" y="3961"/>
                  </a:cubicBezTo>
                  <a:cubicBezTo>
                    <a:pt x="25" y="6479"/>
                    <a:pt x="1033" y="7873"/>
                    <a:pt x="2519" y="7873"/>
                  </a:cubicBezTo>
                  <a:cubicBezTo>
                    <a:pt x="4204" y="7873"/>
                    <a:pt x="5168" y="6445"/>
                    <a:pt x="5168" y="3858"/>
                  </a:cubicBezTo>
                  <a:cubicBezTo>
                    <a:pt x="5168" y="1432"/>
                    <a:pt x="4252" y="0"/>
                    <a:pt x="2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" name="Google Shape;4014;p53"/>
          <p:cNvSpPr txBox="1">
            <a:spLocks/>
          </p:cNvSpPr>
          <p:nvPr/>
        </p:nvSpPr>
        <p:spPr>
          <a:xfrm>
            <a:off x="3516534" y="3515252"/>
            <a:ext cx="41838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Yeseva One"/>
              <a:buNone/>
              <a:defRPr sz="2200" b="0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 b="0" i="0" u="none" strike="noStrike" cap="none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 b="0" i="0" u="none" strike="noStrike" cap="none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 b="0" i="0" u="none" strike="noStrike" cap="none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 b="0" i="0" u="none" strike="noStrike" cap="none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 b="0" i="0" u="none" strike="noStrike" cap="none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 b="0" i="0" u="none" strike="noStrike" cap="none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 b="0" i="0" u="none" strike="noStrike" cap="none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EF9E"/>
              </a:buClr>
              <a:buSzPts val="1700"/>
              <a:buFont typeface="Yeseva One"/>
              <a:buNone/>
              <a:defRPr sz="1700" b="0" i="0" u="none" strike="noStrike" cap="none">
                <a:solidFill>
                  <a:srgbClr val="49EF9E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US" sz="1600" dirty="0" err="1" smtClean="0">
                <a:latin typeface="Century Gothic" panose="020B0502020202020204" pitchFamily="34" charset="0"/>
              </a:rPr>
              <a:t>Sifat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monosakarida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sebagai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senyawa</a:t>
            </a:r>
            <a:r>
              <a:rPr lang="en-US" sz="1600" dirty="0" smtClean="0">
                <a:latin typeface="Century Gothic" panose="020B0502020202020204" pitchFamily="34" charset="0"/>
              </a:rPr>
              <a:t> yang </a:t>
            </a:r>
            <a:r>
              <a:rPr lang="en-US" sz="1600" dirty="0" err="1" smtClean="0">
                <a:latin typeface="Century Gothic" panose="020B0502020202020204" pitchFamily="34" charset="0"/>
              </a:rPr>
              <a:t>dapat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memutar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polarisasi</a:t>
            </a:r>
            <a:r>
              <a:rPr lang="en-US" sz="1600" dirty="0" smtClean="0">
                <a:latin typeface="Century Gothic" panose="020B0502020202020204" pitchFamily="34" charset="0"/>
              </a:rPr>
              <a:t>  </a:t>
            </a:r>
            <a:r>
              <a:rPr lang="en-US" sz="1600" dirty="0" err="1" smtClean="0">
                <a:latin typeface="Century Gothic" panose="020B0502020202020204" pitchFamily="34" charset="0"/>
              </a:rPr>
              <a:t>cahaya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Google Shape;3207;p42"/>
          <p:cNvSpPr/>
          <p:nvPr/>
        </p:nvSpPr>
        <p:spPr>
          <a:xfrm>
            <a:off x="6039138" y="1622675"/>
            <a:ext cx="948949" cy="1058283"/>
          </a:xfrm>
          <a:custGeom>
            <a:avLst/>
            <a:gdLst/>
            <a:ahLst/>
            <a:cxnLst/>
            <a:rect l="l" t="t" r="r" b="b"/>
            <a:pathLst>
              <a:path w="11202" h="15446" extrusionOk="0">
                <a:moveTo>
                  <a:pt x="1176" y="0"/>
                </a:moveTo>
                <a:lnTo>
                  <a:pt x="0" y="11741"/>
                </a:lnTo>
                <a:lnTo>
                  <a:pt x="2351" y="15446"/>
                </a:lnTo>
                <a:lnTo>
                  <a:pt x="10204" y="15446"/>
                </a:lnTo>
                <a:lnTo>
                  <a:pt x="11202" y="11923"/>
                </a:lnTo>
                <a:lnTo>
                  <a:pt x="10474" y="4155"/>
                </a:lnTo>
                <a:cubicBezTo>
                  <a:pt x="10474" y="4155"/>
                  <a:pt x="9021" y="1142"/>
                  <a:pt x="8399" y="544"/>
                </a:cubicBezTo>
                <a:cubicBezTo>
                  <a:pt x="7914" y="489"/>
                  <a:pt x="1176" y="0"/>
                  <a:pt x="11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8" name="Google Shape;3208;p42"/>
          <p:cNvSpPr/>
          <p:nvPr/>
        </p:nvSpPr>
        <p:spPr>
          <a:xfrm>
            <a:off x="2111173" y="1656157"/>
            <a:ext cx="983241" cy="1055687"/>
          </a:xfrm>
          <a:custGeom>
            <a:avLst/>
            <a:gdLst/>
            <a:ahLst/>
            <a:cxnLst/>
            <a:rect l="l" t="t" r="r" b="b"/>
            <a:pathLst>
              <a:path w="11862" h="12736" extrusionOk="0">
                <a:moveTo>
                  <a:pt x="1231" y="0"/>
                </a:moveTo>
                <a:lnTo>
                  <a:pt x="1" y="12736"/>
                </a:lnTo>
                <a:lnTo>
                  <a:pt x="11861" y="12650"/>
                </a:lnTo>
                <a:lnTo>
                  <a:pt x="11332" y="89"/>
                </a:lnTo>
                <a:lnTo>
                  <a:pt x="123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9" name="Google Shape;3209;p42"/>
          <p:cNvSpPr txBox="1">
            <a:spLocks noGrp="1"/>
          </p:cNvSpPr>
          <p:nvPr>
            <p:ph type="title"/>
          </p:nvPr>
        </p:nvSpPr>
        <p:spPr>
          <a:xfrm>
            <a:off x="1204950" y="538000"/>
            <a:ext cx="67341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2"/>
                </a:solidFill>
                <a:latin typeface="Century Schoolbook" panose="02040604050505020304" pitchFamily="18" charset="0"/>
              </a:rPr>
              <a:t>A</a:t>
            </a:r>
            <a:r>
              <a:rPr lang="en" dirty="0" smtClean="0">
                <a:solidFill>
                  <a:schemeClr val="bg2"/>
                </a:solidFill>
                <a:latin typeface="Century Schoolbook" panose="02040604050505020304" pitchFamily="18" charset="0"/>
              </a:rPr>
              <a:t>ldehid &amp; Keton</a:t>
            </a:r>
            <a:endParaRPr dirty="0">
              <a:solidFill>
                <a:schemeClr val="bg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210" name="Google Shape;3210;p42"/>
          <p:cNvSpPr txBox="1">
            <a:spLocks noGrp="1"/>
          </p:cNvSpPr>
          <p:nvPr>
            <p:ph type="subTitle" idx="1"/>
          </p:nvPr>
        </p:nvSpPr>
        <p:spPr>
          <a:xfrm>
            <a:off x="1685088" y="2734050"/>
            <a:ext cx="1835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Aldehid</a:t>
            </a:r>
            <a:endParaRPr dirty="0"/>
          </a:p>
        </p:txBody>
      </p:sp>
      <p:sp>
        <p:nvSpPr>
          <p:cNvPr id="3212" name="Google Shape;3212;p42"/>
          <p:cNvSpPr txBox="1">
            <a:spLocks noGrp="1"/>
          </p:cNvSpPr>
          <p:nvPr>
            <p:ph type="subTitle" idx="3"/>
          </p:nvPr>
        </p:nvSpPr>
        <p:spPr>
          <a:xfrm>
            <a:off x="5595900" y="2734050"/>
            <a:ext cx="18354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Keton</a:t>
            </a:r>
            <a:endParaRPr dirty="0"/>
          </a:p>
        </p:txBody>
      </p:sp>
      <p:sp>
        <p:nvSpPr>
          <p:cNvPr id="3213" name="Google Shape;3213;p42"/>
          <p:cNvSpPr txBox="1">
            <a:spLocks noGrp="1"/>
          </p:cNvSpPr>
          <p:nvPr>
            <p:ph type="subTitle" idx="4"/>
          </p:nvPr>
        </p:nvSpPr>
        <p:spPr>
          <a:xfrm>
            <a:off x="5167812" y="3100999"/>
            <a:ext cx="3213363" cy="9204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D</a:t>
            </a:r>
            <a:r>
              <a:rPr lang="en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iberi awal nama “Keto”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C</a:t>
            </a:r>
            <a:r>
              <a:rPr lang="en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ontoh : 1. Keto+3 C Triosa = Ketotriosa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bg2"/>
                </a:solidFill>
                <a:latin typeface="Agency FB" panose="020B0503020202020204" pitchFamily="34" charset="0"/>
              </a:rPr>
              <a:t> </a:t>
            </a:r>
            <a:r>
              <a:rPr lang="en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                  </a:t>
            </a:r>
            <a:r>
              <a:rPr lang="en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2. </a:t>
            </a:r>
            <a:r>
              <a:rPr lang="en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Keto</a:t>
            </a:r>
            <a:r>
              <a:rPr lang="en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+4 c Tetrosa = Ketotetrosa</a:t>
            </a:r>
            <a:endParaRPr b="1" dirty="0">
              <a:solidFill>
                <a:schemeClr val="bg2"/>
              </a:solidFill>
              <a:latin typeface="Agency FB" panose="020B0503020202020204" pitchFamily="34" charset="0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2353752" y="1854685"/>
            <a:ext cx="603220" cy="601287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rgbClr val="5361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5" name="Google Shape;3215;p42"/>
          <p:cNvSpPr/>
          <p:nvPr/>
        </p:nvSpPr>
        <p:spPr>
          <a:xfrm>
            <a:off x="6227725" y="1925158"/>
            <a:ext cx="490921" cy="535051"/>
          </a:xfrm>
          <a:custGeom>
            <a:avLst/>
            <a:gdLst/>
            <a:ahLst/>
            <a:cxnLst/>
            <a:rect l="l" t="t" r="r" b="b"/>
            <a:pathLst>
              <a:path w="7954" h="8669" extrusionOk="0">
                <a:moveTo>
                  <a:pt x="6942" y="3489"/>
                </a:moveTo>
                <a:cubicBezTo>
                  <a:pt x="7371" y="3549"/>
                  <a:pt x="7692" y="3918"/>
                  <a:pt x="7692" y="4346"/>
                </a:cubicBezTo>
                <a:cubicBezTo>
                  <a:pt x="7692" y="4799"/>
                  <a:pt x="7382" y="5156"/>
                  <a:pt x="6942" y="5227"/>
                </a:cubicBezTo>
                <a:lnTo>
                  <a:pt x="6942" y="3489"/>
                </a:lnTo>
                <a:close/>
                <a:moveTo>
                  <a:pt x="1013" y="3322"/>
                </a:moveTo>
                <a:lnTo>
                  <a:pt x="1013" y="5382"/>
                </a:lnTo>
                <a:lnTo>
                  <a:pt x="715" y="5382"/>
                </a:lnTo>
                <a:cubicBezTo>
                  <a:pt x="465" y="5382"/>
                  <a:pt x="263" y="5180"/>
                  <a:pt x="263" y="4930"/>
                </a:cubicBezTo>
                <a:lnTo>
                  <a:pt x="263" y="3775"/>
                </a:lnTo>
                <a:cubicBezTo>
                  <a:pt x="263" y="3537"/>
                  <a:pt x="453" y="3322"/>
                  <a:pt x="715" y="3322"/>
                </a:cubicBezTo>
                <a:close/>
                <a:moveTo>
                  <a:pt x="2179" y="3322"/>
                </a:moveTo>
                <a:lnTo>
                  <a:pt x="2179" y="5382"/>
                </a:lnTo>
                <a:lnTo>
                  <a:pt x="1286" y="5382"/>
                </a:lnTo>
                <a:lnTo>
                  <a:pt x="1286" y="3322"/>
                </a:lnTo>
                <a:close/>
                <a:moveTo>
                  <a:pt x="2322" y="6370"/>
                </a:moveTo>
                <a:lnTo>
                  <a:pt x="2322" y="6966"/>
                </a:lnTo>
                <a:lnTo>
                  <a:pt x="2060" y="6966"/>
                </a:lnTo>
                <a:lnTo>
                  <a:pt x="2227" y="6370"/>
                </a:lnTo>
                <a:close/>
                <a:moveTo>
                  <a:pt x="2144" y="5644"/>
                </a:moveTo>
                <a:lnTo>
                  <a:pt x="1632" y="7549"/>
                </a:lnTo>
                <a:lnTo>
                  <a:pt x="1286" y="7549"/>
                </a:lnTo>
                <a:lnTo>
                  <a:pt x="1286" y="5644"/>
                </a:lnTo>
                <a:close/>
                <a:moveTo>
                  <a:pt x="6680" y="274"/>
                </a:moveTo>
                <a:lnTo>
                  <a:pt x="6680" y="8430"/>
                </a:lnTo>
                <a:lnTo>
                  <a:pt x="6085" y="8430"/>
                </a:lnTo>
                <a:lnTo>
                  <a:pt x="6085" y="2703"/>
                </a:lnTo>
                <a:cubicBezTo>
                  <a:pt x="6085" y="2620"/>
                  <a:pt x="6025" y="2560"/>
                  <a:pt x="5954" y="2560"/>
                </a:cubicBezTo>
                <a:cubicBezTo>
                  <a:pt x="5870" y="2560"/>
                  <a:pt x="5811" y="2620"/>
                  <a:pt x="5811" y="2703"/>
                </a:cubicBezTo>
                <a:lnTo>
                  <a:pt x="5811" y="7549"/>
                </a:lnTo>
                <a:cubicBezTo>
                  <a:pt x="5632" y="7311"/>
                  <a:pt x="5382" y="6989"/>
                  <a:pt x="5037" y="6668"/>
                </a:cubicBezTo>
                <a:cubicBezTo>
                  <a:pt x="4668" y="6299"/>
                  <a:pt x="4263" y="6013"/>
                  <a:pt x="3870" y="5799"/>
                </a:cubicBezTo>
                <a:cubicBezTo>
                  <a:pt x="3406" y="5561"/>
                  <a:pt x="2930" y="5418"/>
                  <a:pt x="2453" y="5394"/>
                </a:cubicBezTo>
                <a:lnTo>
                  <a:pt x="2453" y="3322"/>
                </a:lnTo>
                <a:cubicBezTo>
                  <a:pt x="2930" y="3310"/>
                  <a:pt x="3406" y="3179"/>
                  <a:pt x="3870" y="2918"/>
                </a:cubicBezTo>
                <a:cubicBezTo>
                  <a:pt x="4263" y="2715"/>
                  <a:pt x="4668" y="2417"/>
                  <a:pt x="5037" y="2048"/>
                </a:cubicBezTo>
                <a:cubicBezTo>
                  <a:pt x="5370" y="1715"/>
                  <a:pt x="5632" y="1394"/>
                  <a:pt x="5811" y="1167"/>
                </a:cubicBezTo>
                <a:lnTo>
                  <a:pt x="5811" y="2025"/>
                </a:lnTo>
                <a:cubicBezTo>
                  <a:pt x="5811" y="2108"/>
                  <a:pt x="5870" y="2167"/>
                  <a:pt x="5954" y="2167"/>
                </a:cubicBezTo>
                <a:cubicBezTo>
                  <a:pt x="6025" y="2167"/>
                  <a:pt x="6085" y="2108"/>
                  <a:pt x="6085" y="2025"/>
                </a:cubicBezTo>
                <a:lnTo>
                  <a:pt x="6085" y="274"/>
                </a:lnTo>
                <a:close/>
                <a:moveTo>
                  <a:pt x="5930" y="0"/>
                </a:moveTo>
                <a:cubicBezTo>
                  <a:pt x="5858" y="0"/>
                  <a:pt x="5799" y="60"/>
                  <a:pt x="5799" y="143"/>
                </a:cubicBezTo>
                <a:lnTo>
                  <a:pt x="5799" y="679"/>
                </a:lnTo>
                <a:cubicBezTo>
                  <a:pt x="5728" y="810"/>
                  <a:pt x="5370" y="1334"/>
                  <a:pt x="4835" y="1846"/>
                </a:cubicBezTo>
                <a:cubicBezTo>
                  <a:pt x="4263" y="2382"/>
                  <a:pt x="3370" y="3037"/>
                  <a:pt x="2299" y="3037"/>
                </a:cubicBezTo>
                <a:lnTo>
                  <a:pt x="715" y="3037"/>
                </a:lnTo>
                <a:cubicBezTo>
                  <a:pt x="310" y="3037"/>
                  <a:pt x="1" y="3370"/>
                  <a:pt x="1" y="3751"/>
                </a:cubicBezTo>
                <a:lnTo>
                  <a:pt x="1" y="4918"/>
                </a:lnTo>
                <a:cubicBezTo>
                  <a:pt x="1" y="5323"/>
                  <a:pt x="322" y="5632"/>
                  <a:pt x="715" y="5632"/>
                </a:cubicBezTo>
                <a:lnTo>
                  <a:pt x="1013" y="5632"/>
                </a:lnTo>
                <a:lnTo>
                  <a:pt x="1013" y="7668"/>
                </a:lnTo>
                <a:cubicBezTo>
                  <a:pt x="1013" y="7740"/>
                  <a:pt x="1072" y="7799"/>
                  <a:pt x="1144" y="7799"/>
                </a:cubicBezTo>
                <a:lnTo>
                  <a:pt x="1727" y="7799"/>
                </a:lnTo>
                <a:cubicBezTo>
                  <a:pt x="1787" y="7799"/>
                  <a:pt x="1846" y="7763"/>
                  <a:pt x="1858" y="7692"/>
                </a:cubicBezTo>
                <a:lnTo>
                  <a:pt x="1989" y="7216"/>
                </a:lnTo>
                <a:lnTo>
                  <a:pt x="2453" y="7216"/>
                </a:lnTo>
                <a:cubicBezTo>
                  <a:pt x="2525" y="7216"/>
                  <a:pt x="2584" y="7156"/>
                  <a:pt x="2584" y="7085"/>
                </a:cubicBezTo>
                <a:lnTo>
                  <a:pt x="2584" y="6204"/>
                </a:lnTo>
                <a:cubicBezTo>
                  <a:pt x="2584" y="6132"/>
                  <a:pt x="2525" y="6073"/>
                  <a:pt x="2453" y="6073"/>
                </a:cubicBezTo>
                <a:lnTo>
                  <a:pt x="2287" y="6073"/>
                </a:lnTo>
                <a:lnTo>
                  <a:pt x="2406" y="5632"/>
                </a:lnTo>
                <a:cubicBezTo>
                  <a:pt x="3430" y="5668"/>
                  <a:pt x="4299" y="6299"/>
                  <a:pt x="4835" y="6823"/>
                </a:cubicBezTo>
                <a:cubicBezTo>
                  <a:pt x="5370" y="7335"/>
                  <a:pt x="5704" y="7859"/>
                  <a:pt x="5799" y="7990"/>
                </a:cubicBezTo>
                <a:lnTo>
                  <a:pt x="5799" y="8525"/>
                </a:lnTo>
                <a:cubicBezTo>
                  <a:pt x="5799" y="8609"/>
                  <a:pt x="5858" y="8668"/>
                  <a:pt x="5930" y="8668"/>
                </a:cubicBezTo>
                <a:lnTo>
                  <a:pt x="6811" y="8668"/>
                </a:lnTo>
                <a:cubicBezTo>
                  <a:pt x="6882" y="8668"/>
                  <a:pt x="6942" y="8609"/>
                  <a:pt x="6942" y="8525"/>
                </a:cubicBezTo>
                <a:lnTo>
                  <a:pt x="6942" y="5465"/>
                </a:lnTo>
                <a:cubicBezTo>
                  <a:pt x="7525" y="5394"/>
                  <a:pt x="7954" y="4918"/>
                  <a:pt x="7954" y="4322"/>
                </a:cubicBezTo>
                <a:cubicBezTo>
                  <a:pt x="7954" y="3775"/>
                  <a:pt x="7525" y="3275"/>
                  <a:pt x="6942" y="3203"/>
                </a:cubicBezTo>
                <a:lnTo>
                  <a:pt x="6942" y="143"/>
                </a:lnTo>
                <a:cubicBezTo>
                  <a:pt x="6942" y="60"/>
                  <a:pt x="6882" y="0"/>
                  <a:pt x="6811" y="0"/>
                </a:cubicBezTo>
                <a:close/>
              </a:path>
            </a:pathLst>
          </a:custGeom>
          <a:solidFill>
            <a:srgbClr val="BE8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6" name="Google Shape;3216;p42"/>
          <p:cNvSpPr/>
          <p:nvPr/>
        </p:nvSpPr>
        <p:spPr>
          <a:xfrm>
            <a:off x="6756851" y="2185314"/>
            <a:ext cx="42649" cy="16973"/>
          </a:xfrm>
          <a:custGeom>
            <a:avLst/>
            <a:gdLst/>
            <a:ahLst/>
            <a:cxnLst/>
            <a:rect l="l" t="t" r="r" b="b"/>
            <a:pathLst>
              <a:path w="691" h="275" extrusionOk="0">
                <a:moveTo>
                  <a:pt x="131" y="0"/>
                </a:moveTo>
                <a:cubicBezTo>
                  <a:pt x="60" y="0"/>
                  <a:pt x="0" y="60"/>
                  <a:pt x="0" y="131"/>
                </a:cubicBezTo>
                <a:cubicBezTo>
                  <a:pt x="0" y="215"/>
                  <a:pt x="60" y="274"/>
                  <a:pt x="131" y="274"/>
                </a:cubicBezTo>
                <a:lnTo>
                  <a:pt x="560" y="274"/>
                </a:lnTo>
                <a:cubicBezTo>
                  <a:pt x="631" y="274"/>
                  <a:pt x="691" y="215"/>
                  <a:pt x="691" y="131"/>
                </a:cubicBezTo>
                <a:cubicBezTo>
                  <a:pt x="691" y="60"/>
                  <a:pt x="631" y="0"/>
                  <a:pt x="560" y="0"/>
                </a:cubicBezTo>
                <a:close/>
              </a:path>
            </a:pathLst>
          </a:custGeom>
          <a:solidFill>
            <a:srgbClr val="BE8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42"/>
          <p:cNvSpPr/>
          <p:nvPr/>
        </p:nvSpPr>
        <p:spPr>
          <a:xfrm>
            <a:off x="6718585" y="2083350"/>
            <a:ext cx="39748" cy="36600"/>
          </a:xfrm>
          <a:custGeom>
            <a:avLst/>
            <a:gdLst/>
            <a:ahLst/>
            <a:cxnLst/>
            <a:rect l="l" t="t" r="r" b="b"/>
            <a:pathLst>
              <a:path w="644" h="593" extrusionOk="0">
                <a:moveTo>
                  <a:pt x="501" y="0"/>
                </a:moveTo>
                <a:cubicBezTo>
                  <a:pt x="468" y="0"/>
                  <a:pt x="436" y="15"/>
                  <a:pt x="406" y="45"/>
                </a:cubicBezTo>
                <a:lnTo>
                  <a:pt x="96" y="355"/>
                </a:lnTo>
                <a:cubicBezTo>
                  <a:pt x="1" y="450"/>
                  <a:pt x="61" y="593"/>
                  <a:pt x="180" y="593"/>
                </a:cubicBezTo>
                <a:cubicBezTo>
                  <a:pt x="215" y="593"/>
                  <a:pt x="263" y="581"/>
                  <a:pt x="275" y="557"/>
                </a:cubicBezTo>
                <a:lnTo>
                  <a:pt x="584" y="235"/>
                </a:lnTo>
                <a:cubicBezTo>
                  <a:pt x="644" y="200"/>
                  <a:pt x="644" y="104"/>
                  <a:pt x="596" y="45"/>
                </a:cubicBezTo>
                <a:cubicBezTo>
                  <a:pt x="567" y="15"/>
                  <a:pt x="534" y="0"/>
                  <a:pt x="501" y="0"/>
                </a:cubicBezTo>
                <a:close/>
              </a:path>
            </a:pathLst>
          </a:custGeom>
          <a:solidFill>
            <a:srgbClr val="BE8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42"/>
          <p:cNvSpPr/>
          <p:nvPr/>
        </p:nvSpPr>
        <p:spPr>
          <a:xfrm>
            <a:off x="6720807" y="2267033"/>
            <a:ext cx="37526" cy="36106"/>
          </a:xfrm>
          <a:custGeom>
            <a:avLst/>
            <a:gdLst/>
            <a:ahLst/>
            <a:cxnLst/>
            <a:rect l="l" t="t" r="r" b="b"/>
            <a:pathLst>
              <a:path w="608" h="585" extrusionOk="0">
                <a:moveTo>
                  <a:pt x="155" y="1"/>
                </a:moveTo>
                <a:cubicBezTo>
                  <a:pt x="123" y="1"/>
                  <a:pt x="90" y="16"/>
                  <a:pt x="60" y="46"/>
                </a:cubicBezTo>
                <a:cubicBezTo>
                  <a:pt x="1" y="105"/>
                  <a:pt x="1" y="176"/>
                  <a:pt x="60" y="236"/>
                </a:cubicBezTo>
                <a:lnTo>
                  <a:pt x="370" y="546"/>
                </a:lnTo>
                <a:cubicBezTo>
                  <a:pt x="397" y="572"/>
                  <a:pt x="431" y="585"/>
                  <a:pt x="463" y="585"/>
                </a:cubicBezTo>
                <a:cubicBezTo>
                  <a:pt x="503" y="585"/>
                  <a:pt x="541" y="566"/>
                  <a:pt x="560" y="534"/>
                </a:cubicBezTo>
                <a:cubicBezTo>
                  <a:pt x="608" y="498"/>
                  <a:pt x="608" y="403"/>
                  <a:pt x="560" y="355"/>
                </a:cubicBezTo>
                <a:lnTo>
                  <a:pt x="251" y="46"/>
                </a:lnTo>
                <a:cubicBezTo>
                  <a:pt x="221" y="16"/>
                  <a:pt x="188" y="1"/>
                  <a:pt x="155" y="1"/>
                </a:cubicBezTo>
                <a:close/>
              </a:path>
            </a:pathLst>
          </a:custGeom>
          <a:solidFill>
            <a:srgbClr val="BE84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9" name="Google Shape;3219;p42"/>
          <p:cNvGrpSpPr/>
          <p:nvPr/>
        </p:nvGrpSpPr>
        <p:grpSpPr>
          <a:xfrm>
            <a:off x="8381175" y="-1"/>
            <a:ext cx="840072" cy="1008016"/>
            <a:chOff x="8381175" y="-1"/>
            <a:chExt cx="840072" cy="1008016"/>
          </a:xfrm>
        </p:grpSpPr>
        <p:sp>
          <p:nvSpPr>
            <p:cNvPr id="3220" name="Google Shape;3220;p42"/>
            <p:cNvSpPr/>
            <p:nvPr/>
          </p:nvSpPr>
          <p:spPr>
            <a:xfrm rot="-1010507">
              <a:off x="8493568" y="70541"/>
              <a:ext cx="615286" cy="866933"/>
            </a:xfrm>
            <a:custGeom>
              <a:avLst/>
              <a:gdLst/>
              <a:ahLst/>
              <a:cxnLst/>
              <a:rect l="l" t="t" r="r" b="b"/>
              <a:pathLst>
                <a:path w="8697" h="12254" extrusionOk="0">
                  <a:moveTo>
                    <a:pt x="6052" y="0"/>
                  </a:moveTo>
                  <a:cubicBezTo>
                    <a:pt x="6052" y="0"/>
                    <a:pt x="103" y="1220"/>
                    <a:pt x="51" y="1422"/>
                  </a:cubicBezTo>
                  <a:cubicBezTo>
                    <a:pt x="0" y="1627"/>
                    <a:pt x="1934" y="12254"/>
                    <a:pt x="1934" y="12254"/>
                  </a:cubicBezTo>
                  <a:lnTo>
                    <a:pt x="6154" y="12151"/>
                  </a:lnTo>
                  <a:lnTo>
                    <a:pt x="8697" y="2846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rgbClr val="BE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rot="-1010507">
              <a:off x="8596191" y="238645"/>
              <a:ext cx="280512" cy="629294"/>
            </a:xfrm>
            <a:custGeom>
              <a:avLst/>
              <a:gdLst/>
              <a:ahLst/>
              <a:cxnLst/>
              <a:rect l="l" t="t" r="r" b="b"/>
              <a:pathLst>
                <a:path w="3965" h="8895" extrusionOk="0">
                  <a:moveTo>
                    <a:pt x="1829" y="0"/>
                  </a:moveTo>
                  <a:cubicBezTo>
                    <a:pt x="1149" y="0"/>
                    <a:pt x="424" y="208"/>
                    <a:pt x="0" y="513"/>
                  </a:cubicBezTo>
                  <a:lnTo>
                    <a:pt x="308" y="1319"/>
                  </a:lnTo>
                  <a:cubicBezTo>
                    <a:pt x="629" y="1073"/>
                    <a:pt x="1135" y="919"/>
                    <a:pt x="1596" y="919"/>
                  </a:cubicBezTo>
                  <a:cubicBezTo>
                    <a:pt x="2399" y="933"/>
                    <a:pt x="2809" y="1363"/>
                    <a:pt x="2809" y="2016"/>
                  </a:cubicBezTo>
                  <a:cubicBezTo>
                    <a:pt x="2809" y="2594"/>
                    <a:pt x="2495" y="3089"/>
                    <a:pt x="1917" y="3769"/>
                  </a:cubicBezTo>
                  <a:cubicBezTo>
                    <a:pt x="1282" y="4538"/>
                    <a:pt x="1049" y="5290"/>
                    <a:pt x="1128" y="5980"/>
                  </a:cubicBezTo>
                  <a:lnTo>
                    <a:pt x="1152" y="6315"/>
                  </a:lnTo>
                  <a:lnTo>
                    <a:pt x="1152" y="6318"/>
                  </a:lnTo>
                  <a:lnTo>
                    <a:pt x="2150" y="6318"/>
                  </a:lnTo>
                  <a:lnTo>
                    <a:pt x="2136" y="5987"/>
                  </a:lnTo>
                  <a:cubicBezTo>
                    <a:pt x="2099" y="5331"/>
                    <a:pt x="2304" y="4774"/>
                    <a:pt x="2867" y="4107"/>
                  </a:cubicBezTo>
                  <a:cubicBezTo>
                    <a:pt x="3479" y="3376"/>
                    <a:pt x="3964" y="2747"/>
                    <a:pt x="3964" y="1879"/>
                  </a:cubicBezTo>
                  <a:cubicBezTo>
                    <a:pt x="3964" y="906"/>
                    <a:pt x="3298" y="0"/>
                    <a:pt x="1829" y="0"/>
                  </a:cubicBezTo>
                  <a:close/>
                  <a:moveTo>
                    <a:pt x="1641" y="7302"/>
                  </a:moveTo>
                  <a:cubicBezTo>
                    <a:pt x="1193" y="7302"/>
                    <a:pt x="872" y="7630"/>
                    <a:pt x="872" y="8105"/>
                  </a:cubicBezTo>
                  <a:cubicBezTo>
                    <a:pt x="872" y="8551"/>
                    <a:pt x="1176" y="8895"/>
                    <a:pt x="1620" y="8895"/>
                  </a:cubicBezTo>
                  <a:cubicBezTo>
                    <a:pt x="1623" y="8895"/>
                    <a:pt x="1625" y="8895"/>
                    <a:pt x="1627" y="8895"/>
                  </a:cubicBezTo>
                  <a:cubicBezTo>
                    <a:pt x="2102" y="8895"/>
                    <a:pt x="2396" y="8553"/>
                    <a:pt x="2396" y="8105"/>
                  </a:cubicBezTo>
                  <a:cubicBezTo>
                    <a:pt x="2396" y="7634"/>
                    <a:pt x="2088" y="7302"/>
                    <a:pt x="1641" y="73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2" name="Google Shape;3222;p42"/>
          <p:cNvGrpSpPr/>
          <p:nvPr/>
        </p:nvGrpSpPr>
        <p:grpSpPr>
          <a:xfrm>
            <a:off x="114290" y="4229303"/>
            <a:ext cx="693122" cy="854312"/>
            <a:chOff x="114290" y="4229303"/>
            <a:chExt cx="693122" cy="854312"/>
          </a:xfrm>
        </p:grpSpPr>
        <p:sp>
          <p:nvSpPr>
            <p:cNvPr id="3223" name="Google Shape;3223;p42"/>
            <p:cNvSpPr/>
            <p:nvPr/>
          </p:nvSpPr>
          <p:spPr>
            <a:xfrm rot="1449340">
              <a:off x="248232" y="4283665"/>
              <a:ext cx="425239" cy="745588"/>
            </a:xfrm>
            <a:custGeom>
              <a:avLst/>
              <a:gdLst/>
              <a:ahLst/>
              <a:cxnLst/>
              <a:rect l="l" t="t" r="r" b="b"/>
              <a:pathLst>
                <a:path w="6545" h="11476" extrusionOk="0">
                  <a:moveTo>
                    <a:pt x="1849" y="1"/>
                  </a:moveTo>
                  <a:lnTo>
                    <a:pt x="1" y="11240"/>
                  </a:lnTo>
                  <a:lnTo>
                    <a:pt x="3271" y="11476"/>
                  </a:lnTo>
                  <a:lnTo>
                    <a:pt x="6544" y="2660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BE8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rot="1449340">
              <a:off x="344179" y="4408056"/>
              <a:ext cx="91740" cy="530410"/>
            </a:xfrm>
            <a:custGeom>
              <a:avLst/>
              <a:gdLst/>
              <a:ahLst/>
              <a:cxnLst/>
              <a:rect l="l" t="t" r="r" b="b"/>
              <a:pathLst>
                <a:path w="1412" h="8164" extrusionOk="0">
                  <a:moveTo>
                    <a:pt x="134" y="0"/>
                  </a:moveTo>
                  <a:lnTo>
                    <a:pt x="301" y="5721"/>
                  </a:lnTo>
                  <a:lnTo>
                    <a:pt x="1111" y="5721"/>
                  </a:lnTo>
                  <a:lnTo>
                    <a:pt x="1278" y="0"/>
                  </a:lnTo>
                  <a:close/>
                  <a:moveTo>
                    <a:pt x="708" y="6684"/>
                  </a:moveTo>
                  <a:cubicBezTo>
                    <a:pt x="301" y="6684"/>
                    <a:pt x="0" y="6995"/>
                    <a:pt x="0" y="7422"/>
                  </a:cubicBezTo>
                  <a:cubicBezTo>
                    <a:pt x="0" y="7843"/>
                    <a:pt x="287" y="8164"/>
                    <a:pt x="708" y="8164"/>
                  </a:cubicBezTo>
                  <a:cubicBezTo>
                    <a:pt x="1138" y="8164"/>
                    <a:pt x="1412" y="7843"/>
                    <a:pt x="1412" y="7422"/>
                  </a:cubicBezTo>
                  <a:cubicBezTo>
                    <a:pt x="1412" y="6995"/>
                    <a:pt x="1135" y="6684"/>
                    <a:pt x="708" y="6684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5" name="Google Shape;3225;p42"/>
          <p:cNvGrpSpPr/>
          <p:nvPr/>
        </p:nvGrpSpPr>
        <p:grpSpPr>
          <a:xfrm>
            <a:off x="7274269" y="4381028"/>
            <a:ext cx="1629622" cy="631114"/>
            <a:chOff x="7274269" y="4381028"/>
            <a:chExt cx="1629622" cy="631114"/>
          </a:xfrm>
        </p:grpSpPr>
        <p:sp>
          <p:nvSpPr>
            <p:cNvPr id="3226" name="Google Shape;3226;p42"/>
            <p:cNvSpPr/>
            <p:nvPr/>
          </p:nvSpPr>
          <p:spPr>
            <a:xfrm rot="-553988">
              <a:off x="7294548" y="4506044"/>
              <a:ext cx="1589065" cy="381083"/>
            </a:xfrm>
            <a:custGeom>
              <a:avLst/>
              <a:gdLst/>
              <a:ahLst/>
              <a:cxnLst/>
              <a:rect l="l" t="t" r="r" b="b"/>
              <a:pathLst>
                <a:path w="34293" h="8224" extrusionOk="0">
                  <a:moveTo>
                    <a:pt x="20460" y="0"/>
                  </a:moveTo>
                  <a:cubicBezTo>
                    <a:pt x="20021" y="0"/>
                    <a:pt x="19368" y="140"/>
                    <a:pt x="18771" y="794"/>
                  </a:cubicBezTo>
                  <a:cubicBezTo>
                    <a:pt x="18547" y="1036"/>
                    <a:pt x="18351" y="1344"/>
                    <a:pt x="18173" y="1680"/>
                  </a:cubicBezTo>
                  <a:cubicBezTo>
                    <a:pt x="18117" y="1391"/>
                    <a:pt x="18015" y="1120"/>
                    <a:pt x="17847" y="878"/>
                  </a:cubicBezTo>
                  <a:cubicBezTo>
                    <a:pt x="17483" y="327"/>
                    <a:pt x="16913" y="9"/>
                    <a:pt x="16260" y="9"/>
                  </a:cubicBezTo>
                  <a:cubicBezTo>
                    <a:pt x="15821" y="9"/>
                    <a:pt x="15168" y="149"/>
                    <a:pt x="14570" y="803"/>
                  </a:cubicBezTo>
                  <a:cubicBezTo>
                    <a:pt x="14244" y="1158"/>
                    <a:pt x="13973" y="1615"/>
                    <a:pt x="13777" y="2147"/>
                  </a:cubicBezTo>
                  <a:cubicBezTo>
                    <a:pt x="13730" y="2278"/>
                    <a:pt x="13684" y="2418"/>
                    <a:pt x="13637" y="2558"/>
                  </a:cubicBezTo>
                  <a:cubicBezTo>
                    <a:pt x="13534" y="2548"/>
                    <a:pt x="13413" y="2530"/>
                    <a:pt x="13301" y="2530"/>
                  </a:cubicBezTo>
                  <a:cubicBezTo>
                    <a:pt x="12844" y="2530"/>
                    <a:pt x="12424" y="2632"/>
                    <a:pt x="12041" y="2847"/>
                  </a:cubicBezTo>
                  <a:cubicBezTo>
                    <a:pt x="11705" y="2642"/>
                    <a:pt x="11303" y="2530"/>
                    <a:pt x="10874" y="2530"/>
                  </a:cubicBezTo>
                  <a:cubicBezTo>
                    <a:pt x="10473" y="2530"/>
                    <a:pt x="10090" y="2614"/>
                    <a:pt x="9735" y="2782"/>
                  </a:cubicBezTo>
                  <a:cubicBezTo>
                    <a:pt x="9465" y="2614"/>
                    <a:pt x="9147" y="2520"/>
                    <a:pt x="8802" y="2520"/>
                  </a:cubicBezTo>
                  <a:cubicBezTo>
                    <a:pt x="8550" y="2520"/>
                    <a:pt x="8298" y="2567"/>
                    <a:pt x="8065" y="2660"/>
                  </a:cubicBezTo>
                  <a:cubicBezTo>
                    <a:pt x="8130" y="2464"/>
                    <a:pt x="8167" y="2240"/>
                    <a:pt x="8167" y="2016"/>
                  </a:cubicBezTo>
                  <a:cubicBezTo>
                    <a:pt x="8167" y="1550"/>
                    <a:pt x="7981" y="1120"/>
                    <a:pt x="7635" y="794"/>
                  </a:cubicBezTo>
                  <a:cubicBezTo>
                    <a:pt x="7383" y="532"/>
                    <a:pt x="7047" y="373"/>
                    <a:pt x="6646" y="289"/>
                  </a:cubicBezTo>
                  <a:lnTo>
                    <a:pt x="6627" y="289"/>
                  </a:lnTo>
                  <a:cubicBezTo>
                    <a:pt x="6366" y="243"/>
                    <a:pt x="6076" y="215"/>
                    <a:pt x="5750" y="187"/>
                  </a:cubicBezTo>
                  <a:cubicBezTo>
                    <a:pt x="5442" y="168"/>
                    <a:pt x="5059" y="168"/>
                    <a:pt x="4583" y="168"/>
                  </a:cubicBezTo>
                  <a:cubicBezTo>
                    <a:pt x="3743" y="168"/>
                    <a:pt x="3052" y="224"/>
                    <a:pt x="2492" y="336"/>
                  </a:cubicBezTo>
                  <a:cubicBezTo>
                    <a:pt x="1773" y="485"/>
                    <a:pt x="1213" y="756"/>
                    <a:pt x="793" y="1148"/>
                  </a:cubicBezTo>
                  <a:cubicBezTo>
                    <a:pt x="280" y="1624"/>
                    <a:pt x="0" y="2278"/>
                    <a:pt x="0" y="3015"/>
                  </a:cubicBezTo>
                  <a:cubicBezTo>
                    <a:pt x="0" y="3360"/>
                    <a:pt x="56" y="3687"/>
                    <a:pt x="187" y="3986"/>
                  </a:cubicBezTo>
                  <a:cubicBezTo>
                    <a:pt x="327" y="4312"/>
                    <a:pt x="513" y="4602"/>
                    <a:pt x="756" y="4807"/>
                  </a:cubicBezTo>
                  <a:cubicBezTo>
                    <a:pt x="1036" y="5050"/>
                    <a:pt x="1400" y="5190"/>
                    <a:pt x="1773" y="5218"/>
                  </a:cubicBezTo>
                  <a:cubicBezTo>
                    <a:pt x="1736" y="5414"/>
                    <a:pt x="1717" y="5600"/>
                    <a:pt x="1689" y="5787"/>
                  </a:cubicBezTo>
                  <a:cubicBezTo>
                    <a:pt x="1643" y="6086"/>
                    <a:pt x="1633" y="6301"/>
                    <a:pt x="1633" y="6459"/>
                  </a:cubicBezTo>
                  <a:cubicBezTo>
                    <a:pt x="1633" y="6973"/>
                    <a:pt x="1839" y="7430"/>
                    <a:pt x="2212" y="7766"/>
                  </a:cubicBezTo>
                  <a:cubicBezTo>
                    <a:pt x="2446" y="7981"/>
                    <a:pt x="2856" y="8223"/>
                    <a:pt x="3463" y="8223"/>
                  </a:cubicBezTo>
                  <a:cubicBezTo>
                    <a:pt x="3883" y="8223"/>
                    <a:pt x="4266" y="8111"/>
                    <a:pt x="4592" y="7878"/>
                  </a:cubicBezTo>
                  <a:cubicBezTo>
                    <a:pt x="4630" y="7850"/>
                    <a:pt x="4667" y="7831"/>
                    <a:pt x="4686" y="7794"/>
                  </a:cubicBezTo>
                  <a:cubicBezTo>
                    <a:pt x="5031" y="8074"/>
                    <a:pt x="5451" y="8223"/>
                    <a:pt x="5890" y="8223"/>
                  </a:cubicBezTo>
                  <a:cubicBezTo>
                    <a:pt x="6170" y="8223"/>
                    <a:pt x="6440" y="8167"/>
                    <a:pt x="6683" y="8065"/>
                  </a:cubicBezTo>
                  <a:cubicBezTo>
                    <a:pt x="6916" y="8167"/>
                    <a:pt x="7168" y="8223"/>
                    <a:pt x="7449" y="8223"/>
                  </a:cubicBezTo>
                  <a:cubicBezTo>
                    <a:pt x="7897" y="8223"/>
                    <a:pt x="8326" y="8083"/>
                    <a:pt x="8681" y="7813"/>
                  </a:cubicBezTo>
                  <a:cubicBezTo>
                    <a:pt x="8774" y="7747"/>
                    <a:pt x="8867" y="7663"/>
                    <a:pt x="8961" y="7579"/>
                  </a:cubicBezTo>
                  <a:cubicBezTo>
                    <a:pt x="9315" y="7897"/>
                    <a:pt x="9922" y="8223"/>
                    <a:pt x="10827" y="8223"/>
                  </a:cubicBezTo>
                  <a:cubicBezTo>
                    <a:pt x="11247" y="8223"/>
                    <a:pt x="11649" y="8139"/>
                    <a:pt x="12041" y="7990"/>
                  </a:cubicBezTo>
                  <a:cubicBezTo>
                    <a:pt x="12368" y="8130"/>
                    <a:pt x="12760" y="8223"/>
                    <a:pt x="13254" y="8223"/>
                  </a:cubicBezTo>
                  <a:cubicBezTo>
                    <a:pt x="13730" y="8223"/>
                    <a:pt x="14169" y="8121"/>
                    <a:pt x="14608" y="7925"/>
                  </a:cubicBezTo>
                  <a:cubicBezTo>
                    <a:pt x="14953" y="8121"/>
                    <a:pt x="15354" y="8223"/>
                    <a:pt x="15784" y="8223"/>
                  </a:cubicBezTo>
                  <a:cubicBezTo>
                    <a:pt x="16381" y="8223"/>
                    <a:pt x="16941" y="8027"/>
                    <a:pt x="17389" y="7645"/>
                  </a:cubicBezTo>
                  <a:cubicBezTo>
                    <a:pt x="17604" y="7467"/>
                    <a:pt x="17781" y="7243"/>
                    <a:pt x="17893" y="7001"/>
                  </a:cubicBezTo>
                  <a:cubicBezTo>
                    <a:pt x="18407" y="7878"/>
                    <a:pt x="19275" y="8223"/>
                    <a:pt x="20096" y="8223"/>
                  </a:cubicBezTo>
                  <a:cubicBezTo>
                    <a:pt x="20451" y="8223"/>
                    <a:pt x="20777" y="8167"/>
                    <a:pt x="21076" y="8046"/>
                  </a:cubicBezTo>
                  <a:cubicBezTo>
                    <a:pt x="21328" y="8167"/>
                    <a:pt x="21589" y="8223"/>
                    <a:pt x="21869" y="8223"/>
                  </a:cubicBezTo>
                  <a:cubicBezTo>
                    <a:pt x="22150" y="8223"/>
                    <a:pt x="22420" y="8167"/>
                    <a:pt x="22663" y="8065"/>
                  </a:cubicBezTo>
                  <a:cubicBezTo>
                    <a:pt x="22896" y="8167"/>
                    <a:pt x="23158" y="8223"/>
                    <a:pt x="23438" y="8223"/>
                  </a:cubicBezTo>
                  <a:cubicBezTo>
                    <a:pt x="23876" y="8223"/>
                    <a:pt x="24315" y="8083"/>
                    <a:pt x="24660" y="7813"/>
                  </a:cubicBezTo>
                  <a:cubicBezTo>
                    <a:pt x="24754" y="7747"/>
                    <a:pt x="24847" y="7663"/>
                    <a:pt x="24940" y="7579"/>
                  </a:cubicBezTo>
                  <a:cubicBezTo>
                    <a:pt x="25304" y="7897"/>
                    <a:pt x="25911" y="8223"/>
                    <a:pt x="26807" y="8223"/>
                  </a:cubicBezTo>
                  <a:cubicBezTo>
                    <a:pt x="27227" y="8223"/>
                    <a:pt x="27638" y="8139"/>
                    <a:pt x="28021" y="7990"/>
                  </a:cubicBezTo>
                  <a:cubicBezTo>
                    <a:pt x="28347" y="8130"/>
                    <a:pt x="28749" y="8223"/>
                    <a:pt x="29234" y="8223"/>
                  </a:cubicBezTo>
                  <a:cubicBezTo>
                    <a:pt x="29710" y="8223"/>
                    <a:pt x="30158" y="8121"/>
                    <a:pt x="30587" y="7925"/>
                  </a:cubicBezTo>
                  <a:cubicBezTo>
                    <a:pt x="30942" y="8121"/>
                    <a:pt x="31334" y="8223"/>
                    <a:pt x="31763" y="8223"/>
                  </a:cubicBezTo>
                  <a:cubicBezTo>
                    <a:pt x="32361" y="8223"/>
                    <a:pt x="32921" y="8027"/>
                    <a:pt x="33378" y="7645"/>
                  </a:cubicBezTo>
                  <a:cubicBezTo>
                    <a:pt x="33612" y="7439"/>
                    <a:pt x="33808" y="7197"/>
                    <a:pt x="33929" y="6907"/>
                  </a:cubicBezTo>
                  <a:cubicBezTo>
                    <a:pt x="34032" y="6665"/>
                    <a:pt x="34078" y="6403"/>
                    <a:pt x="34078" y="6133"/>
                  </a:cubicBezTo>
                  <a:cubicBezTo>
                    <a:pt x="34078" y="5825"/>
                    <a:pt x="34004" y="5516"/>
                    <a:pt x="33854" y="5264"/>
                  </a:cubicBezTo>
                  <a:cubicBezTo>
                    <a:pt x="33854" y="5246"/>
                    <a:pt x="33845" y="5236"/>
                    <a:pt x="33845" y="5227"/>
                  </a:cubicBezTo>
                  <a:cubicBezTo>
                    <a:pt x="34125" y="4900"/>
                    <a:pt x="34265" y="4480"/>
                    <a:pt x="34265" y="4070"/>
                  </a:cubicBezTo>
                  <a:cubicBezTo>
                    <a:pt x="34293" y="3715"/>
                    <a:pt x="34200" y="3435"/>
                    <a:pt x="34069" y="3220"/>
                  </a:cubicBezTo>
                  <a:cubicBezTo>
                    <a:pt x="34172" y="2894"/>
                    <a:pt x="34218" y="2558"/>
                    <a:pt x="34218" y="2203"/>
                  </a:cubicBezTo>
                  <a:cubicBezTo>
                    <a:pt x="34218" y="1708"/>
                    <a:pt x="34088" y="1251"/>
                    <a:pt x="33845" y="868"/>
                  </a:cubicBezTo>
                  <a:cubicBezTo>
                    <a:pt x="33481" y="317"/>
                    <a:pt x="32912" y="0"/>
                    <a:pt x="32258" y="0"/>
                  </a:cubicBezTo>
                  <a:cubicBezTo>
                    <a:pt x="31819" y="0"/>
                    <a:pt x="31157" y="140"/>
                    <a:pt x="30569" y="794"/>
                  </a:cubicBezTo>
                  <a:cubicBezTo>
                    <a:pt x="30242" y="1148"/>
                    <a:pt x="29971" y="1596"/>
                    <a:pt x="29775" y="2138"/>
                  </a:cubicBezTo>
                  <a:cubicBezTo>
                    <a:pt x="29729" y="2268"/>
                    <a:pt x="29682" y="2399"/>
                    <a:pt x="29635" y="2548"/>
                  </a:cubicBezTo>
                  <a:cubicBezTo>
                    <a:pt x="29523" y="2530"/>
                    <a:pt x="29411" y="2520"/>
                    <a:pt x="29290" y="2520"/>
                  </a:cubicBezTo>
                  <a:cubicBezTo>
                    <a:pt x="28851" y="2520"/>
                    <a:pt x="28422" y="2623"/>
                    <a:pt x="28030" y="2838"/>
                  </a:cubicBezTo>
                  <a:cubicBezTo>
                    <a:pt x="27694" y="2623"/>
                    <a:pt x="27302" y="2520"/>
                    <a:pt x="26863" y="2520"/>
                  </a:cubicBezTo>
                  <a:cubicBezTo>
                    <a:pt x="26462" y="2520"/>
                    <a:pt x="26088" y="2604"/>
                    <a:pt x="25724" y="2763"/>
                  </a:cubicBezTo>
                  <a:cubicBezTo>
                    <a:pt x="25444" y="2604"/>
                    <a:pt x="25127" y="2511"/>
                    <a:pt x="24800" y="2511"/>
                  </a:cubicBezTo>
                  <a:cubicBezTo>
                    <a:pt x="24520" y="2511"/>
                    <a:pt x="24268" y="2567"/>
                    <a:pt x="24007" y="2670"/>
                  </a:cubicBezTo>
                  <a:cubicBezTo>
                    <a:pt x="23811" y="2576"/>
                    <a:pt x="23550" y="2511"/>
                    <a:pt x="23242" y="2511"/>
                  </a:cubicBezTo>
                  <a:cubicBezTo>
                    <a:pt x="22962" y="2511"/>
                    <a:pt x="22700" y="2567"/>
                    <a:pt x="22458" y="2679"/>
                  </a:cubicBezTo>
                  <a:lnTo>
                    <a:pt x="22392" y="2651"/>
                  </a:lnTo>
                  <a:cubicBezTo>
                    <a:pt x="22411" y="2502"/>
                    <a:pt x="22420" y="2352"/>
                    <a:pt x="22420" y="2203"/>
                  </a:cubicBezTo>
                  <a:cubicBezTo>
                    <a:pt x="22420" y="1708"/>
                    <a:pt x="22299" y="1251"/>
                    <a:pt x="22047" y="868"/>
                  </a:cubicBezTo>
                  <a:cubicBezTo>
                    <a:pt x="21692" y="317"/>
                    <a:pt x="21113" y="0"/>
                    <a:pt x="204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rot="-553988">
              <a:off x="7367781" y="4674903"/>
              <a:ext cx="248742" cy="243969"/>
            </a:xfrm>
            <a:custGeom>
              <a:avLst/>
              <a:gdLst/>
              <a:ahLst/>
              <a:cxnLst/>
              <a:rect l="l" t="t" r="r" b="b"/>
              <a:pathLst>
                <a:path w="5368" h="5265" extrusionOk="0">
                  <a:moveTo>
                    <a:pt x="3183" y="1"/>
                  </a:moveTo>
                  <a:cubicBezTo>
                    <a:pt x="2446" y="1"/>
                    <a:pt x="1858" y="47"/>
                    <a:pt x="1391" y="159"/>
                  </a:cubicBezTo>
                  <a:cubicBezTo>
                    <a:pt x="924" y="253"/>
                    <a:pt x="569" y="411"/>
                    <a:pt x="336" y="626"/>
                  </a:cubicBezTo>
                  <a:cubicBezTo>
                    <a:pt x="103" y="831"/>
                    <a:pt x="0" y="1111"/>
                    <a:pt x="0" y="1466"/>
                  </a:cubicBezTo>
                  <a:cubicBezTo>
                    <a:pt x="0" y="1625"/>
                    <a:pt x="19" y="1774"/>
                    <a:pt x="84" y="1905"/>
                  </a:cubicBezTo>
                  <a:cubicBezTo>
                    <a:pt x="140" y="2035"/>
                    <a:pt x="196" y="2138"/>
                    <a:pt x="280" y="2213"/>
                  </a:cubicBezTo>
                  <a:cubicBezTo>
                    <a:pt x="327" y="2259"/>
                    <a:pt x="383" y="2269"/>
                    <a:pt x="457" y="2269"/>
                  </a:cubicBezTo>
                  <a:cubicBezTo>
                    <a:pt x="551" y="2269"/>
                    <a:pt x="653" y="2231"/>
                    <a:pt x="747" y="2166"/>
                  </a:cubicBezTo>
                  <a:cubicBezTo>
                    <a:pt x="840" y="2091"/>
                    <a:pt x="887" y="2026"/>
                    <a:pt x="887" y="1942"/>
                  </a:cubicBezTo>
                  <a:cubicBezTo>
                    <a:pt x="887" y="1905"/>
                    <a:pt x="877" y="1886"/>
                    <a:pt x="859" y="1849"/>
                  </a:cubicBezTo>
                  <a:cubicBezTo>
                    <a:pt x="784" y="1718"/>
                    <a:pt x="737" y="1587"/>
                    <a:pt x="737" y="1447"/>
                  </a:cubicBezTo>
                  <a:cubicBezTo>
                    <a:pt x="737" y="1298"/>
                    <a:pt x="784" y="1167"/>
                    <a:pt x="877" y="1074"/>
                  </a:cubicBezTo>
                  <a:cubicBezTo>
                    <a:pt x="971" y="981"/>
                    <a:pt x="1130" y="906"/>
                    <a:pt x="1363" y="859"/>
                  </a:cubicBezTo>
                  <a:cubicBezTo>
                    <a:pt x="1596" y="794"/>
                    <a:pt x="1914" y="775"/>
                    <a:pt x="2324" y="766"/>
                  </a:cubicBezTo>
                  <a:lnTo>
                    <a:pt x="2324" y="766"/>
                  </a:lnTo>
                  <a:cubicBezTo>
                    <a:pt x="2296" y="859"/>
                    <a:pt x="2287" y="953"/>
                    <a:pt x="2259" y="1027"/>
                  </a:cubicBezTo>
                  <a:cubicBezTo>
                    <a:pt x="2250" y="1111"/>
                    <a:pt x="2240" y="1186"/>
                    <a:pt x="2231" y="1242"/>
                  </a:cubicBezTo>
                  <a:cubicBezTo>
                    <a:pt x="2166" y="1522"/>
                    <a:pt x="2110" y="1811"/>
                    <a:pt x="2054" y="2119"/>
                  </a:cubicBezTo>
                  <a:cubicBezTo>
                    <a:pt x="1998" y="2418"/>
                    <a:pt x="1951" y="2735"/>
                    <a:pt x="1904" y="3053"/>
                  </a:cubicBezTo>
                  <a:cubicBezTo>
                    <a:pt x="1876" y="3239"/>
                    <a:pt x="1839" y="3454"/>
                    <a:pt x="1792" y="3706"/>
                  </a:cubicBezTo>
                  <a:cubicBezTo>
                    <a:pt x="1746" y="3958"/>
                    <a:pt x="1718" y="4192"/>
                    <a:pt x="1690" y="4425"/>
                  </a:cubicBezTo>
                  <a:cubicBezTo>
                    <a:pt x="1652" y="4658"/>
                    <a:pt x="1643" y="4826"/>
                    <a:pt x="1643" y="4920"/>
                  </a:cubicBezTo>
                  <a:cubicBezTo>
                    <a:pt x="1643" y="5022"/>
                    <a:pt x="1680" y="5116"/>
                    <a:pt x="1764" y="5172"/>
                  </a:cubicBezTo>
                  <a:cubicBezTo>
                    <a:pt x="1830" y="5246"/>
                    <a:pt x="1932" y="5265"/>
                    <a:pt x="2072" y="5265"/>
                  </a:cubicBezTo>
                  <a:cubicBezTo>
                    <a:pt x="2203" y="5265"/>
                    <a:pt x="2306" y="5228"/>
                    <a:pt x="2399" y="5172"/>
                  </a:cubicBezTo>
                  <a:cubicBezTo>
                    <a:pt x="2492" y="5116"/>
                    <a:pt x="2539" y="5022"/>
                    <a:pt x="2558" y="4892"/>
                  </a:cubicBezTo>
                  <a:cubicBezTo>
                    <a:pt x="2567" y="4668"/>
                    <a:pt x="2604" y="4369"/>
                    <a:pt x="2651" y="3995"/>
                  </a:cubicBezTo>
                  <a:cubicBezTo>
                    <a:pt x="2698" y="3622"/>
                    <a:pt x="2744" y="3305"/>
                    <a:pt x="2791" y="3025"/>
                  </a:cubicBezTo>
                  <a:cubicBezTo>
                    <a:pt x="2912" y="2259"/>
                    <a:pt x="3052" y="1494"/>
                    <a:pt x="3211" y="738"/>
                  </a:cubicBezTo>
                  <a:cubicBezTo>
                    <a:pt x="3547" y="738"/>
                    <a:pt x="3818" y="747"/>
                    <a:pt x="4023" y="766"/>
                  </a:cubicBezTo>
                  <a:cubicBezTo>
                    <a:pt x="4238" y="775"/>
                    <a:pt x="4527" y="794"/>
                    <a:pt x="4891" y="822"/>
                  </a:cubicBezTo>
                  <a:cubicBezTo>
                    <a:pt x="4916" y="823"/>
                    <a:pt x="4940" y="824"/>
                    <a:pt x="4964" y="824"/>
                  </a:cubicBezTo>
                  <a:cubicBezTo>
                    <a:pt x="5087" y="824"/>
                    <a:pt x="5183" y="802"/>
                    <a:pt x="5246" y="747"/>
                  </a:cubicBezTo>
                  <a:cubicBezTo>
                    <a:pt x="5330" y="691"/>
                    <a:pt x="5367" y="589"/>
                    <a:pt x="5367" y="458"/>
                  </a:cubicBezTo>
                  <a:cubicBezTo>
                    <a:pt x="5367" y="374"/>
                    <a:pt x="5330" y="309"/>
                    <a:pt x="5274" y="234"/>
                  </a:cubicBezTo>
                  <a:cubicBezTo>
                    <a:pt x="5218" y="178"/>
                    <a:pt x="5106" y="131"/>
                    <a:pt x="4984" y="113"/>
                  </a:cubicBezTo>
                  <a:cubicBezTo>
                    <a:pt x="4779" y="75"/>
                    <a:pt x="4536" y="47"/>
                    <a:pt x="4266" y="29"/>
                  </a:cubicBezTo>
                  <a:cubicBezTo>
                    <a:pt x="4004" y="19"/>
                    <a:pt x="3640" y="1"/>
                    <a:pt x="3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rot="-553988">
              <a:off x="7540937" y="4616128"/>
              <a:ext cx="540253" cy="252634"/>
            </a:xfrm>
            <a:custGeom>
              <a:avLst/>
              <a:gdLst/>
              <a:ahLst/>
              <a:cxnLst/>
              <a:rect l="l" t="t" r="r" b="b"/>
              <a:pathLst>
                <a:path w="11659" h="5452" extrusionOk="0">
                  <a:moveTo>
                    <a:pt x="10874" y="598"/>
                  </a:moveTo>
                  <a:cubicBezTo>
                    <a:pt x="10968" y="598"/>
                    <a:pt x="11014" y="710"/>
                    <a:pt x="11014" y="962"/>
                  </a:cubicBezTo>
                  <a:cubicBezTo>
                    <a:pt x="11014" y="1167"/>
                    <a:pt x="10958" y="1410"/>
                    <a:pt x="10828" y="1671"/>
                  </a:cubicBezTo>
                  <a:cubicBezTo>
                    <a:pt x="10716" y="1923"/>
                    <a:pt x="10529" y="2175"/>
                    <a:pt x="10277" y="2380"/>
                  </a:cubicBezTo>
                  <a:cubicBezTo>
                    <a:pt x="10314" y="2044"/>
                    <a:pt x="10370" y="1736"/>
                    <a:pt x="10445" y="1475"/>
                  </a:cubicBezTo>
                  <a:cubicBezTo>
                    <a:pt x="10510" y="1204"/>
                    <a:pt x="10585" y="980"/>
                    <a:pt x="10669" y="831"/>
                  </a:cubicBezTo>
                  <a:cubicBezTo>
                    <a:pt x="10744" y="682"/>
                    <a:pt x="10809" y="598"/>
                    <a:pt x="10874" y="598"/>
                  </a:cubicBezTo>
                  <a:close/>
                  <a:moveTo>
                    <a:pt x="7962" y="3118"/>
                  </a:moveTo>
                  <a:cubicBezTo>
                    <a:pt x="8028" y="3118"/>
                    <a:pt x="8084" y="3136"/>
                    <a:pt x="8130" y="3183"/>
                  </a:cubicBezTo>
                  <a:cubicBezTo>
                    <a:pt x="8177" y="3230"/>
                    <a:pt x="8205" y="3295"/>
                    <a:pt x="8205" y="3370"/>
                  </a:cubicBezTo>
                  <a:cubicBezTo>
                    <a:pt x="8205" y="3528"/>
                    <a:pt x="8130" y="3668"/>
                    <a:pt x="7990" y="3771"/>
                  </a:cubicBezTo>
                  <a:cubicBezTo>
                    <a:pt x="7850" y="3883"/>
                    <a:pt x="7664" y="3967"/>
                    <a:pt x="7421" y="4023"/>
                  </a:cubicBezTo>
                  <a:lnTo>
                    <a:pt x="7412" y="4023"/>
                  </a:lnTo>
                  <a:cubicBezTo>
                    <a:pt x="7412" y="3771"/>
                    <a:pt x="7468" y="3556"/>
                    <a:pt x="7570" y="3388"/>
                  </a:cubicBezTo>
                  <a:cubicBezTo>
                    <a:pt x="7682" y="3211"/>
                    <a:pt x="7804" y="3118"/>
                    <a:pt x="7962" y="3118"/>
                  </a:cubicBezTo>
                  <a:close/>
                  <a:moveTo>
                    <a:pt x="5535" y="3118"/>
                  </a:moveTo>
                  <a:cubicBezTo>
                    <a:pt x="5601" y="3118"/>
                    <a:pt x="5657" y="3136"/>
                    <a:pt x="5703" y="3183"/>
                  </a:cubicBezTo>
                  <a:cubicBezTo>
                    <a:pt x="5750" y="3230"/>
                    <a:pt x="5778" y="3295"/>
                    <a:pt x="5778" y="3370"/>
                  </a:cubicBezTo>
                  <a:cubicBezTo>
                    <a:pt x="5769" y="3538"/>
                    <a:pt x="5694" y="3668"/>
                    <a:pt x="5554" y="3780"/>
                  </a:cubicBezTo>
                  <a:cubicBezTo>
                    <a:pt x="5414" y="3902"/>
                    <a:pt x="5227" y="3976"/>
                    <a:pt x="4985" y="4042"/>
                  </a:cubicBezTo>
                  <a:lnTo>
                    <a:pt x="4985" y="4023"/>
                  </a:lnTo>
                  <a:cubicBezTo>
                    <a:pt x="4985" y="3771"/>
                    <a:pt x="5041" y="3556"/>
                    <a:pt x="5143" y="3388"/>
                  </a:cubicBezTo>
                  <a:cubicBezTo>
                    <a:pt x="5255" y="3211"/>
                    <a:pt x="5377" y="3118"/>
                    <a:pt x="5535" y="3118"/>
                  </a:cubicBezTo>
                  <a:close/>
                  <a:moveTo>
                    <a:pt x="11024" y="0"/>
                  </a:moveTo>
                  <a:cubicBezTo>
                    <a:pt x="10790" y="0"/>
                    <a:pt x="10566" y="122"/>
                    <a:pt x="10370" y="336"/>
                  </a:cubicBezTo>
                  <a:cubicBezTo>
                    <a:pt x="10174" y="560"/>
                    <a:pt x="9997" y="868"/>
                    <a:pt x="9848" y="1242"/>
                  </a:cubicBezTo>
                  <a:cubicBezTo>
                    <a:pt x="9708" y="1615"/>
                    <a:pt x="9586" y="2035"/>
                    <a:pt x="9521" y="2483"/>
                  </a:cubicBezTo>
                  <a:lnTo>
                    <a:pt x="9166" y="2483"/>
                  </a:lnTo>
                  <a:cubicBezTo>
                    <a:pt x="8980" y="2483"/>
                    <a:pt x="8896" y="2604"/>
                    <a:pt x="8896" y="2838"/>
                  </a:cubicBezTo>
                  <a:cubicBezTo>
                    <a:pt x="8896" y="2931"/>
                    <a:pt x="8914" y="3015"/>
                    <a:pt x="8961" y="3062"/>
                  </a:cubicBezTo>
                  <a:cubicBezTo>
                    <a:pt x="9008" y="3108"/>
                    <a:pt x="9092" y="3127"/>
                    <a:pt x="9204" y="3127"/>
                  </a:cubicBezTo>
                  <a:lnTo>
                    <a:pt x="9456" y="3127"/>
                  </a:lnTo>
                  <a:cubicBezTo>
                    <a:pt x="9437" y="3314"/>
                    <a:pt x="9428" y="3500"/>
                    <a:pt x="9428" y="3678"/>
                  </a:cubicBezTo>
                  <a:cubicBezTo>
                    <a:pt x="9428" y="3808"/>
                    <a:pt x="9428" y="3930"/>
                    <a:pt x="9437" y="4051"/>
                  </a:cubicBezTo>
                  <a:cubicBezTo>
                    <a:pt x="9409" y="4060"/>
                    <a:pt x="9372" y="4088"/>
                    <a:pt x="9334" y="4116"/>
                  </a:cubicBezTo>
                  <a:cubicBezTo>
                    <a:pt x="9157" y="4331"/>
                    <a:pt x="8961" y="4509"/>
                    <a:pt x="8718" y="4630"/>
                  </a:cubicBezTo>
                  <a:cubicBezTo>
                    <a:pt x="8485" y="4761"/>
                    <a:pt x="8270" y="4835"/>
                    <a:pt x="8084" y="4835"/>
                  </a:cubicBezTo>
                  <a:cubicBezTo>
                    <a:pt x="7794" y="4835"/>
                    <a:pt x="7598" y="4742"/>
                    <a:pt x="7505" y="4555"/>
                  </a:cubicBezTo>
                  <a:cubicBezTo>
                    <a:pt x="7990" y="4434"/>
                    <a:pt x="8336" y="4275"/>
                    <a:pt x="8541" y="4060"/>
                  </a:cubicBezTo>
                  <a:cubicBezTo>
                    <a:pt x="8756" y="3855"/>
                    <a:pt x="8849" y="3622"/>
                    <a:pt x="8849" y="3323"/>
                  </a:cubicBezTo>
                  <a:cubicBezTo>
                    <a:pt x="8849" y="3080"/>
                    <a:pt x="8774" y="2894"/>
                    <a:pt x="8625" y="2744"/>
                  </a:cubicBezTo>
                  <a:cubicBezTo>
                    <a:pt x="8485" y="2604"/>
                    <a:pt x="8289" y="2530"/>
                    <a:pt x="8056" y="2530"/>
                  </a:cubicBezTo>
                  <a:cubicBezTo>
                    <a:pt x="7785" y="2530"/>
                    <a:pt x="7542" y="2604"/>
                    <a:pt x="7328" y="2754"/>
                  </a:cubicBezTo>
                  <a:cubicBezTo>
                    <a:pt x="7122" y="2894"/>
                    <a:pt x="6954" y="3090"/>
                    <a:pt x="6823" y="3342"/>
                  </a:cubicBezTo>
                  <a:cubicBezTo>
                    <a:pt x="6711" y="3584"/>
                    <a:pt x="6655" y="3855"/>
                    <a:pt x="6655" y="4135"/>
                  </a:cubicBezTo>
                  <a:cubicBezTo>
                    <a:pt x="6655" y="4210"/>
                    <a:pt x="6665" y="4294"/>
                    <a:pt x="6665" y="4369"/>
                  </a:cubicBezTo>
                  <a:cubicBezTo>
                    <a:pt x="6543" y="4471"/>
                    <a:pt x="6422" y="4555"/>
                    <a:pt x="6291" y="4630"/>
                  </a:cubicBezTo>
                  <a:cubicBezTo>
                    <a:pt x="6058" y="4761"/>
                    <a:pt x="5843" y="4835"/>
                    <a:pt x="5657" y="4835"/>
                  </a:cubicBezTo>
                  <a:cubicBezTo>
                    <a:pt x="5367" y="4835"/>
                    <a:pt x="5171" y="4742"/>
                    <a:pt x="5078" y="4555"/>
                  </a:cubicBezTo>
                  <a:cubicBezTo>
                    <a:pt x="5563" y="4434"/>
                    <a:pt x="5909" y="4275"/>
                    <a:pt x="6114" y="4060"/>
                  </a:cubicBezTo>
                  <a:cubicBezTo>
                    <a:pt x="6329" y="3855"/>
                    <a:pt x="6422" y="3594"/>
                    <a:pt x="6422" y="3304"/>
                  </a:cubicBezTo>
                  <a:cubicBezTo>
                    <a:pt x="6422" y="3062"/>
                    <a:pt x="6347" y="2875"/>
                    <a:pt x="6198" y="2716"/>
                  </a:cubicBezTo>
                  <a:cubicBezTo>
                    <a:pt x="6058" y="2576"/>
                    <a:pt x="5862" y="2511"/>
                    <a:pt x="5629" y="2511"/>
                  </a:cubicBezTo>
                  <a:cubicBezTo>
                    <a:pt x="5358" y="2511"/>
                    <a:pt x="5115" y="2576"/>
                    <a:pt x="4901" y="2735"/>
                  </a:cubicBezTo>
                  <a:cubicBezTo>
                    <a:pt x="4695" y="2875"/>
                    <a:pt x="4527" y="3071"/>
                    <a:pt x="4397" y="3314"/>
                  </a:cubicBezTo>
                  <a:cubicBezTo>
                    <a:pt x="4369" y="3398"/>
                    <a:pt x="4331" y="3491"/>
                    <a:pt x="4303" y="3575"/>
                  </a:cubicBezTo>
                  <a:cubicBezTo>
                    <a:pt x="4107" y="3603"/>
                    <a:pt x="3949" y="3631"/>
                    <a:pt x="3818" y="3640"/>
                  </a:cubicBezTo>
                  <a:cubicBezTo>
                    <a:pt x="3911" y="3407"/>
                    <a:pt x="3967" y="3183"/>
                    <a:pt x="3967" y="2996"/>
                  </a:cubicBezTo>
                  <a:cubicBezTo>
                    <a:pt x="3967" y="2838"/>
                    <a:pt x="3930" y="2716"/>
                    <a:pt x="3855" y="2623"/>
                  </a:cubicBezTo>
                  <a:cubicBezTo>
                    <a:pt x="3781" y="2548"/>
                    <a:pt x="3678" y="2502"/>
                    <a:pt x="3557" y="2502"/>
                  </a:cubicBezTo>
                  <a:cubicBezTo>
                    <a:pt x="3417" y="2502"/>
                    <a:pt x="3305" y="2548"/>
                    <a:pt x="3202" y="2623"/>
                  </a:cubicBezTo>
                  <a:cubicBezTo>
                    <a:pt x="3090" y="2707"/>
                    <a:pt x="3015" y="2810"/>
                    <a:pt x="2941" y="2950"/>
                  </a:cubicBezTo>
                  <a:cubicBezTo>
                    <a:pt x="2885" y="3080"/>
                    <a:pt x="2847" y="3220"/>
                    <a:pt x="2847" y="3360"/>
                  </a:cubicBezTo>
                  <a:cubicBezTo>
                    <a:pt x="2847" y="3528"/>
                    <a:pt x="2885" y="3668"/>
                    <a:pt x="2941" y="3790"/>
                  </a:cubicBezTo>
                  <a:cubicBezTo>
                    <a:pt x="2810" y="4014"/>
                    <a:pt x="2633" y="4303"/>
                    <a:pt x="2381" y="4667"/>
                  </a:cubicBezTo>
                  <a:cubicBezTo>
                    <a:pt x="2325" y="3911"/>
                    <a:pt x="2297" y="3295"/>
                    <a:pt x="2297" y="2828"/>
                  </a:cubicBezTo>
                  <a:cubicBezTo>
                    <a:pt x="2297" y="2707"/>
                    <a:pt x="2278" y="2623"/>
                    <a:pt x="2231" y="2576"/>
                  </a:cubicBezTo>
                  <a:cubicBezTo>
                    <a:pt x="2185" y="2530"/>
                    <a:pt x="2110" y="2511"/>
                    <a:pt x="1998" y="2511"/>
                  </a:cubicBezTo>
                  <a:cubicBezTo>
                    <a:pt x="1904" y="2511"/>
                    <a:pt x="1830" y="2530"/>
                    <a:pt x="1764" y="2576"/>
                  </a:cubicBezTo>
                  <a:cubicBezTo>
                    <a:pt x="1699" y="2623"/>
                    <a:pt x="1643" y="2707"/>
                    <a:pt x="1596" y="2828"/>
                  </a:cubicBezTo>
                  <a:cubicBezTo>
                    <a:pt x="1363" y="3463"/>
                    <a:pt x="1111" y="4070"/>
                    <a:pt x="831" y="4667"/>
                  </a:cubicBezTo>
                  <a:cubicBezTo>
                    <a:pt x="766" y="3911"/>
                    <a:pt x="747" y="3295"/>
                    <a:pt x="747" y="2828"/>
                  </a:cubicBezTo>
                  <a:cubicBezTo>
                    <a:pt x="747" y="2707"/>
                    <a:pt x="719" y="2642"/>
                    <a:pt x="663" y="2595"/>
                  </a:cubicBezTo>
                  <a:cubicBezTo>
                    <a:pt x="616" y="2548"/>
                    <a:pt x="532" y="2520"/>
                    <a:pt x="430" y="2520"/>
                  </a:cubicBezTo>
                  <a:cubicBezTo>
                    <a:pt x="290" y="2520"/>
                    <a:pt x="187" y="2548"/>
                    <a:pt x="112" y="2604"/>
                  </a:cubicBezTo>
                  <a:cubicBezTo>
                    <a:pt x="47" y="2660"/>
                    <a:pt x="10" y="2754"/>
                    <a:pt x="0" y="2884"/>
                  </a:cubicBezTo>
                  <a:lnTo>
                    <a:pt x="0" y="3108"/>
                  </a:lnTo>
                  <a:cubicBezTo>
                    <a:pt x="0" y="3538"/>
                    <a:pt x="19" y="4042"/>
                    <a:pt x="66" y="4621"/>
                  </a:cubicBezTo>
                  <a:cubicBezTo>
                    <a:pt x="94" y="4901"/>
                    <a:pt x="150" y="5115"/>
                    <a:pt x="252" y="5255"/>
                  </a:cubicBezTo>
                  <a:cubicBezTo>
                    <a:pt x="346" y="5377"/>
                    <a:pt x="486" y="5451"/>
                    <a:pt x="654" y="5451"/>
                  </a:cubicBezTo>
                  <a:cubicBezTo>
                    <a:pt x="794" y="5451"/>
                    <a:pt x="906" y="5414"/>
                    <a:pt x="999" y="5349"/>
                  </a:cubicBezTo>
                  <a:cubicBezTo>
                    <a:pt x="1111" y="5274"/>
                    <a:pt x="1204" y="5143"/>
                    <a:pt x="1307" y="4975"/>
                  </a:cubicBezTo>
                  <a:cubicBezTo>
                    <a:pt x="1410" y="4789"/>
                    <a:pt x="1512" y="4527"/>
                    <a:pt x="1643" y="4182"/>
                  </a:cubicBezTo>
                  <a:lnTo>
                    <a:pt x="1680" y="4630"/>
                  </a:lnTo>
                  <a:cubicBezTo>
                    <a:pt x="1699" y="4929"/>
                    <a:pt x="1746" y="5134"/>
                    <a:pt x="1839" y="5265"/>
                  </a:cubicBezTo>
                  <a:cubicBezTo>
                    <a:pt x="1923" y="5395"/>
                    <a:pt x="2054" y="5451"/>
                    <a:pt x="2213" y="5451"/>
                  </a:cubicBezTo>
                  <a:cubicBezTo>
                    <a:pt x="2371" y="5451"/>
                    <a:pt x="2493" y="5405"/>
                    <a:pt x="2614" y="5321"/>
                  </a:cubicBezTo>
                  <a:cubicBezTo>
                    <a:pt x="2726" y="5237"/>
                    <a:pt x="2866" y="5078"/>
                    <a:pt x="3034" y="4845"/>
                  </a:cubicBezTo>
                  <a:cubicBezTo>
                    <a:pt x="3174" y="4630"/>
                    <a:pt x="3314" y="4434"/>
                    <a:pt x="3426" y="4247"/>
                  </a:cubicBezTo>
                  <a:cubicBezTo>
                    <a:pt x="3594" y="4294"/>
                    <a:pt x="3753" y="4322"/>
                    <a:pt x="3939" y="4322"/>
                  </a:cubicBezTo>
                  <a:cubicBezTo>
                    <a:pt x="4033" y="4322"/>
                    <a:pt x="4126" y="4303"/>
                    <a:pt x="4219" y="4294"/>
                  </a:cubicBezTo>
                  <a:cubicBezTo>
                    <a:pt x="4247" y="4630"/>
                    <a:pt x="4359" y="4901"/>
                    <a:pt x="4574" y="5097"/>
                  </a:cubicBezTo>
                  <a:cubicBezTo>
                    <a:pt x="4807" y="5330"/>
                    <a:pt x="5143" y="5451"/>
                    <a:pt x="5573" y="5451"/>
                  </a:cubicBezTo>
                  <a:cubicBezTo>
                    <a:pt x="5890" y="5451"/>
                    <a:pt x="6198" y="5367"/>
                    <a:pt x="6478" y="5218"/>
                  </a:cubicBezTo>
                  <a:cubicBezTo>
                    <a:pt x="6627" y="5134"/>
                    <a:pt x="6758" y="5041"/>
                    <a:pt x="6870" y="4947"/>
                  </a:cubicBezTo>
                  <a:cubicBezTo>
                    <a:pt x="6907" y="5003"/>
                    <a:pt x="6954" y="5050"/>
                    <a:pt x="7001" y="5097"/>
                  </a:cubicBezTo>
                  <a:cubicBezTo>
                    <a:pt x="7234" y="5330"/>
                    <a:pt x="7570" y="5451"/>
                    <a:pt x="8000" y="5451"/>
                  </a:cubicBezTo>
                  <a:cubicBezTo>
                    <a:pt x="8317" y="5451"/>
                    <a:pt x="8625" y="5367"/>
                    <a:pt x="8905" y="5218"/>
                  </a:cubicBezTo>
                  <a:cubicBezTo>
                    <a:pt x="9185" y="5069"/>
                    <a:pt x="9390" y="4891"/>
                    <a:pt x="9540" y="4705"/>
                  </a:cubicBezTo>
                  <a:cubicBezTo>
                    <a:pt x="9540" y="4695"/>
                    <a:pt x="9558" y="4695"/>
                    <a:pt x="9558" y="4677"/>
                  </a:cubicBezTo>
                  <a:cubicBezTo>
                    <a:pt x="9586" y="4770"/>
                    <a:pt x="9624" y="4863"/>
                    <a:pt x="9680" y="4957"/>
                  </a:cubicBezTo>
                  <a:cubicBezTo>
                    <a:pt x="9866" y="5283"/>
                    <a:pt x="10146" y="5451"/>
                    <a:pt x="10548" y="5451"/>
                  </a:cubicBezTo>
                  <a:cubicBezTo>
                    <a:pt x="10818" y="5451"/>
                    <a:pt x="11061" y="5358"/>
                    <a:pt x="11285" y="5181"/>
                  </a:cubicBezTo>
                  <a:cubicBezTo>
                    <a:pt x="11341" y="5134"/>
                    <a:pt x="11388" y="5069"/>
                    <a:pt x="11425" y="4994"/>
                  </a:cubicBezTo>
                  <a:cubicBezTo>
                    <a:pt x="11462" y="4929"/>
                    <a:pt x="11472" y="4845"/>
                    <a:pt x="11472" y="4761"/>
                  </a:cubicBezTo>
                  <a:cubicBezTo>
                    <a:pt x="11472" y="4677"/>
                    <a:pt x="11453" y="4621"/>
                    <a:pt x="11425" y="4565"/>
                  </a:cubicBezTo>
                  <a:cubicBezTo>
                    <a:pt x="11388" y="4509"/>
                    <a:pt x="11350" y="4481"/>
                    <a:pt x="11304" y="4481"/>
                  </a:cubicBezTo>
                  <a:cubicBezTo>
                    <a:pt x="11257" y="4481"/>
                    <a:pt x="11210" y="4509"/>
                    <a:pt x="11164" y="4537"/>
                  </a:cubicBezTo>
                  <a:cubicBezTo>
                    <a:pt x="11098" y="4611"/>
                    <a:pt x="11014" y="4658"/>
                    <a:pt x="10921" y="4705"/>
                  </a:cubicBezTo>
                  <a:cubicBezTo>
                    <a:pt x="10828" y="4751"/>
                    <a:pt x="10753" y="4761"/>
                    <a:pt x="10688" y="4761"/>
                  </a:cubicBezTo>
                  <a:cubicBezTo>
                    <a:pt x="10557" y="4761"/>
                    <a:pt x="10454" y="4723"/>
                    <a:pt x="10380" y="4658"/>
                  </a:cubicBezTo>
                  <a:cubicBezTo>
                    <a:pt x="10314" y="4583"/>
                    <a:pt x="10258" y="4471"/>
                    <a:pt x="10230" y="4294"/>
                  </a:cubicBezTo>
                  <a:cubicBezTo>
                    <a:pt x="10193" y="4135"/>
                    <a:pt x="10184" y="3902"/>
                    <a:pt x="10184" y="3594"/>
                  </a:cubicBezTo>
                  <a:cubicBezTo>
                    <a:pt x="10184" y="3482"/>
                    <a:pt x="10184" y="3314"/>
                    <a:pt x="10193" y="3118"/>
                  </a:cubicBezTo>
                  <a:lnTo>
                    <a:pt x="10958" y="3118"/>
                  </a:lnTo>
                  <a:cubicBezTo>
                    <a:pt x="11425" y="3118"/>
                    <a:pt x="11658" y="2978"/>
                    <a:pt x="11658" y="2679"/>
                  </a:cubicBezTo>
                  <a:cubicBezTo>
                    <a:pt x="11658" y="2604"/>
                    <a:pt x="11640" y="2558"/>
                    <a:pt x="11612" y="2520"/>
                  </a:cubicBezTo>
                  <a:cubicBezTo>
                    <a:pt x="11584" y="2492"/>
                    <a:pt x="11528" y="2474"/>
                    <a:pt x="11472" y="2474"/>
                  </a:cubicBezTo>
                  <a:lnTo>
                    <a:pt x="10781" y="2474"/>
                  </a:lnTo>
                  <a:cubicBezTo>
                    <a:pt x="11313" y="1998"/>
                    <a:pt x="11584" y="1447"/>
                    <a:pt x="11584" y="803"/>
                  </a:cubicBezTo>
                  <a:cubicBezTo>
                    <a:pt x="11584" y="570"/>
                    <a:pt x="11537" y="383"/>
                    <a:pt x="11434" y="234"/>
                  </a:cubicBezTo>
                  <a:cubicBezTo>
                    <a:pt x="11341" y="84"/>
                    <a:pt x="11201" y="0"/>
                    <a:pt x="1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rot="-553988">
              <a:off x="8139618" y="4507866"/>
              <a:ext cx="675189" cy="254349"/>
            </a:xfrm>
            <a:custGeom>
              <a:avLst/>
              <a:gdLst/>
              <a:ahLst/>
              <a:cxnLst/>
              <a:rect l="l" t="t" r="r" b="b"/>
              <a:pathLst>
                <a:path w="14571" h="5489" extrusionOk="0">
                  <a:moveTo>
                    <a:pt x="1960" y="598"/>
                  </a:moveTo>
                  <a:cubicBezTo>
                    <a:pt x="2054" y="598"/>
                    <a:pt x="2100" y="710"/>
                    <a:pt x="2100" y="962"/>
                  </a:cubicBezTo>
                  <a:cubicBezTo>
                    <a:pt x="2100" y="1167"/>
                    <a:pt x="2044" y="1410"/>
                    <a:pt x="1914" y="1671"/>
                  </a:cubicBezTo>
                  <a:cubicBezTo>
                    <a:pt x="1792" y="1923"/>
                    <a:pt x="1606" y="2175"/>
                    <a:pt x="1363" y="2380"/>
                  </a:cubicBezTo>
                  <a:cubicBezTo>
                    <a:pt x="1400" y="2044"/>
                    <a:pt x="1456" y="1736"/>
                    <a:pt x="1531" y="1475"/>
                  </a:cubicBezTo>
                  <a:cubicBezTo>
                    <a:pt x="1596" y="1204"/>
                    <a:pt x="1671" y="980"/>
                    <a:pt x="1746" y="831"/>
                  </a:cubicBezTo>
                  <a:cubicBezTo>
                    <a:pt x="1830" y="682"/>
                    <a:pt x="1886" y="598"/>
                    <a:pt x="1960" y="598"/>
                  </a:cubicBezTo>
                  <a:close/>
                  <a:moveTo>
                    <a:pt x="13768" y="598"/>
                  </a:moveTo>
                  <a:cubicBezTo>
                    <a:pt x="13861" y="598"/>
                    <a:pt x="13908" y="710"/>
                    <a:pt x="13908" y="962"/>
                  </a:cubicBezTo>
                  <a:cubicBezTo>
                    <a:pt x="13908" y="1167"/>
                    <a:pt x="13852" y="1410"/>
                    <a:pt x="13721" y="1671"/>
                  </a:cubicBezTo>
                  <a:cubicBezTo>
                    <a:pt x="13591" y="1942"/>
                    <a:pt x="13404" y="2175"/>
                    <a:pt x="13161" y="2380"/>
                  </a:cubicBezTo>
                  <a:cubicBezTo>
                    <a:pt x="13208" y="2044"/>
                    <a:pt x="13264" y="1736"/>
                    <a:pt x="13329" y="1475"/>
                  </a:cubicBezTo>
                  <a:cubicBezTo>
                    <a:pt x="13404" y="1204"/>
                    <a:pt x="13478" y="980"/>
                    <a:pt x="13553" y="831"/>
                  </a:cubicBezTo>
                  <a:cubicBezTo>
                    <a:pt x="13637" y="682"/>
                    <a:pt x="13693" y="598"/>
                    <a:pt x="13768" y="598"/>
                  </a:cubicBezTo>
                  <a:close/>
                  <a:moveTo>
                    <a:pt x="8419" y="3118"/>
                  </a:moveTo>
                  <a:cubicBezTo>
                    <a:pt x="8494" y="3118"/>
                    <a:pt x="8550" y="3136"/>
                    <a:pt x="8597" y="3183"/>
                  </a:cubicBezTo>
                  <a:cubicBezTo>
                    <a:pt x="8644" y="3230"/>
                    <a:pt x="8662" y="3295"/>
                    <a:pt x="8662" y="3370"/>
                  </a:cubicBezTo>
                  <a:cubicBezTo>
                    <a:pt x="8662" y="3528"/>
                    <a:pt x="8597" y="3668"/>
                    <a:pt x="8457" y="3771"/>
                  </a:cubicBezTo>
                  <a:cubicBezTo>
                    <a:pt x="8317" y="3883"/>
                    <a:pt x="8130" y="3967"/>
                    <a:pt x="7887" y="4023"/>
                  </a:cubicBezTo>
                  <a:lnTo>
                    <a:pt x="7878" y="4023"/>
                  </a:lnTo>
                  <a:cubicBezTo>
                    <a:pt x="7878" y="3771"/>
                    <a:pt x="7934" y="3556"/>
                    <a:pt x="8037" y="3388"/>
                  </a:cubicBezTo>
                  <a:cubicBezTo>
                    <a:pt x="8139" y="3211"/>
                    <a:pt x="8270" y="3118"/>
                    <a:pt x="8419" y="3118"/>
                  </a:cubicBezTo>
                  <a:close/>
                  <a:moveTo>
                    <a:pt x="10846" y="3118"/>
                  </a:moveTo>
                  <a:cubicBezTo>
                    <a:pt x="10921" y="3118"/>
                    <a:pt x="10977" y="3136"/>
                    <a:pt x="11024" y="3183"/>
                  </a:cubicBezTo>
                  <a:cubicBezTo>
                    <a:pt x="11070" y="3230"/>
                    <a:pt x="11089" y="3295"/>
                    <a:pt x="11089" y="3370"/>
                  </a:cubicBezTo>
                  <a:cubicBezTo>
                    <a:pt x="11089" y="3528"/>
                    <a:pt x="11024" y="3668"/>
                    <a:pt x="10884" y="3771"/>
                  </a:cubicBezTo>
                  <a:cubicBezTo>
                    <a:pt x="10744" y="3883"/>
                    <a:pt x="10557" y="3967"/>
                    <a:pt x="10314" y="4023"/>
                  </a:cubicBezTo>
                  <a:lnTo>
                    <a:pt x="10296" y="4023"/>
                  </a:lnTo>
                  <a:cubicBezTo>
                    <a:pt x="10296" y="3771"/>
                    <a:pt x="10361" y="3556"/>
                    <a:pt x="10464" y="3388"/>
                  </a:cubicBezTo>
                  <a:cubicBezTo>
                    <a:pt x="10566" y="3211"/>
                    <a:pt x="10697" y="3118"/>
                    <a:pt x="10846" y="3118"/>
                  </a:cubicBezTo>
                  <a:close/>
                  <a:moveTo>
                    <a:pt x="13927" y="0"/>
                  </a:moveTo>
                  <a:cubicBezTo>
                    <a:pt x="13693" y="0"/>
                    <a:pt x="13478" y="122"/>
                    <a:pt x="13273" y="336"/>
                  </a:cubicBezTo>
                  <a:cubicBezTo>
                    <a:pt x="13077" y="560"/>
                    <a:pt x="12900" y="868"/>
                    <a:pt x="12750" y="1242"/>
                  </a:cubicBezTo>
                  <a:cubicBezTo>
                    <a:pt x="12610" y="1615"/>
                    <a:pt x="12498" y="2035"/>
                    <a:pt x="12424" y="2483"/>
                  </a:cubicBezTo>
                  <a:lnTo>
                    <a:pt x="12078" y="2483"/>
                  </a:lnTo>
                  <a:cubicBezTo>
                    <a:pt x="11892" y="2483"/>
                    <a:pt x="11798" y="2604"/>
                    <a:pt x="11798" y="2838"/>
                  </a:cubicBezTo>
                  <a:cubicBezTo>
                    <a:pt x="11798" y="2931"/>
                    <a:pt x="11817" y="3015"/>
                    <a:pt x="11864" y="3062"/>
                  </a:cubicBezTo>
                  <a:cubicBezTo>
                    <a:pt x="11910" y="3108"/>
                    <a:pt x="11994" y="3127"/>
                    <a:pt x="12106" y="3127"/>
                  </a:cubicBezTo>
                  <a:lnTo>
                    <a:pt x="12349" y="3127"/>
                  </a:lnTo>
                  <a:cubicBezTo>
                    <a:pt x="12340" y="3314"/>
                    <a:pt x="12330" y="3500"/>
                    <a:pt x="12330" y="3678"/>
                  </a:cubicBezTo>
                  <a:cubicBezTo>
                    <a:pt x="12330" y="3808"/>
                    <a:pt x="12330" y="3930"/>
                    <a:pt x="12340" y="4051"/>
                  </a:cubicBezTo>
                  <a:cubicBezTo>
                    <a:pt x="12302" y="4060"/>
                    <a:pt x="12274" y="4088"/>
                    <a:pt x="12237" y="4116"/>
                  </a:cubicBezTo>
                  <a:cubicBezTo>
                    <a:pt x="12060" y="4331"/>
                    <a:pt x="11864" y="4509"/>
                    <a:pt x="11621" y="4630"/>
                  </a:cubicBezTo>
                  <a:cubicBezTo>
                    <a:pt x="11388" y="4761"/>
                    <a:pt x="11173" y="4835"/>
                    <a:pt x="10986" y="4835"/>
                  </a:cubicBezTo>
                  <a:cubicBezTo>
                    <a:pt x="10697" y="4835"/>
                    <a:pt x="10501" y="4742"/>
                    <a:pt x="10408" y="4555"/>
                  </a:cubicBezTo>
                  <a:cubicBezTo>
                    <a:pt x="10893" y="4434"/>
                    <a:pt x="11229" y="4275"/>
                    <a:pt x="11444" y="4060"/>
                  </a:cubicBezTo>
                  <a:cubicBezTo>
                    <a:pt x="11640" y="3864"/>
                    <a:pt x="11742" y="3622"/>
                    <a:pt x="11742" y="3323"/>
                  </a:cubicBezTo>
                  <a:cubicBezTo>
                    <a:pt x="11742" y="3080"/>
                    <a:pt x="11677" y="2894"/>
                    <a:pt x="11528" y="2744"/>
                  </a:cubicBezTo>
                  <a:cubicBezTo>
                    <a:pt x="11388" y="2604"/>
                    <a:pt x="11182" y="2530"/>
                    <a:pt x="10949" y="2530"/>
                  </a:cubicBezTo>
                  <a:cubicBezTo>
                    <a:pt x="10688" y="2530"/>
                    <a:pt x="10436" y="2604"/>
                    <a:pt x="10230" y="2754"/>
                  </a:cubicBezTo>
                  <a:cubicBezTo>
                    <a:pt x="10016" y="2903"/>
                    <a:pt x="9857" y="3090"/>
                    <a:pt x="9726" y="3342"/>
                  </a:cubicBezTo>
                  <a:cubicBezTo>
                    <a:pt x="9614" y="3584"/>
                    <a:pt x="9549" y="3855"/>
                    <a:pt x="9549" y="4135"/>
                  </a:cubicBezTo>
                  <a:cubicBezTo>
                    <a:pt x="9549" y="4210"/>
                    <a:pt x="9568" y="4294"/>
                    <a:pt x="9568" y="4369"/>
                  </a:cubicBezTo>
                  <a:cubicBezTo>
                    <a:pt x="9446" y="4471"/>
                    <a:pt x="9316" y="4555"/>
                    <a:pt x="9194" y="4630"/>
                  </a:cubicBezTo>
                  <a:cubicBezTo>
                    <a:pt x="8961" y="4761"/>
                    <a:pt x="8746" y="4835"/>
                    <a:pt x="8559" y="4835"/>
                  </a:cubicBezTo>
                  <a:cubicBezTo>
                    <a:pt x="8270" y="4835"/>
                    <a:pt x="8074" y="4742"/>
                    <a:pt x="7981" y="4555"/>
                  </a:cubicBezTo>
                  <a:cubicBezTo>
                    <a:pt x="8466" y="4434"/>
                    <a:pt x="8802" y="4275"/>
                    <a:pt x="9017" y="4060"/>
                  </a:cubicBezTo>
                  <a:cubicBezTo>
                    <a:pt x="9222" y="3855"/>
                    <a:pt x="9316" y="3622"/>
                    <a:pt x="9316" y="3323"/>
                  </a:cubicBezTo>
                  <a:cubicBezTo>
                    <a:pt x="9316" y="3080"/>
                    <a:pt x="9250" y="2894"/>
                    <a:pt x="9101" y="2744"/>
                  </a:cubicBezTo>
                  <a:cubicBezTo>
                    <a:pt x="8961" y="2604"/>
                    <a:pt x="8756" y="2530"/>
                    <a:pt x="8522" y="2530"/>
                  </a:cubicBezTo>
                  <a:cubicBezTo>
                    <a:pt x="8261" y="2530"/>
                    <a:pt x="8009" y="2604"/>
                    <a:pt x="7803" y="2754"/>
                  </a:cubicBezTo>
                  <a:cubicBezTo>
                    <a:pt x="7589" y="2894"/>
                    <a:pt x="7430" y="3090"/>
                    <a:pt x="7299" y="3342"/>
                  </a:cubicBezTo>
                  <a:cubicBezTo>
                    <a:pt x="7262" y="3416"/>
                    <a:pt x="7234" y="3510"/>
                    <a:pt x="7206" y="3594"/>
                  </a:cubicBezTo>
                  <a:cubicBezTo>
                    <a:pt x="7010" y="3631"/>
                    <a:pt x="6842" y="3650"/>
                    <a:pt x="6721" y="3668"/>
                  </a:cubicBezTo>
                  <a:cubicBezTo>
                    <a:pt x="6814" y="3435"/>
                    <a:pt x="6870" y="3211"/>
                    <a:pt x="6870" y="3024"/>
                  </a:cubicBezTo>
                  <a:cubicBezTo>
                    <a:pt x="6870" y="2856"/>
                    <a:pt x="6833" y="2744"/>
                    <a:pt x="6749" y="2651"/>
                  </a:cubicBezTo>
                  <a:cubicBezTo>
                    <a:pt x="6683" y="2567"/>
                    <a:pt x="6581" y="2520"/>
                    <a:pt x="6459" y="2520"/>
                  </a:cubicBezTo>
                  <a:cubicBezTo>
                    <a:pt x="6319" y="2520"/>
                    <a:pt x="6207" y="2567"/>
                    <a:pt x="6095" y="2651"/>
                  </a:cubicBezTo>
                  <a:cubicBezTo>
                    <a:pt x="5993" y="2735"/>
                    <a:pt x="5909" y="2838"/>
                    <a:pt x="5843" y="2978"/>
                  </a:cubicBezTo>
                  <a:cubicBezTo>
                    <a:pt x="5787" y="3108"/>
                    <a:pt x="5750" y="3248"/>
                    <a:pt x="5750" y="3388"/>
                  </a:cubicBezTo>
                  <a:cubicBezTo>
                    <a:pt x="5750" y="3547"/>
                    <a:pt x="5787" y="3687"/>
                    <a:pt x="5843" y="3818"/>
                  </a:cubicBezTo>
                  <a:cubicBezTo>
                    <a:pt x="5713" y="4042"/>
                    <a:pt x="5526" y="4331"/>
                    <a:pt x="5283" y="4695"/>
                  </a:cubicBezTo>
                  <a:cubicBezTo>
                    <a:pt x="5227" y="3930"/>
                    <a:pt x="5199" y="3314"/>
                    <a:pt x="5199" y="2847"/>
                  </a:cubicBezTo>
                  <a:cubicBezTo>
                    <a:pt x="5199" y="2735"/>
                    <a:pt x="5181" y="2651"/>
                    <a:pt x="5134" y="2604"/>
                  </a:cubicBezTo>
                  <a:cubicBezTo>
                    <a:pt x="5087" y="2558"/>
                    <a:pt x="5013" y="2530"/>
                    <a:pt x="4901" y="2530"/>
                  </a:cubicBezTo>
                  <a:cubicBezTo>
                    <a:pt x="4807" y="2530"/>
                    <a:pt x="4733" y="2558"/>
                    <a:pt x="4667" y="2604"/>
                  </a:cubicBezTo>
                  <a:cubicBezTo>
                    <a:pt x="4602" y="2651"/>
                    <a:pt x="4546" y="2735"/>
                    <a:pt x="4499" y="2847"/>
                  </a:cubicBezTo>
                  <a:cubicBezTo>
                    <a:pt x="4266" y="3491"/>
                    <a:pt x="4014" y="4098"/>
                    <a:pt x="3734" y="4695"/>
                  </a:cubicBezTo>
                  <a:cubicBezTo>
                    <a:pt x="3668" y="3930"/>
                    <a:pt x="3650" y="3314"/>
                    <a:pt x="3650" y="2847"/>
                  </a:cubicBezTo>
                  <a:cubicBezTo>
                    <a:pt x="3650" y="2735"/>
                    <a:pt x="3622" y="2660"/>
                    <a:pt x="3566" y="2614"/>
                  </a:cubicBezTo>
                  <a:cubicBezTo>
                    <a:pt x="3519" y="2567"/>
                    <a:pt x="3435" y="2548"/>
                    <a:pt x="3332" y="2548"/>
                  </a:cubicBezTo>
                  <a:cubicBezTo>
                    <a:pt x="3192" y="2548"/>
                    <a:pt x="3090" y="2567"/>
                    <a:pt x="3015" y="2623"/>
                  </a:cubicBezTo>
                  <a:cubicBezTo>
                    <a:pt x="2950" y="2688"/>
                    <a:pt x="2912" y="2782"/>
                    <a:pt x="2903" y="2903"/>
                  </a:cubicBezTo>
                  <a:lnTo>
                    <a:pt x="2903" y="3127"/>
                  </a:lnTo>
                  <a:cubicBezTo>
                    <a:pt x="2903" y="3416"/>
                    <a:pt x="2912" y="3734"/>
                    <a:pt x="2940" y="4088"/>
                  </a:cubicBezTo>
                  <a:cubicBezTo>
                    <a:pt x="2912" y="4098"/>
                    <a:pt x="2894" y="4116"/>
                    <a:pt x="2866" y="4144"/>
                  </a:cubicBezTo>
                  <a:cubicBezTo>
                    <a:pt x="2679" y="4350"/>
                    <a:pt x="2520" y="4518"/>
                    <a:pt x="2390" y="4621"/>
                  </a:cubicBezTo>
                  <a:cubicBezTo>
                    <a:pt x="2250" y="4723"/>
                    <a:pt x="2100" y="4789"/>
                    <a:pt x="1923" y="4789"/>
                  </a:cubicBezTo>
                  <a:cubicBezTo>
                    <a:pt x="1699" y="4789"/>
                    <a:pt x="1550" y="4705"/>
                    <a:pt x="1447" y="4527"/>
                  </a:cubicBezTo>
                  <a:cubicBezTo>
                    <a:pt x="1335" y="4350"/>
                    <a:pt x="1288" y="4051"/>
                    <a:pt x="1288" y="3631"/>
                  </a:cubicBezTo>
                  <a:cubicBezTo>
                    <a:pt x="1288" y="3510"/>
                    <a:pt x="1288" y="3351"/>
                    <a:pt x="1307" y="3155"/>
                  </a:cubicBezTo>
                  <a:lnTo>
                    <a:pt x="2063" y="3155"/>
                  </a:lnTo>
                  <a:cubicBezTo>
                    <a:pt x="2530" y="3155"/>
                    <a:pt x="2763" y="3015"/>
                    <a:pt x="2763" y="2716"/>
                  </a:cubicBezTo>
                  <a:cubicBezTo>
                    <a:pt x="2763" y="2642"/>
                    <a:pt x="2754" y="2595"/>
                    <a:pt x="2716" y="2558"/>
                  </a:cubicBezTo>
                  <a:cubicBezTo>
                    <a:pt x="2688" y="2530"/>
                    <a:pt x="2632" y="2511"/>
                    <a:pt x="2576" y="2511"/>
                  </a:cubicBezTo>
                  <a:lnTo>
                    <a:pt x="1886" y="2511"/>
                  </a:lnTo>
                  <a:cubicBezTo>
                    <a:pt x="2427" y="2035"/>
                    <a:pt x="2688" y="1484"/>
                    <a:pt x="2688" y="840"/>
                  </a:cubicBezTo>
                  <a:cubicBezTo>
                    <a:pt x="2688" y="607"/>
                    <a:pt x="2642" y="420"/>
                    <a:pt x="2539" y="271"/>
                  </a:cubicBezTo>
                  <a:cubicBezTo>
                    <a:pt x="2446" y="122"/>
                    <a:pt x="2306" y="38"/>
                    <a:pt x="2128" y="38"/>
                  </a:cubicBezTo>
                  <a:cubicBezTo>
                    <a:pt x="1895" y="38"/>
                    <a:pt x="1680" y="150"/>
                    <a:pt x="1475" y="374"/>
                  </a:cubicBezTo>
                  <a:cubicBezTo>
                    <a:pt x="1279" y="598"/>
                    <a:pt x="1102" y="896"/>
                    <a:pt x="952" y="1270"/>
                  </a:cubicBezTo>
                  <a:cubicBezTo>
                    <a:pt x="812" y="1643"/>
                    <a:pt x="700" y="2063"/>
                    <a:pt x="626" y="2520"/>
                  </a:cubicBezTo>
                  <a:lnTo>
                    <a:pt x="280" y="2520"/>
                  </a:lnTo>
                  <a:cubicBezTo>
                    <a:pt x="94" y="2520"/>
                    <a:pt x="0" y="2642"/>
                    <a:pt x="0" y="2875"/>
                  </a:cubicBezTo>
                  <a:cubicBezTo>
                    <a:pt x="0" y="2968"/>
                    <a:pt x="19" y="3043"/>
                    <a:pt x="66" y="3090"/>
                  </a:cubicBezTo>
                  <a:cubicBezTo>
                    <a:pt x="112" y="3136"/>
                    <a:pt x="196" y="3164"/>
                    <a:pt x="308" y="3164"/>
                  </a:cubicBezTo>
                  <a:lnTo>
                    <a:pt x="560" y="3164"/>
                  </a:lnTo>
                  <a:cubicBezTo>
                    <a:pt x="542" y="3351"/>
                    <a:pt x="532" y="3538"/>
                    <a:pt x="532" y="3715"/>
                  </a:cubicBezTo>
                  <a:cubicBezTo>
                    <a:pt x="532" y="4891"/>
                    <a:pt x="952" y="5489"/>
                    <a:pt x="1792" y="5489"/>
                  </a:cubicBezTo>
                  <a:cubicBezTo>
                    <a:pt x="2063" y="5489"/>
                    <a:pt x="2306" y="5414"/>
                    <a:pt x="2520" y="5274"/>
                  </a:cubicBezTo>
                  <a:cubicBezTo>
                    <a:pt x="2688" y="5162"/>
                    <a:pt x="2856" y="5003"/>
                    <a:pt x="3006" y="4845"/>
                  </a:cubicBezTo>
                  <a:cubicBezTo>
                    <a:pt x="3043" y="5041"/>
                    <a:pt x="3090" y="5190"/>
                    <a:pt x="3174" y="5283"/>
                  </a:cubicBezTo>
                  <a:cubicBezTo>
                    <a:pt x="3267" y="5414"/>
                    <a:pt x="3407" y="5489"/>
                    <a:pt x="3566" y="5489"/>
                  </a:cubicBezTo>
                  <a:cubicBezTo>
                    <a:pt x="3706" y="5489"/>
                    <a:pt x="3827" y="5451"/>
                    <a:pt x="3921" y="5377"/>
                  </a:cubicBezTo>
                  <a:cubicBezTo>
                    <a:pt x="4023" y="5311"/>
                    <a:pt x="4117" y="5181"/>
                    <a:pt x="4219" y="5003"/>
                  </a:cubicBezTo>
                  <a:cubicBezTo>
                    <a:pt x="4322" y="4817"/>
                    <a:pt x="4434" y="4565"/>
                    <a:pt x="4555" y="4210"/>
                  </a:cubicBezTo>
                  <a:lnTo>
                    <a:pt x="4593" y="4667"/>
                  </a:lnTo>
                  <a:cubicBezTo>
                    <a:pt x="4621" y="4957"/>
                    <a:pt x="4667" y="5171"/>
                    <a:pt x="4761" y="5302"/>
                  </a:cubicBezTo>
                  <a:cubicBezTo>
                    <a:pt x="4835" y="5423"/>
                    <a:pt x="4966" y="5489"/>
                    <a:pt x="5134" y="5489"/>
                  </a:cubicBezTo>
                  <a:cubicBezTo>
                    <a:pt x="5283" y="5489"/>
                    <a:pt x="5414" y="5442"/>
                    <a:pt x="5526" y="5358"/>
                  </a:cubicBezTo>
                  <a:cubicBezTo>
                    <a:pt x="5647" y="5274"/>
                    <a:pt x="5787" y="5115"/>
                    <a:pt x="5946" y="4882"/>
                  </a:cubicBezTo>
                  <a:cubicBezTo>
                    <a:pt x="6086" y="4667"/>
                    <a:pt x="6226" y="4471"/>
                    <a:pt x="6347" y="4284"/>
                  </a:cubicBezTo>
                  <a:cubicBezTo>
                    <a:pt x="6506" y="4331"/>
                    <a:pt x="6674" y="4350"/>
                    <a:pt x="6861" y="4350"/>
                  </a:cubicBezTo>
                  <a:cubicBezTo>
                    <a:pt x="6954" y="4350"/>
                    <a:pt x="7047" y="4341"/>
                    <a:pt x="7141" y="4331"/>
                  </a:cubicBezTo>
                  <a:cubicBezTo>
                    <a:pt x="7159" y="4667"/>
                    <a:pt x="7281" y="4938"/>
                    <a:pt x="7486" y="5134"/>
                  </a:cubicBezTo>
                  <a:cubicBezTo>
                    <a:pt x="7719" y="5367"/>
                    <a:pt x="8055" y="5489"/>
                    <a:pt x="8494" y="5489"/>
                  </a:cubicBezTo>
                  <a:cubicBezTo>
                    <a:pt x="8802" y="5489"/>
                    <a:pt x="9110" y="5405"/>
                    <a:pt x="9390" y="5255"/>
                  </a:cubicBezTo>
                  <a:cubicBezTo>
                    <a:pt x="9540" y="5171"/>
                    <a:pt x="9670" y="5078"/>
                    <a:pt x="9782" y="4985"/>
                  </a:cubicBezTo>
                  <a:cubicBezTo>
                    <a:pt x="9820" y="5041"/>
                    <a:pt x="9866" y="5087"/>
                    <a:pt x="9913" y="5134"/>
                  </a:cubicBezTo>
                  <a:cubicBezTo>
                    <a:pt x="10146" y="5367"/>
                    <a:pt x="10482" y="5489"/>
                    <a:pt x="10921" y="5489"/>
                  </a:cubicBezTo>
                  <a:cubicBezTo>
                    <a:pt x="11229" y="5489"/>
                    <a:pt x="11537" y="5405"/>
                    <a:pt x="11817" y="5255"/>
                  </a:cubicBezTo>
                  <a:cubicBezTo>
                    <a:pt x="12097" y="5097"/>
                    <a:pt x="12302" y="4929"/>
                    <a:pt x="12461" y="4742"/>
                  </a:cubicBezTo>
                  <a:cubicBezTo>
                    <a:pt x="12461" y="4723"/>
                    <a:pt x="12470" y="4723"/>
                    <a:pt x="12470" y="4714"/>
                  </a:cubicBezTo>
                  <a:cubicBezTo>
                    <a:pt x="12508" y="4807"/>
                    <a:pt x="12536" y="4901"/>
                    <a:pt x="12601" y="4994"/>
                  </a:cubicBezTo>
                  <a:cubicBezTo>
                    <a:pt x="12788" y="5321"/>
                    <a:pt x="13068" y="5489"/>
                    <a:pt x="13460" y="5489"/>
                  </a:cubicBezTo>
                  <a:cubicBezTo>
                    <a:pt x="13731" y="5489"/>
                    <a:pt x="13973" y="5395"/>
                    <a:pt x="14197" y="5218"/>
                  </a:cubicBezTo>
                  <a:cubicBezTo>
                    <a:pt x="14253" y="5171"/>
                    <a:pt x="14300" y="5097"/>
                    <a:pt x="14337" y="5031"/>
                  </a:cubicBezTo>
                  <a:cubicBezTo>
                    <a:pt x="14375" y="4957"/>
                    <a:pt x="14384" y="4882"/>
                    <a:pt x="14384" y="4798"/>
                  </a:cubicBezTo>
                  <a:cubicBezTo>
                    <a:pt x="14384" y="4714"/>
                    <a:pt x="14375" y="4658"/>
                    <a:pt x="14337" y="4602"/>
                  </a:cubicBezTo>
                  <a:cubicBezTo>
                    <a:pt x="14300" y="4537"/>
                    <a:pt x="14263" y="4518"/>
                    <a:pt x="14216" y="4518"/>
                  </a:cubicBezTo>
                  <a:cubicBezTo>
                    <a:pt x="14169" y="4518"/>
                    <a:pt x="14123" y="4537"/>
                    <a:pt x="14076" y="4574"/>
                  </a:cubicBezTo>
                  <a:cubicBezTo>
                    <a:pt x="14011" y="4649"/>
                    <a:pt x="13927" y="4695"/>
                    <a:pt x="13833" y="4742"/>
                  </a:cubicBezTo>
                  <a:cubicBezTo>
                    <a:pt x="13740" y="4789"/>
                    <a:pt x="13675" y="4798"/>
                    <a:pt x="13600" y="4798"/>
                  </a:cubicBezTo>
                  <a:cubicBezTo>
                    <a:pt x="13469" y="4798"/>
                    <a:pt x="13366" y="4761"/>
                    <a:pt x="13301" y="4695"/>
                  </a:cubicBezTo>
                  <a:cubicBezTo>
                    <a:pt x="13226" y="4621"/>
                    <a:pt x="13170" y="4509"/>
                    <a:pt x="13142" y="4331"/>
                  </a:cubicBezTo>
                  <a:cubicBezTo>
                    <a:pt x="13114" y="4163"/>
                    <a:pt x="13096" y="3930"/>
                    <a:pt x="13096" y="3631"/>
                  </a:cubicBezTo>
                  <a:cubicBezTo>
                    <a:pt x="13096" y="3510"/>
                    <a:pt x="13096" y="3351"/>
                    <a:pt x="13114" y="3155"/>
                  </a:cubicBezTo>
                  <a:lnTo>
                    <a:pt x="13871" y="3155"/>
                  </a:lnTo>
                  <a:cubicBezTo>
                    <a:pt x="14337" y="3155"/>
                    <a:pt x="14571" y="3015"/>
                    <a:pt x="14571" y="2716"/>
                  </a:cubicBezTo>
                  <a:cubicBezTo>
                    <a:pt x="14571" y="2642"/>
                    <a:pt x="14561" y="2595"/>
                    <a:pt x="14524" y="2558"/>
                  </a:cubicBezTo>
                  <a:cubicBezTo>
                    <a:pt x="14477" y="2483"/>
                    <a:pt x="14431" y="2474"/>
                    <a:pt x="14375" y="2474"/>
                  </a:cubicBezTo>
                  <a:lnTo>
                    <a:pt x="13684" y="2474"/>
                  </a:lnTo>
                  <a:cubicBezTo>
                    <a:pt x="14216" y="1998"/>
                    <a:pt x="14487" y="1447"/>
                    <a:pt x="14487" y="803"/>
                  </a:cubicBezTo>
                  <a:cubicBezTo>
                    <a:pt x="14487" y="570"/>
                    <a:pt x="14440" y="383"/>
                    <a:pt x="14337" y="234"/>
                  </a:cubicBezTo>
                  <a:cubicBezTo>
                    <a:pt x="14244" y="84"/>
                    <a:pt x="14104" y="0"/>
                    <a:pt x="139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0" name="Google Shape;3230;p42"/>
          <p:cNvGrpSpPr/>
          <p:nvPr/>
        </p:nvGrpSpPr>
        <p:grpSpPr>
          <a:xfrm>
            <a:off x="114539" y="134457"/>
            <a:ext cx="983265" cy="800681"/>
            <a:chOff x="209186" y="177727"/>
            <a:chExt cx="793980" cy="646544"/>
          </a:xfrm>
        </p:grpSpPr>
        <p:sp>
          <p:nvSpPr>
            <p:cNvPr id="3231" name="Google Shape;3231;p42"/>
            <p:cNvSpPr/>
            <p:nvPr/>
          </p:nvSpPr>
          <p:spPr>
            <a:xfrm rot="-988383">
              <a:off x="261758" y="265735"/>
              <a:ext cx="688835" cy="470527"/>
            </a:xfrm>
            <a:custGeom>
              <a:avLst/>
              <a:gdLst/>
              <a:ahLst/>
              <a:cxnLst/>
              <a:rect l="l" t="t" r="r" b="b"/>
              <a:pathLst>
                <a:path w="11781" h="8047" extrusionOk="0">
                  <a:moveTo>
                    <a:pt x="3977" y="1"/>
                  </a:moveTo>
                  <a:cubicBezTo>
                    <a:pt x="3221" y="1"/>
                    <a:pt x="2521" y="206"/>
                    <a:pt x="1895" y="617"/>
                  </a:cubicBezTo>
                  <a:cubicBezTo>
                    <a:pt x="1289" y="1018"/>
                    <a:pt x="813" y="1587"/>
                    <a:pt x="477" y="2287"/>
                  </a:cubicBezTo>
                  <a:cubicBezTo>
                    <a:pt x="159" y="2950"/>
                    <a:pt x="1" y="3706"/>
                    <a:pt x="1" y="4546"/>
                  </a:cubicBezTo>
                  <a:cubicBezTo>
                    <a:pt x="1" y="5228"/>
                    <a:pt x="141" y="5834"/>
                    <a:pt x="430" y="6357"/>
                  </a:cubicBezTo>
                  <a:cubicBezTo>
                    <a:pt x="729" y="6898"/>
                    <a:pt x="1149" y="7328"/>
                    <a:pt x="1681" y="7626"/>
                  </a:cubicBezTo>
                  <a:cubicBezTo>
                    <a:pt x="2175" y="7906"/>
                    <a:pt x="2754" y="8046"/>
                    <a:pt x="3361" y="8046"/>
                  </a:cubicBezTo>
                  <a:cubicBezTo>
                    <a:pt x="4117" y="8046"/>
                    <a:pt x="4817" y="7841"/>
                    <a:pt x="5433" y="7430"/>
                  </a:cubicBezTo>
                  <a:cubicBezTo>
                    <a:pt x="5470" y="7412"/>
                    <a:pt x="5517" y="7374"/>
                    <a:pt x="5554" y="7346"/>
                  </a:cubicBezTo>
                  <a:cubicBezTo>
                    <a:pt x="5909" y="7794"/>
                    <a:pt x="6441" y="8046"/>
                    <a:pt x="7020" y="8046"/>
                  </a:cubicBezTo>
                  <a:cubicBezTo>
                    <a:pt x="7300" y="8046"/>
                    <a:pt x="7570" y="7990"/>
                    <a:pt x="7822" y="7888"/>
                  </a:cubicBezTo>
                  <a:cubicBezTo>
                    <a:pt x="8056" y="7990"/>
                    <a:pt x="8317" y="8046"/>
                    <a:pt x="8588" y="8046"/>
                  </a:cubicBezTo>
                  <a:cubicBezTo>
                    <a:pt x="9027" y="8046"/>
                    <a:pt x="9456" y="7906"/>
                    <a:pt x="9811" y="7654"/>
                  </a:cubicBezTo>
                  <a:cubicBezTo>
                    <a:pt x="10081" y="7458"/>
                    <a:pt x="10324" y="7178"/>
                    <a:pt x="10576" y="6786"/>
                  </a:cubicBezTo>
                  <a:cubicBezTo>
                    <a:pt x="10921" y="6245"/>
                    <a:pt x="11257" y="5564"/>
                    <a:pt x="11621" y="4714"/>
                  </a:cubicBezTo>
                  <a:lnTo>
                    <a:pt x="11631" y="4686"/>
                  </a:lnTo>
                  <a:lnTo>
                    <a:pt x="11640" y="4667"/>
                  </a:lnTo>
                  <a:cubicBezTo>
                    <a:pt x="11733" y="4425"/>
                    <a:pt x="11780" y="4191"/>
                    <a:pt x="11780" y="3967"/>
                  </a:cubicBezTo>
                  <a:cubicBezTo>
                    <a:pt x="11780" y="3165"/>
                    <a:pt x="11183" y="2343"/>
                    <a:pt x="10044" y="2343"/>
                  </a:cubicBezTo>
                  <a:cubicBezTo>
                    <a:pt x="9727" y="2343"/>
                    <a:pt x="9447" y="2399"/>
                    <a:pt x="9195" y="2530"/>
                  </a:cubicBezTo>
                  <a:cubicBezTo>
                    <a:pt x="8980" y="2427"/>
                    <a:pt x="8700" y="2343"/>
                    <a:pt x="8364" y="2343"/>
                  </a:cubicBezTo>
                  <a:cubicBezTo>
                    <a:pt x="8084" y="2343"/>
                    <a:pt x="7822" y="2399"/>
                    <a:pt x="7580" y="2521"/>
                  </a:cubicBezTo>
                  <a:cubicBezTo>
                    <a:pt x="7468" y="2465"/>
                    <a:pt x="7337" y="2418"/>
                    <a:pt x="7188" y="2390"/>
                  </a:cubicBezTo>
                  <a:cubicBezTo>
                    <a:pt x="7113" y="2147"/>
                    <a:pt x="7020" y="1914"/>
                    <a:pt x="6908" y="1699"/>
                  </a:cubicBezTo>
                  <a:cubicBezTo>
                    <a:pt x="6600" y="1139"/>
                    <a:pt x="6180" y="719"/>
                    <a:pt x="5657" y="421"/>
                  </a:cubicBezTo>
                  <a:cubicBezTo>
                    <a:pt x="5153" y="141"/>
                    <a:pt x="4584" y="1"/>
                    <a:pt x="39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rot="-988383">
              <a:off x="349206" y="382760"/>
              <a:ext cx="264694" cy="307857"/>
            </a:xfrm>
            <a:custGeom>
              <a:avLst/>
              <a:gdLst/>
              <a:ahLst/>
              <a:cxnLst/>
              <a:rect l="l" t="t" r="r" b="b"/>
              <a:pathLst>
                <a:path w="4527" h="5265" extrusionOk="0">
                  <a:moveTo>
                    <a:pt x="2530" y="729"/>
                  </a:moveTo>
                  <a:cubicBezTo>
                    <a:pt x="2856" y="729"/>
                    <a:pt x="3127" y="859"/>
                    <a:pt x="3323" y="1111"/>
                  </a:cubicBezTo>
                  <a:cubicBezTo>
                    <a:pt x="3528" y="1373"/>
                    <a:pt x="3640" y="1746"/>
                    <a:pt x="3640" y="2231"/>
                  </a:cubicBezTo>
                  <a:cubicBezTo>
                    <a:pt x="3631" y="2679"/>
                    <a:pt x="3556" y="3071"/>
                    <a:pt x="3426" y="3426"/>
                  </a:cubicBezTo>
                  <a:cubicBezTo>
                    <a:pt x="3304" y="3772"/>
                    <a:pt x="3118" y="4052"/>
                    <a:pt x="2866" y="4248"/>
                  </a:cubicBezTo>
                  <a:cubicBezTo>
                    <a:pt x="2623" y="4453"/>
                    <a:pt x="2343" y="4546"/>
                    <a:pt x="2016" y="4546"/>
                  </a:cubicBezTo>
                  <a:cubicBezTo>
                    <a:pt x="1689" y="4546"/>
                    <a:pt x="1419" y="4416"/>
                    <a:pt x="1223" y="4154"/>
                  </a:cubicBezTo>
                  <a:cubicBezTo>
                    <a:pt x="1017" y="3902"/>
                    <a:pt x="924" y="3529"/>
                    <a:pt x="924" y="3034"/>
                  </a:cubicBezTo>
                  <a:cubicBezTo>
                    <a:pt x="924" y="2586"/>
                    <a:pt x="989" y="2185"/>
                    <a:pt x="1120" y="1839"/>
                  </a:cubicBezTo>
                  <a:cubicBezTo>
                    <a:pt x="1241" y="1485"/>
                    <a:pt x="1447" y="1205"/>
                    <a:pt x="1689" y="1018"/>
                  </a:cubicBezTo>
                  <a:cubicBezTo>
                    <a:pt x="1932" y="822"/>
                    <a:pt x="2212" y="729"/>
                    <a:pt x="2530" y="729"/>
                  </a:cubicBezTo>
                  <a:close/>
                  <a:moveTo>
                    <a:pt x="2576" y="1"/>
                  </a:moveTo>
                  <a:cubicBezTo>
                    <a:pt x="2100" y="1"/>
                    <a:pt x="1671" y="131"/>
                    <a:pt x="1269" y="393"/>
                  </a:cubicBezTo>
                  <a:cubicBezTo>
                    <a:pt x="877" y="645"/>
                    <a:pt x="569" y="1018"/>
                    <a:pt x="336" y="1494"/>
                  </a:cubicBezTo>
                  <a:cubicBezTo>
                    <a:pt x="103" y="1979"/>
                    <a:pt x="0" y="2521"/>
                    <a:pt x="0" y="3155"/>
                  </a:cubicBezTo>
                  <a:cubicBezTo>
                    <a:pt x="0" y="3594"/>
                    <a:pt x="84" y="3986"/>
                    <a:pt x="252" y="4294"/>
                  </a:cubicBezTo>
                  <a:cubicBezTo>
                    <a:pt x="429" y="4612"/>
                    <a:pt x="663" y="4854"/>
                    <a:pt x="952" y="5022"/>
                  </a:cubicBezTo>
                  <a:cubicBezTo>
                    <a:pt x="1251" y="5181"/>
                    <a:pt x="1587" y="5265"/>
                    <a:pt x="1951" y="5265"/>
                  </a:cubicBezTo>
                  <a:cubicBezTo>
                    <a:pt x="2427" y="5265"/>
                    <a:pt x="2856" y="5134"/>
                    <a:pt x="3258" y="4882"/>
                  </a:cubicBezTo>
                  <a:cubicBezTo>
                    <a:pt x="3650" y="4621"/>
                    <a:pt x="3958" y="4248"/>
                    <a:pt x="4191" y="3772"/>
                  </a:cubicBezTo>
                  <a:cubicBezTo>
                    <a:pt x="4424" y="3295"/>
                    <a:pt x="4527" y="2745"/>
                    <a:pt x="4527" y="2119"/>
                  </a:cubicBezTo>
                  <a:cubicBezTo>
                    <a:pt x="4527" y="1671"/>
                    <a:pt x="4443" y="1289"/>
                    <a:pt x="4266" y="971"/>
                  </a:cubicBezTo>
                  <a:cubicBezTo>
                    <a:pt x="4107" y="654"/>
                    <a:pt x="3864" y="411"/>
                    <a:pt x="3566" y="253"/>
                  </a:cubicBezTo>
                  <a:cubicBezTo>
                    <a:pt x="3276" y="85"/>
                    <a:pt x="2940" y="1"/>
                    <a:pt x="2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rot="-988383">
              <a:off x="649244" y="439594"/>
              <a:ext cx="234699" cy="172494"/>
            </a:xfrm>
            <a:custGeom>
              <a:avLst/>
              <a:gdLst/>
              <a:ahLst/>
              <a:cxnLst/>
              <a:rect l="l" t="t" r="r" b="b"/>
              <a:pathLst>
                <a:path w="4014" h="2950" extrusionOk="0">
                  <a:moveTo>
                    <a:pt x="1979" y="0"/>
                  </a:moveTo>
                  <a:cubicBezTo>
                    <a:pt x="1895" y="0"/>
                    <a:pt x="1820" y="19"/>
                    <a:pt x="1755" y="65"/>
                  </a:cubicBezTo>
                  <a:cubicBezTo>
                    <a:pt x="1699" y="112"/>
                    <a:pt x="1643" y="196"/>
                    <a:pt x="1596" y="317"/>
                  </a:cubicBezTo>
                  <a:cubicBezTo>
                    <a:pt x="1447" y="719"/>
                    <a:pt x="1307" y="1064"/>
                    <a:pt x="1195" y="1326"/>
                  </a:cubicBezTo>
                  <a:cubicBezTo>
                    <a:pt x="1083" y="1596"/>
                    <a:pt x="952" y="1867"/>
                    <a:pt x="822" y="2156"/>
                  </a:cubicBezTo>
                  <a:cubicBezTo>
                    <a:pt x="766" y="1400"/>
                    <a:pt x="747" y="784"/>
                    <a:pt x="747" y="317"/>
                  </a:cubicBezTo>
                  <a:cubicBezTo>
                    <a:pt x="747" y="196"/>
                    <a:pt x="719" y="131"/>
                    <a:pt x="663" y="84"/>
                  </a:cubicBezTo>
                  <a:cubicBezTo>
                    <a:pt x="616" y="37"/>
                    <a:pt x="532" y="9"/>
                    <a:pt x="430" y="9"/>
                  </a:cubicBezTo>
                  <a:cubicBezTo>
                    <a:pt x="280" y="9"/>
                    <a:pt x="168" y="37"/>
                    <a:pt x="103" y="93"/>
                  </a:cubicBezTo>
                  <a:cubicBezTo>
                    <a:pt x="28" y="140"/>
                    <a:pt x="0" y="243"/>
                    <a:pt x="0" y="383"/>
                  </a:cubicBezTo>
                  <a:lnTo>
                    <a:pt x="0" y="607"/>
                  </a:lnTo>
                  <a:cubicBezTo>
                    <a:pt x="0" y="1036"/>
                    <a:pt x="19" y="1540"/>
                    <a:pt x="66" y="2119"/>
                  </a:cubicBezTo>
                  <a:cubicBezTo>
                    <a:pt x="94" y="2399"/>
                    <a:pt x="150" y="2614"/>
                    <a:pt x="252" y="2754"/>
                  </a:cubicBezTo>
                  <a:cubicBezTo>
                    <a:pt x="346" y="2884"/>
                    <a:pt x="486" y="2950"/>
                    <a:pt x="654" y="2950"/>
                  </a:cubicBezTo>
                  <a:cubicBezTo>
                    <a:pt x="794" y="2950"/>
                    <a:pt x="906" y="2912"/>
                    <a:pt x="1008" y="2847"/>
                  </a:cubicBezTo>
                  <a:cubicBezTo>
                    <a:pt x="1120" y="2772"/>
                    <a:pt x="1214" y="2651"/>
                    <a:pt x="1316" y="2455"/>
                  </a:cubicBezTo>
                  <a:cubicBezTo>
                    <a:pt x="1419" y="2268"/>
                    <a:pt x="1540" y="2007"/>
                    <a:pt x="1662" y="1643"/>
                  </a:cubicBezTo>
                  <a:cubicBezTo>
                    <a:pt x="1680" y="1848"/>
                    <a:pt x="1680" y="2016"/>
                    <a:pt x="1690" y="2119"/>
                  </a:cubicBezTo>
                  <a:cubicBezTo>
                    <a:pt x="1708" y="2418"/>
                    <a:pt x="1755" y="2623"/>
                    <a:pt x="1839" y="2754"/>
                  </a:cubicBezTo>
                  <a:cubicBezTo>
                    <a:pt x="1923" y="2884"/>
                    <a:pt x="2035" y="2940"/>
                    <a:pt x="2213" y="2940"/>
                  </a:cubicBezTo>
                  <a:cubicBezTo>
                    <a:pt x="2362" y="2940"/>
                    <a:pt x="2502" y="2894"/>
                    <a:pt x="2623" y="2810"/>
                  </a:cubicBezTo>
                  <a:cubicBezTo>
                    <a:pt x="2735" y="2726"/>
                    <a:pt x="2875" y="2567"/>
                    <a:pt x="3015" y="2334"/>
                  </a:cubicBezTo>
                  <a:cubicBezTo>
                    <a:pt x="3314" y="1848"/>
                    <a:pt x="3622" y="1223"/>
                    <a:pt x="3967" y="439"/>
                  </a:cubicBezTo>
                  <a:cubicBezTo>
                    <a:pt x="3995" y="355"/>
                    <a:pt x="4014" y="289"/>
                    <a:pt x="4014" y="243"/>
                  </a:cubicBezTo>
                  <a:cubicBezTo>
                    <a:pt x="4014" y="103"/>
                    <a:pt x="3893" y="19"/>
                    <a:pt x="3669" y="19"/>
                  </a:cubicBezTo>
                  <a:cubicBezTo>
                    <a:pt x="3557" y="19"/>
                    <a:pt x="3473" y="47"/>
                    <a:pt x="3389" y="93"/>
                  </a:cubicBezTo>
                  <a:cubicBezTo>
                    <a:pt x="3323" y="140"/>
                    <a:pt x="3267" y="224"/>
                    <a:pt x="3221" y="336"/>
                  </a:cubicBezTo>
                  <a:cubicBezTo>
                    <a:pt x="3062" y="747"/>
                    <a:pt x="2922" y="1074"/>
                    <a:pt x="2810" y="1316"/>
                  </a:cubicBezTo>
                  <a:cubicBezTo>
                    <a:pt x="2689" y="1559"/>
                    <a:pt x="2530" y="1839"/>
                    <a:pt x="2343" y="2184"/>
                  </a:cubicBezTo>
                  <a:cubicBezTo>
                    <a:pt x="2343" y="1988"/>
                    <a:pt x="2334" y="1699"/>
                    <a:pt x="2334" y="1288"/>
                  </a:cubicBezTo>
                  <a:lnTo>
                    <a:pt x="2334" y="336"/>
                  </a:lnTo>
                  <a:cubicBezTo>
                    <a:pt x="2315" y="196"/>
                    <a:pt x="2297" y="112"/>
                    <a:pt x="2241" y="65"/>
                  </a:cubicBezTo>
                  <a:cubicBezTo>
                    <a:pt x="2175" y="19"/>
                    <a:pt x="2101" y="0"/>
                    <a:pt x="1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3213;p42"/>
          <p:cNvSpPr txBox="1">
            <a:spLocks/>
          </p:cNvSpPr>
          <p:nvPr/>
        </p:nvSpPr>
        <p:spPr>
          <a:xfrm>
            <a:off x="996106" y="3083458"/>
            <a:ext cx="3213363" cy="920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None/>
              <a:defRPr sz="1400" b="0" i="0" u="none" strike="noStrike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pPr marL="0" indent="0"/>
            <a:r>
              <a:rPr lang="en-US" b="1" dirty="0" err="1" smtClean="0">
                <a:solidFill>
                  <a:schemeClr val="bg2"/>
                </a:solidFill>
                <a:latin typeface="Agency FB" panose="020B0503020202020204" pitchFamily="34" charset="0"/>
              </a:rPr>
              <a:t>Diberi</a:t>
            </a:r>
            <a:r>
              <a:rPr lang="en-US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Agency FB" panose="020B0503020202020204" pitchFamily="34" charset="0"/>
              </a:rPr>
              <a:t>awal</a:t>
            </a:r>
            <a:r>
              <a:rPr lang="en-US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Agency FB" panose="020B0503020202020204" pitchFamily="34" charset="0"/>
              </a:rPr>
              <a:t>nama</a:t>
            </a:r>
            <a:r>
              <a:rPr lang="en-US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 “Aldo”</a:t>
            </a:r>
          </a:p>
          <a:p>
            <a:pPr marL="0" indent="0"/>
            <a:r>
              <a:rPr lang="en-US" b="1" dirty="0" err="1" smtClean="0">
                <a:solidFill>
                  <a:schemeClr val="bg2"/>
                </a:solidFill>
                <a:latin typeface="Agency FB" panose="020B0503020202020204" pitchFamily="34" charset="0"/>
              </a:rPr>
              <a:t>Contoh</a:t>
            </a:r>
            <a:r>
              <a:rPr lang="en-US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 : 1. Aldo+3 C </a:t>
            </a:r>
            <a:r>
              <a:rPr lang="en-US" b="1" dirty="0" err="1" smtClean="0">
                <a:solidFill>
                  <a:schemeClr val="bg2"/>
                </a:solidFill>
                <a:latin typeface="Agency FB" panose="020B0503020202020204" pitchFamily="34" charset="0"/>
              </a:rPr>
              <a:t>Triosa</a:t>
            </a:r>
            <a:r>
              <a:rPr lang="en-US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 = </a:t>
            </a:r>
            <a:r>
              <a:rPr lang="en-US" b="1" dirty="0" err="1" smtClean="0">
                <a:solidFill>
                  <a:schemeClr val="bg2"/>
                </a:solidFill>
                <a:latin typeface="Agency FB" panose="020B0503020202020204" pitchFamily="34" charset="0"/>
              </a:rPr>
              <a:t>Aldotriosa</a:t>
            </a:r>
            <a:endParaRPr lang="en-US" b="1" dirty="0" smtClean="0">
              <a:solidFill>
                <a:schemeClr val="bg2"/>
              </a:solidFill>
              <a:latin typeface="Agency FB" panose="020B0503020202020204" pitchFamily="34" charset="0"/>
            </a:endParaRPr>
          </a:p>
          <a:p>
            <a:pPr marL="0" indent="0"/>
            <a:r>
              <a:rPr lang="en-US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                   2. Aldo+4 c </a:t>
            </a:r>
            <a:r>
              <a:rPr lang="en-US" b="1" dirty="0" err="1" smtClean="0">
                <a:solidFill>
                  <a:schemeClr val="bg2"/>
                </a:solidFill>
                <a:latin typeface="Agency FB" panose="020B0503020202020204" pitchFamily="34" charset="0"/>
              </a:rPr>
              <a:t>Tetrosa</a:t>
            </a:r>
            <a:r>
              <a:rPr lang="en-US" b="1" dirty="0" smtClean="0">
                <a:solidFill>
                  <a:schemeClr val="bg2"/>
                </a:solidFill>
                <a:latin typeface="Agency FB" panose="020B0503020202020204" pitchFamily="34" charset="0"/>
              </a:rPr>
              <a:t> = </a:t>
            </a:r>
            <a:r>
              <a:rPr lang="en-US" b="1" dirty="0" err="1" smtClean="0">
                <a:solidFill>
                  <a:schemeClr val="bg2"/>
                </a:solidFill>
                <a:latin typeface="Agency FB" panose="020B0503020202020204" pitchFamily="34" charset="0"/>
              </a:rPr>
              <a:t>Aldotetrosa</a:t>
            </a:r>
            <a:endParaRPr lang="en-US" b="1" dirty="0">
              <a:solidFill>
                <a:schemeClr val="bg2"/>
              </a:solidFill>
              <a:latin typeface="Agency FB" panose="020B05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Google Shape;3666;p48"/>
          <p:cNvSpPr txBox="1">
            <a:spLocks noGrp="1"/>
          </p:cNvSpPr>
          <p:nvPr>
            <p:ph type="title"/>
          </p:nvPr>
        </p:nvSpPr>
        <p:spPr>
          <a:xfrm>
            <a:off x="275550" y="1061625"/>
            <a:ext cx="3689700" cy="15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latin typeface="Candara Light" panose="020E0502030303020204" pitchFamily="34" charset="0"/>
              </a:rPr>
              <a:t>Pusat Asimetrik Monosakarida</a:t>
            </a:r>
            <a:endParaRPr sz="2000" b="1" dirty="0">
              <a:latin typeface="Candara Light" panose="020E0502030303020204" pitchFamily="34" charset="0"/>
            </a:endParaRPr>
          </a:p>
        </p:txBody>
      </p:sp>
      <p:sp>
        <p:nvSpPr>
          <p:cNvPr id="3667" name="Google Shape;3667;p48"/>
          <p:cNvSpPr txBox="1">
            <a:spLocks noGrp="1"/>
          </p:cNvSpPr>
          <p:nvPr>
            <p:ph type="subTitle" idx="1"/>
          </p:nvPr>
        </p:nvSpPr>
        <p:spPr>
          <a:xfrm>
            <a:off x="758075" y="2959150"/>
            <a:ext cx="3207000" cy="13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chemeClr val="tx2">
                    <a:lumMod val="50000"/>
                  </a:schemeClr>
                </a:solidFill>
                <a:latin typeface="Candara Light" panose="020E0502030303020204" pitchFamily="34" charset="0"/>
              </a:rPr>
              <a:t>Monosakarida yang memiliki atom karbon yang mengikat 4 gugus yang berbeda pada keempat tangannya.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" sz="1400" b="1" dirty="0">
              <a:solidFill>
                <a:schemeClr val="tx2">
                  <a:lumMod val="50000"/>
                </a:schemeClr>
              </a:solidFill>
              <a:latin typeface="Candara Light" panose="020E0502030303020204" pitchFamily="34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chemeClr val="tx2">
                    <a:lumMod val="50000"/>
                  </a:schemeClr>
                </a:solidFill>
                <a:latin typeface="Candara Light" panose="020E0502030303020204" pitchFamily="34" charset="0"/>
              </a:rPr>
              <a:t>A = Atom C Asimetris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>
                <a:solidFill>
                  <a:schemeClr val="tx2">
                    <a:lumMod val="50000"/>
                  </a:schemeClr>
                </a:solidFill>
                <a:latin typeface="Candara Light" panose="020E0502030303020204" pitchFamily="34" charset="0"/>
              </a:rPr>
              <a:t>B = Atom C Kiral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Candara Light" panose="020E0502030303020204" pitchFamily="34" charset="0"/>
            </a:endParaRPr>
          </a:p>
        </p:txBody>
      </p:sp>
      <p:sp>
        <p:nvSpPr>
          <p:cNvPr id="3668" name="Google Shape;3668;p48"/>
          <p:cNvSpPr/>
          <p:nvPr/>
        </p:nvSpPr>
        <p:spPr>
          <a:xfrm flipH="1">
            <a:off x="4018788" y="500675"/>
            <a:ext cx="4404112" cy="42918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3670" name="Google Shape;3670;p48"/>
          <p:cNvGrpSpPr/>
          <p:nvPr/>
        </p:nvGrpSpPr>
        <p:grpSpPr>
          <a:xfrm>
            <a:off x="4529800" y="283200"/>
            <a:ext cx="890252" cy="318211"/>
            <a:chOff x="4529800" y="283200"/>
            <a:chExt cx="890252" cy="318211"/>
          </a:xfrm>
        </p:grpSpPr>
        <p:sp>
          <p:nvSpPr>
            <p:cNvPr id="3671" name="Google Shape;3671;p48"/>
            <p:cNvSpPr/>
            <p:nvPr/>
          </p:nvSpPr>
          <p:spPr>
            <a:xfrm>
              <a:off x="4529800" y="283338"/>
              <a:ext cx="890252" cy="318072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8"/>
            <p:cNvSpPr/>
            <p:nvPr/>
          </p:nvSpPr>
          <p:spPr>
            <a:xfrm>
              <a:off x="5160590" y="333236"/>
              <a:ext cx="74434" cy="33251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8"/>
            <p:cNvSpPr/>
            <p:nvPr/>
          </p:nvSpPr>
          <p:spPr>
            <a:xfrm>
              <a:off x="4598007" y="360768"/>
              <a:ext cx="71298" cy="33251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8"/>
            <p:cNvSpPr/>
            <p:nvPr/>
          </p:nvSpPr>
          <p:spPr>
            <a:xfrm>
              <a:off x="5405979" y="534212"/>
              <a:ext cx="13881" cy="30299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8"/>
            <p:cNvSpPr/>
            <p:nvPr/>
          </p:nvSpPr>
          <p:spPr>
            <a:xfrm>
              <a:off x="4860414" y="571474"/>
              <a:ext cx="78031" cy="29607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8"/>
            <p:cNvSpPr/>
            <p:nvPr/>
          </p:nvSpPr>
          <p:spPr>
            <a:xfrm>
              <a:off x="5056919" y="382166"/>
              <a:ext cx="71897" cy="34957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8"/>
            <p:cNvSpPr/>
            <p:nvPr/>
          </p:nvSpPr>
          <p:spPr>
            <a:xfrm>
              <a:off x="4964408" y="491831"/>
              <a:ext cx="71298" cy="32098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8"/>
            <p:cNvSpPr/>
            <p:nvPr/>
          </p:nvSpPr>
          <p:spPr>
            <a:xfrm>
              <a:off x="5348471" y="438889"/>
              <a:ext cx="71574" cy="36156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8"/>
            <p:cNvSpPr/>
            <p:nvPr/>
          </p:nvSpPr>
          <p:spPr>
            <a:xfrm>
              <a:off x="4735436" y="461578"/>
              <a:ext cx="72220" cy="36940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8"/>
            <p:cNvSpPr/>
            <p:nvPr/>
          </p:nvSpPr>
          <p:spPr>
            <a:xfrm>
              <a:off x="4530261" y="315804"/>
              <a:ext cx="71436" cy="36294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8"/>
            <p:cNvSpPr/>
            <p:nvPr/>
          </p:nvSpPr>
          <p:spPr>
            <a:xfrm>
              <a:off x="4920597" y="353389"/>
              <a:ext cx="70975" cy="34634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8"/>
            <p:cNvSpPr/>
            <p:nvPr/>
          </p:nvSpPr>
          <p:spPr>
            <a:xfrm>
              <a:off x="5081361" y="320278"/>
              <a:ext cx="55341" cy="30391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8"/>
            <p:cNvSpPr/>
            <p:nvPr/>
          </p:nvSpPr>
          <p:spPr>
            <a:xfrm>
              <a:off x="4810146" y="283200"/>
              <a:ext cx="72820" cy="22874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8"/>
            <p:cNvSpPr/>
            <p:nvPr/>
          </p:nvSpPr>
          <p:spPr>
            <a:xfrm>
              <a:off x="5246184" y="283200"/>
              <a:ext cx="70006" cy="25872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8"/>
            <p:cNvSpPr/>
            <p:nvPr/>
          </p:nvSpPr>
          <p:spPr>
            <a:xfrm>
              <a:off x="4560191" y="539331"/>
              <a:ext cx="74572" cy="35418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8"/>
            <p:cNvSpPr/>
            <p:nvPr/>
          </p:nvSpPr>
          <p:spPr>
            <a:xfrm>
              <a:off x="4704722" y="529001"/>
              <a:ext cx="75679" cy="38139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8"/>
            <p:cNvSpPr/>
            <p:nvPr/>
          </p:nvSpPr>
          <p:spPr>
            <a:xfrm>
              <a:off x="5371161" y="347532"/>
              <a:ext cx="29654" cy="29238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8"/>
            <p:cNvSpPr/>
            <p:nvPr/>
          </p:nvSpPr>
          <p:spPr>
            <a:xfrm>
              <a:off x="5092198" y="533520"/>
              <a:ext cx="69222" cy="33066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8"/>
            <p:cNvSpPr/>
            <p:nvPr/>
          </p:nvSpPr>
          <p:spPr>
            <a:xfrm>
              <a:off x="5002547" y="582265"/>
              <a:ext cx="77892" cy="18816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8"/>
            <p:cNvSpPr/>
            <p:nvPr/>
          </p:nvSpPr>
          <p:spPr>
            <a:xfrm>
              <a:off x="5265414" y="385025"/>
              <a:ext cx="81997" cy="37494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8"/>
            <p:cNvSpPr/>
            <p:nvPr/>
          </p:nvSpPr>
          <p:spPr>
            <a:xfrm>
              <a:off x="4609859" y="429389"/>
              <a:ext cx="79783" cy="42151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8"/>
            <p:cNvSpPr/>
            <p:nvPr/>
          </p:nvSpPr>
          <p:spPr>
            <a:xfrm>
              <a:off x="4965376" y="283477"/>
              <a:ext cx="65717" cy="2499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8"/>
            <p:cNvSpPr/>
            <p:nvPr/>
          </p:nvSpPr>
          <p:spPr>
            <a:xfrm>
              <a:off x="4744106" y="331576"/>
              <a:ext cx="71897" cy="35188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8"/>
            <p:cNvSpPr/>
            <p:nvPr/>
          </p:nvSpPr>
          <p:spPr>
            <a:xfrm>
              <a:off x="4824950" y="424455"/>
              <a:ext cx="78538" cy="35741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8"/>
            <p:cNvSpPr/>
            <p:nvPr/>
          </p:nvSpPr>
          <p:spPr>
            <a:xfrm>
              <a:off x="5279895" y="560083"/>
              <a:ext cx="78861" cy="32651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8"/>
            <p:cNvSpPr/>
            <p:nvPr/>
          </p:nvSpPr>
          <p:spPr>
            <a:xfrm>
              <a:off x="5142973" y="441748"/>
              <a:ext cx="82274" cy="36986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48"/>
            <p:cNvSpPr/>
            <p:nvPr/>
          </p:nvSpPr>
          <p:spPr>
            <a:xfrm>
              <a:off x="5235162" y="496212"/>
              <a:ext cx="67470" cy="32743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8" name="Google Shape;3698;p48"/>
          <p:cNvGrpSpPr/>
          <p:nvPr/>
        </p:nvGrpSpPr>
        <p:grpSpPr>
          <a:xfrm>
            <a:off x="7750692" y="202359"/>
            <a:ext cx="864619" cy="1015235"/>
            <a:chOff x="7750692" y="202359"/>
            <a:chExt cx="864619" cy="1015235"/>
          </a:xfrm>
        </p:grpSpPr>
        <p:sp>
          <p:nvSpPr>
            <p:cNvPr id="3699" name="Google Shape;3699;p48"/>
            <p:cNvSpPr/>
            <p:nvPr/>
          </p:nvSpPr>
          <p:spPr>
            <a:xfrm rot="-7523838">
              <a:off x="8002096" y="714591"/>
              <a:ext cx="123915" cy="99399"/>
            </a:xfrm>
            <a:custGeom>
              <a:avLst/>
              <a:gdLst/>
              <a:ahLst/>
              <a:cxnLst/>
              <a:rect l="l" t="t" r="r" b="b"/>
              <a:pathLst>
                <a:path w="2407" h="1931" extrusionOk="0">
                  <a:moveTo>
                    <a:pt x="1785" y="0"/>
                  </a:moveTo>
                  <a:cubicBezTo>
                    <a:pt x="1539" y="28"/>
                    <a:pt x="1286" y="45"/>
                    <a:pt x="1040" y="75"/>
                  </a:cubicBezTo>
                  <a:cubicBezTo>
                    <a:pt x="691" y="117"/>
                    <a:pt x="349" y="164"/>
                    <a:pt x="1" y="205"/>
                  </a:cubicBezTo>
                  <a:cubicBezTo>
                    <a:pt x="73" y="783"/>
                    <a:pt x="141" y="1343"/>
                    <a:pt x="185" y="1931"/>
                  </a:cubicBezTo>
                  <a:cubicBezTo>
                    <a:pt x="937" y="1811"/>
                    <a:pt x="1672" y="1887"/>
                    <a:pt x="2396" y="1828"/>
                  </a:cubicBezTo>
                  <a:cubicBezTo>
                    <a:pt x="2400" y="1794"/>
                    <a:pt x="2407" y="1777"/>
                    <a:pt x="2407" y="1767"/>
                  </a:cubicBezTo>
                  <a:cubicBezTo>
                    <a:pt x="2290" y="1196"/>
                    <a:pt x="2174" y="632"/>
                    <a:pt x="2068" y="65"/>
                  </a:cubicBezTo>
                  <a:cubicBezTo>
                    <a:pt x="2065" y="34"/>
                    <a:pt x="2051" y="14"/>
                    <a:pt x="203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48"/>
            <p:cNvSpPr/>
            <p:nvPr/>
          </p:nvSpPr>
          <p:spPr>
            <a:xfrm rot="-7523838">
              <a:off x="8183082" y="1033357"/>
              <a:ext cx="95909" cy="37474"/>
            </a:xfrm>
            <a:custGeom>
              <a:avLst/>
              <a:gdLst/>
              <a:ahLst/>
              <a:cxnLst/>
              <a:rect l="l" t="t" r="r" b="b"/>
              <a:pathLst>
                <a:path w="1863" h="728" extrusionOk="0">
                  <a:moveTo>
                    <a:pt x="0" y="0"/>
                  </a:moveTo>
                  <a:cubicBezTo>
                    <a:pt x="11" y="103"/>
                    <a:pt x="14" y="205"/>
                    <a:pt x="21" y="308"/>
                  </a:cubicBezTo>
                  <a:cubicBezTo>
                    <a:pt x="28" y="417"/>
                    <a:pt x="41" y="533"/>
                    <a:pt x="52" y="643"/>
                  </a:cubicBezTo>
                  <a:cubicBezTo>
                    <a:pt x="55" y="711"/>
                    <a:pt x="96" y="728"/>
                    <a:pt x="154" y="728"/>
                  </a:cubicBezTo>
                  <a:cubicBezTo>
                    <a:pt x="523" y="728"/>
                    <a:pt x="889" y="707"/>
                    <a:pt x="1258" y="673"/>
                  </a:cubicBezTo>
                  <a:cubicBezTo>
                    <a:pt x="1453" y="656"/>
                    <a:pt x="1654" y="690"/>
                    <a:pt x="1863" y="619"/>
                  </a:cubicBezTo>
                  <a:cubicBezTo>
                    <a:pt x="1842" y="414"/>
                    <a:pt x="1815" y="209"/>
                    <a:pt x="179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48"/>
            <p:cNvSpPr/>
            <p:nvPr/>
          </p:nvSpPr>
          <p:spPr>
            <a:xfrm rot="-7523838">
              <a:off x="8050622" y="879260"/>
              <a:ext cx="109500" cy="20796"/>
            </a:xfrm>
            <a:custGeom>
              <a:avLst/>
              <a:gdLst/>
              <a:ahLst/>
              <a:cxnLst/>
              <a:rect l="l" t="t" r="r" b="b"/>
              <a:pathLst>
                <a:path w="2127" h="404" extrusionOk="0">
                  <a:moveTo>
                    <a:pt x="1" y="0"/>
                  </a:moveTo>
                  <a:lnTo>
                    <a:pt x="1" y="403"/>
                  </a:lnTo>
                  <a:cubicBezTo>
                    <a:pt x="712" y="291"/>
                    <a:pt x="1412" y="174"/>
                    <a:pt x="2126" y="55"/>
                  </a:cubicBezTo>
                  <a:cubicBezTo>
                    <a:pt x="2126" y="38"/>
                    <a:pt x="2123" y="17"/>
                    <a:pt x="212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48"/>
            <p:cNvSpPr/>
            <p:nvPr/>
          </p:nvSpPr>
          <p:spPr>
            <a:xfrm rot="-7523838">
              <a:off x="8126798" y="957684"/>
              <a:ext cx="90452" cy="32069"/>
            </a:xfrm>
            <a:custGeom>
              <a:avLst/>
              <a:gdLst/>
              <a:ahLst/>
              <a:cxnLst/>
              <a:rect l="l" t="t" r="r" b="b"/>
              <a:pathLst>
                <a:path w="1757" h="623" extrusionOk="0">
                  <a:moveTo>
                    <a:pt x="0" y="0"/>
                  </a:moveTo>
                  <a:cubicBezTo>
                    <a:pt x="24" y="205"/>
                    <a:pt x="48" y="414"/>
                    <a:pt x="72" y="622"/>
                  </a:cubicBezTo>
                  <a:cubicBezTo>
                    <a:pt x="626" y="574"/>
                    <a:pt x="1183" y="520"/>
                    <a:pt x="1750" y="431"/>
                  </a:cubicBezTo>
                  <a:cubicBezTo>
                    <a:pt x="1757" y="284"/>
                    <a:pt x="1757" y="144"/>
                    <a:pt x="175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48"/>
            <p:cNvSpPr/>
            <p:nvPr/>
          </p:nvSpPr>
          <p:spPr>
            <a:xfrm rot="-7523838">
              <a:off x="8049087" y="836255"/>
              <a:ext cx="15341" cy="2162"/>
            </a:xfrm>
            <a:custGeom>
              <a:avLst/>
              <a:gdLst/>
              <a:ahLst/>
              <a:cxnLst/>
              <a:rect l="l" t="t" r="r" b="b"/>
              <a:pathLst>
                <a:path w="298" h="42" extrusionOk="0">
                  <a:moveTo>
                    <a:pt x="0" y="0"/>
                  </a:moveTo>
                  <a:cubicBezTo>
                    <a:pt x="0" y="10"/>
                    <a:pt x="0" y="24"/>
                    <a:pt x="4" y="41"/>
                  </a:cubicBezTo>
                  <a:cubicBezTo>
                    <a:pt x="103" y="24"/>
                    <a:pt x="199" y="10"/>
                    <a:pt x="29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48"/>
            <p:cNvSpPr/>
            <p:nvPr/>
          </p:nvSpPr>
          <p:spPr>
            <a:xfrm rot="-7523838">
              <a:off x="8409393" y="1034175"/>
              <a:ext cx="72897" cy="99811"/>
            </a:xfrm>
            <a:custGeom>
              <a:avLst/>
              <a:gdLst/>
              <a:ahLst/>
              <a:cxnLst/>
              <a:rect l="l" t="t" r="r" b="b"/>
              <a:pathLst>
                <a:path w="1416" h="1939" extrusionOk="0">
                  <a:moveTo>
                    <a:pt x="1191" y="0"/>
                  </a:moveTo>
                  <a:cubicBezTo>
                    <a:pt x="821" y="0"/>
                    <a:pt x="461" y="26"/>
                    <a:pt x="103" y="45"/>
                  </a:cubicBezTo>
                  <a:cubicBezTo>
                    <a:pt x="114" y="168"/>
                    <a:pt x="107" y="298"/>
                    <a:pt x="97" y="421"/>
                  </a:cubicBezTo>
                  <a:cubicBezTo>
                    <a:pt x="83" y="561"/>
                    <a:pt x="62" y="701"/>
                    <a:pt x="66" y="845"/>
                  </a:cubicBezTo>
                  <a:cubicBezTo>
                    <a:pt x="66" y="971"/>
                    <a:pt x="32" y="1084"/>
                    <a:pt x="28" y="1210"/>
                  </a:cubicBezTo>
                  <a:cubicBezTo>
                    <a:pt x="18" y="1364"/>
                    <a:pt x="45" y="1521"/>
                    <a:pt x="18" y="1675"/>
                  </a:cubicBezTo>
                  <a:cubicBezTo>
                    <a:pt x="4" y="1760"/>
                    <a:pt x="1" y="1853"/>
                    <a:pt x="1" y="1938"/>
                  </a:cubicBezTo>
                  <a:cubicBezTo>
                    <a:pt x="284" y="1914"/>
                    <a:pt x="565" y="1897"/>
                    <a:pt x="848" y="1877"/>
                  </a:cubicBezTo>
                  <a:cubicBezTo>
                    <a:pt x="1029" y="1863"/>
                    <a:pt x="1214" y="1842"/>
                    <a:pt x="1416" y="1825"/>
                  </a:cubicBezTo>
                  <a:cubicBezTo>
                    <a:pt x="1357" y="1210"/>
                    <a:pt x="1310" y="609"/>
                    <a:pt x="1258" y="1"/>
                  </a:cubicBezTo>
                  <a:cubicBezTo>
                    <a:pt x="1236" y="0"/>
                    <a:pt x="1213" y="0"/>
                    <a:pt x="119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48"/>
            <p:cNvSpPr/>
            <p:nvPr/>
          </p:nvSpPr>
          <p:spPr>
            <a:xfrm rot="-7523838">
              <a:off x="8295649" y="785684"/>
              <a:ext cx="99410" cy="80714"/>
            </a:xfrm>
            <a:custGeom>
              <a:avLst/>
              <a:gdLst/>
              <a:ahLst/>
              <a:cxnLst/>
              <a:rect l="l" t="t" r="r" b="b"/>
              <a:pathLst>
                <a:path w="1931" h="1568" extrusionOk="0">
                  <a:moveTo>
                    <a:pt x="1720" y="1"/>
                  </a:moveTo>
                  <a:cubicBezTo>
                    <a:pt x="1683" y="1"/>
                    <a:pt x="1632" y="6"/>
                    <a:pt x="1562" y="13"/>
                  </a:cubicBezTo>
                  <a:cubicBezTo>
                    <a:pt x="1090" y="54"/>
                    <a:pt x="625" y="115"/>
                    <a:pt x="154" y="160"/>
                  </a:cubicBezTo>
                  <a:cubicBezTo>
                    <a:pt x="31" y="174"/>
                    <a:pt x="0" y="221"/>
                    <a:pt x="10" y="338"/>
                  </a:cubicBezTo>
                  <a:cubicBezTo>
                    <a:pt x="45" y="737"/>
                    <a:pt x="75" y="1144"/>
                    <a:pt x="109" y="1568"/>
                  </a:cubicBezTo>
                  <a:lnTo>
                    <a:pt x="229" y="1568"/>
                  </a:lnTo>
                  <a:cubicBezTo>
                    <a:pt x="731" y="1554"/>
                    <a:pt x="1227" y="1503"/>
                    <a:pt x="1722" y="1414"/>
                  </a:cubicBezTo>
                  <a:cubicBezTo>
                    <a:pt x="1931" y="1373"/>
                    <a:pt x="1931" y="1373"/>
                    <a:pt x="1910" y="1158"/>
                  </a:cubicBezTo>
                  <a:cubicBezTo>
                    <a:pt x="1876" y="850"/>
                    <a:pt x="1842" y="543"/>
                    <a:pt x="1825" y="228"/>
                  </a:cubicBezTo>
                  <a:cubicBezTo>
                    <a:pt x="1815" y="47"/>
                    <a:pt x="1829" y="1"/>
                    <a:pt x="172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48"/>
            <p:cNvSpPr/>
            <p:nvPr/>
          </p:nvSpPr>
          <p:spPr>
            <a:xfrm rot="-7523838">
              <a:off x="8420169" y="928481"/>
              <a:ext cx="84326" cy="72529"/>
            </a:xfrm>
            <a:custGeom>
              <a:avLst/>
              <a:gdLst/>
              <a:ahLst/>
              <a:cxnLst/>
              <a:rect l="l" t="t" r="r" b="b"/>
              <a:pathLst>
                <a:path w="1638" h="1409" extrusionOk="0">
                  <a:moveTo>
                    <a:pt x="1497" y="1"/>
                  </a:moveTo>
                  <a:cubicBezTo>
                    <a:pt x="991" y="38"/>
                    <a:pt x="496" y="72"/>
                    <a:pt x="0" y="110"/>
                  </a:cubicBezTo>
                  <a:cubicBezTo>
                    <a:pt x="34" y="554"/>
                    <a:pt x="65" y="981"/>
                    <a:pt x="96" y="1409"/>
                  </a:cubicBezTo>
                  <a:cubicBezTo>
                    <a:pt x="615" y="1385"/>
                    <a:pt x="1111" y="1354"/>
                    <a:pt x="1637" y="1327"/>
                  </a:cubicBezTo>
                  <a:cubicBezTo>
                    <a:pt x="1589" y="882"/>
                    <a:pt x="1545" y="455"/>
                    <a:pt x="149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48"/>
            <p:cNvSpPr/>
            <p:nvPr/>
          </p:nvSpPr>
          <p:spPr>
            <a:xfrm rot="-7523838">
              <a:off x="8246923" y="1105813"/>
              <a:ext cx="74081" cy="38761"/>
            </a:xfrm>
            <a:custGeom>
              <a:avLst/>
              <a:gdLst/>
              <a:ahLst/>
              <a:cxnLst/>
              <a:rect l="l" t="t" r="r" b="b"/>
              <a:pathLst>
                <a:path w="1439" h="753" extrusionOk="0">
                  <a:moveTo>
                    <a:pt x="0" y="1"/>
                  </a:moveTo>
                  <a:cubicBezTo>
                    <a:pt x="34" y="247"/>
                    <a:pt x="69" y="496"/>
                    <a:pt x="103" y="752"/>
                  </a:cubicBezTo>
                  <a:cubicBezTo>
                    <a:pt x="544" y="749"/>
                    <a:pt x="978" y="749"/>
                    <a:pt x="1432" y="749"/>
                  </a:cubicBezTo>
                  <a:cubicBezTo>
                    <a:pt x="1439" y="663"/>
                    <a:pt x="1435" y="581"/>
                    <a:pt x="1425" y="499"/>
                  </a:cubicBezTo>
                  <a:cubicBezTo>
                    <a:pt x="1405" y="332"/>
                    <a:pt x="1388" y="168"/>
                    <a:pt x="137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48"/>
            <p:cNvSpPr/>
            <p:nvPr/>
          </p:nvSpPr>
          <p:spPr>
            <a:xfrm rot="-7523838">
              <a:off x="8279434" y="651497"/>
              <a:ext cx="110169" cy="88435"/>
            </a:xfrm>
            <a:custGeom>
              <a:avLst/>
              <a:gdLst/>
              <a:ahLst/>
              <a:cxnLst/>
              <a:rect l="l" t="t" r="r" b="b"/>
              <a:pathLst>
                <a:path w="2140" h="1718" extrusionOk="0">
                  <a:moveTo>
                    <a:pt x="1904" y="0"/>
                  </a:moveTo>
                  <a:cubicBezTo>
                    <a:pt x="1778" y="0"/>
                    <a:pt x="1658" y="28"/>
                    <a:pt x="1538" y="44"/>
                  </a:cubicBezTo>
                  <a:cubicBezTo>
                    <a:pt x="1059" y="112"/>
                    <a:pt x="581" y="204"/>
                    <a:pt x="106" y="283"/>
                  </a:cubicBezTo>
                  <a:cubicBezTo>
                    <a:pt x="17" y="296"/>
                    <a:pt x="0" y="334"/>
                    <a:pt x="4" y="416"/>
                  </a:cubicBezTo>
                  <a:cubicBezTo>
                    <a:pt x="24" y="819"/>
                    <a:pt x="38" y="1222"/>
                    <a:pt x="55" y="1629"/>
                  </a:cubicBezTo>
                  <a:cubicBezTo>
                    <a:pt x="55" y="1653"/>
                    <a:pt x="65" y="1680"/>
                    <a:pt x="68" y="1718"/>
                  </a:cubicBezTo>
                  <a:cubicBezTo>
                    <a:pt x="735" y="1629"/>
                    <a:pt x="1381" y="1520"/>
                    <a:pt x="2037" y="1469"/>
                  </a:cubicBezTo>
                  <a:cubicBezTo>
                    <a:pt x="2119" y="1462"/>
                    <a:pt x="2139" y="1417"/>
                    <a:pt x="2136" y="1346"/>
                  </a:cubicBezTo>
                  <a:cubicBezTo>
                    <a:pt x="2122" y="1106"/>
                    <a:pt x="2122" y="867"/>
                    <a:pt x="2091" y="631"/>
                  </a:cubicBezTo>
                  <a:cubicBezTo>
                    <a:pt x="2064" y="423"/>
                    <a:pt x="2109" y="204"/>
                    <a:pt x="2023" y="9"/>
                  </a:cubicBezTo>
                  <a:cubicBezTo>
                    <a:pt x="1983" y="3"/>
                    <a:pt x="1943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48"/>
            <p:cNvSpPr/>
            <p:nvPr/>
          </p:nvSpPr>
          <p:spPr>
            <a:xfrm rot="-7523838">
              <a:off x="8364840" y="860270"/>
              <a:ext cx="85201" cy="76596"/>
            </a:xfrm>
            <a:custGeom>
              <a:avLst/>
              <a:gdLst/>
              <a:ahLst/>
              <a:cxnLst/>
              <a:rect l="l" t="t" r="r" b="b"/>
              <a:pathLst>
                <a:path w="1655" h="1488" extrusionOk="0">
                  <a:moveTo>
                    <a:pt x="1555" y="1"/>
                  </a:moveTo>
                  <a:cubicBezTo>
                    <a:pt x="1029" y="55"/>
                    <a:pt x="517" y="120"/>
                    <a:pt x="1" y="154"/>
                  </a:cubicBezTo>
                  <a:cubicBezTo>
                    <a:pt x="52" y="602"/>
                    <a:pt x="100" y="1043"/>
                    <a:pt x="151" y="1487"/>
                  </a:cubicBezTo>
                  <a:cubicBezTo>
                    <a:pt x="667" y="1453"/>
                    <a:pt x="1156" y="1419"/>
                    <a:pt x="1654" y="1385"/>
                  </a:cubicBezTo>
                  <a:cubicBezTo>
                    <a:pt x="1620" y="920"/>
                    <a:pt x="1590" y="465"/>
                    <a:pt x="155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48"/>
            <p:cNvSpPr/>
            <p:nvPr/>
          </p:nvSpPr>
          <p:spPr>
            <a:xfrm rot="-7523838">
              <a:off x="8297321" y="1157925"/>
              <a:ext cx="47568" cy="39070"/>
            </a:xfrm>
            <a:custGeom>
              <a:avLst/>
              <a:gdLst/>
              <a:ahLst/>
              <a:cxnLst/>
              <a:rect l="l" t="t" r="r" b="b"/>
              <a:pathLst>
                <a:path w="924" h="759" extrusionOk="0">
                  <a:moveTo>
                    <a:pt x="137" y="0"/>
                  </a:moveTo>
                  <a:cubicBezTo>
                    <a:pt x="103" y="127"/>
                    <a:pt x="59" y="256"/>
                    <a:pt x="31" y="383"/>
                  </a:cubicBezTo>
                  <a:cubicBezTo>
                    <a:pt x="1" y="499"/>
                    <a:pt x="14" y="605"/>
                    <a:pt x="28" y="718"/>
                  </a:cubicBezTo>
                  <a:cubicBezTo>
                    <a:pt x="274" y="728"/>
                    <a:pt x="517" y="742"/>
                    <a:pt x="766" y="755"/>
                  </a:cubicBezTo>
                  <a:cubicBezTo>
                    <a:pt x="790" y="755"/>
                    <a:pt x="814" y="758"/>
                    <a:pt x="839" y="758"/>
                  </a:cubicBezTo>
                  <a:cubicBezTo>
                    <a:pt x="866" y="758"/>
                    <a:pt x="894" y="755"/>
                    <a:pt x="923" y="738"/>
                  </a:cubicBezTo>
                  <a:cubicBezTo>
                    <a:pt x="889" y="496"/>
                    <a:pt x="855" y="246"/>
                    <a:pt x="82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48"/>
            <p:cNvSpPr/>
            <p:nvPr/>
          </p:nvSpPr>
          <p:spPr>
            <a:xfrm rot="-7523838">
              <a:off x="7955110" y="637922"/>
              <a:ext cx="96836" cy="92707"/>
            </a:xfrm>
            <a:custGeom>
              <a:avLst/>
              <a:gdLst/>
              <a:ahLst/>
              <a:cxnLst/>
              <a:rect l="l" t="t" r="r" b="b"/>
              <a:pathLst>
                <a:path w="1881" h="1801" extrusionOk="0">
                  <a:moveTo>
                    <a:pt x="1" y="0"/>
                  </a:moveTo>
                  <a:cubicBezTo>
                    <a:pt x="127" y="608"/>
                    <a:pt x="247" y="1206"/>
                    <a:pt x="366" y="1801"/>
                  </a:cubicBezTo>
                  <a:lnTo>
                    <a:pt x="1880" y="1801"/>
                  </a:lnTo>
                  <a:cubicBezTo>
                    <a:pt x="1805" y="1196"/>
                    <a:pt x="1795" y="602"/>
                    <a:pt x="174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48"/>
            <p:cNvSpPr/>
            <p:nvPr/>
          </p:nvSpPr>
          <p:spPr>
            <a:xfrm rot="-7523838">
              <a:off x="8341148" y="1103365"/>
              <a:ext cx="60748" cy="73250"/>
            </a:xfrm>
            <a:custGeom>
              <a:avLst/>
              <a:gdLst/>
              <a:ahLst/>
              <a:cxnLst/>
              <a:rect l="l" t="t" r="r" b="b"/>
              <a:pathLst>
                <a:path w="1180" h="1423" extrusionOk="0">
                  <a:moveTo>
                    <a:pt x="154" y="1"/>
                  </a:moveTo>
                  <a:cubicBezTo>
                    <a:pt x="174" y="130"/>
                    <a:pt x="205" y="250"/>
                    <a:pt x="236" y="387"/>
                  </a:cubicBezTo>
                  <a:cubicBezTo>
                    <a:pt x="263" y="513"/>
                    <a:pt x="335" y="643"/>
                    <a:pt x="339" y="773"/>
                  </a:cubicBezTo>
                  <a:cubicBezTo>
                    <a:pt x="342" y="855"/>
                    <a:pt x="291" y="992"/>
                    <a:pt x="250" y="1067"/>
                  </a:cubicBezTo>
                  <a:cubicBezTo>
                    <a:pt x="205" y="1145"/>
                    <a:pt x="99" y="1303"/>
                    <a:pt x="0" y="1323"/>
                  </a:cubicBezTo>
                  <a:cubicBezTo>
                    <a:pt x="0" y="1357"/>
                    <a:pt x="4" y="1388"/>
                    <a:pt x="14" y="1422"/>
                  </a:cubicBezTo>
                  <a:cubicBezTo>
                    <a:pt x="236" y="1412"/>
                    <a:pt x="462" y="1405"/>
                    <a:pt x="684" y="1391"/>
                  </a:cubicBezTo>
                  <a:cubicBezTo>
                    <a:pt x="848" y="1385"/>
                    <a:pt x="1012" y="1371"/>
                    <a:pt x="1179" y="1361"/>
                  </a:cubicBezTo>
                  <a:cubicBezTo>
                    <a:pt x="1135" y="944"/>
                    <a:pt x="1094" y="547"/>
                    <a:pt x="1063" y="141"/>
                  </a:cubicBezTo>
                  <a:cubicBezTo>
                    <a:pt x="1056" y="35"/>
                    <a:pt x="1001" y="25"/>
                    <a:pt x="923" y="25"/>
                  </a:cubicBezTo>
                  <a:cubicBezTo>
                    <a:pt x="667" y="21"/>
                    <a:pt x="410" y="18"/>
                    <a:pt x="15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48"/>
            <p:cNvSpPr/>
            <p:nvPr/>
          </p:nvSpPr>
          <p:spPr>
            <a:xfrm rot="-7523838">
              <a:off x="7830966" y="474596"/>
              <a:ext cx="107904" cy="90082"/>
            </a:xfrm>
            <a:custGeom>
              <a:avLst/>
              <a:gdLst/>
              <a:ahLst/>
              <a:cxnLst/>
              <a:rect l="l" t="t" r="r" b="b"/>
              <a:pathLst>
                <a:path w="2096" h="1750" extrusionOk="0">
                  <a:moveTo>
                    <a:pt x="2095" y="0"/>
                  </a:moveTo>
                  <a:lnTo>
                    <a:pt x="2095" y="0"/>
                  </a:lnTo>
                  <a:cubicBezTo>
                    <a:pt x="1883" y="18"/>
                    <a:pt x="1673" y="23"/>
                    <a:pt x="1463" y="23"/>
                  </a:cubicBezTo>
                  <a:cubicBezTo>
                    <a:pt x="1113" y="23"/>
                    <a:pt x="766" y="8"/>
                    <a:pt x="419" y="8"/>
                  </a:cubicBezTo>
                  <a:cubicBezTo>
                    <a:pt x="280" y="8"/>
                    <a:pt x="140" y="10"/>
                    <a:pt x="1" y="17"/>
                  </a:cubicBezTo>
                  <a:cubicBezTo>
                    <a:pt x="21" y="602"/>
                    <a:pt x="42" y="1172"/>
                    <a:pt x="62" y="1750"/>
                  </a:cubicBezTo>
                  <a:lnTo>
                    <a:pt x="2034" y="1750"/>
                  </a:lnTo>
                  <a:cubicBezTo>
                    <a:pt x="2054" y="1162"/>
                    <a:pt x="2075" y="588"/>
                    <a:pt x="209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48"/>
            <p:cNvSpPr/>
            <p:nvPr/>
          </p:nvSpPr>
          <p:spPr>
            <a:xfrm rot="-7523838">
              <a:off x="8356367" y="742257"/>
              <a:ext cx="96269" cy="72323"/>
            </a:xfrm>
            <a:custGeom>
              <a:avLst/>
              <a:gdLst/>
              <a:ahLst/>
              <a:cxnLst/>
              <a:rect l="l" t="t" r="r" b="b"/>
              <a:pathLst>
                <a:path w="1870" h="1405" extrusionOk="0">
                  <a:moveTo>
                    <a:pt x="1805" y="0"/>
                  </a:moveTo>
                  <a:cubicBezTo>
                    <a:pt x="1207" y="99"/>
                    <a:pt x="612" y="157"/>
                    <a:pt x="1" y="191"/>
                  </a:cubicBezTo>
                  <a:cubicBezTo>
                    <a:pt x="31" y="605"/>
                    <a:pt x="69" y="1008"/>
                    <a:pt x="131" y="1404"/>
                  </a:cubicBezTo>
                  <a:lnTo>
                    <a:pt x="1870" y="1404"/>
                  </a:lnTo>
                  <a:cubicBezTo>
                    <a:pt x="1860" y="936"/>
                    <a:pt x="1849" y="478"/>
                    <a:pt x="180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48"/>
            <p:cNvSpPr/>
            <p:nvPr/>
          </p:nvSpPr>
          <p:spPr>
            <a:xfrm rot="-7523838">
              <a:off x="8326693" y="642948"/>
              <a:ext cx="48958" cy="5508"/>
            </a:xfrm>
            <a:custGeom>
              <a:avLst/>
              <a:gdLst/>
              <a:ahLst/>
              <a:cxnLst/>
              <a:rect l="l" t="t" r="r" b="b"/>
              <a:pathLst>
                <a:path w="951" h="107" extrusionOk="0">
                  <a:moveTo>
                    <a:pt x="927" y="1"/>
                  </a:moveTo>
                  <a:cubicBezTo>
                    <a:pt x="640" y="31"/>
                    <a:pt x="349" y="59"/>
                    <a:pt x="55" y="100"/>
                  </a:cubicBezTo>
                  <a:cubicBezTo>
                    <a:pt x="38" y="103"/>
                    <a:pt x="18" y="103"/>
                    <a:pt x="1" y="106"/>
                  </a:cubicBezTo>
                  <a:lnTo>
                    <a:pt x="951" y="106"/>
                  </a:lnTo>
                  <a:cubicBezTo>
                    <a:pt x="944" y="72"/>
                    <a:pt x="937" y="35"/>
                    <a:pt x="92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8"/>
            <p:cNvSpPr/>
            <p:nvPr/>
          </p:nvSpPr>
          <p:spPr>
            <a:xfrm rot="-7523838">
              <a:off x="8216708" y="556206"/>
              <a:ext cx="138844" cy="18686"/>
            </a:xfrm>
            <a:custGeom>
              <a:avLst/>
              <a:gdLst/>
              <a:ahLst/>
              <a:cxnLst/>
              <a:rect l="l" t="t" r="r" b="b"/>
              <a:pathLst>
                <a:path w="2697" h="363" extrusionOk="0">
                  <a:moveTo>
                    <a:pt x="2648" y="0"/>
                  </a:moveTo>
                  <a:cubicBezTo>
                    <a:pt x="1760" y="52"/>
                    <a:pt x="885" y="123"/>
                    <a:pt x="7" y="226"/>
                  </a:cubicBezTo>
                  <a:cubicBezTo>
                    <a:pt x="0" y="274"/>
                    <a:pt x="0" y="315"/>
                    <a:pt x="0" y="362"/>
                  </a:cubicBezTo>
                  <a:lnTo>
                    <a:pt x="2696" y="362"/>
                  </a:lnTo>
                  <a:cubicBezTo>
                    <a:pt x="2683" y="246"/>
                    <a:pt x="2666" y="127"/>
                    <a:pt x="2648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8"/>
            <p:cNvSpPr/>
            <p:nvPr/>
          </p:nvSpPr>
          <p:spPr>
            <a:xfrm rot="-7523838">
              <a:off x="7901003" y="559129"/>
              <a:ext cx="92563" cy="92450"/>
            </a:xfrm>
            <a:custGeom>
              <a:avLst/>
              <a:gdLst/>
              <a:ahLst/>
              <a:cxnLst/>
              <a:rect l="l" t="t" r="r" b="b"/>
              <a:pathLst>
                <a:path w="1798" h="1796" extrusionOk="0">
                  <a:moveTo>
                    <a:pt x="1" y="0"/>
                  </a:moveTo>
                  <a:cubicBezTo>
                    <a:pt x="28" y="608"/>
                    <a:pt x="59" y="1200"/>
                    <a:pt x="124" y="1794"/>
                  </a:cubicBezTo>
                  <a:cubicBezTo>
                    <a:pt x="181" y="1795"/>
                    <a:pt x="238" y="1796"/>
                    <a:pt x="295" y="1796"/>
                  </a:cubicBezTo>
                  <a:cubicBezTo>
                    <a:pt x="797" y="1796"/>
                    <a:pt x="1292" y="1759"/>
                    <a:pt x="1798" y="1750"/>
                  </a:cubicBezTo>
                  <a:cubicBezTo>
                    <a:pt x="1795" y="1165"/>
                    <a:pt x="1767" y="588"/>
                    <a:pt x="1740" y="7"/>
                  </a:cubicBezTo>
                  <a:cubicBezTo>
                    <a:pt x="1702" y="4"/>
                    <a:pt x="1675" y="4"/>
                    <a:pt x="164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8"/>
            <p:cNvSpPr/>
            <p:nvPr/>
          </p:nvSpPr>
          <p:spPr>
            <a:xfrm rot="-7523838">
              <a:off x="8419784" y="819439"/>
              <a:ext cx="84120" cy="61925"/>
            </a:xfrm>
            <a:custGeom>
              <a:avLst/>
              <a:gdLst/>
              <a:ahLst/>
              <a:cxnLst/>
              <a:rect l="l" t="t" r="r" b="b"/>
              <a:pathLst>
                <a:path w="1634" h="1203" extrusionOk="0">
                  <a:moveTo>
                    <a:pt x="1418" y="1"/>
                  </a:moveTo>
                  <a:cubicBezTo>
                    <a:pt x="1410" y="1"/>
                    <a:pt x="1401" y="2"/>
                    <a:pt x="1391" y="3"/>
                  </a:cubicBezTo>
                  <a:cubicBezTo>
                    <a:pt x="1097" y="37"/>
                    <a:pt x="803" y="47"/>
                    <a:pt x="513" y="71"/>
                  </a:cubicBezTo>
                  <a:cubicBezTo>
                    <a:pt x="345" y="78"/>
                    <a:pt x="174" y="91"/>
                    <a:pt x="0" y="98"/>
                  </a:cubicBezTo>
                  <a:cubicBezTo>
                    <a:pt x="41" y="471"/>
                    <a:pt x="72" y="833"/>
                    <a:pt x="89" y="1202"/>
                  </a:cubicBezTo>
                  <a:lnTo>
                    <a:pt x="1634" y="1202"/>
                  </a:lnTo>
                  <a:cubicBezTo>
                    <a:pt x="1593" y="830"/>
                    <a:pt x="1534" y="471"/>
                    <a:pt x="1524" y="109"/>
                  </a:cubicBezTo>
                  <a:cubicBezTo>
                    <a:pt x="1521" y="38"/>
                    <a:pt x="1488" y="1"/>
                    <a:pt x="1418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8"/>
            <p:cNvSpPr/>
            <p:nvPr/>
          </p:nvSpPr>
          <p:spPr>
            <a:xfrm rot="-7523838">
              <a:off x="8191032" y="467860"/>
              <a:ext cx="64300" cy="18583"/>
            </a:xfrm>
            <a:custGeom>
              <a:avLst/>
              <a:gdLst/>
              <a:ahLst/>
              <a:cxnLst/>
              <a:rect l="l" t="t" r="r" b="b"/>
              <a:pathLst>
                <a:path w="1249" h="361" extrusionOk="0">
                  <a:moveTo>
                    <a:pt x="272" y="1"/>
                  </a:moveTo>
                  <a:cubicBezTo>
                    <a:pt x="182" y="1"/>
                    <a:pt x="92" y="3"/>
                    <a:pt x="1" y="8"/>
                  </a:cubicBezTo>
                  <a:cubicBezTo>
                    <a:pt x="1" y="128"/>
                    <a:pt x="15" y="244"/>
                    <a:pt x="25" y="360"/>
                  </a:cubicBezTo>
                  <a:lnTo>
                    <a:pt x="1248" y="360"/>
                  </a:lnTo>
                  <a:cubicBezTo>
                    <a:pt x="1235" y="254"/>
                    <a:pt x="1228" y="145"/>
                    <a:pt x="1214" y="35"/>
                  </a:cubicBezTo>
                  <a:cubicBezTo>
                    <a:pt x="902" y="27"/>
                    <a:pt x="590" y="1"/>
                    <a:pt x="27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8"/>
            <p:cNvSpPr/>
            <p:nvPr/>
          </p:nvSpPr>
          <p:spPr>
            <a:xfrm rot="-7523838">
              <a:off x="8473480" y="892596"/>
              <a:ext cx="84326" cy="55645"/>
            </a:xfrm>
            <a:custGeom>
              <a:avLst/>
              <a:gdLst/>
              <a:ahLst/>
              <a:cxnLst/>
              <a:rect l="l" t="t" r="r" b="b"/>
              <a:pathLst>
                <a:path w="1638" h="1081" extrusionOk="0">
                  <a:moveTo>
                    <a:pt x="1501" y="1"/>
                  </a:moveTo>
                  <a:cubicBezTo>
                    <a:pt x="996" y="1"/>
                    <a:pt x="508" y="52"/>
                    <a:pt x="1" y="69"/>
                  </a:cubicBezTo>
                  <a:cubicBezTo>
                    <a:pt x="14" y="411"/>
                    <a:pt x="28" y="742"/>
                    <a:pt x="42" y="1080"/>
                  </a:cubicBezTo>
                  <a:lnTo>
                    <a:pt x="1638" y="1080"/>
                  </a:lnTo>
                  <a:cubicBezTo>
                    <a:pt x="1620" y="718"/>
                    <a:pt x="1586" y="363"/>
                    <a:pt x="1549" y="1"/>
                  </a:cubicBezTo>
                  <a:cubicBezTo>
                    <a:pt x="1533" y="1"/>
                    <a:pt x="1517" y="1"/>
                    <a:pt x="150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48"/>
            <p:cNvSpPr/>
            <p:nvPr/>
          </p:nvSpPr>
          <p:spPr>
            <a:xfrm rot="-7523838">
              <a:off x="8527909" y="967422"/>
              <a:ext cx="83966" cy="50755"/>
            </a:xfrm>
            <a:custGeom>
              <a:avLst/>
              <a:gdLst/>
              <a:ahLst/>
              <a:cxnLst/>
              <a:rect l="l" t="t" r="r" b="b"/>
              <a:pathLst>
                <a:path w="1631" h="986" extrusionOk="0">
                  <a:moveTo>
                    <a:pt x="1583" y="1"/>
                  </a:moveTo>
                  <a:cubicBezTo>
                    <a:pt x="1530" y="3"/>
                    <a:pt x="1477" y="3"/>
                    <a:pt x="1424" y="3"/>
                  </a:cubicBezTo>
                  <a:cubicBezTo>
                    <a:pt x="1367" y="3"/>
                    <a:pt x="1311" y="3"/>
                    <a:pt x="1254" y="3"/>
                  </a:cubicBezTo>
                  <a:cubicBezTo>
                    <a:pt x="1185" y="3"/>
                    <a:pt x="1115" y="4"/>
                    <a:pt x="1046" y="8"/>
                  </a:cubicBezTo>
                  <a:cubicBezTo>
                    <a:pt x="694" y="25"/>
                    <a:pt x="346" y="49"/>
                    <a:pt x="1" y="69"/>
                  </a:cubicBezTo>
                  <a:lnTo>
                    <a:pt x="1" y="985"/>
                  </a:lnTo>
                  <a:lnTo>
                    <a:pt x="1627" y="985"/>
                  </a:lnTo>
                  <a:cubicBezTo>
                    <a:pt x="1624" y="657"/>
                    <a:pt x="1631" y="332"/>
                    <a:pt x="158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48"/>
            <p:cNvSpPr/>
            <p:nvPr/>
          </p:nvSpPr>
          <p:spPr>
            <a:xfrm rot="-7523838">
              <a:off x="7838557" y="331253"/>
              <a:ext cx="108934" cy="85089"/>
            </a:xfrm>
            <a:custGeom>
              <a:avLst/>
              <a:gdLst/>
              <a:ahLst/>
              <a:cxnLst/>
              <a:rect l="l" t="t" r="r" b="b"/>
              <a:pathLst>
                <a:path w="2116" h="1653" extrusionOk="0">
                  <a:moveTo>
                    <a:pt x="1808" y="0"/>
                  </a:moveTo>
                  <a:cubicBezTo>
                    <a:pt x="1242" y="59"/>
                    <a:pt x="672" y="96"/>
                    <a:pt x="97" y="96"/>
                  </a:cubicBezTo>
                  <a:cubicBezTo>
                    <a:pt x="71" y="96"/>
                    <a:pt x="46" y="96"/>
                    <a:pt x="21" y="96"/>
                  </a:cubicBezTo>
                  <a:lnTo>
                    <a:pt x="21" y="96"/>
                  </a:lnTo>
                  <a:cubicBezTo>
                    <a:pt x="0" y="615"/>
                    <a:pt x="62" y="1124"/>
                    <a:pt x="86" y="1651"/>
                  </a:cubicBezTo>
                  <a:cubicBezTo>
                    <a:pt x="168" y="1651"/>
                    <a:pt x="248" y="1652"/>
                    <a:pt x="327" y="1652"/>
                  </a:cubicBezTo>
                  <a:cubicBezTo>
                    <a:pt x="367" y="1652"/>
                    <a:pt x="406" y="1652"/>
                    <a:pt x="444" y="1651"/>
                  </a:cubicBezTo>
                  <a:cubicBezTo>
                    <a:pt x="998" y="1623"/>
                    <a:pt x="1558" y="1599"/>
                    <a:pt x="2115" y="1572"/>
                  </a:cubicBezTo>
                  <a:lnTo>
                    <a:pt x="2115" y="1541"/>
                  </a:lnTo>
                  <a:cubicBezTo>
                    <a:pt x="2054" y="1316"/>
                    <a:pt x="1992" y="1090"/>
                    <a:pt x="1914" y="868"/>
                  </a:cubicBezTo>
                  <a:cubicBezTo>
                    <a:pt x="1849" y="687"/>
                    <a:pt x="1760" y="472"/>
                    <a:pt x="1763" y="284"/>
                  </a:cubicBezTo>
                  <a:cubicBezTo>
                    <a:pt x="1763" y="222"/>
                    <a:pt x="1757" y="137"/>
                    <a:pt x="1767" y="79"/>
                  </a:cubicBezTo>
                  <a:cubicBezTo>
                    <a:pt x="1777" y="51"/>
                    <a:pt x="1798" y="48"/>
                    <a:pt x="1808" y="21"/>
                  </a:cubicBezTo>
                  <a:lnTo>
                    <a:pt x="180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48"/>
            <p:cNvSpPr/>
            <p:nvPr/>
          </p:nvSpPr>
          <p:spPr>
            <a:xfrm rot="-7523838">
              <a:off x="7775316" y="386763"/>
              <a:ext cx="94879" cy="90803"/>
            </a:xfrm>
            <a:custGeom>
              <a:avLst/>
              <a:gdLst/>
              <a:ahLst/>
              <a:cxnLst/>
              <a:rect l="l" t="t" r="r" b="b"/>
              <a:pathLst>
                <a:path w="1843" h="1764" extrusionOk="0">
                  <a:moveTo>
                    <a:pt x="154" y="0"/>
                  </a:moveTo>
                  <a:lnTo>
                    <a:pt x="52" y="14"/>
                  </a:lnTo>
                  <a:cubicBezTo>
                    <a:pt x="28" y="595"/>
                    <a:pt x="1" y="1169"/>
                    <a:pt x="11" y="1736"/>
                  </a:cubicBezTo>
                  <a:cubicBezTo>
                    <a:pt x="41" y="1759"/>
                    <a:pt x="71" y="1764"/>
                    <a:pt x="99" y="1764"/>
                  </a:cubicBezTo>
                  <a:cubicBezTo>
                    <a:pt x="123" y="1764"/>
                    <a:pt x="146" y="1760"/>
                    <a:pt x="168" y="1760"/>
                  </a:cubicBezTo>
                  <a:cubicBezTo>
                    <a:pt x="725" y="1753"/>
                    <a:pt x="1285" y="1726"/>
                    <a:pt x="1842" y="1668"/>
                  </a:cubicBezTo>
                  <a:cubicBezTo>
                    <a:pt x="1839" y="1582"/>
                    <a:pt x="1730" y="1494"/>
                    <a:pt x="1685" y="1432"/>
                  </a:cubicBezTo>
                  <a:cubicBezTo>
                    <a:pt x="1641" y="1377"/>
                    <a:pt x="1603" y="1323"/>
                    <a:pt x="1552" y="1275"/>
                  </a:cubicBezTo>
                  <a:cubicBezTo>
                    <a:pt x="1268" y="1025"/>
                    <a:pt x="1210" y="680"/>
                    <a:pt x="1193" y="322"/>
                  </a:cubicBezTo>
                  <a:cubicBezTo>
                    <a:pt x="1190" y="216"/>
                    <a:pt x="1197" y="110"/>
                    <a:pt x="121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48"/>
            <p:cNvSpPr/>
            <p:nvPr/>
          </p:nvSpPr>
          <p:spPr>
            <a:xfrm rot="-7523838">
              <a:off x="8121172" y="611801"/>
              <a:ext cx="139925" cy="71499"/>
            </a:xfrm>
            <a:custGeom>
              <a:avLst/>
              <a:gdLst/>
              <a:ahLst/>
              <a:cxnLst/>
              <a:rect l="l" t="t" r="r" b="b"/>
              <a:pathLst>
                <a:path w="2718" h="1389" extrusionOk="0">
                  <a:moveTo>
                    <a:pt x="800" y="0"/>
                  </a:moveTo>
                  <a:cubicBezTo>
                    <a:pt x="539" y="0"/>
                    <a:pt x="274" y="2"/>
                    <a:pt x="1" y="2"/>
                  </a:cubicBezTo>
                  <a:cubicBezTo>
                    <a:pt x="45" y="480"/>
                    <a:pt x="83" y="928"/>
                    <a:pt x="127" y="1389"/>
                  </a:cubicBezTo>
                  <a:cubicBezTo>
                    <a:pt x="558" y="1353"/>
                    <a:pt x="987" y="1347"/>
                    <a:pt x="1417" y="1347"/>
                  </a:cubicBezTo>
                  <a:cubicBezTo>
                    <a:pt x="1633" y="1347"/>
                    <a:pt x="1848" y="1349"/>
                    <a:pt x="2065" y="1349"/>
                  </a:cubicBezTo>
                  <a:cubicBezTo>
                    <a:pt x="2281" y="1349"/>
                    <a:pt x="2499" y="1347"/>
                    <a:pt x="2718" y="1341"/>
                  </a:cubicBezTo>
                  <a:cubicBezTo>
                    <a:pt x="2649" y="945"/>
                    <a:pt x="2578" y="569"/>
                    <a:pt x="2530" y="193"/>
                  </a:cubicBezTo>
                  <a:cubicBezTo>
                    <a:pt x="2513" y="39"/>
                    <a:pt x="2444" y="15"/>
                    <a:pt x="2325" y="15"/>
                  </a:cubicBezTo>
                  <a:cubicBezTo>
                    <a:pt x="1945" y="8"/>
                    <a:pt x="1566" y="5"/>
                    <a:pt x="1190" y="2"/>
                  </a:cubicBezTo>
                  <a:cubicBezTo>
                    <a:pt x="1060" y="0"/>
                    <a:pt x="930" y="0"/>
                    <a:pt x="80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48"/>
            <p:cNvSpPr/>
            <p:nvPr/>
          </p:nvSpPr>
          <p:spPr>
            <a:xfrm rot="-7523838">
              <a:off x="7913476" y="274625"/>
              <a:ext cx="103837" cy="87972"/>
            </a:xfrm>
            <a:custGeom>
              <a:avLst/>
              <a:gdLst/>
              <a:ahLst/>
              <a:cxnLst/>
              <a:rect l="l" t="t" r="r" b="b"/>
              <a:pathLst>
                <a:path w="2017" h="1709" extrusionOk="0">
                  <a:moveTo>
                    <a:pt x="2017" y="0"/>
                  </a:moveTo>
                  <a:cubicBezTo>
                    <a:pt x="1983" y="4"/>
                    <a:pt x="1962" y="4"/>
                    <a:pt x="1942" y="4"/>
                  </a:cubicBezTo>
                  <a:cubicBezTo>
                    <a:pt x="1316" y="31"/>
                    <a:pt x="694" y="52"/>
                    <a:pt x="76" y="72"/>
                  </a:cubicBezTo>
                  <a:cubicBezTo>
                    <a:pt x="52" y="72"/>
                    <a:pt x="35" y="76"/>
                    <a:pt x="1" y="82"/>
                  </a:cubicBezTo>
                  <a:cubicBezTo>
                    <a:pt x="11" y="578"/>
                    <a:pt x="76" y="1063"/>
                    <a:pt x="110" y="1555"/>
                  </a:cubicBezTo>
                  <a:cubicBezTo>
                    <a:pt x="390" y="1579"/>
                    <a:pt x="663" y="1606"/>
                    <a:pt x="937" y="1627"/>
                  </a:cubicBezTo>
                  <a:cubicBezTo>
                    <a:pt x="1296" y="1658"/>
                    <a:pt x="1654" y="1682"/>
                    <a:pt x="2017" y="1709"/>
                  </a:cubicBezTo>
                  <a:lnTo>
                    <a:pt x="201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48"/>
            <p:cNvSpPr/>
            <p:nvPr/>
          </p:nvSpPr>
          <p:spPr>
            <a:xfrm rot="-7523838">
              <a:off x="8116484" y="337052"/>
              <a:ext cx="35059" cy="4633"/>
            </a:xfrm>
            <a:custGeom>
              <a:avLst/>
              <a:gdLst/>
              <a:ahLst/>
              <a:cxnLst/>
              <a:rect l="l" t="t" r="r" b="b"/>
              <a:pathLst>
                <a:path w="681" h="90" extrusionOk="0">
                  <a:moveTo>
                    <a:pt x="14" y="1"/>
                  </a:moveTo>
                  <a:cubicBezTo>
                    <a:pt x="4" y="31"/>
                    <a:pt x="4" y="59"/>
                    <a:pt x="0" y="89"/>
                  </a:cubicBezTo>
                  <a:lnTo>
                    <a:pt x="680" y="89"/>
                  </a:lnTo>
                  <a:cubicBezTo>
                    <a:pt x="530" y="69"/>
                    <a:pt x="376" y="48"/>
                    <a:pt x="226" y="25"/>
                  </a:cubicBezTo>
                  <a:cubicBezTo>
                    <a:pt x="158" y="14"/>
                    <a:pt x="86" y="7"/>
                    <a:pt x="1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48"/>
            <p:cNvSpPr/>
            <p:nvPr/>
          </p:nvSpPr>
          <p:spPr>
            <a:xfrm rot="-7523838">
              <a:off x="8123252" y="395839"/>
              <a:ext cx="99101" cy="16215"/>
            </a:xfrm>
            <a:custGeom>
              <a:avLst/>
              <a:gdLst/>
              <a:ahLst/>
              <a:cxnLst/>
              <a:rect l="l" t="t" r="r" b="b"/>
              <a:pathLst>
                <a:path w="1925" h="315" extrusionOk="0">
                  <a:moveTo>
                    <a:pt x="0" y="0"/>
                  </a:moveTo>
                  <a:cubicBezTo>
                    <a:pt x="11" y="106"/>
                    <a:pt x="24" y="209"/>
                    <a:pt x="31" y="314"/>
                  </a:cubicBezTo>
                  <a:lnTo>
                    <a:pt x="1924" y="314"/>
                  </a:lnTo>
                  <a:lnTo>
                    <a:pt x="1924" y="311"/>
                  </a:lnTo>
                  <a:cubicBezTo>
                    <a:pt x="1924" y="243"/>
                    <a:pt x="1911" y="181"/>
                    <a:pt x="1829" y="174"/>
                  </a:cubicBezTo>
                  <a:cubicBezTo>
                    <a:pt x="1224" y="106"/>
                    <a:pt x="622" y="24"/>
                    <a:pt x="0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48"/>
            <p:cNvSpPr/>
            <p:nvPr/>
          </p:nvSpPr>
          <p:spPr>
            <a:xfrm rot="-7523838">
              <a:off x="7985504" y="224675"/>
              <a:ext cx="96939" cy="82824"/>
            </a:xfrm>
            <a:custGeom>
              <a:avLst/>
              <a:gdLst/>
              <a:ahLst/>
              <a:cxnLst/>
              <a:rect l="l" t="t" r="r" b="b"/>
              <a:pathLst>
                <a:path w="1883" h="1609" extrusionOk="0">
                  <a:moveTo>
                    <a:pt x="95" y="1"/>
                  </a:moveTo>
                  <a:cubicBezTo>
                    <a:pt x="67" y="1"/>
                    <a:pt x="36" y="2"/>
                    <a:pt x="0" y="2"/>
                  </a:cubicBezTo>
                  <a:cubicBezTo>
                    <a:pt x="27" y="532"/>
                    <a:pt x="96" y="1048"/>
                    <a:pt x="103" y="1585"/>
                  </a:cubicBezTo>
                  <a:cubicBezTo>
                    <a:pt x="188" y="1591"/>
                    <a:pt x="267" y="1602"/>
                    <a:pt x="349" y="1608"/>
                  </a:cubicBezTo>
                  <a:lnTo>
                    <a:pt x="1883" y="1608"/>
                  </a:lnTo>
                  <a:lnTo>
                    <a:pt x="1883" y="156"/>
                  </a:lnTo>
                  <a:cubicBezTo>
                    <a:pt x="1845" y="153"/>
                    <a:pt x="1801" y="153"/>
                    <a:pt x="1763" y="146"/>
                  </a:cubicBezTo>
                  <a:cubicBezTo>
                    <a:pt x="1456" y="122"/>
                    <a:pt x="1152" y="88"/>
                    <a:pt x="847" y="64"/>
                  </a:cubicBezTo>
                  <a:cubicBezTo>
                    <a:pt x="608" y="40"/>
                    <a:pt x="376" y="23"/>
                    <a:pt x="137" y="2"/>
                  </a:cubicBezTo>
                  <a:cubicBezTo>
                    <a:pt x="123" y="1"/>
                    <a:pt x="109" y="1"/>
                    <a:pt x="95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48"/>
            <p:cNvSpPr/>
            <p:nvPr/>
          </p:nvSpPr>
          <p:spPr>
            <a:xfrm rot="-7523838">
              <a:off x="8029408" y="452329"/>
              <a:ext cx="101521" cy="69440"/>
            </a:xfrm>
            <a:custGeom>
              <a:avLst/>
              <a:gdLst/>
              <a:ahLst/>
              <a:cxnLst/>
              <a:rect l="l" t="t" r="r" b="b"/>
              <a:pathLst>
                <a:path w="1972" h="1349" extrusionOk="0">
                  <a:moveTo>
                    <a:pt x="0" y="1"/>
                  </a:moveTo>
                  <a:cubicBezTo>
                    <a:pt x="3" y="414"/>
                    <a:pt x="82" y="824"/>
                    <a:pt x="99" y="1234"/>
                  </a:cubicBezTo>
                  <a:cubicBezTo>
                    <a:pt x="106" y="1320"/>
                    <a:pt x="167" y="1306"/>
                    <a:pt x="222" y="1313"/>
                  </a:cubicBezTo>
                  <a:cubicBezTo>
                    <a:pt x="267" y="1313"/>
                    <a:pt x="312" y="1314"/>
                    <a:pt x="357" y="1314"/>
                  </a:cubicBezTo>
                  <a:cubicBezTo>
                    <a:pt x="492" y="1314"/>
                    <a:pt x="627" y="1312"/>
                    <a:pt x="761" y="1312"/>
                  </a:cubicBezTo>
                  <a:cubicBezTo>
                    <a:pt x="1012" y="1312"/>
                    <a:pt x="1262" y="1317"/>
                    <a:pt x="1510" y="1340"/>
                  </a:cubicBezTo>
                  <a:cubicBezTo>
                    <a:pt x="1586" y="1347"/>
                    <a:pt x="1661" y="1349"/>
                    <a:pt x="1737" y="1349"/>
                  </a:cubicBezTo>
                  <a:cubicBezTo>
                    <a:pt x="1813" y="1349"/>
                    <a:pt x="1890" y="1347"/>
                    <a:pt x="1968" y="1347"/>
                  </a:cubicBezTo>
                  <a:cubicBezTo>
                    <a:pt x="1968" y="1299"/>
                    <a:pt x="1972" y="1265"/>
                    <a:pt x="1968" y="1231"/>
                  </a:cubicBezTo>
                  <a:lnTo>
                    <a:pt x="1750" y="90"/>
                  </a:lnTo>
                  <a:cubicBezTo>
                    <a:pt x="1733" y="4"/>
                    <a:pt x="1678" y="4"/>
                    <a:pt x="1613" y="4"/>
                  </a:cubicBezTo>
                  <a:cubicBezTo>
                    <a:pt x="1381" y="4"/>
                    <a:pt x="1148" y="1"/>
                    <a:pt x="91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48"/>
            <p:cNvSpPr/>
            <p:nvPr/>
          </p:nvSpPr>
          <p:spPr>
            <a:xfrm rot="-7523838">
              <a:off x="8235160" y="835845"/>
              <a:ext cx="94828" cy="82567"/>
            </a:xfrm>
            <a:custGeom>
              <a:avLst/>
              <a:gdLst/>
              <a:ahLst/>
              <a:cxnLst/>
              <a:rect l="l" t="t" r="r" b="b"/>
              <a:pathLst>
                <a:path w="1842" h="1604" extrusionOk="0">
                  <a:moveTo>
                    <a:pt x="1644" y="1"/>
                  </a:moveTo>
                  <a:cubicBezTo>
                    <a:pt x="1097" y="28"/>
                    <a:pt x="560" y="66"/>
                    <a:pt x="0" y="66"/>
                  </a:cubicBezTo>
                  <a:cubicBezTo>
                    <a:pt x="21" y="582"/>
                    <a:pt x="41" y="1087"/>
                    <a:pt x="68" y="1603"/>
                  </a:cubicBezTo>
                  <a:cubicBezTo>
                    <a:pt x="666" y="1538"/>
                    <a:pt x="1247" y="1473"/>
                    <a:pt x="1842" y="1412"/>
                  </a:cubicBezTo>
                  <a:cubicBezTo>
                    <a:pt x="1774" y="927"/>
                    <a:pt x="1709" y="472"/>
                    <a:pt x="1644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48"/>
            <p:cNvSpPr/>
            <p:nvPr/>
          </p:nvSpPr>
          <p:spPr>
            <a:xfrm rot="-7523838">
              <a:off x="8169798" y="893889"/>
              <a:ext cx="91533" cy="84832"/>
            </a:xfrm>
            <a:custGeom>
              <a:avLst/>
              <a:gdLst/>
              <a:ahLst/>
              <a:cxnLst/>
              <a:rect l="l" t="t" r="r" b="b"/>
              <a:pathLst>
                <a:path w="1778" h="1648" extrusionOk="0">
                  <a:moveTo>
                    <a:pt x="1675" y="0"/>
                  </a:moveTo>
                  <a:cubicBezTo>
                    <a:pt x="1108" y="92"/>
                    <a:pt x="551" y="130"/>
                    <a:pt x="1" y="198"/>
                  </a:cubicBezTo>
                  <a:cubicBezTo>
                    <a:pt x="52" y="687"/>
                    <a:pt x="107" y="1162"/>
                    <a:pt x="134" y="1647"/>
                  </a:cubicBezTo>
                  <a:cubicBezTo>
                    <a:pt x="681" y="1623"/>
                    <a:pt x="1217" y="1634"/>
                    <a:pt x="1778" y="1579"/>
                  </a:cubicBezTo>
                  <a:cubicBezTo>
                    <a:pt x="1719" y="1053"/>
                    <a:pt x="1675" y="533"/>
                    <a:pt x="167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48"/>
            <p:cNvSpPr/>
            <p:nvPr/>
          </p:nvSpPr>
          <p:spPr>
            <a:xfrm rot="-7523838">
              <a:off x="8155607" y="758963"/>
              <a:ext cx="117016" cy="84986"/>
            </a:xfrm>
            <a:custGeom>
              <a:avLst/>
              <a:gdLst/>
              <a:ahLst/>
              <a:cxnLst/>
              <a:rect l="l" t="t" r="r" b="b"/>
              <a:pathLst>
                <a:path w="2273" h="1651" extrusionOk="0">
                  <a:moveTo>
                    <a:pt x="2201" y="0"/>
                  </a:moveTo>
                  <a:cubicBezTo>
                    <a:pt x="2009" y="21"/>
                    <a:pt x="1804" y="45"/>
                    <a:pt x="1599" y="69"/>
                  </a:cubicBezTo>
                  <a:cubicBezTo>
                    <a:pt x="1189" y="117"/>
                    <a:pt x="779" y="164"/>
                    <a:pt x="369" y="219"/>
                  </a:cubicBezTo>
                  <a:cubicBezTo>
                    <a:pt x="358" y="221"/>
                    <a:pt x="346" y="221"/>
                    <a:pt x="334" y="221"/>
                  </a:cubicBezTo>
                  <a:cubicBezTo>
                    <a:pt x="289" y="221"/>
                    <a:pt x="240" y="213"/>
                    <a:pt x="195" y="213"/>
                  </a:cubicBezTo>
                  <a:cubicBezTo>
                    <a:pt x="141" y="213"/>
                    <a:pt x="93" y="224"/>
                    <a:pt x="62" y="274"/>
                  </a:cubicBezTo>
                  <a:cubicBezTo>
                    <a:pt x="0" y="369"/>
                    <a:pt x="68" y="496"/>
                    <a:pt x="82" y="605"/>
                  </a:cubicBezTo>
                  <a:cubicBezTo>
                    <a:pt x="126" y="947"/>
                    <a:pt x="181" y="1296"/>
                    <a:pt x="232" y="1651"/>
                  </a:cubicBezTo>
                  <a:cubicBezTo>
                    <a:pt x="899" y="1572"/>
                    <a:pt x="1531" y="1412"/>
                    <a:pt x="2180" y="1374"/>
                  </a:cubicBezTo>
                  <a:cubicBezTo>
                    <a:pt x="2238" y="1371"/>
                    <a:pt x="2272" y="1347"/>
                    <a:pt x="2269" y="1278"/>
                  </a:cubicBezTo>
                  <a:cubicBezTo>
                    <a:pt x="2252" y="872"/>
                    <a:pt x="2238" y="469"/>
                    <a:pt x="2228" y="65"/>
                  </a:cubicBezTo>
                  <a:cubicBezTo>
                    <a:pt x="2228" y="52"/>
                    <a:pt x="2214" y="35"/>
                    <a:pt x="2201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8"/>
            <p:cNvSpPr/>
            <p:nvPr/>
          </p:nvSpPr>
          <p:spPr>
            <a:xfrm rot="-7523838">
              <a:off x="8217078" y="704017"/>
              <a:ext cx="111045" cy="85861"/>
            </a:xfrm>
            <a:custGeom>
              <a:avLst/>
              <a:gdLst/>
              <a:ahLst/>
              <a:cxnLst/>
              <a:rect l="l" t="t" r="r" b="b"/>
              <a:pathLst>
                <a:path w="2157" h="1668" extrusionOk="0">
                  <a:moveTo>
                    <a:pt x="2033" y="0"/>
                  </a:moveTo>
                  <a:cubicBezTo>
                    <a:pt x="1336" y="41"/>
                    <a:pt x="670" y="192"/>
                    <a:pt x="0" y="291"/>
                  </a:cubicBezTo>
                  <a:cubicBezTo>
                    <a:pt x="34" y="755"/>
                    <a:pt x="72" y="1203"/>
                    <a:pt x="116" y="1668"/>
                  </a:cubicBezTo>
                  <a:cubicBezTo>
                    <a:pt x="800" y="1559"/>
                    <a:pt x="1463" y="1412"/>
                    <a:pt x="2156" y="1367"/>
                  </a:cubicBezTo>
                  <a:cubicBezTo>
                    <a:pt x="2115" y="909"/>
                    <a:pt x="2074" y="465"/>
                    <a:pt x="2033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8"/>
            <p:cNvSpPr/>
            <p:nvPr/>
          </p:nvSpPr>
          <p:spPr>
            <a:xfrm rot="-7523838">
              <a:off x="8298551" y="909249"/>
              <a:ext cx="91482" cy="89104"/>
            </a:xfrm>
            <a:custGeom>
              <a:avLst/>
              <a:gdLst/>
              <a:ahLst/>
              <a:cxnLst/>
              <a:rect l="l" t="t" r="r" b="b"/>
              <a:pathLst>
                <a:path w="1777" h="1731" extrusionOk="0">
                  <a:moveTo>
                    <a:pt x="1702" y="1"/>
                  </a:moveTo>
                  <a:cubicBezTo>
                    <a:pt x="1202" y="43"/>
                    <a:pt x="711" y="45"/>
                    <a:pt x="214" y="45"/>
                  </a:cubicBezTo>
                  <a:cubicBezTo>
                    <a:pt x="143" y="45"/>
                    <a:pt x="71" y="45"/>
                    <a:pt x="0" y="45"/>
                  </a:cubicBezTo>
                  <a:cubicBezTo>
                    <a:pt x="85" y="613"/>
                    <a:pt x="154" y="1166"/>
                    <a:pt x="208" y="1730"/>
                  </a:cubicBezTo>
                  <a:cubicBezTo>
                    <a:pt x="738" y="1692"/>
                    <a:pt x="1251" y="1641"/>
                    <a:pt x="1777" y="1566"/>
                  </a:cubicBezTo>
                  <a:cubicBezTo>
                    <a:pt x="1743" y="1043"/>
                    <a:pt x="1753" y="531"/>
                    <a:pt x="170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8"/>
            <p:cNvSpPr/>
            <p:nvPr/>
          </p:nvSpPr>
          <p:spPr>
            <a:xfrm rot="-7523838">
              <a:off x="8085011" y="805712"/>
              <a:ext cx="118612" cy="100480"/>
            </a:xfrm>
            <a:custGeom>
              <a:avLst/>
              <a:gdLst/>
              <a:ahLst/>
              <a:cxnLst/>
              <a:rect l="l" t="t" r="r" b="b"/>
              <a:pathLst>
                <a:path w="2304" h="1952" extrusionOk="0">
                  <a:moveTo>
                    <a:pt x="2136" y="0"/>
                  </a:moveTo>
                  <a:cubicBezTo>
                    <a:pt x="1422" y="120"/>
                    <a:pt x="718" y="233"/>
                    <a:pt x="1" y="352"/>
                  </a:cubicBezTo>
                  <a:cubicBezTo>
                    <a:pt x="18" y="889"/>
                    <a:pt x="45" y="1408"/>
                    <a:pt x="117" y="1951"/>
                  </a:cubicBezTo>
                  <a:cubicBezTo>
                    <a:pt x="852" y="1866"/>
                    <a:pt x="1573" y="1784"/>
                    <a:pt x="2304" y="1699"/>
                  </a:cubicBezTo>
                  <a:cubicBezTo>
                    <a:pt x="2283" y="1128"/>
                    <a:pt x="2191" y="571"/>
                    <a:pt x="2136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8"/>
            <p:cNvSpPr/>
            <p:nvPr/>
          </p:nvSpPr>
          <p:spPr>
            <a:xfrm rot="-7523838">
              <a:off x="8476616" y="996369"/>
              <a:ext cx="81700" cy="71036"/>
            </a:xfrm>
            <a:custGeom>
              <a:avLst/>
              <a:gdLst/>
              <a:ahLst/>
              <a:cxnLst/>
              <a:rect l="l" t="t" r="r" b="b"/>
              <a:pathLst>
                <a:path w="1587" h="1380" extrusionOk="0">
                  <a:moveTo>
                    <a:pt x="1347" y="1"/>
                  </a:moveTo>
                  <a:cubicBezTo>
                    <a:pt x="1158" y="1"/>
                    <a:pt x="970" y="35"/>
                    <a:pt x="780" y="43"/>
                  </a:cubicBezTo>
                  <a:cubicBezTo>
                    <a:pt x="541" y="50"/>
                    <a:pt x="302" y="74"/>
                    <a:pt x="62" y="91"/>
                  </a:cubicBezTo>
                  <a:cubicBezTo>
                    <a:pt x="62" y="248"/>
                    <a:pt x="62" y="405"/>
                    <a:pt x="45" y="562"/>
                  </a:cubicBezTo>
                  <a:cubicBezTo>
                    <a:pt x="32" y="661"/>
                    <a:pt x="18" y="761"/>
                    <a:pt x="1" y="853"/>
                  </a:cubicBezTo>
                  <a:lnTo>
                    <a:pt x="1" y="1379"/>
                  </a:lnTo>
                  <a:cubicBezTo>
                    <a:pt x="230" y="1372"/>
                    <a:pt x="452" y="1359"/>
                    <a:pt x="671" y="1341"/>
                  </a:cubicBezTo>
                  <a:cubicBezTo>
                    <a:pt x="975" y="1321"/>
                    <a:pt x="1282" y="1328"/>
                    <a:pt x="1586" y="1273"/>
                  </a:cubicBezTo>
                  <a:cubicBezTo>
                    <a:pt x="1563" y="853"/>
                    <a:pt x="1552" y="436"/>
                    <a:pt x="1494" y="9"/>
                  </a:cubicBezTo>
                  <a:cubicBezTo>
                    <a:pt x="1445" y="3"/>
                    <a:pt x="1396" y="1"/>
                    <a:pt x="1347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8"/>
            <p:cNvSpPr/>
            <p:nvPr/>
          </p:nvSpPr>
          <p:spPr>
            <a:xfrm rot="-7523838">
              <a:off x="8289840" y="1047308"/>
              <a:ext cx="80259" cy="68154"/>
            </a:xfrm>
            <a:custGeom>
              <a:avLst/>
              <a:gdLst/>
              <a:ahLst/>
              <a:cxnLst/>
              <a:rect l="l" t="t" r="r" b="b"/>
              <a:pathLst>
                <a:path w="1559" h="1324" extrusionOk="0">
                  <a:moveTo>
                    <a:pt x="0" y="1"/>
                  </a:moveTo>
                  <a:cubicBezTo>
                    <a:pt x="45" y="452"/>
                    <a:pt x="89" y="879"/>
                    <a:pt x="130" y="1323"/>
                  </a:cubicBezTo>
                  <a:cubicBezTo>
                    <a:pt x="292" y="1311"/>
                    <a:pt x="450" y="1307"/>
                    <a:pt x="607" y="1307"/>
                  </a:cubicBezTo>
                  <a:cubicBezTo>
                    <a:pt x="872" y="1307"/>
                    <a:pt x="1132" y="1318"/>
                    <a:pt x="1393" y="1318"/>
                  </a:cubicBezTo>
                  <a:cubicBezTo>
                    <a:pt x="1448" y="1318"/>
                    <a:pt x="1503" y="1318"/>
                    <a:pt x="1559" y="1316"/>
                  </a:cubicBezTo>
                  <a:cubicBezTo>
                    <a:pt x="1487" y="862"/>
                    <a:pt x="1412" y="418"/>
                    <a:pt x="134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8"/>
            <p:cNvSpPr/>
            <p:nvPr/>
          </p:nvSpPr>
          <p:spPr>
            <a:xfrm rot="-7523838">
              <a:off x="8181448" y="557083"/>
              <a:ext cx="140440" cy="76081"/>
            </a:xfrm>
            <a:custGeom>
              <a:avLst/>
              <a:gdLst/>
              <a:ahLst/>
              <a:cxnLst/>
              <a:rect l="l" t="t" r="r" b="b"/>
              <a:pathLst>
                <a:path w="2728" h="1478" extrusionOk="0">
                  <a:moveTo>
                    <a:pt x="1904" y="0"/>
                  </a:moveTo>
                  <a:cubicBezTo>
                    <a:pt x="1268" y="0"/>
                    <a:pt x="637" y="6"/>
                    <a:pt x="1" y="49"/>
                  </a:cubicBezTo>
                  <a:cubicBezTo>
                    <a:pt x="24" y="520"/>
                    <a:pt x="48" y="992"/>
                    <a:pt x="79" y="1477"/>
                  </a:cubicBezTo>
                  <a:cubicBezTo>
                    <a:pt x="968" y="1392"/>
                    <a:pt x="1836" y="1303"/>
                    <a:pt x="2727" y="1255"/>
                  </a:cubicBezTo>
                  <a:cubicBezTo>
                    <a:pt x="2673" y="825"/>
                    <a:pt x="2656" y="411"/>
                    <a:pt x="2580" y="1"/>
                  </a:cubicBezTo>
                  <a:cubicBezTo>
                    <a:pt x="2354" y="1"/>
                    <a:pt x="2129" y="0"/>
                    <a:pt x="19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8"/>
            <p:cNvSpPr/>
            <p:nvPr/>
          </p:nvSpPr>
          <p:spPr>
            <a:xfrm rot="-7523838">
              <a:off x="8354032" y="974179"/>
              <a:ext cx="85716" cy="94921"/>
            </a:xfrm>
            <a:custGeom>
              <a:avLst/>
              <a:gdLst/>
              <a:ahLst/>
              <a:cxnLst/>
              <a:rect l="l" t="t" r="r" b="b"/>
              <a:pathLst>
                <a:path w="1665" h="1844" extrusionOk="0">
                  <a:moveTo>
                    <a:pt x="504" y="0"/>
                  </a:moveTo>
                  <a:cubicBezTo>
                    <a:pt x="338" y="0"/>
                    <a:pt x="171" y="3"/>
                    <a:pt x="1" y="5"/>
                  </a:cubicBezTo>
                  <a:cubicBezTo>
                    <a:pt x="55" y="624"/>
                    <a:pt x="106" y="1232"/>
                    <a:pt x="158" y="1843"/>
                  </a:cubicBezTo>
                  <a:cubicBezTo>
                    <a:pt x="185" y="1840"/>
                    <a:pt x="207" y="1840"/>
                    <a:pt x="228" y="1840"/>
                  </a:cubicBezTo>
                  <a:cubicBezTo>
                    <a:pt x="248" y="1840"/>
                    <a:pt x="267" y="1840"/>
                    <a:pt x="288" y="1837"/>
                  </a:cubicBezTo>
                  <a:cubicBezTo>
                    <a:pt x="687" y="1792"/>
                    <a:pt x="1091" y="1761"/>
                    <a:pt x="1494" y="1751"/>
                  </a:cubicBezTo>
                  <a:cubicBezTo>
                    <a:pt x="1637" y="1748"/>
                    <a:pt x="1665" y="1697"/>
                    <a:pt x="1648" y="1577"/>
                  </a:cubicBezTo>
                  <a:cubicBezTo>
                    <a:pt x="1586" y="1064"/>
                    <a:pt x="1521" y="555"/>
                    <a:pt x="1456" y="43"/>
                  </a:cubicBezTo>
                  <a:cubicBezTo>
                    <a:pt x="1137" y="9"/>
                    <a:pt x="823" y="0"/>
                    <a:pt x="50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8"/>
            <p:cNvSpPr/>
            <p:nvPr/>
          </p:nvSpPr>
          <p:spPr>
            <a:xfrm rot="-7523838">
              <a:off x="8227442" y="973451"/>
              <a:ext cx="99049" cy="76029"/>
            </a:xfrm>
            <a:custGeom>
              <a:avLst/>
              <a:gdLst/>
              <a:ahLst/>
              <a:cxnLst/>
              <a:rect l="l" t="t" r="r" b="b"/>
              <a:pathLst>
                <a:path w="1924" h="1477" extrusionOk="0">
                  <a:moveTo>
                    <a:pt x="1787" y="0"/>
                  </a:moveTo>
                  <a:cubicBezTo>
                    <a:pt x="1186" y="34"/>
                    <a:pt x="601" y="65"/>
                    <a:pt x="0" y="99"/>
                  </a:cubicBezTo>
                  <a:cubicBezTo>
                    <a:pt x="58" y="574"/>
                    <a:pt x="130" y="1022"/>
                    <a:pt x="222" y="1469"/>
                  </a:cubicBezTo>
                  <a:cubicBezTo>
                    <a:pt x="317" y="1475"/>
                    <a:pt x="413" y="1477"/>
                    <a:pt x="508" y="1477"/>
                  </a:cubicBezTo>
                  <a:cubicBezTo>
                    <a:pt x="901" y="1477"/>
                    <a:pt x="1293" y="1441"/>
                    <a:pt x="1691" y="1441"/>
                  </a:cubicBezTo>
                  <a:cubicBezTo>
                    <a:pt x="1768" y="1441"/>
                    <a:pt x="1846" y="1442"/>
                    <a:pt x="1924" y="1445"/>
                  </a:cubicBezTo>
                  <a:cubicBezTo>
                    <a:pt x="1897" y="953"/>
                    <a:pt x="1849" y="482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8"/>
            <p:cNvSpPr/>
            <p:nvPr/>
          </p:nvSpPr>
          <p:spPr>
            <a:xfrm rot="-7523838">
              <a:off x="8041869" y="306081"/>
              <a:ext cx="93284" cy="83184"/>
            </a:xfrm>
            <a:custGeom>
              <a:avLst/>
              <a:gdLst/>
              <a:ahLst/>
              <a:cxnLst/>
              <a:rect l="l" t="t" r="r" b="b"/>
              <a:pathLst>
                <a:path w="1812" h="1616" extrusionOk="0">
                  <a:moveTo>
                    <a:pt x="621" y="1"/>
                  </a:moveTo>
                  <a:cubicBezTo>
                    <a:pt x="416" y="1"/>
                    <a:pt x="209" y="6"/>
                    <a:pt x="1" y="6"/>
                  </a:cubicBezTo>
                  <a:cubicBezTo>
                    <a:pt x="73" y="440"/>
                    <a:pt x="127" y="908"/>
                    <a:pt x="168" y="1386"/>
                  </a:cubicBezTo>
                  <a:cubicBezTo>
                    <a:pt x="725" y="1461"/>
                    <a:pt x="1258" y="1561"/>
                    <a:pt x="1809" y="1615"/>
                  </a:cubicBezTo>
                  <a:cubicBezTo>
                    <a:pt x="1809" y="1543"/>
                    <a:pt x="1812" y="1492"/>
                    <a:pt x="1809" y="1441"/>
                  </a:cubicBezTo>
                  <a:cubicBezTo>
                    <a:pt x="1778" y="1038"/>
                    <a:pt x="1737" y="635"/>
                    <a:pt x="1720" y="231"/>
                  </a:cubicBezTo>
                  <a:cubicBezTo>
                    <a:pt x="1709" y="74"/>
                    <a:pt x="1648" y="30"/>
                    <a:pt x="1515" y="26"/>
                  </a:cubicBezTo>
                  <a:cubicBezTo>
                    <a:pt x="1344" y="19"/>
                    <a:pt x="1173" y="19"/>
                    <a:pt x="1002" y="9"/>
                  </a:cubicBezTo>
                  <a:cubicBezTo>
                    <a:pt x="876" y="3"/>
                    <a:pt x="749" y="1"/>
                    <a:pt x="621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8"/>
            <p:cNvSpPr/>
            <p:nvPr/>
          </p:nvSpPr>
          <p:spPr>
            <a:xfrm rot="-7523838">
              <a:off x="8151018" y="478104"/>
              <a:ext cx="70426" cy="64190"/>
            </a:xfrm>
            <a:custGeom>
              <a:avLst/>
              <a:gdLst/>
              <a:ahLst/>
              <a:cxnLst/>
              <a:rect l="l" t="t" r="r" b="b"/>
              <a:pathLst>
                <a:path w="1368" h="1247" extrusionOk="0">
                  <a:moveTo>
                    <a:pt x="1" y="0"/>
                  </a:moveTo>
                  <a:cubicBezTo>
                    <a:pt x="42" y="362"/>
                    <a:pt x="72" y="718"/>
                    <a:pt x="113" y="1070"/>
                  </a:cubicBezTo>
                  <a:cubicBezTo>
                    <a:pt x="120" y="1135"/>
                    <a:pt x="103" y="1217"/>
                    <a:pt x="206" y="1217"/>
                  </a:cubicBezTo>
                  <a:cubicBezTo>
                    <a:pt x="494" y="1219"/>
                    <a:pt x="784" y="1246"/>
                    <a:pt x="1087" y="1246"/>
                  </a:cubicBezTo>
                  <a:cubicBezTo>
                    <a:pt x="1179" y="1246"/>
                    <a:pt x="1273" y="1244"/>
                    <a:pt x="1367" y="1237"/>
                  </a:cubicBezTo>
                  <a:cubicBezTo>
                    <a:pt x="1316" y="820"/>
                    <a:pt x="1268" y="417"/>
                    <a:pt x="121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8"/>
            <p:cNvSpPr/>
            <p:nvPr/>
          </p:nvSpPr>
          <p:spPr>
            <a:xfrm rot="-7523838">
              <a:off x="7974245" y="368453"/>
              <a:ext cx="101212" cy="75823"/>
            </a:xfrm>
            <a:custGeom>
              <a:avLst/>
              <a:gdLst/>
              <a:ahLst/>
              <a:cxnLst/>
              <a:rect l="l" t="t" r="r" b="b"/>
              <a:pathLst>
                <a:path w="1966" h="1473" extrusionOk="0">
                  <a:moveTo>
                    <a:pt x="1842" y="0"/>
                  </a:moveTo>
                  <a:cubicBezTo>
                    <a:pt x="1533" y="26"/>
                    <a:pt x="1226" y="29"/>
                    <a:pt x="920" y="29"/>
                  </a:cubicBezTo>
                  <a:cubicBezTo>
                    <a:pt x="809" y="29"/>
                    <a:pt x="697" y="29"/>
                    <a:pt x="586" y="29"/>
                  </a:cubicBezTo>
                  <a:cubicBezTo>
                    <a:pt x="391" y="29"/>
                    <a:pt x="196" y="30"/>
                    <a:pt x="0" y="38"/>
                  </a:cubicBezTo>
                  <a:cubicBezTo>
                    <a:pt x="89" y="499"/>
                    <a:pt x="175" y="950"/>
                    <a:pt x="260" y="1394"/>
                  </a:cubicBezTo>
                  <a:cubicBezTo>
                    <a:pt x="834" y="1418"/>
                    <a:pt x="1398" y="1449"/>
                    <a:pt x="1965" y="1473"/>
                  </a:cubicBezTo>
                  <a:cubicBezTo>
                    <a:pt x="1924" y="971"/>
                    <a:pt x="1883" y="489"/>
                    <a:pt x="1842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8"/>
            <p:cNvSpPr/>
            <p:nvPr/>
          </p:nvSpPr>
          <p:spPr>
            <a:xfrm rot="-7523838">
              <a:off x="8085738" y="396765"/>
              <a:ext cx="105793" cy="75051"/>
            </a:xfrm>
            <a:custGeom>
              <a:avLst/>
              <a:gdLst/>
              <a:ahLst/>
              <a:cxnLst/>
              <a:rect l="l" t="t" r="r" b="b"/>
              <a:pathLst>
                <a:path w="2055" h="1458" extrusionOk="0">
                  <a:moveTo>
                    <a:pt x="524" y="0"/>
                  </a:moveTo>
                  <a:cubicBezTo>
                    <a:pt x="351" y="0"/>
                    <a:pt x="177" y="5"/>
                    <a:pt x="1" y="5"/>
                  </a:cubicBezTo>
                  <a:cubicBezTo>
                    <a:pt x="42" y="402"/>
                    <a:pt x="86" y="788"/>
                    <a:pt x="124" y="1170"/>
                  </a:cubicBezTo>
                  <a:cubicBezTo>
                    <a:pt x="131" y="1266"/>
                    <a:pt x="189" y="1276"/>
                    <a:pt x="274" y="1283"/>
                  </a:cubicBezTo>
                  <a:cubicBezTo>
                    <a:pt x="862" y="1304"/>
                    <a:pt x="1446" y="1386"/>
                    <a:pt x="2054" y="1458"/>
                  </a:cubicBezTo>
                  <a:cubicBezTo>
                    <a:pt x="2017" y="1044"/>
                    <a:pt x="1955" y="644"/>
                    <a:pt x="1914" y="244"/>
                  </a:cubicBezTo>
                  <a:cubicBezTo>
                    <a:pt x="1901" y="53"/>
                    <a:pt x="1798" y="36"/>
                    <a:pt x="1658" y="36"/>
                  </a:cubicBezTo>
                  <a:cubicBezTo>
                    <a:pt x="1388" y="29"/>
                    <a:pt x="1118" y="26"/>
                    <a:pt x="845" y="9"/>
                  </a:cubicBezTo>
                  <a:cubicBezTo>
                    <a:pt x="738" y="2"/>
                    <a:pt x="631" y="0"/>
                    <a:pt x="524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8"/>
            <p:cNvSpPr/>
            <p:nvPr/>
          </p:nvSpPr>
          <p:spPr>
            <a:xfrm rot="-7523838">
              <a:off x="8030453" y="579846"/>
              <a:ext cx="82730" cy="77316"/>
            </a:xfrm>
            <a:custGeom>
              <a:avLst/>
              <a:gdLst/>
              <a:ahLst/>
              <a:cxnLst/>
              <a:rect l="l" t="t" r="r" b="b"/>
              <a:pathLst>
                <a:path w="1607" h="1502" extrusionOk="0">
                  <a:moveTo>
                    <a:pt x="1480" y="1"/>
                  </a:moveTo>
                  <a:cubicBezTo>
                    <a:pt x="1379" y="4"/>
                    <a:pt x="1278" y="4"/>
                    <a:pt x="1177" y="4"/>
                  </a:cubicBezTo>
                  <a:cubicBezTo>
                    <a:pt x="1041" y="4"/>
                    <a:pt x="905" y="3"/>
                    <a:pt x="770" y="3"/>
                  </a:cubicBezTo>
                  <a:cubicBezTo>
                    <a:pt x="514" y="3"/>
                    <a:pt x="259" y="8"/>
                    <a:pt x="1" y="38"/>
                  </a:cubicBezTo>
                  <a:cubicBezTo>
                    <a:pt x="86" y="500"/>
                    <a:pt x="172" y="944"/>
                    <a:pt x="257" y="1388"/>
                  </a:cubicBezTo>
                  <a:cubicBezTo>
                    <a:pt x="267" y="1457"/>
                    <a:pt x="312" y="1474"/>
                    <a:pt x="377" y="1480"/>
                  </a:cubicBezTo>
                  <a:cubicBezTo>
                    <a:pt x="539" y="1498"/>
                    <a:pt x="703" y="1502"/>
                    <a:pt x="867" y="1502"/>
                  </a:cubicBezTo>
                  <a:cubicBezTo>
                    <a:pt x="1032" y="1502"/>
                    <a:pt x="1197" y="1498"/>
                    <a:pt x="1361" y="1498"/>
                  </a:cubicBezTo>
                  <a:cubicBezTo>
                    <a:pt x="1402" y="1498"/>
                    <a:pt x="1442" y="1502"/>
                    <a:pt x="1483" y="1502"/>
                  </a:cubicBezTo>
                  <a:cubicBezTo>
                    <a:pt x="1523" y="1502"/>
                    <a:pt x="1564" y="1498"/>
                    <a:pt x="1607" y="1480"/>
                  </a:cubicBezTo>
                  <a:cubicBezTo>
                    <a:pt x="1566" y="988"/>
                    <a:pt x="1521" y="496"/>
                    <a:pt x="1480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8"/>
            <p:cNvSpPr/>
            <p:nvPr/>
          </p:nvSpPr>
          <p:spPr>
            <a:xfrm rot="-7523838">
              <a:off x="7907098" y="421688"/>
              <a:ext cx="106308" cy="81692"/>
            </a:xfrm>
            <a:custGeom>
              <a:avLst/>
              <a:gdLst/>
              <a:ahLst/>
              <a:cxnLst/>
              <a:rect l="l" t="t" r="r" b="b"/>
              <a:pathLst>
                <a:path w="2065" h="1587" extrusionOk="0">
                  <a:moveTo>
                    <a:pt x="1" y="0"/>
                  </a:moveTo>
                  <a:cubicBezTo>
                    <a:pt x="28" y="513"/>
                    <a:pt x="93" y="1005"/>
                    <a:pt x="168" y="1493"/>
                  </a:cubicBezTo>
                  <a:cubicBezTo>
                    <a:pt x="177" y="1574"/>
                    <a:pt x="224" y="1587"/>
                    <a:pt x="281" y="1587"/>
                  </a:cubicBezTo>
                  <a:cubicBezTo>
                    <a:pt x="292" y="1587"/>
                    <a:pt x="303" y="1586"/>
                    <a:pt x="315" y="1586"/>
                  </a:cubicBezTo>
                  <a:cubicBezTo>
                    <a:pt x="875" y="1572"/>
                    <a:pt x="1439" y="1562"/>
                    <a:pt x="2000" y="1555"/>
                  </a:cubicBezTo>
                  <a:cubicBezTo>
                    <a:pt x="2017" y="1555"/>
                    <a:pt x="2037" y="1545"/>
                    <a:pt x="2064" y="1538"/>
                  </a:cubicBezTo>
                  <a:cubicBezTo>
                    <a:pt x="1989" y="1025"/>
                    <a:pt x="2020" y="513"/>
                    <a:pt x="1965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8"/>
            <p:cNvSpPr/>
            <p:nvPr/>
          </p:nvSpPr>
          <p:spPr>
            <a:xfrm rot="-7523838">
              <a:off x="8093874" y="528512"/>
              <a:ext cx="73566" cy="67433"/>
            </a:xfrm>
            <a:custGeom>
              <a:avLst/>
              <a:gdLst/>
              <a:ahLst/>
              <a:cxnLst/>
              <a:rect l="l" t="t" r="r" b="b"/>
              <a:pathLst>
                <a:path w="1429" h="1310" extrusionOk="0">
                  <a:moveTo>
                    <a:pt x="1" y="1"/>
                  </a:moveTo>
                  <a:cubicBezTo>
                    <a:pt x="66" y="438"/>
                    <a:pt x="134" y="865"/>
                    <a:pt x="206" y="1309"/>
                  </a:cubicBezTo>
                  <a:lnTo>
                    <a:pt x="1429" y="1309"/>
                  </a:lnTo>
                  <a:cubicBezTo>
                    <a:pt x="1388" y="879"/>
                    <a:pt x="1344" y="441"/>
                    <a:pt x="1303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8"/>
            <p:cNvSpPr/>
            <p:nvPr/>
          </p:nvSpPr>
          <p:spPr>
            <a:xfrm rot="-7523838">
              <a:off x="8065324" y="664036"/>
              <a:ext cx="130401" cy="74331"/>
            </a:xfrm>
            <a:custGeom>
              <a:avLst/>
              <a:gdLst/>
              <a:ahLst/>
              <a:cxnLst/>
              <a:rect l="l" t="t" r="r" b="b"/>
              <a:pathLst>
                <a:path w="2533" h="1444" extrusionOk="0">
                  <a:moveTo>
                    <a:pt x="1787" y="0"/>
                  </a:moveTo>
                  <a:cubicBezTo>
                    <a:pt x="1344" y="0"/>
                    <a:pt x="903" y="14"/>
                    <a:pt x="462" y="41"/>
                  </a:cubicBezTo>
                  <a:cubicBezTo>
                    <a:pt x="315" y="48"/>
                    <a:pt x="161" y="55"/>
                    <a:pt x="1" y="79"/>
                  </a:cubicBezTo>
                  <a:cubicBezTo>
                    <a:pt x="55" y="533"/>
                    <a:pt x="21" y="984"/>
                    <a:pt x="86" y="1442"/>
                  </a:cubicBezTo>
                  <a:cubicBezTo>
                    <a:pt x="336" y="1416"/>
                    <a:pt x="585" y="1407"/>
                    <a:pt x="834" y="1407"/>
                  </a:cubicBezTo>
                  <a:cubicBezTo>
                    <a:pt x="1342" y="1407"/>
                    <a:pt x="1851" y="1444"/>
                    <a:pt x="2366" y="1444"/>
                  </a:cubicBezTo>
                  <a:cubicBezTo>
                    <a:pt x="2420" y="1444"/>
                    <a:pt x="2475" y="1443"/>
                    <a:pt x="2529" y="1442"/>
                  </a:cubicBezTo>
                  <a:cubicBezTo>
                    <a:pt x="2529" y="1405"/>
                    <a:pt x="2533" y="1381"/>
                    <a:pt x="2529" y="1360"/>
                  </a:cubicBezTo>
                  <a:cubicBezTo>
                    <a:pt x="2447" y="933"/>
                    <a:pt x="2362" y="509"/>
                    <a:pt x="2280" y="82"/>
                  </a:cubicBezTo>
                  <a:cubicBezTo>
                    <a:pt x="2263" y="4"/>
                    <a:pt x="2215" y="4"/>
                    <a:pt x="2157" y="4"/>
                  </a:cubicBezTo>
                  <a:cubicBezTo>
                    <a:pt x="2034" y="1"/>
                    <a:pt x="1910" y="0"/>
                    <a:pt x="1787" y="0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48"/>
            <p:cNvSpPr/>
            <p:nvPr/>
          </p:nvSpPr>
          <p:spPr>
            <a:xfrm rot="-7523838">
              <a:off x="7970715" y="503393"/>
              <a:ext cx="95394" cy="82052"/>
            </a:xfrm>
            <a:custGeom>
              <a:avLst/>
              <a:gdLst/>
              <a:ahLst/>
              <a:cxnLst/>
              <a:rect l="l" t="t" r="r" b="b"/>
              <a:pathLst>
                <a:path w="1853" h="1594" extrusionOk="0">
                  <a:moveTo>
                    <a:pt x="1682" y="1"/>
                  </a:moveTo>
                  <a:cubicBezTo>
                    <a:pt x="1125" y="21"/>
                    <a:pt x="571" y="45"/>
                    <a:pt x="0" y="69"/>
                  </a:cubicBezTo>
                  <a:cubicBezTo>
                    <a:pt x="48" y="571"/>
                    <a:pt x="89" y="1060"/>
                    <a:pt x="137" y="1562"/>
                  </a:cubicBezTo>
                  <a:cubicBezTo>
                    <a:pt x="224" y="1561"/>
                    <a:pt x="311" y="1561"/>
                    <a:pt x="398" y="1561"/>
                  </a:cubicBezTo>
                  <a:cubicBezTo>
                    <a:pt x="880" y="1561"/>
                    <a:pt x="1360" y="1576"/>
                    <a:pt x="1852" y="1593"/>
                  </a:cubicBezTo>
                  <a:cubicBezTo>
                    <a:pt x="1777" y="1050"/>
                    <a:pt x="1705" y="534"/>
                    <a:pt x="1682" y="1"/>
                  </a:cubicBez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48"/>
            <p:cNvSpPr/>
            <p:nvPr/>
          </p:nvSpPr>
          <p:spPr>
            <a:xfrm rot="-7523838">
              <a:off x="8246952" y="500288"/>
              <a:ext cx="8494" cy="5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48"/>
            <p:cNvSpPr/>
            <p:nvPr/>
          </p:nvSpPr>
          <p:spPr>
            <a:xfrm rot="-7523838">
              <a:off x="8353478" y="691263"/>
              <a:ext cx="66874" cy="51"/>
            </a:xfrm>
            <a:custGeom>
              <a:avLst/>
              <a:gdLst/>
              <a:ahLst/>
              <a:cxnLst/>
              <a:rect l="l" t="t" r="r" b="b"/>
              <a:pathLst>
                <a:path w="1299" h="1" extrusionOk="0">
                  <a:moveTo>
                    <a:pt x="0" y="0"/>
                  </a:moveTo>
                  <a:lnTo>
                    <a:pt x="0" y="0"/>
                  </a:lnTo>
                  <a:lnTo>
                    <a:pt x="1299" y="0"/>
                  </a:lnTo>
                  <a:lnTo>
                    <a:pt x="1299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48"/>
            <p:cNvSpPr/>
            <p:nvPr/>
          </p:nvSpPr>
          <p:spPr>
            <a:xfrm rot="-7523838">
              <a:off x="8205308" y="441833"/>
              <a:ext cx="8700" cy="51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48"/>
            <p:cNvSpPr/>
            <p:nvPr/>
          </p:nvSpPr>
          <p:spPr>
            <a:xfrm rot="-7523838">
              <a:off x="8331969" y="620429"/>
              <a:ext cx="9215" cy="51"/>
            </a:xfrm>
            <a:custGeom>
              <a:avLst/>
              <a:gdLst/>
              <a:ahLst/>
              <a:cxnLst/>
              <a:rect l="l" t="t" r="r" b="b"/>
              <a:pathLst>
                <a:path w="179" h="1" extrusionOk="0">
                  <a:moveTo>
                    <a:pt x="1" y="0"/>
                  </a:moveTo>
                  <a:lnTo>
                    <a:pt x="1" y="0"/>
                  </a:lnTo>
                  <a:lnTo>
                    <a:pt x="178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48"/>
            <p:cNvSpPr/>
            <p:nvPr/>
          </p:nvSpPr>
          <p:spPr>
            <a:xfrm rot="-7523838">
              <a:off x="8070715" y="295359"/>
              <a:ext cx="69705" cy="51"/>
            </a:xfrm>
            <a:custGeom>
              <a:avLst/>
              <a:gdLst/>
              <a:ahLst/>
              <a:cxnLst/>
              <a:rect l="l" t="t" r="r" b="b"/>
              <a:pathLst>
                <a:path w="1354" h="1" extrusionOk="0">
                  <a:moveTo>
                    <a:pt x="0" y="0"/>
                  </a:moveTo>
                  <a:lnTo>
                    <a:pt x="0" y="0"/>
                  </a:lnTo>
                  <a:lnTo>
                    <a:pt x="1354" y="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48"/>
            <p:cNvSpPr/>
            <p:nvPr/>
          </p:nvSpPr>
          <p:spPr>
            <a:xfrm rot="-7523838">
              <a:off x="8144294" y="355577"/>
              <a:ext cx="8134" cy="51"/>
            </a:xfrm>
            <a:custGeom>
              <a:avLst/>
              <a:gdLst/>
              <a:ahLst/>
              <a:cxnLst/>
              <a:rect l="l" t="t" r="r" b="b"/>
              <a:pathLst>
                <a:path w="158" h="1" extrusionOk="0">
                  <a:moveTo>
                    <a:pt x="0" y="0"/>
                  </a:moveTo>
                  <a:lnTo>
                    <a:pt x="0" y="0"/>
                  </a:lnTo>
                  <a:lnTo>
                    <a:pt x="157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48"/>
            <p:cNvSpPr/>
            <p:nvPr/>
          </p:nvSpPr>
          <p:spPr>
            <a:xfrm rot="-7523838">
              <a:off x="8559653" y="940421"/>
              <a:ext cx="8649" cy="5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0" y="0"/>
                  </a:moveTo>
                  <a:lnTo>
                    <a:pt x="0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48"/>
            <p:cNvSpPr/>
            <p:nvPr/>
          </p:nvSpPr>
          <p:spPr>
            <a:xfrm rot="-7523838">
              <a:off x="8456025" y="794598"/>
              <a:ext cx="8649" cy="51"/>
            </a:xfrm>
            <a:custGeom>
              <a:avLst/>
              <a:gdLst/>
              <a:ahLst/>
              <a:cxnLst/>
              <a:rect l="l" t="t" r="r" b="b"/>
              <a:pathLst>
                <a:path w="168" h="1" extrusionOk="0">
                  <a:moveTo>
                    <a:pt x="1" y="0"/>
                  </a:moveTo>
                  <a:lnTo>
                    <a:pt x="1" y="0"/>
                  </a:lnTo>
                  <a:lnTo>
                    <a:pt x="168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48"/>
            <p:cNvSpPr/>
            <p:nvPr/>
          </p:nvSpPr>
          <p:spPr>
            <a:xfrm rot="-7523838">
              <a:off x="8507201" y="866503"/>
              <a:ext cx="8494" cy="51"/>
            </a:xfrm>
            <a:custGeom>
              <a:avLst/>
              <a:gdLst/>
              <a:ahLst/>
              <a:cxnLst/>
              <a:rect l="l" t="t" r="r" b="b"/>
              <a:pathLst>
                <a:path w="165" h="1" extrusionOk="0">
                  <a:moveTo>
                    <a:pt x="1" y="0"/>
                  </a:moveTo>
                  <a:lnTo>
                    <a:pt x="1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536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48"/>
            <p:cNvSpPr/>
            <p:nvPr/>
          </p:nvSpPr>
          <p:spPr>
            <a:xfrm rot="-7523838">
              <a:off x="7686364" y="532540"/>
              <a:ext cx="993274" cy="354872"/>
            </a:xfrm>
            <a:custGeom>
              <a:avLst/>
              <a:gdLst/>
              <a:ahLst/>
              <a:cxnLst/>
              <a:rect l="l" t="t" r="r" b="b"/>
              <a:pathLst>
                <a:path w="19294" h="6894" extrusionOk="0">
                  <a:moveTo>
                    <a:pt x="17059" y="4"/>
                  </a:moveTo>
                  <a:lnTo>
                    <a:pt x="17059" y="4"/>
                  </a:lnTo>
                  <a:cubicBezTo>
                    <a:pt x="17039" y="596"/>
                    <a:pt x="17015" y="1166"/>
                    <a:pt x="16994" y="1757"/>
                  </a:cubicBezTo>
                  <a:lnTo>
                    <a:pt x="15026" y="1757"/>
                  </a:lnTo>
                  <a:cubicBezTo>
                    <a:pt x="15005" y="1180"/>
                    <a:pt x="14981" y="606"/>
                    <a:pt x="14961" y="21"/>
                  </a:cubicBezTo>
                  <a:cubicBezTo>
                    <a:pt x="15096" y="15"/>
                    <a:pt x="15230" y="12"/>
                    <a:pt x="15365" y="12"/>
                  </a:cubicBezTo>
                  <a:cubicBezTo>
                    <a:pt x="15716" y="12"/>
                    <a:pt x="16067" y="29"/>
                    <a:pt x="16421" y="29"/>
                  </a:cubicBezTo>
                  <a:cubicBezTo>
                    <a:pt x="16632" y="29"/>
                    <a:pt x="16845" y="23"/>
                    <a:pt x="17059" y="4"/>
                  </a:cubicBezTo>
                  <a:close/>
                  <a:moveTo>
                    <a:pt x="8755" y="216"/>
                  </a:moveTo>
                  <a:cubicBezTo>
                    <a:pt x="8817" y="790"/>
                    <a:pt x="8902" y="1347"/>
                    <a:pt x="8923" y="1915"/>
                  </a:cubicBezTo>
                  <a:cubicBezTo>
                    <a:pt x="8192" y="2000"/>
                    <a:pt x="7471" y="2082"/>
                    <a:pt x="6736" y="2167"/>
                  </a:cubicBezTo>
                  <a:cubicBezTo>
                    <a:pt x="6664" y="1628"/>
                    <a:pt x="6637" y="1108"/>
                    <a:pt x="6620" y="568"/>
                  </a:cubicBezTo>
                  <a:cubicBezTo>
                    <a:pt x="7334" y="449"/>
                    <a:pt x="8041" y="336"/>
                    <a:pt x="8755" y="216"/>
                  </a:cubicBezTo>
                  <a:close/>
                  <a:moveTo>
                    <a:pt x="6483" y="592"/>
                  </a:moveTo>
                  <a:cubicBezTo>
                    <a:pt x="6483" y="1125"/>
                    <a:pt x="6527" y="1645"/>
                    <a:pt x="6586" y="2171"/>
                  </a:cubicBezTo>
                  <a:cubicBezTo>
                    <a:pt x="6025" y="2226"/>
                    <a:pt x="5489" y="2215"/>
                    <a:pt x="4942" y="2243"/>
                  </a:cubicBezTo>
                  <a:cubicBezTo>
                    <a:pt x="4915" y="1754"/>
                    <a:pt x="4860" y="1282"/>
                    <a:pt x="4809" y="797"/>
                  </a:cubicBezTo>
                  <a:cubicBezTo>
                    <a:pt x="5359" y="722"/>
                    <a:pt x="5916" y="684"/>
                    <a:pt x="6483" y="592"/>
                  </a:cubicBezTo>
                  <a:close/>
                  <a:moveTo>
                    <a:pt x="2683" y="934"/>
                  </a:moveTo>
                  <a:cubicBezTo>
                    <a:pt x="2752" y="1351"/>
                    <a:pt x="2823" y="1795"/>
                    <a:pt x="2895" y="2249"/>
                  </a:cubicBezTo>
                  <a:cubicBezTo>
                    <a:pt x="2836" y="2251"/>
                    <a:pt x="2776" y="2251"/>
                    <a:pt x="2717" y="2251"/>
                  </a:cubicBezTo>
                  <a:cubicBezTo>
                    <a:pt x="2450" y="2251"/>
                    <a:pt x="2181" y="2241"/>
                    <a:pt x="1909" y="2241"/>
                  </a:cubicBezTo>
                  <a:cubicBezTo>
                    <a:pt x="1765" y="2241"/>
                    <a:pt x="1620" y="2244"/>
                    <a:pt x="1474" y="2253"/>
                  </a:cubicBezTo>
                  <a:cubicBezTo>
                    <a:pt x="1426" y="1812"/>
                    <a:pt x="1385" y="1385"/>
                    <a:pt x="1337" y="934"/>
                  </a:cubicBezTo>
                  <a:close/>
                  <a:moveTo>
                    <a:pt x="4641" y="804"/>
                  </a:moveTo>
                  <a:cubicBezTo>
                    <a:pt x="4703" y="1286"/>
                    <a:pt x="4754" y="1757"/>
                    <a:pt x="4778" y="2249"/>
                  </a:cubicBezTo>
                  <a:cubicBezTo>
                    <a:pt x="4697" y="2246"/>
                    <a:pt x="4616" y="2245"/>
                    <a:pt x="4536" y="2245"/>
                  </a:cubicBezTo>
                  <a:cubicBezTo>
                    <a:pt x="4136" y="2245"/>
                    <a:pt x="3740" y="2279"/>
                    <a:pt x="3340" y="2279"/>
                  </a:cubicBezTo>
                  <a:cubicBezTo>
                    <a:pt x="3250" y="2279"/>
                    <a:pt x="3160" y="2278"/>
                    <a:pt x="3069" y="2273"/>
                  </a:cubicBezTo>
                  <a:cubicBezTo>
                    <a:pt x="2984" y="1826"/>
                    <a:pt x="2912" y="1378"/>
                    <a:pt x="2847" y="903"/>
                  </a:cubicBezTo>
                  <a:cubicBezTo>
                    <a:pt x="3452" y="869"/>
                    <a:pt x="4040" y="838"/>
                    <a:pt x="4641" y="804"/>
                  </a:cubicBezTo>
                  <a:close/>
                  <a:moveTo>
                    <a:pt x="10898" y="1993"/>
                  </a:moveTo>
                  <a:cubicBezTo>
                    <a:pt x="11021" y="1993"/>
                    <a:pt x="11144" y="1994"/>
                    <a:pt x="11267" y="1997"/>
                  </a:cubicBezTo>
                  <a:cubicBezTo>
                    <a:pt x="11325" y="1997"/>
                    <a:pt x="11373" y="1997"/>
                    <a:pt x="11390" y="2079"/>
                  </a:cubicBezTo>
                  <a:cubicBezTo>
                    <a:pt x="11472" y="2506"/>
                    <a:pt x="11557" y="2926"/>
                    <a:pt x="11639" y="3353"/>
                  </a:cubicBezTo>
                  <a:cubicBezTo>
                    <a:pt x="11643" y="3377"/>
                    <a:pt x="11639" y="3398"/>
                    <a:pt x="11639" y="3435"/>
                  </a:cubicBezTo>
                  <a:cubicBezTo>
                    <a:pt x="11582" y="3436"/>
                    <a:pt x="11526" y="3437"/>
                    <a:pt x="11469" y="3437"/>
                  </a:cubicBezTo>
                  <a:cubicBezTo>
                    <a:pt x="10976" y="3437"/>
                    <a:pt x="10490" y="3405"/>
                    <a:pt x="10004" y="3405"/>
                  </a:cubicBezTo>
                  <a:cubicBezTo>
                    <a:pt x="9733" y="3405"/>
                    <a:pt x="9462" y="3415"/>
                    <a:pt x="9189" y="3445"/>
                  </a:cubicBezTo>
                  <a:cubicBezTo>
                    <a:pt x="9131" y="2984"/>
                    <a:pt x="9162" y="2533"/>
                    <a:pt x="9104" y="2082"/>
                  </a:cubicBezTo>
                  <a:cubicBezTo>
                    <a:pt x="9271" y="2048"/>
                    <a:pt x="9422" y="2048"/>
                    <a:pt x="9572" y="2034"/>
                  </a:cubicBezTo>
                  <a:cubicBezTo>
                    <a:pt x="10013" y="2007"/>
                    <a:pt x="10456" y="1993"/>
                    <a:pt x="10898" y="1993"/>
                  </a:cubicBezTo>
                  <a:close/>
                  <a:moveTo>
                    <a:pt x="13023" y="1966"/>
                  </a:moveTo>
                  <a:cubicBezTo>
                    <a:pt x="13064" y="2465"/>
                    <a:pt x="13109" y="2953"/>
                    <a:pt x="13150" y="3445"/>
                  </a:cubicBezTo>
                  <a:cubicBezTo>
                    <a:pt x="13105" y="3463"/>
                    <a:pt x="13060" y="3468"/>
                    <a:pt x="13017" y="3468"/>
                  </a:cubicBezTo>
                  <a:cubicBezTo>
                    <a:pt x="12978" y="3468"/>
                    <a:pt x="12940" y="3464"/>
                    <a:pt x="12904" y="3463"/>
                  </a:cubicBezTo>
                  <a:cubicBezTo>
                    <a:pt x="12858" y="3462"/>
                    <a:pt x="12813" y="3461"/>
                    <a:pt x="12767" y="3461"/>
                  </a:cubicBezTo>
                  <a:cubicBezTo>
                    <a:pt x="12631" y="3461"/>
                    <a:pt x="12495" y="3464"/>
                    <a:pt x="12359" y="3464"/>
                  </a:cubicBezTo>
                  <a:cubicBezTo>
                    <a:pt x="12213" y="3464"/>
                    <a:pt x="12066" y="3461"/>
                    <a:pt x="11920" y="3445"/>
                  </a:cubicBezTo>
                  <a:cubicBezTo>
                    <a:pt x="11855" y="3435"/>
                    <a:pt x="11814" y="3422"/>
                    <a:pt x="11797" y="3353"/>
                  </a:cubicBezTo>
                  <a:cubicBezTo>
                    <a:pt x="11711" y="2909"/>
                    <a:pt x="11626" y="2461"/>
                    <a:pt x="11540" y="2003"/>
                  </a:cubicBezTo>
                  <a:cubicBezTo>
                    <a:pt x="11800" y="1973"/>
                    <a:pt x="12056" y="1968"/>
                    <a:pt x="12312" y="1968"/>
                  </a:cubicBezTo>
                  <a:cubicBezTo>
                    <a:pt x="12448" y="1968"/>
                    <a:pt x="12584" y="1969"/>
                    <a:pt x="12720" y="1969"/>
                  </a:cubicBezTo>
                  <a:cubicBezTo>
                    <a:pt x="12821" y="1969"/>
                    <a:pt x="12922" y="1969"/>
                    <a:pt x="13023" y="1966"/>
                  </a:cubicBezTo>
                  <a:close/>
                  <a:moveTo>
                    <a:pt x="17004" y="1911"/>
                  </a:moveTo>
                  <a:cubicBezTo>
                    <a:pt x="17059" y="2424"/>
                    <a:pt x="17032" y="2936"/>
                    <a:pt x="17103" y="3449"/>
                  </a:cubicBezTo>
                  <a:cubicBezTo>
                    <a:pt x="17076" y="3456"/>
                    <a:pt x="17056" y="3466"/>
                    <a:pt x="17039" y="3466"/>
                  </a:cubicBezTo>
                  <a:cubicBezTo>
                    <a:pt x="16478" y="3480"/>
                    <a:pt x="15914" y="3486"/>
                    <a:pt x="15354" y="3497"/>
                  </a:cubicBezTo>
                  <a:cubicBezTo>
                    <a:pt x="15349" y="3497"/>
                    <a:pt x="15344" y="3497"/>
                    <a:pt x="15340" y="3497"/>
                  </a:cubicBezTo>
                  <a:cubicBezTo>
                    <a:pt x="15274" y="3497"/>
                    <a:pt x="15217" y="3494"/>
                    <a:pt x="15207" y="3404"/>
                  </a:cubicBezTo>
                  <a:cubicBezTo>
                    <a:pt x="15132" y="2916"/>
                    <a:pt x="15070" y="2424"/>
                    <a:pt x="15040" y="1911"/>
                  </a:cubicBezTo>
                  <a:close/>
                  <a:moveTo>
                    <a:pt x="14876" y="1908"/>
                  </a:moveTo>
                  <a:cubicBezTo>
                    <a:pt x="14899" y="2441"/>
                    <a:pt x="14975" y="2957"/>
                    <a:pt x="15046" y="3500"/>
                  </a:cubicBezTo>
                  <a:cubicBezTo>
                    <a:pt x="14565" y="3477"/>
                    <a:pt x="14096" y="3464"/>
                    <a:pt x="13622" y="3464"/>
                  </a:cubicBezTo>
                  <a:cubicBezTo>
                    <a:pt x="13524" y="3464"/>
                    <a:pt x="13426" y="3465"/>
                    <a:pt x="13328" y="3466"/>
                  </a:cubicBezTo>
                  <a:cubicBezTo>
                    <a:pt x="13280" y="2967"/>
                    <a:pt x="13235" y="2475"/>
                    <a:pt x="13191" y="1969"/>
                  </a:cubicBezTo>
                  <a:cubicBezTo>
                    <a:pt x="13765" y="1949"/>
                    <a:pt x="14312" y="1928"/>
                    <a:pt x="14876" y="1908"/>
                  </a:cubicBezTo>
                  <a:close/>
                  <a:moveTo>
                    <a:pt x="8923" y="2085"/>
                  </a:moveTo>
                  <a:cubicBezTo>
                    <a:pt x="8937" y="2120"/>
                    <a:pt x="8947" y="2133"/>
                    <a:pt x="8947" y="2150"/>
                  </a:cubicBezTo>
                  <a:cubicBezTo>
                    <a:pt x="8960" y="2557"/>
                    <a:pt x="8974" y="2957"/>
                    <a:pt x="8988" y="3363"/>
                  </a:cubicBezTo>
                  <a:cubicBezTo>
                    <a:pt x="8991" y="3432"/>
                    <a:pt x="8950" y="3456"/>
                    <a:pt x="8896" y="3463"/>
                  </a:cubicBezTo>
                  <a:cubicBezTo>
                    <a:pt x="8246" y="3497"/>
                    <a:pt x="7614" y="3657"/>
                    <a:pt x="6948" y="3736"/>
                  </a:cubicBezTo>
                  <a:cubicBezTo>
                    <a:pt x="6897" y="3377"/>
                    <a:pt x="6842" y="3035"/>
                    <a:pt x="6801" y="2694"/>
                  </a:cubicBezTo>
                  <a:cubicBezTo>
                    <a:pt x="6787" y="2581"/>
                    <a:pt x="6719" y="2454"/>
                    <a:pt x="6777" y="2359"/>
                  </a:cubicBezTo>
                  <a:cubicBezTo>
                    <a:pt x="6808" y="2310"/>
                    <a:pt x="6854" y="2299"/>
                    <a:pt x="6906" y="2299"/>
                  </a:cubicBezTo>
                  <a:cubicBezTo>
                    <a:pt x="6950" y="2299"/>
                    <a:pt x="6997" y="2307"/>
                    <a:pt x="7042" y="2307"/>
                  </a:cubicBezTo>
                  <a:cubicBezTo>
                    <a:pt x="7056" y="2307"/>
                    <a:pt x="7071" y="2306"/>
                    <a:pt x="7084" y="2304"/>
                  </a:cubicBezTo>
                  <a:cubicBezTo>
                    <a:pt x="7495" y="2249"/>
                    <a:pt x="7905" y="2202"/>
                    <a:pt x="8315" y="2154"/>
                  </a:cubicBezTo>
                  <a:cubicBezTo>
                    <a:pt x="8520" y="2130"/>
                    <a:pt x="8721" y="2106"/>
                    <a:pt x="8923" y="2085"/>
                  </a:cubicBezTo>
                  <a:close/>
                  <a:moveTo>
                    <a:pt x="6603" y="2342"/>
                  </a:moveTo>
                  <a:cubicBezTo>
                    <a:pt x="6668" y="2813"/>
                    <a:pt x="6729" y="3268"/>
                    <a:pt x="6801" y="3753"/>
                  </a:cubicBezTo>
                  <a:cubicBezTo>
                    <a:pt x="6206" y="3814"/>
                    <a:pt x="5625" y="3876"/>
                    <a:pt x="5027" y="3944"/>
                  </a:cubicBezTo>
                  <a:cubicBezTo>
                    <a:pt x="5007" y="3428"/>
                    <a:pt x="4980" y="2926"/>
                    <a:pt x="4959" y="2407"/>
                  </a:cubicBezTo>
                  <a:lnTo>
                    <a:pt x="4959" y="2407"/>
                  </a:lnTo>
                  <a:cubicBezTo>
                    <a:pt x="4983" y="2407"/>
                    <a:pt x="5007" y="2407"/>
                    <a:pt x="5031" y="2407"/>
                  </a:cubicBezTo>
                  <a:cubicBezTo>
                    <a:pt x="5565" y="2407"/>
                    <a:pt x="6079" y="2371"/>
                    <a:pt x="6603" y="2342"/>
                  </a:cubicBezTo>
                  <a:close/>
                  <a:moveTo>
                    <a:pt x="4785" y="2393"/>
                  </a:moveTo>
                  <a:cubicBezTo>
                    <a:pt x="4836" y="2923"/>
                    <a:pt x="4826" y="3435"/>
                    <a:pt x="4860" y="3958"/>
                  </a:cubicBezTo>
                  <a:cubicBezTo>
                    <a:pt x="4334" y="4033"/>
                    <a:pt x="3821" y="4084"/>
                    <a:pt x="3291" y="4122"/>
                  </a:cubicBezTo>
                  <a:cubicBezTo>
                    <a:pt x="3240" y="3558"/>
                    <a:pt x="3168" y="3005"/>
                    <a:pt x="3083" y="2437"/>
                  </a:cubicBezTo>
                  <a:cubicBezTo>
                    <a:pt x="3154" y="2437"/>
                    <a:pt x="3225" y="2437"/>
                    <a:pt x="3295" y="2437"/>
                  </a:cubicBezTo>
                  <a:cubicBezTo>
                    <a:pt x="3791" y="2437"/>
                    <a:pt x="4282" y="2435"/>
                    <a:pt x="4785" y="2393"/>
                  </a:cubicBezTo>
                  <a:close/>
                  <a:moveTo>
                    <a:pt x="1973" y="2400"/>
                  </a:moveTo>
                  <a:cubicBezTo>
                    <a:pt x="2292" y="2400"/>
                    <a:pt x="2608" y="2410"/>
                    <a:pt x="2929" y="2444"/>
                  </a:cubicBezTo>
                  <a:cubicBezTo>
                    <a:pt x="2994" y="2957"/>
                    <a:pt x="3056" y="3466"/>
                    <a:pt x="3121" y="3979"/>
                  </a:cubicBezTo>
                  <a:cubicBezTo>
                    <a:pt x="3138" y="4098"/>
                    <a:pt x="3104" y="4149"/>
                    <a:pt x="2967" y="4153"/>
                  </a:cubicBezTo>
                  <a:cubicBezTo>
                    <a:pt x="2567" y="4163"/>
                    <a:pt x="2160" y="4190"/>
                    <a:pt x="1757" y="4238"/>
                  </a:cubicBezTo>
                  <a:cubicBezTo>
                    <a:pt x="1746" y="4239"/>
                    <a:pt x="1734" y="4240"/>
                    <a:pt x="1721" y="4240"/>
                  </a:cubicBezTo>
                  <a:cubicBezTo>
                    <a:pt x="1696" y="4240"/>
                    <a:pt x="1668" y="4238"/>
                    <a:pt x="1634" y="4238"/>
                  </a:cubicBezTo>
                  <a:cubicBezTo>
                    <a:pt x="1579" y="3633"/>
                    <a:pt x="1528" y="3025"/>
                    <a:pt x="1474" y="2407"/>
                  </a:cubicBezTo>
                  <a:cubicBezTo>
                    <a:pt x="1642" y="2403"/>
                    <a:pt x="1808" y="2400"/>
                    <a:pt x="1973" y="2400"/>
                  </a:cubicBezTo>
                  <a:close/>
                  <a:moveTo>
                    <a:pt x="13157" y="3627"/>
                  </a:moveTo>
                  <a:cubicBezTo>
                    <a:pt x="13208" y="4071"/>
                    <a:pt x="13249" y="4505"/>
                    <a:pt x="13287" y="4935"/>
                  </a:cubicBezTo>
                  <a:lnTo>
                    <a:pt x="12063" y="4935"/>
                  </a:lnTo>
                  <a:cubicBezTo>
                    <a:pt x="11988" y="4488"/>
                    <a:pt x="11927" y="4064"/>
                    <a:pt x="11851" y="3627"/>
                  </a:cubicBezTo>
                  <a:close/>
                  <a:moveTo>
                    <a:pt x="10375" y="3586"/>
                  </a:moveTo>
                  <a:cubicBezTo>
                    <a:pt x="10754" y="3586"/>
                    <a:pt x="11134" y="3592"/>
                    <a:pt x="11510" y="3599"/>
                  </a:cubicBezTo>
                  <a:cubicBezTo>
                    <a:pt x="11629" y="3599"/>
                    <a:pt x="11698" y="3623"/>
                    <a:pt x="11715" y="3777"/>
                  </a:cubicBezTo>
                  <a:cubicBezTo>
                    <a:pt x="11759" y="4156"/>
                    <a:pt x="11834" y="4529"/>
                    <a:pt x="11903" y="4925"/>
                  </a:cubicBezTo>
                  <a:cubicBezTo>
                    <a:pt x="11662" y="4932"/>
                    <a:pt x="11423" y="4933"/>
                    <a:pt x="11185" y="4933"/>
                  </a:cubicBezTo>
                  <a:cubicBezTo>
                    <a:pt x="11010" y="4933"/>
                    <a:pt x="10834" y="4932"/>
                    <a:pt x="10659" y="4932"/>
                  </a:cubicBezTo>
                  <a:cubicBezTo>
                    <a:pt x="10211" y="4932"/>
                    <a:pt x="9763" y="4937"/>
                    <a:pt x="9312" y="4973"/>
                  </a:cubicBezTo>
                  <a:cubicBezTo>
                    <a:pt x="9268" y="4512"/>
                    <a:pt x="9227" y="4064"/>
                    <a:pt x="9186" y="3586"/>
                  </a:cubicBezTo>
                  <a:close/>
                  <a:moveTo>
                    <a:pt x="14267" y="3650"/>
                  </a:moveTo>
                  <a:cubicBezTo>
                    <a:pt x="14500" y="3650"/>
                    <a:pt x="14732" y="3654"/>
                    <a:pt x="14968" y="3654"/>
                  </a:cubicBezTo>
                  <a:cubicBezTo>
                    <a:pt x="15029" y="3654"/>
                    <a:pt x="15087" y="3654"/>
                    <a:pt x="15101" y="3739"/>
                  </a:cubicBezTo>
                  <a:cubicBezTo>
                    <a:pt x="15169" y="4119"/>
                    <a:pt x="15248" y="4498"/>
                    <a:pt x="15320" y="4881"/>
                  </a:cubicBezTo>
                  <a:cubicBezTo>
                    <a:pt x="15323" y="4911"/>
                    <a:pt x="15320" y="4946"/>
                    <a:pt x="15320" y="4993"/>
                  </a:cubicBezTo>
                  <a:cubicBezTo>
                    <a:pt x="15223" y="4993"/>
                    <a:pt x="15129" y="4999"/>
                    <a:pt x="15037" y="4999"/>
                  </a:cubicBezTo>
                  <a:cubicBezTo>
                    <a:pt x="14979" y="4999"/>
                    <a:pt x="14922" y="4997"/>
                    <a:pt x="14865" y="4990"/>
                  </a:cubicBezTo>
                  <a:cubicBezTo>
                    <a:pt x="14431" y="4952"/>
                    <a:pt x="14004" y="4966"/>
                    <a:pt x="13574" y="4959"/>
                  </a:cubicBezTo>
                  <a:cubicBezTo>
                    <a:pt x="13560" y="4959"/>
                    <a:pt x="13546" y="4960"/>
                    <a:pt x="13533" y="4960"/>
                  </a:cubicBezTo>
                  <a:cubicBezTo>
                    <a:pt x="13490" y="4960"/>
                    <a:pt x="13453" y="4952"/>
                    <a:pt x="13451" y="4884"/>
                  </a:cubicBezTo>
                  <a:cubicBezTo>
                    <a:pt x="13430" y="4471"/>
                    <a:pt x="13351" y="4064"/>
                    <a:pt x="13351" y="3650"/>
                  </a:cubicBezTo>
                  <a:close/>
                  <a:moveTo>
                    <a:pt x="17093" y="3623"/>
                  </a:moveTo>
                  <a:cubicBezTo>
                    <a:pt x="17138" y="4112"/>
                    <a:pt x="17175" y="4594"/>
                    <a:pt x="17216" y="5096"/>
                  </a:cubicBezTo>
                  <a:cubicBezTo>
                    <a:pt x="16649" y="5072"/>
                    <a:pt x="16085" y="5045"/>
                    <a:pt x="15511" y="5017"/>
                  </a:cubicBezTo>
                  <a:cubicBezTo>
                    <a:pt x="15426" y="4570"/>
                    <a:pt x="15340" y="4122"/>
                    <a:pt x="15251" y="3661"/>
                  </a:cubicBezTo>
                  <a:cubicBezTo>
                    <a:pt x="15426" y="3654"/>
                    <a:pt x="15600" y="3652"/>
                    <a:pt x="15773" y="3652"/>
                  </a:cubicBezTo>
                  <a:cubicBezTo>
                    <a:pt x="15920" y="3652"/>
                    <a:pt x="16066" y="3653"/>
                    <a:pt x="16214" y="3653"/>
                  </a:cubicBezTo>
                  <a:cubicBezTo>
                    <a:pt x="16504" y="3653"/>
                    <a:pt x="16796" y="3649"/>
                    <a:pt x="17093" y="3623"/>
                  </a:cubicBezTo>
                  <a:close/>
                  <a:moveTo>
                    <a:pt x="9005" y="3616"/>
                  </a:moveTo>
                  <a:cubicBezTo>
                    <a:pt x="9046" y="4081"/>
                    <a:pt x="9090" y="4525"/>
                    <a:pt x="9128" y="4983"/>
                  </a:cubicBezTo>
                  <a:cubicBezTo>
                    <a:pt x="8441" y="5028"/>
                    <a:pt x="7768" y="5175"/>
                    <a:pt x="7084" y="5284"/>
                  </a:cubicBezTo>
                  <a:cubicBezTo>
                    <a:pt x="7047" y="4816"/>
                    <a:pt x="7009" y="4371"/>
                    <a:pt x="6972" y="3907"/>
                  </a:cubicBezTo>
                  <a:cubicBezTo>
                    <a:pt x="7641" y="3808"/>
                    <a:pt x="8308" y="3657"/>
                    <a:pt x="9005" y="3616"/>
                  </a:cubicBezTo>
                  <a:close/>
                  <a:moveTo>
                    <a:pt x="6733" y="3932"/>
                  </a:moveTo>
                  <a:cubicBezTo>
                    <a:pt x="6845" y="3932"/>
                    <a:pt x="6828" y="3979"/>
                    <a:pt x="6838" y="4163"/>
                  </a:cubicBezTo>
                  <a:cubicBezTo>
                    <a:pt x="6856" y="4474"/>
                    <a:pt x="6893" y="4782"/>
                    <a:pt x="6924" y="5092"/>
                  </a:cubicBezTo>
                  <a:cubicBezTo>
                    <a:pt x="6944" y="5308"/>
                    <a:pt x="6944" y="5308"/>
                    <a:pt x="6736" y="5345"/>
                  </a:cubicBezTo>
                  <a:cubicBezTo>
                    <a:pt x="6240" y="5434"/>
                    <a:pt x="5742" y="5482"/>
                    <a:pt x="5239" y="5499"/>
                  </a:cubicBezTo>
                  <a:lnTo>
                    <a:pt x="5120" y="5499"/>
                  </a:lnTo>
                  <a:cubicBezTo>
                    <a:pt x="5085" y="5075"/>
                    <a:pt x="5062" y="4669"/>
                    <a:pt x="5021" y="4269"/>
                  </a:cubicBezTo>
                  <a:cubicBezTo>
                    <a:pt x="5014" y="4153"/>
                    <a:pt x="5041" y="4102"/>
                    <a:pt x="5167" y="4095"/>
                  </a:cubicBezTo>
                  <a:cubicBezTo>
                    <a:pt x="5639" y="4050"/>
                    <a:pt x="6104" y="3985"/>
                    <a:pt x="6572" y="3944"/>
                  </a:cubicBezTo>
                  <a:cubicBezTo>
                    <a:pt x="6644" y="3938"/>
                    <a:pt x="6695" y="3932"/>
                    <a:pt x="6733" y="3932"/>
                  </a:cubicBezTo>
                  <a:close/>
                  <a:moveTo>
                    <a:pt x="4857" y="4136"/>
                  </a:moveTo>
                  <a:cubicBezTo>
                    <a:pt x="4891" y="4600"/>
                    <a:pt x="4921" y="5055"/>
                    <a:pt x="4956" y="5520"/>
                  </a:cubicBezTo>
                  <a:cubicBezTo>
                    <a:pt x="4464" y="5554"/>
                    <a:pt x="3971" y="5588"/>
                    <a:pt x="3455" y="5622"/>
                  </a:cubicBezTo>
                  <a:cubicBezTo>
                    <a:pt x="3404" y="5178"/>
                    <a:pt x="3356" y="4737"/>
                    <a:pt x="3305" y="4289"/>
                  </a:cubicBezTo>
                  <a:cubicBezTo>
                    <a:pt x="3825" y="4255"/>
                    <a:pt x="4337" y="4190"/>
                    <a:pt x="4857" y="4136"/>
                  </a:cubicBezTo>
                  <a:close/>
                  <a:moveTo>
                    <a:pt x="3145" y="4300"/>
                  </a:moveTo>
                  <a:cubicBezTo>
                    <a:pt x="3196" y="4754"/>
                    <a:pt x="3237" y="5178"/>
                    <a:pt x="3285" y="5626"/>
                  </a:cubicBezTo>
                  <a:cubicBezTo>
                    <a:pt x="2769" y="5656"/>
                    <a:pt x="2266" y="5684"/>
                    <a:pt x="1747" y="5708"/>
                  </a:cubicBezTo>
                  <a:cubicBezTo>
                    <a:pt x="1716" y="5280"/>
                    <a:pt x="1682" y="4853"/>
                    <a:pt x="1651" y="4409"/>
                  </a:cubicBezTo>
                  <a:cubicBezTo>
                    <a:pt x="2147" y="4371"/>
                    <a:pt x="2639" y="4337"/>
                    <a:pt x="3145" y="4300"/>
                  </a:cubicBezTo>
                  <a:close/>
                  <a:moveTo>
                    <a:pt x="13314" y="5123"/>
                  </a:moveTo>
                  <a:cubicBezTo>
                    <a:pt x="13365" y="5537"/>
                    <a:pt x="13413" y="5943"/>
                    <a:pt x="13464" y="6360"/>
                  </a:cubicBezTo>
                  <a:cubicBezTo>
                    <a:pt x="13368" y="6367"/>
                    <a:pt x="13274" y="6369"/>
                    <a:pt x="13181" y="6369"/>
                  </a:cubicBezTo>
                  <a:cubicBezTo>
                    <a:pt x="12876" y="6369"/>
                    <a:pt x="12589" y="6342"/>
                    <a:pt x="12296" y="6340"/>
                  </a:cubicBezTo>
                  <a:cubicBezTo>
                    <a:pt x="12193" y="6340"/>
                    <a:pt x="12207" y="6258"/>
                    <a:pt x="12203" y="6193"/>
                  </a:cubicBezTo>
                  <a:cubicBezTo>
                    <a:pt x="12166" y="5841"/>
                    <a:pt x="12132" y="5485"/>
                    <a:pt x="12091" y="5123"/>
                  </a:cubicBezTo>
                  <a:close/>
                  <a:moveTo>
                    <a:pt x="11072" y="5090"/>
                  </a:moveTo>
                  <a:cubicBezTo>
                    <a:pt x="11348" y="5090"/>
                    <a:pt x="11625" y="5091"/>
                    <a:pt x="11903" y="5092"/>
                  </a:cubicBezTo>
                  <a:cubicBezTo>
                    <a:pt x="11981" y="5503"/>
                    <a:pt x="11998" y="5916"/>
                    <a:pt x="12053" y="6350"/>
                  </a:cubicBezTo>
                  <a:cubicBezTo>
                    <a:pt x="11168" y="6391"/>
                    <a:pt x="10297" y="6480"/>
                    <a:pt x="9408" y="6565"/>
                  </a:cubicBezTo>
                  <a:cubicBezTo>
                    <a:pt x="9384" y="6077"/>
                    <a:pt x="9353" y="5608"/>
                    <a:pt x="9330" y="5137"/>
                  </a:cubicBezTo>
                  <a:cubicBezTo>
                    <a:pt x="9913" y="5098"/>
                    <a:pt x="10491" y="5090"/>
                    <a:pt x="11072" y="5090"/>
                  </a:cubicBezTo>
                  <a:close/>
                  <a:moveTo>
                    <a:pt x="14010" y="5118"/>
                  </a:moveTo>
                  <a:cubicBezTo>
                    <a:pt x="14118" y="5118"/>
                    <a:pt x="14227" y="5120"/>
                    <a:pt x="14336" y="5127"/>
                  </a:cubicBezTo>
                  <a:cubicBezTo>
                    <a:pt x="14602" y="5144"/>
                    <a:pt x="14872" y="5147"/>
                    <a:pt x="15145" y="5154"/>
                  </a:cubicBezTo>
                  <a:cubicBezTo>
                    <a:pt x="15286" y="5154"/>
                    <a:pt x="15388" y="5171"/>
                    <a:pt x="15412" y="5362"/>
                  </a:cubicBezTo>
                  <a:cubicBezTo>
                    <a:pt x="15453" y="5762"/>
                    <a:pt x="15508" y="6162"/>
                    <a:pt x="15552" y="6576"/>
                  </a:cubicBezTo>
                  <a:cubicBezTo>
                    <a:pt x="14937" y="6504"/>
                    <a:pt x="14353" y="6422"/>
                    <a:pt x="13762" y="6401"/>
                  </a:cubicBezTo>
                  <a:cubicBezTo>
                    <a:pt x="13676" y="6394"/>
                    <a:pt x="13621" y="6384"/>
                    <a:pt x="13611" y="6288"/>
                  </a:cubicBezTo>
                  <a:cubicBezTo>
                    <a:pt x="13574" y="5906"/>
                    <a:pt x="13533" y="5520"/>
                    <a:pt x="13488" y="5123"/>
                  </a:cubicBezTo>
                  <a:cubicBezTo>
                    <a:pt x="13665" y="5123"/>
                    <a:pt x="13838" y="5118"/>
                    <a:pt x="14010" y="5118"/>
                  </a:cubicBezTo>
                  <a:close/>
                  <a:moveTo>
                    <a:pt x="16160" y="5221"/>
                  </a:moveTo>
                  <a:cubicBezTo>
                    <a:pt x="16288" y="5221"/>
                    <a:pt x="16416" y="5223"/>
                    <a:pt x="16543" y="5229"/>
                  </a:cubicBezTo>
                  <a:cubicBezTo>
                    <a:pt x="16714" y="5236"/>
                    <a:pt x="16885" y="5243"/>
                    <a:pt x="17056" y="5246"/>
                  </a:cubicBezTo>
                  <a:cubicBezTo>
                    <a:pt x="17189" y="5250"/>
                    <a:pt x="17250" y="5294"/>
                    <a:pt x="17261" y="5451"/>
                  </a:cubicBezTo>
                  <a:cubicBezTo>
                    <a:pt x="17278" y="5855"/>
                    <a:pt x="17315" y="6254"/>
                    <a:pt x="17350" y="6661"/>
                  </a:cubicBezTo>
                  <a:cubicBezTo>
                    <a:pt x="17353" y="6712"/>
                    <a:pt x="17350" y="6763"/>
                    <a:pt x="17350" y="6835"/>
                  </a:cubicBezTo>
                  <a:cubicBezTo>
                    <a:pt x="16799" y="6781"/>
                    <a:pt x="16259" y="6685"/>
                    <a:pt x="15709" y="6603"/>
                  </a:cubicBezTo>
                  <a:cubicBezTo>
                    <a:pt x="15668" y="6124"/>
                    <a:pt x="15617" y="5660"/>
                    <a:pt x="15542" y="5226"/>
                  </a:cubicBezTo>
                  <a:cubicBezTo>
                    <a:pt x="15750" y="5226"/>
                    <a:pt x="15956" y="5221"/>
                    <a:pt x="16160" y="5221"/>
                  </a:cubicBezTo>
                  <a:close/>
                  <a:moveTo>
                    <a:pt x="9001" y="5147"/>
                  </a:moveTo>
                  <a:cubicBezTo>
                    <a:pt x="9042" y="5147"/>
                    <a:pt x="9083" y="5150"/>
                    <a:pt x="9124" y="5157"/>
                  </a:cubicBezTo>
                  <a:cubicBezTo>
                    <a:pt x="9210" y="5352"/>
                    <a:pt x="9162" y="5571"/>
                    <a:pt x="9186" y="5779"/>
                  </a:cubicBezTo>
                  <a:cubicBezTo>
                    <a:pt x="9220" y="6015"/>
                    <a:pt x="9217" y="6254"/>
                    <a:pt x="9230" y="6494"/>
                  </a:cubicBezTo>
                  <a:cubicBezTo>
                    <a:pt x="9237" y="6565"/>
                    <a:pt x="9217" y="6610"/>
                    <a:pt x="9135" y="6617"/>
                  </a:cubicBezTo>
                  <a:cubicBezTo>
                    <a:pt x="8482" y="6668"/>
                    <a:pt x="7833" y="6777"/>
                    <a:pt x="7166" y="6866"/>
                  </a:cubicBezTo>
                  <a:cubicBezTo>
                    <a:pt x="7160" y="6822"/>
                    <a:pt x="7153" y="6801"/>
                    <a:pt x="7153" y="6777"/>
                  </a:cubicBezTo>
                  <a:cubicBezTo>
                    <a:pt x="7136" y="6370"/>
                    <a:pt x="7125" y="5967"/>
                    <a:pt x="7102" y="5564"/>
                  </a:cubicBezTo>
                  <a:cubicBezTo>
                    <a:pt x="7098" y="5482"/>
                    <a:pt x="7115" y="5448"/>
                    <a:pt x="7204" y="5431"/>
                  </a:cubicBezTo>
                  <a:cubicBezTo>
                    <a:pt x="7682" y="5352"/>
                    <a:pt x="8157" y="5263"/>
                    <a:pt x="8636" y="5192"/>
                  </a:cubicBezTo>
                  <a:cubicBezTo>
                    <a:pt x="8755" y="5176"/>
                    <a:pt x="8876" y="5147"/>
                    <a:pt x="9001" y="5147"/>
                  </a:cubicBezTo>
                  <a:close/>
                  <a:moveTo>
                    <a:pt x="1050" y="1"/>
                  </a:moveTo>
                  <a:cubicBezTo>
                    <a:pt x="1084" y="247"/>
                    <a:pt x="1118" y="493"/>
                    <a:pt x="1152" y="739"/>
                  </a:cubicBezTo>
                  <a:cubicBezTo>
                    <a:pt x="1126" y="757"/>
                    <a:pt x="1098" y="762"/>
                    <a:pt x="1070" y="762"/>
                  </a:cubicBezTo>
                  <a:cubicBezTo>
                    <a:pt x="1046" y="762"/>
                    <a:pt x="1021" y="758"/>
                    <a:pt x="999" y="756"/>
                  </a:cubicBezTo>
                  <a:cubicBezTo>
                    <a:pt x="749" y="743"/>
                    <a:pt x="507" y="732"/>
                    <a:pt x="260" y="719"/>
                  </a:cubicBezTo>
                  <a:lnTo>
                    <a:pt x="260" y="719"/>
                  </a:lnTo>
                  <a:lnTo>
                    <a:pt x="271" y="807"/>
                  </a:lnTo>
                  <a:cubicBezTo>
                    <a:pt x="278" y="838"/>
                    <a:pt x="281" y="862"/>
                    <a:pt x="284" y="889"/>
                  </a:cubicBezTo>
                  <a:cubicBezTo>
                    <a:pt x="541" y="907"/>
                    <a:pt x="797" y="910"/>
                    <a:pt x="1053" y="913"/>
                  </a:cubicBezTo>
                  <a:cubicBezTo>
                    <a:pt x="1132" y="913"/>
                    <a:pt x="1187" y="927"/>
                    <a:pt x="1197" y="1030"/>
                  </a:cubicBezTo>
                  <a:cubicBezTo>
                    <a:pt x="1224" y="1433"/>
                    <a:pt x="1272" y="1833"/>
                    <a:pt x="1310" y="2253"/>
                  </a:cubicBezTo>
                  <a:cubicBezTo>
                    <a:pt x="1142" y="2260"/>
                    <a:pt x="981" y="2273"/>
                    <a:pt x="814" y="2280"/>
                  </a:cubicBezTo>
                  <a:cubicBezTo>
                    <a:pt x="592" y="2294"/>
                    <a:pt x="366" y="2304"/>
                    <a:pt x="144" y="2311"/>
                  </a:cubicBezTo>
                  <a:cubicBezTo>
                    <a:pt x="148" y="2331"/>
                    <a:pt x="151" y="2355"/>
                    <a:pt x="158" y="2372"/>
                  </a:cubicBezTo>
                  <a:cubicBezTo>
                    <a:pt x="161" y="2407"/>
                    <a:pt x="161" y="2441"/>
                    <a:pt x="165" y="2478"/>
                  </a:cubicBezTo>
                  <a:cubicBezTo>
                    <a:pt x="528" y="2462"/>
                    <a:pt x="887" y="2434"/>
                    <a:pt x="1259" y="2434"/>
                  </a:cubicBezTo>
                  <a:cubicBezTo>
                    <a:pt x="1279" y="2434"/>
                    <a:pt x="1299" y="2434"/>
                    <a:pt x="1320" y="2434"/>
                  </a:cubicBezTo>
                  <a:cubicBezTo>
                    <a:pt x="1371" y="3042"/>
                    <a:pt x="1426" y="3644"/>
                    <a:pt x="1477" y="4259"/>
                  </a:cubicBezTo>
                  <a:cubicBezTo>
                    <a:pt x="1275" y="4276"/>
                    <a:pt x="1091" y="4296"/>
                    <a:pt x="903" y="4310"/>
                  </a:cubicBezTo>
                  <a:cubicBezTo>
                    <a:pt x="623" y="4330"/>
                    <a:pt x="342" y="4348"/>
                    <a:pt x="59" y="4371"/>
                  </a:cubicBezTo>
                  <a:lnTo>
                    <a:pt x="59" y="4529"/>
                  </a:lnTo>
                  <a:cubicBezTo>
                    <a:pt x="298" y="4508"/>
                    <a:pt x="537" y="4491"/>
                    <a:pt x="776" y="4481"/>
                  </a:cubicBezTo>
                  <a:cubicBezTo>
                    <a:pt x="964" y="4467"/>
                    <a:pt x="1152" y="4432"/>
                    <a:pt x="1341" y="4432"/>
                  </a:cubicBezTo>
                  <a:cubicBezTo>
                    <a:pt x="1390" y="4432"/>
                    <a:pt x="1439" y="4434"/>
                    <a:pt x="1487" y="4440"/>
                  </a:cubicBezTo>
                  <a:cubicBezTo>
                    <a:pt x="1545" y="4864"/>
                    <a:pt x="1556" y="5280"/>
                    <a:pt x="1579" y="5704"/>
                  </a:cubicBezTo>
                  <a:cubicBezTo>
                    <a:pt x="1275" y="5759"/>
                    <a:pt x="968" y="5749"/>
                    <a:pt x="664" y="5772"/>
                  </a:cubicBezTo>
                  <a:cubicBezTo>
                    <a:pt x="445" y="5790"/>
                    <a:pt x="219" y="5800"/>
                    <a:pt x="1" y="5814"/>
                  </a:cubicBezTo>
                  <a:lnTo>
                    <a:pt x="1" y="5971"/>
                  </a:lnTo>
                  <a:cubicBezTo>
                    <a:pt x="349" y="5950"/>
                    <a:pt x="701" y="5926"/>
                    <a:pt x="1046" y="5909"/>
                  </a:cubicBezTo>
                  <a:cubicBezTo>
                    <a:pt x="1106" y="5906"/>
                    <a:pt x="1165" y="5905"/>
                    <a:pt x="1225" y="5905"/>
                  </a:cubicBezTo>
                  <a:cubicBezTo>
                    <a:pt x="1344" y="5905"/>
                    <a:pt x="1463" y="5909"/>
                    <a:pt x="1579" y="5909"/>
                  </a:cubicBezTo>
                  <a:cubicBezTo>
                    <a:pt x="1627" y="6234"/>
                    <a:pt x="1617" y="6562"/>
                    <a:pt x="1624" y="6890"/>
                  </a:cubicBezTo>
                  <a:lnTo>
                    <a:pt x="1795" y="6890"/>
                  </a:lnTo>
                  <a:cubicBezTo>
                    <a:pt x="1781" y="6552"/>
                    <a:pt x="1767" y="6220"/>
                    <a:pt x="1754" y="5878"/>
                  </a:cubicBezTo>
                  <a:cubicBezTo>
                    <a:pt x="2261" y="5862"/>
                    <a:pt x="2749" y="5810"/>
                    <a:pt x="3254" y="5810"/>
                  </a:cubicBezTo>
                  <a:cubicBezTo>
                    <a:pt x="3270" y="5810"/>
                    <a:pt x="3286" y="5810"/>
                    <a:pt x="3302" y="5810"/>
                  </a:cubicBezTo>
                  <a:cubicBezTo>
                    <a:pt x="3343" y="6172"/>
                    <a:pt x="3373" y="6528"/>
                    <a:pt x="3391" y="6890"/>
                  </a:cubicBezTo>
                  <a:lnTo>
                    <a:pt x="3551" y="6890"/>
                  </a:lnTo>
                  <a:cubicBezTo>
                    <a:pt x="3534" y="6524"/>
                    <a:pt x="3507" y="6155"/>
                    <a:pt x="3462" y="5790"/>
                  </a:cubicBezTo>
                  <a:cubicBezTo>
                    <a:pt x="3637" y="5779"/>
                    <a:pt x="3807" y="5766"/>
                    <a:pt x="3975" y="5759"/>
                  </a:cubicBezTo>
                  <a:cubicBezTo>
                    <a:pt x="4272" y="5742"/>
                    <a:pt x="4566" y="5728"/>
                    <a:pt x="4857" y="5690"/>
                  </a:cubicBezTo>
                  <a:cubicBezTo>
                    <a:pt x="4867" y="5689"/>
                    <a:pt x="4877" y="5688"/>
                    <a:pt x="4886" y="5688"/>
                  </a:cubicBezTo>
                  <a:cubicBezTo>
                    <a:pt x="4953" y="5688"/>
                    <a:pt x="4980" y="5731"/>
                    <a:pt x="4983" y="5800"/>
                  </a:cubicBezTo>
                  <a:cubicBezTo>
                    <a:pt x="4997" y="6165"/>
                    <a:pt x="5051" y="6524"/>
                    <a:pt x="5096" y="6893"/>
                  </a:cubicBezTo>
                  <a:lnTo>
                    <a:pt x="5260" y="6893"/>
                  </a:lnTo>
                  <a:cubicBezTo>
                    <a:pt x="5198" y="6497"/>
                    <a:pt x="5157" y="6101"/>
                    <a:pt x="5133" y="5680"/>
                  </a:cubicBezTo>
                  <a:cubicBezTo>
                    <a:pt x="5745" y="5646"/>
                    <a:pt x="6336" y="5591"/>
                    <a:pt x="6934" y="5489"/>
                  </a:cubicBezTo>
                  <a:cubicBezTo>
                    <a:pt x="6982" y="5967"/>
                    <a:pt x="6992" y="6425"/>
                    <a:pt x="7002" y="6890"/>
                  </a:cubicBezTo>
                  <a:lnTo>
                    <a:pt x="8294" y="6890"/>
                  </a:lnTo>
                  <a:cubicBezTo>
                    <a:pt x="8311" y="6886"/>
                    <a:pt x="8332" y="6886"/>
                    <a:pt x="8349" y="6883"/>
                  </a:cubicBezTo>
                  <a:cubicBezTo>
                    <a:pt x="8639" y="6842"/>
                    <a:pt x="8930" y="6815"/>
                    <a:pt x="9220" y="6784"/>
                  </a:cubicBezTo>
                  <a:cubicBezTo>
                    <a:pt x="9230" y="6818"/>
                    <a:pt x="9237" y="6856"/>
                    <a:pt x="9244" y="6890"/>
                  </a:cubicBezTo>
                  <a:lnTo>
                    <a:pt x="9422" y="6890"/>
                  </a:lnTo>
                  <a:cubicBezTo>
                    <a:pt x="9422" y="6842"/>
                    <a:pt x="9422" y="6801"/>
                    <a:pt x="9425" y="6753"/>
                  </a:cubicBezTo>
                  <a:cubicBezTo>
                    <a:pt x="10307" y="6651"/>
                    <a:pt x="11182" y="6579"/>
                    <a:pt x="12070" y="6528"/>
                  </a:cubicBezTo>
                  <a:cubicBezTo>
                    <a:pt x="12087" y="6654"/>
                    <a:pt x="12101" y="6774"/>
                    <a:pt x="12118" y="6890"/>
                  </a:cubicBezTo>
                  <a:lnTo>
                    <a:pt x="12282" y="6890"/>
                  </a:lnTo>
                  <a:cubicBezTo>
                    <a:pt x="12265" y="6774"/>
                    <a:pt x="12258" y="6654"/>
                    <a:pt x="12258" y="6541"/>
                  </a:cubicBezTo>
                  <a:cubicBezTo>
                    <a:pt x="12356" y="6534"/>
                    <a:pt x="12453" y="6531"/>
                    <a:pt x="12550" y="6531"/>
                  </a:cubicBezTo>
                  <a:cubicBezTo>
                    <a:pt x="12861" y="6531"/>
                    <a:pt x="13166" y="6561"/>
                    <a:pt x="13471" y="6569"/>
                  </a:cubicBezTo>
                  <a:cubicBezTo>
                    <a:pt x="13485" y="6681"/>
                    <a:pt x="13492" y="6784"/>
                    <a:pt x="13505" y="6893"/>
                  </a:cubicBezTo>
                  <a:lnTo>
                    <a:pt x="13673" y="6893"/>
                  </a:lnTo>
                  <a:cubicBezTo>
                    <a:pt x="13662" y="6787"/>
                    <a:pt x="13652" y="6685"/>
                    <a:pt x="13642" y="6579"/>
                  </a:cubicBezTo>
                  <a:lnTo>
                    <a:pt x="13642" y="6579"/>
                  </a:lnTo>
                  <a:cubicBezTo>
                    <a:pt x="14260" y="6603"/>
                    <a:pt x="14865" y="6685"/>
                    <a:pt x="15470" y="6753"/>
                  </a:cubicBezTo>
                  <a:cubicBezTo>
                    <a:pt x="15556" y="6763"/>
                    <a:pt x="15569" y="6822"/>
                    <a:pt x="15566" y="6890"/>
                  </a:cubicBezTo>
                  <a:lnTo>
                    <a:pt x="15566" y="6893"/>
                  </a:lnTo>
                  <a:lnTo>
                    <a:pt x="15723" y="6893"/>
                  </a:lnTo>
                  <a:cubicBezTo>
                    <a:pt x="15723" y="6866"/>
                    <a:pt x="15726" y="6835"/>
                    <a:pt x="15737" y="6804"/>
                  </a:cubicBezTo>
                  <a:lnTo>
                    <a:pt x="15952" y="6832"/>
                  </a:lnTo>
                  <a:cubicBezTo>
                    <a:pt x="16102" y="6852"/>
                    <a:pt x="16256" y="6873"/>
                    <a:pt x="16406" y="6893"/>
                  </a:cubicBezTo>
                  <a:lnTo>
                    <a:pt x="17760" y="6893"/>
                  </a:lnTo>
                  <a:cubicBezTo>
                    <a:pt x="17678" y="6886"/>
                    <a:pt x="17599" y="6876"/>
                    <a:pt x="17514" y="6869"/>
                  </a:cubicBezTo>
                  <a:cubicBezTo>
                    <a:pt x="17507" y="6340"/>
                    <a:pt x="17438" y="5824"/>
                    <a:pt x="17408" y="5287"/>
                  </a:cubicBezTo>
                  <a:cubicBezTo>
                    <a:pt x="17449" y="5287"/>
                    <a:pt x="17479" y="5286"/>
                    <a:pt x="17506" y="5286"/>
                  </a:cubicBezTo>
                  <a:cubicBezTo>
                    <a:pt x="17519" y="5286"/>
                    <a:pt x="17532" y="5286"/>
                    <a:pt x="17544" y="5287"/>
                  </a:cubicBezTo>
                  <a:cubicBezTo>
                    <a:pt x="17783" y="5304"/>
                    <a:pt x="18019" y="5328"/>
                    <a:pt x="18258" y="5349"/>
                  </a:cubicBezTo>
                  <a:cubicBezTo>
                    <a:pt x="18563" y="5373"/>
                    <a:pt x="18867" y="5407"/>
                    <a:pt x="19174" y="5434"/>
                  </a:cubicBezTo>
                  <a:cubicBezTo>
                    <a:pt x="19212" y="5438"/>
                    <a:pt x="19253" y="5438"/>
                    <a:pt x="19294" y="5441"/>
                  </a:cubicBezTo>
                  <a:lnTo>
                    <a:pt x="19294" y="5270"/>
                  </a:lnTo>
                  <a:cubicBezTo>
                    <a:pt x="18935" y="5246"/>
                    <a:pt x="18576" y="5219"/>
                    <a:pt x="18211" y="5192"/>
                  </a:cubicBezTo>
                  <a:cubicBezTo>
                    <a:pt x="17937" y="5168"/>
                    <a:pt x="17664" y="5144"/>
                    <a:pt x="17384" y="5116"/>
                  </a:cubicBezTo>
                  <a:cubicBezTo>
                    <a:pt x="17350" y="4628"/>
                    <a:pt x="17285" y="4139"/>
                    <a:pt x="17278" y="3644"/>
                  </a:cubicBezTo>
                  <a:cubicBezTo>
                    <a:pt x="17312" y="3640"/>
                    <a:pt x="17332" y="3637"/>
                    <a:pt x="17350" y="3637"/>
                  </a:cubicBezTo>
                  <a:cubicBezTo>
                    <a:pt x="17971" y="3613"/>
                    <a:pt x="18597" y="3592"/>
                    <a:pt x="19215" y="3568"/>
                  </a:cubicBezTo>
                  <a:cubicBezTo>
                    <a:pt x="19236" y="3568"/>
                    <a:pt x="19263" y="3562"/>
                    <a:pt x="19284" y="3562"/>
                  </a:cubicBezTo>
                  <a:lnTo>
                    <a:pt x="19284" y="3398"/>
                  </a:lnTo>
                  <a:cubicBezTo>
                    <a:pt x="18730" y="3422"/>
                    <a:pt x="18170" y="3449"/>
                    <a:pt x="17613" y="3473"/>
                  </a:cubicBezTo>
                  <a:cubicBezTo>
                    <a:pt x="17573" y="3474"/>
                    <a:pt x="17534" y="3474"/>
                    <a:pt x="17495" y="3474"/>
                  </a:cubicBezTo>
                  <a:cubicBezTo>
                    <a:pt x="17416" y="3474"/>
                    <a:pt x="17338" y="3473"/>
                    <a:pt x="17254" y="3473"/>
                  </a:cubicBezTo>
                  <a:cubicBezTo>
                    <a:pt x="17230" y="2947"/>
                    <a:pt x="17168" y="2441"/>
                    <a:pt x="17192" y="1918"/>
                  </a:cubicBezTo>
                  <a:lnTo>
                    <a:pt x="17192" y="1918"/>
                  </a:lnTo>
                  <a:cubicBezTo>
                    <a:pt x="17216" y="1918"/>
                    <a:pt x="17239" y="1918"/>
                    <a:pt x="17263" y="1918"/>
                  </a:cubicBezTo>
                  <a:cubicBezTo>
                    <a:pt x="17840" y="1918"/>
                    <a:pt x="18411" y="1878"/>
                    <a:pt x="18976" y="1826"/>
                  </a:cubicBezTo>
                  <a:cubicBezTo>
                    <a:pt x="18976" y="1798"/>
                    <a:pt x="18973" y="1774"/>
                    <a:pt x="18976" y="1751"/>
                  </a:cubicBezTo>
                  <a:cubicBezTo>
                    <a:pt x="18986" y="1727"/>
                    <a:pt x="19007" y="1727"/>
                    <a:pt x="19014" y="1692"/>
                  </a:cubicBezTo>
                  <a:lnTo>
                    <a:pt x="19014" y="1665"/>
                  </a:lnTo>
                  <a:cubicBezTo>
                    <a:pt x="18460" y="1727"/>
                    <a:pt x="17900" y="1751"/>
                    <a:pt x="17339" y="1761"/>
                  </a:cubicBezTo>
                  <a:cubicBezTo>
                    <a:pt x="17317" y="1761"/>
                    <a:pt x="17295" y="1764"/>
                    <a:pt x="17272" y="1764"/>
                  </a:cubicBezTo>
                  <a:cubicBezTo>
                    <a:pt x="17243" y="1764"/>
                    <a:pt x="17213" y="1759"/>
                    <a:pt x="17182" y="1733"/>
                  </a:cubicBezTo>
                  <a:cubicBezTo>
                    <a:pt x="17179" y="1166"/>
                    <a:pt x="17203" y="589"/>
                    <a:pt x="17230" y="18"/>
                  </a:cubicBezTo>
                  <a:lnTo>
                    <a:pt x="17332" y="4"/>
                  </a:lnTo>
                  <a:lnTo>
                    <a:pt x="14691" y="4"/>
                  </a:lnTo>
                  <a:cubicBezTo>
                    <a:pt x="14725" y="8"/>
                    <a:pt x="14756" y="8"/>
                    <a:pt x="14790" y="15"/>
                  </a:cubicBezTo>
                  <a:cubicBezTo>
                    <a:pt x="14821" y="599"/>
                    <a:pt x="14852" y="1170"/>
                    <a:pt x="14852" y="1757"/>
                  </a:cubicBezTo>
                  <a:cubicBezTo>
                    <a:pt x="14358" y="1763"/>
                    <a:pt x="13872" y="1801"/>
                    <a:pt x="13384" y="1801"/>
                  </a:cubicBezTo>
                  <a:cubicBezTo>
                    <a:pt x="13315" y="1801"/>
                    <a:pt x="13246" y="1800"/>
                    <a:pt x="13177" y="1798"/>
                  </a:cubicBezTo>
                  <a:cubicBezTo>
                    <a:pt x="13109" y="1204"/>
                    <a:pt x="13078" y="616"/>
                    <a:pt x="13051" y="4"/>
                  </a:cubicBezTo>
                  <a:lnTo>
                    <a:pt x="12873" y="4"/>
                  </a:lnTo>
                  <a:cubicBezTo>
                    <a:pt x="12924" y="613"/>
                    <a:pt x="12935" y="1204"/>
                    <a:pt x="13010" y="1809"/>
                  </a:cubicBezTo>
                  <a:lnTo>
                    <a:pt x="11493" y="1809"/>
                  </a:lnTo>
                  <a:cubicBezTo>
                    <a:pt x="11373" y="1211"/>
                    <a:pt x="11253" y="616"/>
                    <a:pt x="11130" y="4"/>
                  </a:cubicBezTo>
                  <a:lnTo>
                    <a:pt x="10953" y="4"/>
                  </a:lnTo>
                  <a:cubicBezTo>
                    <a:pt x="10963" y="18"/>
                    <a:pt x="10973" y="35"/>
                    <a:pt x="10980" y="69"/>
                  </a:cubicBezTo>
                  <a:cubicBezTo>
                    <a:pt x="11093" y="637"/>
                    <a:pt x="11209" y="1200"/>
                    <a:pt x="11318" y="1768"/>
                  </a:cubicBezTo>
                  <a:cubicBezTo>
                    <a:pt x="11322" y="1781"/>
                    <a:pt x="11315" y="1798"/>
                    <a:pt x="11311" y="1833"/>
                  </a:cubicBezTo>
                  <a:cubicBezTo>
                    <a:pt x="10584" y="1887"/>
                    <a:pt x="9849" y="1815"/>
                    <a:pt x="9097" y="1935"/>
                  </a:cubicBezTo>
                  <a:cubicBezTo>
                    <a:pt x="9056" y="1347"/>
                    <a:pt x="8988" y="787"/>
                    <a:pt x="8913" y="209"/>
                  </a:cubicBezTo>
                  <a:cubicBezTo>
                    <a:pt x="9265" y="168"/>
                    <a:pt x="9606" y="121"/>
                    <a:pt x="9948" y="83"/>
                  </a:cubicBezTo>
                  <a:cubicBezTo>
                    <a:pt x="10194" y="52"/>
                    <a:pt x="10447" y="35"/>
                    <a:pt x="10693" y="8"/>
                  </a:cubicBezTo>
                  <a:lnTo>
                    <a:pt x="9200" y="8"/>
                  </a:lnTo>
                  <a:cubicBezTo>
                    <a:pt x="9101" y="21"/>
                    <a:pt x="9005" y="35"/>
                    <a:pt x="8906" y="52"/>
                  </a:cubicBezTo>
                  <a:cubicBezTo>
                    <a:pt x="8906" y="39"/>
                    <a:pt x="8906" y="25"/>
                    <a:pt x="8902" y="8"/>
                  </a:cubicBezTo>
                  <a:lnTo>
                    <a:pt x="8732" y="8"/>
                  </a:lnTo>
                  <a:cubicBezTo>
                    <a:pt x="8732" y="25"/>
                    <a:pt x="8735" y="49"/>
                    <a:pt x="8735" y="66"/>
                  </a:cubicBezTo>
                  <a:cubicBezTo>
                    <a:pt x="8021" y="186"/>
                    <a:pt x="7320" y="298"/>
                    <a:pt x="6606" y="414"/>
                  </a:cubicBezTo>
                  <a:lnTo>
                    <a:pt x="6606" y="8"/>
                  </a:lnTo>
                  <a:lnTo>
                    <a:pt x="6473" y="8"/>
                  </a:lnTo>
                  <a:cubicBezTo>
                    <a:pt x="6473" y="155"/>
                    <a:pt x="6473" y="298"/>
                    <a:pt x="6466" y="442"/>
                  </a:cubicBezTo>
                  <a:cubicBezTo>
                    <a:pt x="5899" y="527"/>
                    <a:pt x="5342" y="585"/>
                    <a:pt x="4788" y="633"/>
                  </a:cubicBezTo>
                  <a:cubicBezTo>
                    <a:pt x="4761" y="425"/>
                    <a:pt x="4737" y="213"/>
                    <a:pt x="4716" y="8"/>
                  </a:cubicBezTo>
                  <a:lnTo>
                    <a:pt x="4552" y="8"/>
                  </a:lnTo>
                  <a:cubicBezTo>
                    <a:pt x="4573" y="213"/>
                    <a:pt x="4600" y="425"/>
                    <a:pt x="4621" y="630"/>
                  </a:cubicBezTo>
                  <a:cubicBezTo>
                    <a:pt x="4412" y="701"/>
                    <a:pt x="4211" y="667"/>
                    <a:pt x="4016" y="684"/>
                  </a:cubicBezTo>
                  <a:cubicBezTo>
                    <a:pt x="3647" y="719"/>
                    <a:pt x="3281" y="739"/>
                    <a:pt x="2912" y="739"/>
                  </a:cubicBezTo>
                  <a:cubicBezTo>
                    <a:pt x="2847" y="739"/>
                    <a:pt x="2813" y="722"/>
                    <a:pt x="2810" y="654"/>
                  </a:cubicBezTo>
                  <a:cubicBezTo>
                    <a:pt x="2799" y="537"/>
                    <a:pt x="2782" y="428"/>
                    <a:pt x="2779" y="312"/>
                  </a:cubicBezTo>
                  <a:cubicBezTo>
                    <a:pt x="2772" y="209"/>
                    <a:pt x="2765" y="107"/>
                    <a:pt x="2758" y="4"/>
                  </a:cubicBezTo>
                  <a:lnTo>
                    <a:pt x="2591" y="4"/>
                  </a:lnTo>
                  <a:cubicBezTo>
                    <a:pt x="2605" y="172"/>
                    <a:pt x="2622" y="339"/>
                    <a:pt x="2642" y="503"/>
                  </a:cubicBezTo>
                  <a:cubicBezTo>
                    <a:pt x="2652" y="585"/>
                    <a:pt x="2656" y="667"/>
                    <a:pt x="2646" y="753"/>
                  </a:cubicBezTo>
                  <a:lnTo>
                    <a:pt x="1320" y="753"/>
                  </a:lnTo>
                  <a:cubicBezTo>
                    <a:pt x="1286" y="496"/>
                    <a:pt x="1251" y="247"/>
                    <a:pt x="1217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0" name="Google Shape;3760;p48"/>
          <p:cNvGrpSpPr/>
          <p:nvPr/>
        </p:nvGrpSpPr>
        <p:grpSpPr>
          <a:xfrm>
            <a:off x="7214084" y="3890627"/>
            <a:ext cx="1401212" cy="1196845"/>
            <a:chOff x="7214084" y="3890627"/>
            <a:chExt cx="1401212" cy="1196845"/>
          </a:xfrm>
        </p:grpSpPr>
        <p:sp>
          <p:nvSpPr>
            <p:cNvPr id="3761" name="Google Shape;3761;p48"/>
            <p:cNvSpPr/>
            <p:nvPr/>
          </p:nvSpPr>
          <p:spPr>
            <a:xfrm rot="1640474">
              <a:off x="7313607" y="4126158"/>
              <a:ext cx="1202165" cy="725783"/>
            </a:xfrm>
            <a:custGeom>
              <a:avLst/>
              <a:gdLst/>
              <a:ahLst/>
              <a:cxnLst/>
              <a:rect l="l" t="t" r="r" b="b"/>
              <a:pathLst>
                <a:path w="18230" h="11006" extrusionOk="0">
                  <a:moveTo>
                    <a:pt x="16195" y="1"/>
                  </a:moveTo>
                  <a:cubicBezTo>
                    <a:pt x="15756" y="1"/>
                    <a:pt x="15103" y="141"/>
                    <a:pt x="14505" y="794"/>
                  </a:cubicBezTo>
                  <a:cubicBezTo>
                    <a:pt x="14179" y="1149"/>
                    <a:pt x="13908" y="1597"/>
                    <a:pt x="13712" y="2138"/>
                  </a:cubicBezTo>
                  <a:cubicBezTo>
                    <a:pt x="13656" y="2287"/>
                    <a:pt x="13609" y="2437"/>
                    <a:pt x="13562" y="2595"/>
                  </a:cubicBezTo>
                  <a:cubicBezTo>
                    <a:pt x="13404" y="2549"/>
                    <a:pt x="13217" y="2511"/>
                    <a:pt x="13021" y="2511"/>
                  </a:cubicBezTo>
                  <a:cubicBezTo>
                    <a:pt x="12536" y="2511"/>
                    <a:pt x="12050" y="2642"/>
                    <a:pt x="11621" y="2894"/>
                  </a:cubicBezTo>
                  <a:cubicBezTo>
                    <a:pt x="11257" y="2651"/>
                    <a:pt x="10828" y="2521"/>
                    <a:pt x="10361" y="2521"/>
                  </a:cubicBezTo>
                  <a:cubicBezTo>
                    <a:pt x="9988" y="2521"/>
                    <a:pt x="9624" y="2605"/>
                    <a:pt x="9297" y="2745"/>
                  </a:cubicBezTo>
                  <a:cubicBezTo>
                    <a:pt x="9045" y="2605"/>
                    <a:pt x="8737" y="2521"/>
                    <a:pt x="8401" y="2521"/>
                  </a:cubicBezTo>
                  <a:cubicBezTo>
                    <a:pt x="8167" y="2521"/>
                    <a:pt x="7934" y="2558"/>
                    <a:pt x="7701" y="2642"/>
                  </a:cubicBezTo>
                  <a:cubicBezTo>
                    <a:pt x="7505" y="2558"/>
                    <a:pt x="7281" y="2521"/>
                    <a:pt x="7019" y="2521"/>
                  </a:cubicBezTo>
                  <a:lnTo>
                    <a:pt x="6898" y="2521"/>
                  </a:lnTo>
                  <a:cubicBezTo>
                    <a:pt x="6833" y="1867"/>
                    <a:pt x="6571" y="1307"/>
                    <a:pt x="6105" y="869"/>
                  </a:cubicBezTo>
                  <a:cubicBezTo>
                    <a:pt x="5591" y="383"/>
                    <a:pt x="4910" y="150"/>
                    <a:pt x="4060" y="150"/>
                  </a:cubicBezTo>
                  <a:cubicBezTo>
                    <a:pt x="3286" y="150"/>
                    <a:pt x="2576" y="355"/>
                    <a:pt x="1951" y="757"/>
                  </a:cubicBezTo>
                  <a:cubicBezTo>
                    <a:pt x="1316" y="1158"/>
                    <a:pt x="831" y="1718"/>
                    <a:pt x="486" y="2418"/>
                  </a:cubicBezTo>
                  <a:cubicBezTo>
                    <a:pt x="159" y="3081"/>
                    <a:pt x="0" y="3827"/>
                    <a:pt x="0" y="4658"/>
                  </a:cubicBezTo>
                  <a:cubicBezTo>
                    <a:pt x="0" y="5349"/>
                    <a:pt x="159" y="5974"/>
                    <a:pt x="476" y="6516"/>
                  </a:cubicBezTo>
                  <a:cubicBezTo>
                    <a:pt x="803" y="7076"/>
                    <a:pt x="1270" y="7514"/>
                    <a:pt x="1867" y="7804"/>
                  </a:cubicBezTo>
                  <a:cubicBezTo>
                    <a:pt x="1718" y="8168"/>
                    <a:pt x="1643" y="8532"/>
                    <a:pt x="1643" y="8905"/>
                  </a:cubicBezTo>
                  <a:cubicBezTo>
                    <a:pt x="1643" y="9484"/>
                    <a:pt x="1867" y="10025"/>
                    <a:pt x="2268" y="10408"/>
                  </a:cubicBezTo>
                  <a:cubicBezTo>
                    <a:pt x="2660" y="10791"/>
                    <a:pt x="3174" y="11005"/>
                    <a:pt x="3762" y="11005"/>
                  </a:cubicBezTo>
                  <a:cubicBezTo>
                    <a:pt x="4294" y="11005"/>
                    <a:pt x="5302" y="10809"/>
                    <a:pt x="5974" y="9512"/>
                  </a:cubicBezTo>
                  <a:cubicBezTo>
                    <a:pt x="6170" y="9138"/>
                    <a:pt x="6338" y="8709"/>
                    <a:pt x="6478" y="8205"/>
                  </a:cubicBezTo>
                  <a:cubicBezTo>
                    <a:pt x="6543" y="8214"/>
                    <a:pt x="6618" y="8214"/>
                    <a:pt x="6683" y="8214"/>
                  </a:cubicBezTo>
                  <a:cubicBezTo>
                    <a:pt x="7225" y="8214"/>
                    <a:pt x="7691" y="8009"/>
                    <a:pt x="8018" y="7636"/>
                  </a:cubicBezTo>
                  <a:cubicBezTo>
                    <a:pt x="8102" y="7542"/>
                    <a:pt x="8167" y="7449"/>
                    <a:pt x="8223" y="7328"/>
                  </a:cubicBezTo>
                  <a:cubicBezTo>
                    <a:pt x="8261" y="7374"/>
                    <a:pt x="8307" y="7412"/>
                    <a:pt x="8345" y="7458"/>
                  </a:cubicBezTo>
                  <a:cubicBezTo>
                    <a:pt x="8690" y="7794"/>
                    <a:pt x="9325" y="8214"/>
                    <a:pt x="10342" y="8214"/>
                  </a:cubicBezTo>
                  <a:cubicBezTo>
                    <a:pt x="10697" y="8214"/>
                    <a:pt x="11042" y="8158"/>
                    <a:pt x="11369" y="8056"/>
                  </a:cubicBezTo>
                  <a:cubicBezTo>
                    <a:pt x="11630" y="8158"/>
                    <a:pt x="11910" y="8214"/>
                    <a:pt x="12218" y="8214"/>
                  </a:cubicBezTo>
                  <a:cubicBezTo>
                    <a:pt x="12470" y="8214"/>
                    <a:pt x="12732" y="8168"/>
                    <a:pt x="12965" y="8084"/>
                  </a:cubicBezTo>
                  <a:cubicBezTo>
                    <a:pt x="13189" y="8168"/>
                    <a:pt x="13422" y="8214"/>
                    <a:pt x="13656" y="8214"/>
                  </a:cubicBezTo>
                  <a:cubicBezTo>
                    <a:pt x="13992" y="8214"/>
                    <a:pt x="14328" y="8130"/>
                    <a:pt x="14645" y="7972"/>
                  </a:cubicBezTo>
                  <a:cubicBezTo>
                    <a:pt x="14972" y="8130"/>
                    <a:pt x="15336" y="8214"/>
                    <a:pt x="15728" y="8214"/>
                  </a:cubicBezTo>
                  <a:cubicBezTo>
                    <a:pt x="16325" y="8214"/>
                    <a:pt x="16885" y="8018"/>
                    <a:pt x="17343" y="7636"/>
                  </a:cubicBezTo>
                  <a:cubicBezTo>
                    <a:pt x="17576" y="7430"/>
                    <a:pt x="17772" y="7188"/>
                    <a:pt x="17884" y="6898"/>
                  </a:cubicBezTo>
                  <a:cubicBezTo>
                    <a:pt x="17996" y="6656"/>
                    <a:pt x="18043" y="6394"/>
                    <a:pt x="18043" y="6124"/>
                  </a:cubicBezTo>
                  <a:cubicBezTo>
                    <a:pt x="18043" y="5816"/>
                    <a:pt x="17968" y="5508"/>
                    <a:pt x="17819" y="5256"/>
                  </a:cubicBezTo>
                  <a:cubicBezTo>
                    <a:pt x="17819" y="5237"/>
                    <a:pt x="17809" y="5228"/>
                    <a:pt x="17809" y="5218"/>
                  </a:cubicBezTo>
                  <a:cubicBezTo>
                    <a:pt x="18089" y="4892"/>
                    <a:pt x="18229" y="4472"/>
                    <a:pt x="18229" y="4061"/>
                  </a:cubicBezTo>
                  <a:cubicBezTo>
                    <a:pt x="18229" y="3715"/>
                    <a:pt x="18117" y="3435"/>
                    <a:pt x="18005" y="3221"/>
                  </a:cubicBezTo>
                  <a:cubicBezTo>
                    <a:pt x="18108" y="2894"/>
                    <a:pt x="18155" y="2558"/>
                    <a:pt x="18155" y="2203"/>
                  </a:cubicBezTo>
                  <a:cubicBezTo>
                    <a:pt x="18155" y="1709"/>
                    <a:pt x="18024" y="1251"/>
                    <a:pt x="17781" y="869"/>
                  </a:cubicBezTo>
                  <a:cubicBezTo>
                    <a:pt x="17417" y="318"/>
                    <a:pt x="16848" y="1"/>
                    <a:pt x="16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8"/>
            <p:cNvSpPr/>
            <p:nvPr/>
          </p:nvSpPr>
          <p:spPr>
            <a:xfrm rot="1640474">
              <a:off x="7405277" y="4218472"/>
              <a:ext cx="1018774" cy="541139"/>
            </a:xfrm>
            <a:custGeom>
              <a:avLst/>
              <a:gdLst/>
              <a:ahLst/>
              <a:cxnLst/>
              <a:rect l="l" t="t" r="r" b="b"/>
              <a:pathLst>
                <a:path w="15449" h="8206" extrusionOk="0">
                  <a:moveTo>
                    <a:pt x="14655" y="598"/>
                  </a:moveTo>
                  <a:cubicBezTo>
                    <a:pt x="14749" y="598"/>
                    <a:pt x="14795" y="710"/>
                    <a:pt x="14795" y="962"/>
                  </a:cubicBezTo>
                  <a:cubicBezTo>
                    <a:pt x="14795" y="1167"/>
                    <a:pt x="14739" y="1410"/>
                    <a:pt x="14609" y="1671"/>
                  </a:cubicBezTo>
                  <a:cubicBezTo>
                    <a:pt x="14469" y="1942"/>
                    <a:pt x="14291" y="2175"/>
                    <a:pt x="14049" y="2381"/>
                  </a:cubicBezTo>
                  <a:cubicBezTo>
                    <a:pt x="14095" y="2045"/>
                    <a:pt x="14151" y="1737"/>
                    <a:pt x="14226" y="1475"/>
                  </a:cubicBezTo>
                  <a:cubicBezTo>
                    <a:pt x="14291" y="1205"/>
                    <a:pt x="14366" y="981"/>
                    <a:pt x="14441" y="831"/>
                  </a:cubicBezTo>
                  <a:cubicBezTo>
                    <a:pt x="14525" y="682"/>
                    <a:pt x="14581" y="598"/>
                    <a:pt x="14655" y="598"/>
                  </a:cubicBezTo>
                  <a:close/>
                  <a:moveTo>
                    <a:pt x="8859" y="3118"/>
                  </a:moveTo>
                  <a:cubicBezTo>
                    <a:pt x="8924" y="3118"/>
                    <a:pt x="8980" y="3137"/>
                    <a:pt x="9027" y="3184"/>
                  </a:cubicBezTo>
                  <a:cubicBezTo>
                    <a:pt x="9074" y="3230"/>
                    <a:pt x="9102" y="3296"/>
                    <a:pt x="9102" y="3370"/>
                  </a:cubicBezTo>
                  <a:cubicBezTo>
                    <a:pt x="9102" y="3529"/>
                    <a:pt x="9027" y="3669"/>
                    <a:pt x="8887" y="3772"/>
                  </a:cubicBezTo>
                  <a:cubicBezTo>
                    <a:pt x="8747" y="3884"/>
                    <a:pt x="8560" y="3968"/>
                    <a:pt x="8318" y="4024"/>
                  </a:cubicBezTo>
                  <a:lnTo>
                    <a:pt x="8308" y="4024"/>
                  </a:lnTo>
                  <a:cubicBezTo>
                    <a:pt x="8308" y="3772"/>
                    <a:pt x="8364" y="3557"/>
                    <a:pt x="8467" y="3389"/>
                  </a:cubicBezTo>
                  <a:cubicBezTo>
                    <a:pt x="8579" y="3212"/>
                    <a:pt x="8700" y="3118"/>
                    <a:pt x="8859" y="3118"/>
                  </a:cubicBezTo>
                  <a:close/>
                  <a:moveTo>
                    <a:pt x="11715" y="3081"/>
                  </a:moveTo>
                  <a:lnTo>
                    <a:pt x="11482" y="4210"/>
                  </a:lnTo>
                  <a:cubicBezTo>
                    <a:pt x="11444" y="4388"/>
                    <a:pt x="11388" y="4528"/>
                    <a:pt x="11304" y="4649"/>
                  </a:cubicBezTo>
                  <a:cubicBezTo>
                    <a:pt x="11220" y="4752"/>
                    <a:pt x="11146" y="4808"/>
                    <a:pt x="11052" y="4808"/>
                  </a:cubicBezTo>
                  <a:cubicBezTo>
                    <a:pt x="10959" y="4808"/>
                    <a:pt x="10884" y="4770"/>
                    <a:pt x="10838" y="4714"/>
                  </a:cubicBezTo>
                  <a:cubicBezTo>
                    <a:pt x="10791" y="4658"/>
                    <a:pt x="10754" y="4565"/>
                    <a:pt x="10754" y="4434"/>
                  </a:cubicBezTo>
                  <a:cubicBezTo>
                    <a:pt x="10754" y="4201"/>
                    <a:pt x="10800" y="3977"/>
                    <a:pt x="10884" y="3781"/>
                  </a:cubicBezTo>
                  <a:cubicBezTo>
                    <a:pt x="10968" y="3566"/>
                    <a:pt x="11080" y="3408"/>
                    <a:pt x="11239" y="3277"/>
                  </a:cubicBezTo>
                  <a:cubicBezTo>
                    <a:pt x="11388" y="3146"/>
                    <a:pt x="11538" y="3090"/>
                    <a:pt x="11715" y="3081"/>
                  </a:cubicBezTo>
                  <a:close/>
                  <a:moveTo>
                    <a:pt x="3137" y="6068"/>
                  </a:moveTo>
                  <a:lnTo>
                    <a:pt x="3137" y="6068"/>
                  </a:lnTo>
                  <a:cubicBezTo>
                    <a:pt x="3025" y="6618"/>
                    <a:pt x="2904" y="7001"/>
                    <a:pt x="2773" y="7244"/>
                  </a:cubicBezTo>
                  <a:cubicBezTo>
                    <a:pt x="2652" y="7496"/>
                    <a:pt x="2530" y="7608"/>
                    <a:pt x="2428" y="7608"/>
                  </a:cubicBezTo>
                  <a:cubicBezTo>
                    <a:pt x="2306" y="7608"/>
                    <a:pt x="2250" y="7524"/>
                    <a:pt x="2250" y="7365"/>
                  </a:cubicBezTo>
                  <a:cubicBezTo>
                    <a:pt x="2250" y="7197"/>
                    <a:pt x="2325" y="7010"/>
                    <a:pt x="2465" y="6796"/>
                  </a:cubicBezTo>
                  <a:cubicBezTo>
                    <a:pt x="2605" y="6572"/>
                    <a:pt x="2820" y="6338"/>
                    <a:pt x="3137" y="6068"/>
                  </a:cubicBezTo>
                  <a:close/>
                  <a:moveTo>
                    <a:pt x="14805" y="1"/>
                  </a:moveTo>
                  <a:cubicBezTo>
                    <a:pt x="14571" y="1"/>
                    <a:pt x="14347" y="122"/>
                    <a:pt x="14151" y="337"/>
                  </a:cubicBezTo>
                  <a:cubicBezTo>
                    <a:pt x="13955" y="561"/>
                    <a:pt x="13778" y="869"/>
                    <a:pt x="13629" y="1242"/>
                  </a:cubicBezTo>
                  <a:cubicBezTo>
                    <a:pt x="13489" y="1615"/>
                    <a:pt x="13367" y="2035"/>
                    <a:pt x="13302" y="2483"/>
                  </a:cubicBezTo>
                  <a:lnTo>
                    <a:pt x="12947" y="2483"/>
                  </a:lnTo>
                  <a:cubicBezTo>
                    <a:pt x="12761" y="2483"/>
                    <a:pt x="12667" y="2605"/>
                    <a:pt x="12667" y="2838"/>
                  </a:cubicBezTo>
                  <a:cubicBezTo>
                    <a:pt x="12667" y="2932"/>
                    <a:pt x="12695" y="3016"/>
                    <a:pt x="12742" y="3062"/>
                  </a:cubicBezTo>
                  <a:cubicBezTo>
                    <a:pt x="12789" y="3100"/>
                    <a:pt x="12873" y="3128"/>
                    <a:pt x="12985" y="3128"/>
                  </a:cubicBezTo>
                  <a:lnTo>
                    <a:pt x="13227" y="3128"/>
                  </a:lnTo>
                  <a:cubicBezTo>
                    <a:pt x="13218" y="3314"/>
                    <a:pt x="13209" y="3501"/>
                    <a:pt x="13209" y="3678"/>
                  </a:cubicBezTo>
                  <a:cubicBezTo>
                    <a:pt x="13209" y="3809"/>
                    <a:pt x="13209" y="3930"/>
                    <a:pt x="13218" y="4052"/>
                  </a:cubicBezTo>
                  <a:cubicBezTo>
                    <a:pt x="13181" y="4061"/>
                    <a:pt x="13153" y="4089"/>
                    <a:pt x="13115" y="4117"/>
                  </a:cubicBezTo>
                  <a:cubicBezTo>
                    <a:pt x="12929" y="4341"/>
                    <a:pt x="12779" y="4509"/>
                    <a:pt x="12658" y="4612"/>
                  </a:cubicBezTo>
                  <a:cubicBezTo>
                    <a:pt x="12546" y="4714"/>
                    <a:pt x="12452" y="4761"/>
                    <a:pt x="12378" y="4761"/>
                  </a:cubicBezTo>
                  <a:cubicBezTo>
                    <a:pt x="12331" y="4761"/>
                    <a:pt x="12284" y="4742"/>
                    <a:pt x="12266" y="4705"/>
                  </a:cubicBezTo>
                  <a:cubicBezTo>
                    <a:pt x="12228" y="4668"/>
                    <a:pt x="12219" y="4621"/>
                    <a:pt x="12219" y="4556"/>
                  </a:cubicBezTo>
                  <a:cubicBezTo>
                    <a:pt x="12219" y="4360"/>
                    <a:pt x="12266" y="4042"/>
                    <a:pt x="12359" y="3557"/>
                  </a:cubicBezTo>
                  <a:cubicBezTo>
                    <a:pt x="12415" y="3230"/>
                    <a:pt x="12452" y="3025"/>
                    <a:pt x="12452" y="2941"/>
                  </a:cubicBezTo>
                  <a:cubicBezTo>
                    <a:pt x="12452" y="2801"/>
                    <a:pt x="12340" y="2717"/>
                    <a:pt x="12144" y="2717"/>
                  </a:cubicBezTo>
                  <a:cubicBezTo>
                    <a:pt x="12051" y="2717"/>
                    <a:pt x="11958" y="2736"/>
                    <a:pt x="11874" y="2745"/>
                  </a:cubicBezTo>
                  <a:cubicBezTo>
                    <a:pt x="11855" y="2651"/>
                    <a:pt x="11827" y="2586"/>
                    <a:pt x="11799" y="2558"/>
                  </a:cubicBezTo>
                  <a:cubicBezTo>
                    <a:pt x="11762" y="2521"/>
                    <a:pt x="11706" y="2493"/>
                    <a:pt x="11612" y="2493"/>
                  </a:cubicBezTo>
                  <a:cubicBezTo>
                    <a:pt x="11332" y="2493"/>
                    <a:pt x="11062" y="2586"/>
                    <a:pt x="10800" y="2764"/>
                  </a:cubicBezTo>
                  <a:cubicBezTo>
                    <a:pt x="10548" y="2941"/>
                    <a:pt x="10352" y="3184"/>
                    <a:pt x="10194" y="3482"/>
                  </a:cubicBezTo>
                  <a:cubicBezTo>
                    <a:pt x="10044" y="3762"/>
                    <a:pt x="9979" y="4061"/>
                    <a:pt x="9960" y="4378"/>
                  </a:cubicBezTo>
                  <a:cubicBezTo>
                    <a:pt x="9858" y="4472"/>
                    <a:pt x="9746" y="4537"/>
                    <a:pt x="9615" y="4612"/>
                  </a:cubicBezTo>
                  <a:cubicBezTo>
                    <a:pt x="9382" y="4742"/>
                    <a:pt x="9167" y="4808"/>
                    <a:pt x="8980" y="4808"/>
                  </a:cubicBezTo>
                  <a:cubicBezTo>
                    <a:pt x="8691" y="4808"/>
                    <a:pt x="8495" y="4714"/>
                    <a:pt x="8402" y="4528"/>
                  </a:cubicBezTo>
                  <a:cubicBezTo>
                    <a:pt x="8887" y="4416"/>
                    <a:pt x="9232" y="4248"/>
                    <a:pt x="9438" y="4042"/>
                  </a:cubicBezTo>
                  <a:cubicBezTo>
                    <a:pt x="9652" y="3828"/>
                    <a:pt x="9746" y="3594"/>
                    <a:pt x="9746" y="3305"/>
                  </a:cubicBezTo>
                  <a:cubicBezTo>
                    <a:pt x="9746" y="3062"/>
                    <a:pt x="9671" y="2876"/>
                    <a:pt x="9522" y="2717"/>
                  </a:cubicBezTo>
                  <a:cubicBezTo>
                    <a:pt x="9382" y="2577"/>
                    <a:pt x="9186" y="2511"/>
                    <a:pt x="8952" y="2511"/>
                  </a:cubicBezTo>
                  <a:cubicBezTo>
                    <a:pt x="8682" y="2511"/>
                    <a:pt x="8439" y="2577"/>
                    <a:pt x="8224" y="2726"/>
                  </a:cubicBezTo>
                  <a:cubicBezTo>
                    <a:pt x="8019" y="2866"/>
                    <a:pt x="7851" y="3072"/>
                    <a:pt x="7720" y="3314"/>
                  </a:cubicBezTo>
                  <a:cubicBezTo>
                    <a:pt x="7655" y="3464"/>
                    <a:pt x="7608" y="3632"/>
                    <a:pt x="7571" y="3790"/>
                  </a:cubicBezTo>
                  <a:cubicBezTo>
                    <a:pt x="7515" y="3818"/>
                    <a:pt x="7468" y="3828"/>
                    <a:pt x="7421" y="3828"/>
                  </a:cubicBezTo>
                  <a:cubicBezTo>
                    <a:pt x="7319" y="3828"/>
                    <a:pt x="7272" y="3762"/>
                    <a:pt x="7272" y="3604"/>
                  </a:cubicBezTo>
                  <a:cubicBezTo>
                    <a:pt x="7272" y="3557"/>
                    <a:pt x="7281" y="3464"/>
                    <a:pt x="7319" y="3305"/>
                  </a:cubicBezTo>
                  <a:cubicBezTo>
                    <a:pt x="7347" y="3090"/>
                    <a:pt x="7375" y="2969"/>
                    <a:pt x="7375" y="2922"/>
                  </a:cubicBezTo>
                  <a:cubicBezTo>
                    <a:pt x="7375" y="2651"/>
                    <a:pt x="7244" y="2521"/>
                    <a:pt x="6973" y="2521"/>
                  </a:cubicBezTo>
                  <a:cubicBezTo>
                    <a:pt x="6833" y="2521"/>
                    <a:pt x="6693" y="2567"/>
                    <a:pt x="6535" y="2661"/>
                  </a:cubicBezTo>
                  <a:cubicBezTo>
                    <a:pt x="6367" y="2754"/>
                    <a:pt x="6208" y="2922"/>
                    <a:pt x="6031" y="3137"/>
                  </a:cubicBezTo>
                  <a:cubicBezTo>
                    <a:pt x="5872" y="3361"/>
                    <a:pt x="5704" y="3650"/>
                    <a:pt x="5573" y="4005"/>
                  </a:cubicBezTo>
                  <a:cubicBezTo>
                    <a:pt x="5592" y="3818"/>
                    <a:pt x="5611" y="3669"/>
                    <a:pt x="5639" y="3548"/>
                  </a:cubicBezTo>
                  <a:cubicBezTo>
                    <a:pt x="5657" y="3436"/>
                    <a:pt x="5695" y="3277"/>
                    <a:pt x="5732" y="3118"/>
                  </a:cubicBezTo>
                  <a:cubicBezTo>
                    <a:pt x="5788" y="2885"/>
                    <a:pt x="5825" y="2736"/>
                    <a:pt x="5825" y="2670"/>
                  </a:cubicBezTo>
                  <a:cubicBezTo>
                    <a:pt x="5825" y="2614"/>
                    <a:pt x="5807" y="2577"/>
                    <a:pt x="5779" y="2558"/>
                  </a:cubicBezTo>
                  <a:cubicBezTo>
                    <a:pt x="5741" y="2530"/>
                    <a:pt x="5685" y="2521"/>
                    <a:pt x="5601" y="2521"/>
                  </a:cubicBezTo>
                  <a:cubicBezTo>
                    <a:pt x="5452" y="2521"/>
                    <a:pt x="5331" y="2549"/>
                    <a:pt x="5247" y="2605"/>
                  </a:cubicBezTo>
                  <a:cubicBezTo>
                    <a:pt x="5172" y="2661"/>
                    <a:pt x="5107" y="2745"/>
                    <a:pt x="5060" y="2876"/>
                  </a:cubicBezTo>
                  <a:cubicBezTo>
                    <a:pt x="4939" y="3277"/>
                    <a:pt x="4855" y="3716"/>
                    <a:pt x="4845" y="4164"/>
                  </a:cubicBezTo>
                  <a:cubicBezTo>
                    <a:pt x="4593" y="4332"/>
                    <a:pt x="4341" y="4518"/>
                    <a:pt x="4052" y="4742"/>
                  </a:cubicBezTo>
                  <a:lnTo>
                    <a:pt x="4117" y="4276"/>
                  </a:lnTo>
                  <a:cubicBezTo>
                    <a:pt x="4192" y="3809"/>
                    <a:pt x="4239" y="3501"/>
                    <a:pt x="4248" y="3370"/>
                  </a:cubicBezTo>
                  <a:cubicBezTo>
                    <a:pt x="4257" y="3258"/>
                    <a:pt x="4239" y="3174"/>
                    <a:pt x="4173" y="3118"/>
                  </a:cubicBezTo>
                  <a:cubicBezTo>
                    <a:pt x="4117" y="3062"/>
                    <a:pt x="4033" y="3025"/>
                    <a:pt x="3959" y="3025"/>
                  </a:cubicBezTo>
                  <a:lnTo>
                    <a:pt x="2801" y="3025"/>
                  </a:lnTo>
                  <a:cubicBezTo>
                    <a:pt x="2698" y="3025"/>
                    <a:pt x="2614" y="3062"/>
                    <a:pt x="2558" y="3118"/>
                  </a:cubicBezTo>
                  <a:cubicBezTo>
                    <a:pt x="2493" y="3184"/>
                    <a:pt x="2465" y="3268"/>
                    <a:pt x="2465" y="3389"/>
                  </a:cubicBezTo>
                  <a:cubicBezTo>
                    <a:pt x="2465" y="3510"/>
                    <a:pt x="2493" y="3604"/>
                    <a:pt x="2558" y="3669"/>
                  </a:cubicBezTo>
                  <a:cubicBezTo>
                    <a:pt x="2614" y="3725"/>
                    <a:pt x="2708" y="3744"/>
                    <a:pt x="2820" y="3744"/>
                  </a:cubicBezTo>
                  <a:lnTo>
                    <a:pt x="3455" y="3744"/>
                  </a:lnTo>
                  <a:lnTo>
                    <a:pt x="3371" y="4509"/>
                  </a:lnTo>
                  <a:cubicBezTo>
                    <a:pt x="3072" y="4630"/>
                    <a:pt x="2764" y="4696"/>
                    <a:pt x="2484" y="4696"/>
                  </a:cubicBezTo>
                  <a:cubicBezTo>
                    <a:pt x="1970" y="4696"/>
                    <a:pt x="1588" y="4556"/>
                    <a:pt x="1317" y="4285"/>
                  </a:cubicBezTo>
                  <a:cubicBezTo>
                    <a:pt x="1046" y="4014"/>
                    <a:pt x="906" y="3632"/>
                    <a:pt x="906" y="3137"/>
                  </a:cubicBezTo>
                  <a:cubicBezTo>
                    <a:pt x="906" y="2661"/>
                    <a:pt x="990" y="2241"/>
                    <a:pt x="1140" y="1905"/>
                  </a:cubicBezTo>
                  <a:cubicBezTo>
                    <a:pt x="1298" y="1569"/>
                    <a:pt x="1504" y="1298"/>
                    <a:pt x="1765" y="1121"/>
                  </a:cubicBezTo>
                  <a:cubicBezTo>
                    <a:pt x="2017" y="943"/>
                    <a:pt x="2297" y="869"/>
                    <a:pt x="2605" y="869"/>
                  </a:cubicBezTo>
                  <a:cubicBezTo>
                    <a:pt x="2848" y="869"/>
                    <a:pt x="3025" y="915"/>
                    <a:pt x="3128" y="1009"/>
                  </a:cubicBezTo>
                  <a:cubicBezTo>
                    <a:pt x="3231" y="1102"/>
                    <a:pt x="3287" y="1242"/>
                    <a:pt x="3287" y="1401"/>
                  </a:cubicBezTo>
                  <a:cubicBezTo>
                    <a:pt x="3287" y="1475"/>
                    <a:pt x="3277" y="1550"/>
                    <a:pt x="3259" y="1671"/>
                  </a:cubicBezTo>
                  <a:cubicBezTo>
                    <a:pt x="3240" y="1765"/>
                    <a:pt x="3231" y="1830"/>
                    <a:pt x="3231" y="1877"/>
                  </a:cubicBezTo>
                  <a:cubicBezTo>
                    <a:pt x="3231" y="1970"/>
                    <a:pt x="3268" y="2045"/>
                    <a:pt x="3333" y="2101"/>
                  </a:cubicBezTo>
                  <a:cubicBezTo>
                    <a:pt x="3408" y="2157"/>
                    <a:pt x="3501" y="2185"/>
                    <a:pt x="3604" y="2185"/>
                  </a:cubicBezTo>
                  <a:cubicBezTo>
                    <a:pt x="3772" y="2185"/>
                    <a:pt x="3893" y="2110"/>
                    <a:pt x="3987" y="1961"/>
                  </a:cubicBezTo>
                  <a:cubicBezTo>
                    <a:pt x="4080" y="1811"/>
                    <a:pt x="4117" y="1625"/>
                    <a:pt x="4117" y="1382"/>
                  </a:cubicBezTo>
                  <a:cubicBezTo>
                    <a:pt x="4117" y="1009"/>
                    <a:pt x="4005" y="710"/>
                    <a:pt x="3753" y="477"/>
                  </a:cubicBezTo>
                  <a:cubicBezTo>
                    <a:pt x="3511" y="262"/>
                    <a:pt x="3147" y="141"/>
                    <a:pt x="2670" y="141"/>
                  </a:cubicBezTo>
                  <a:cubicBezTo>
                    <a:pt x="2166" y="141"/>
                    <a:pt x="1718" y="271"/>
                    <a:pt x="1308" y="523"/>
                  </a:cubicBezTo>
                  <a:cubicBezTo>
                    <a:pt x="897" y="785"/>
                    <a:pt x="580" y="1149"/>
                    <a:pt x="346" y="1615"/>
                  </a:cubicBezTo>
                  <a:cubicBezTo>
                    <a:pt x="113" y="2082"/>
                    <a:pt x="1" y="2614"/>
                    <a:pt x="1" y="3230"/>
                  </a:cubicBezTo>
                  <a:cubicBezTo>
                    <a:pt x="1" y="3669"/>
                    <a:pt x="94" y="4052"/>
                    <a:pt x="290" y="4388"/>
                  </a:cubicBezTo>
                  <a:cubicBezTo>
                    <a:pt x="486" y="4714"/>
                    <a:pt x="757" y="4976"/>
                    <a:pt x="1112" y="5144"/>
                  </a:cubicBezTo>
                  <a:cubicBezTo>
                    <a:pt x="1457" y="5321"/>
                    <a:pt x="1868" y="5414"/>
                    <a:pt x="2325" y="5414"/>
                  </a:cubicBezTo>
                  <a:cubicBezTo>
                    <a:pt x="2633" y="5414"/>
                    <a:pt x="2951" y="5349"/>
                    <a:pt x="3277" y="5218"/>
                  </a:cubicBezTo>
                  <a:lnTo>
                    <a:pt x="3277" y="5218"/>
                  </a:lnTo>
                  <a:lnTo>
                    <a:pt x="3259" y="5330"/>
                  </a:lnTo>
                  <a:cubicBezTo>
                    <a:pt x="2820" y="5676"/>
                    <a:pt x="2484" y="5965"/>
                    <a:pt x="2250" y="6217"/>
                  </a:cubicBezTo>
                  <a:cubicBezTo>
                    <a:pt x="2017" y="6478"/>
                    <a:pt x="1858" y="6712"/>
                    <a:pt x="1765" y="6908"/>
                  </a:cubicBezTo>
                  <a:cubicBezTo>
                    <a:pt x="1681" y="7104"/>
                    <a:pt x="1634" y="7309"/>
                    <a:pt x="1634" y="7496"/>
                  </a:cubicBezTo>
                  <a:cubicBezTo>
                    <a:pt x="1634" y="7701"/>
                    <a:pt x="1700" y="7879"/>
                    <a:pt x="1830" y="8009"/>
                  </a:cubicBezTo>
                  <a:cubicBezTo>
                    <a:pt x="1961" y="8131"/>
                    <a:pt x="2138" y="8205"/>
                    <a:pt x="2344" y="8205"/>
                  </a:cubicBezTo>
                  <a:cubicBezTo>
                    <a:pt x="2745" y="8205"/>
                    <a:pt x="3053" y="7963"/>
                    <a:pt x="3315" y="7468"/>
                  </a:cubicBezTo>
                  <a:cubicBezTo>
                    <a:pt x="3567" y="6982"/>
                    <a:pt x="3781" y="6301"/>
                    <a:pt x="3940" y="5452"/>
                  </a:cubicBezTo>
                  <a:cubicBezTo>
                    <a:pt x="4332" y="5181"/>
                    <a:pt x="4640" y="4966"/>
                    <a:pt x="4873" y="4817"/>
                  </a:cubicBezTo>
                  <a:cubicBezTo>
                    <a:pt x="4892" y="4976"/>
                    <a:pt x="4911" y="5088"/>
                    <a:pt x="4948" y="5181"/>
                  </a:cubicBezTo>
                  <a:cubicBezTo>
                    <a:pt x="5004" y="5349"/>
                    <a:pt x="5125" y="5424"/>
                    <a:pt x="5275" y="5424"/>
                  </a:cubicBezTo>
                  <a:cubicBezTo>
                    <a:pt x="5405" y="5424"/>
                    <a:pt x="5499" y="5396"/>
                    <a:pt x="5555" y="5321"/>
                  </a:cubicBezTo>
                  <a:cubicBezTo>
                    <a:pt x="5611" y="5256"/>
                    <a:pt x="5667" y="5125"/>
                    <a:pt x="5713" y="4929"/>
                  </a:cubicBezTo>
                  <a:cubicBezTo>
                    <a:pt x="5779" y="4668"/>
                    <a:pt x="5853" y="4434"/>
                    <a:pt x="5965" y="4210"/>
                  </a:cubicBezTo>
                  <a:cubicBezTo>
                    <a:pt x="6059" y="3996"/>
                    <a:pt x="6161" y="3809"/>
                    <a:pt x="6264" y="3669"/>
                  </a:cubicBezTo>
                  <a:cubicBezTo>
                    <a:pt x="6367" y="3529"/>
                    <a:pt x="6451" y="3454"/>
                    <a:pt x="6507" y="3454"/>
                  </a:cubicBezTo>
                  <a:cubicBezTo>
                    <a:pt x="6553" y="3454"/>
                    <a:pt x="6581" y="3492"/>
                    <a:pt x="6581" y="3548"/>
                  </a:cubicBezTo>
                  <a:cubicBezTo>
                    <a:pt x="6581" y="3576"/>
                    <a:pt x="6581" y="3632"/>
                    <a:pt x="6572" y="3716"/>
                  </a:cubicBezTo>
                  <a:cubicBezTo>
                    <a:pt x="6553" y="3772"/>
                    <a:pt x="6544" y="3837"/>
                    <a:pt x="6544" y="3902"/>
                  </a:cubicBezTo>
                  <a:cubicBezTo>
                    <a:pt x="6544" y="4089"/>
                    <a:pt x="6600" y="4238"/>
                    <a:pt x="6721" y="4350"/>
                  </a:cubicBezTo>
                  <a:cubicBezTo>
                    <a:pt x="6833" y="4472"/>
                    <a:pt x="7001" y="4518"/>
                    <a:pt x="7225" y="4518"/>
                  </a:cubicBezTo>
                  <a:cubicBezTo>
                    <a:pt x="7365" y="4518"/>
                    <a:pt x="7487" y="4490"/>
                    <a:pt x="7608" y="4434"/>
                  </a:cubicBezTo>
                  <a:cubicBezTo>
                    <a:pt x="7655" y="4677"/>
                    <a:pt x="7767" y="4892"/>
                    <a:pt x="7935" y="5050"/>
                  </a:cubicBezTo>
                  <a:cubicBezTo>
                    <a:pt x="8168" y="5284"/>
                    <a:pt x="8504" y="5405"/>
                    <a:pt x="8934" y="5405"/>
                  </a:cubicBezTo>
                  <a:cubicBezTo>
                    <a:pt x="9251" y="5405"/>
                    <a:pt x="9559" y="5321"/>
                    <a:pt x="9839" y="5172"/>
                  </a:cubicBezTo>
                  <a:cubicBezTo>
                    <a:pt x="9942" y="5116"/>
                    <a:pt x="10035" y="5050"/>
                    <a:pt x="10119" y="4985"/>
                  </a:cubicBezTo>
                  <a:cubicBezTo>
                    <a:pt x="10138" y="5032"/>
                    <a:pt x="10175" y="5078"/>
                    <a:pt x="10212" y="5125"/>
                  </a:cubicBezTo>
                  <a:cubicBezTo>
                    <a:pt x="10362" y="5312"/>
                    <a:pt x="10567" y="5405"/>
                    <a:pt x="10819" y="5405"/>
                  </a:cubicBezTo>
                  <a:cubicBezTo>
                    <a:pt x="11146" y="5405"/>
                    <a:pt x="11407" y="5228"/>
                    <a:pt x="11622" y="4882"/>
                  </a:cubicBezTo>
                  <a:cubicBezTo>
                    <a:pt x="11678" y="5041"/>
                    <a:pt x="11762" y="5172"/>
                    <a:pt x="11874" y="5265"/>
                  </a:cubicBezTo>
                  <a:cubicBezTo>
                    <a:pt x="11995" y="5358"/>
                    <a:pt x="12107" y="5405"/>
                    <a:pt x="12247" y="5405"/>
                  </a:cubicBezTo>
                  <a:cubicBezTo>
                    <a:pt x="12424" y="5405"/>
                    <a:pt x="12611" y="5330"/>
                    <a:pt x="12798" y="5181"/>
                  </a:cubicBezTo>
                  <a:cubicBezTo>
                    <a:pt x="12985" y="5041"/>
                    <a:pt x="13171" y="4854"/>
                    <a:pt x="13339" y="4649"/>
                  </a:cubicBezTo>
                  <a:cubicBezTo>
                    <a:pt x="13339" y="4630"/>
                    <a:pt x="13349" y="4630"/>
                    <a:pt x="13349" y="4621"/>
                  </a:cubicBezTo>
                  <a:cubicBezTo>
                    <a:pt x="13386" y="4714"/>
                    <a:pt x="13414" y="4808"/>
                    <a:pt x="13479" y="4901"/>
                  </a:cubicBezTo>
                  <a:cubicBezTo>
                    <a:pt x="13666" y="5228"/>
                    <a:pt x="13946" y="5396"/>
                    <a:pt x="14338" y="5396"/>
                  </a:cubicBezTo>
                  <a:cubicBezTo>
                    <a:pt x="14609" y="5396"/>
                    <a:pt x="14851" y="5293"/>
                    <a:pt x="15075" y="5125"/>
                  </a:cubicBezTo>
                  <a:cubicBezTo>
                    <a:pt x="15131" y="5078"/>
                    <a:pt x="15178" y="5004"/>
                    <a:pt x="15215" y="4938"/>
                  </a:cubicBezTo>
                  <a:cubicBezTo>
                    <a:pt x="15253" y="4864"/>
                    <a:pt x="15262" y="4780"/>
                    <a:pt x="15262" y="4705"/>
                  </a:cubicBezTo>
                  <a:cubicBezTo>
                    <a:pt x="15262" y="4621"/>
                    <a:pt x="15253" y="4565"/>
                    <a:pt x="15215" y="4500"/>
                  </a:cubicBezTo>
                  <a:cubicBezTo>
                    <a:pt x="15178" y="4444"/>
                    <a:pt x="15141" y="4425"/>
                    <a:pt x="15094" y="4425"/>
                  </a:cubicBezTo>
                  <a:cubicBezTo>
                    <a:pt x="15047" y="4425"/>
                    <a:pt x="15001" y="4444"/>
                    <a:pt x="14954" y="4481"/>
                  </a:cubicBezTo>
                  <a:cubicBezTo>
                    <a:pt x="14889" y="4556"/>
                    <a:pt x="14805" y="4593"/>
                    <a:pt x="14711" y="4640"/>
                  </a:cubicBezTo>
                  <a:cubicBezTo>
                    <a:pt x="14618" y="4686"/>
                    <a:pt x="14553" y="4705"/>
                    <a:pt x="14478" y="4705"/>
                  </a:cubicBezTo>
                  <a:cubicBezTo>
                    <a:pt x="14347" y="4705"/>
                    <a:pt x="14245" y="4668"/>
                    <a:pt x="14179" y="4593"/>
                  </a:cubicBezTo>
                  <a:cubicBezTo>
                    <a:pt x="14105" y="4528"/>
                    <a:pt x="14049" y="4406"/>
                    <a:pt x="14021" y="4238"/>
                  </a:cubicBezTo>
                  <a:cubicBezTo>
                    <a:pt x="13993" y="4070"/>
                    <a:pt x="13974" y="3837"/>
                    <a:pt x="13974" y="3538"/>
                  </a:cubicBezTo>
                  <a:cubicBezTo>
                    <a:pt x="13974" y="3417"/>
                    <a:pt x="13974" y="3258"/>
                    <a:pt x="13993" y="3053"/>
                  </a:cubicBezTo>
                  <a:lnTo>
                    <a:pt x="14749" y="3053"/>
                  </a:lnTo>
                  <a:cubicBezTo>
                    <a:pt x="15215" y="3053"/>
                    <a:pt x="15449" y="2913"/>
                    <a:pt x="15449" y="2623"/>
                  </a:cubicBezTo>
                  <a:cubicBezTo>
                    <a:pt x="15449" y="2539"/>
                    <a:pt x="15439" y="2493"/>
                    <a:pt x="15402" y="2465"/>
                  </a:cubicBezTo>
                  <a:cubicBezTo>
                    <a:pt x="15383" y="2474"/>
                    <a:pt x="15362" y="2476"/>
                    <a:pt x="15337" y="2476"/>
                  </a:cubicBezTo>
                  <a:cubicBezTo>
                    <a:pt x="15311" y="2476"/>
                    <a:pt x="15281" y="2474"/>
                    <a:pt x="15243" y="2474"/>
                  </a:cubicBezTo>
                  <a:lnTo>
                    <a:pt x="14562" y="2474"/>
                  </a:lnTo>
                  <a:cubicBezTo>
                    <a:pt x="15094" y="1998"/>
                    <a:pt x="15365" y="1447"/>
                    <a:pt x="15365" y="803"/>
                  </a:cubicBezTo>
                  <a:cubicBezTo>
                    <a:pt x="15365" y="570"/>
                    <a:pt x="15318" y="383"/>
                    <a:pt x="15215" y="234"/>
                  </a:cubicBezTo>
                  <a:cubicBezTo>
                    <a:pt x="15122" y="85"/>
                    <a:pt x="14982" y="1"/>
                    <a:pt x="14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63" name="Google Shape;3763;p48"/>
          <p:cNvGrpSpPr/>
          <p:nvPr/>
        </p:nvGrpSpPr>
        <p:grpSpPr>
          <a:xfrm>
            <a:off x="758082" y="233542"/>
            <a:ext cx="628762" cy="559916"/>
            <a:chOff x="758082" y="233542"/>
            <a:chExt cx="628762" cy="559916"/>
          </a:xfrm>
        </p:grpSpPr>
        <p:sp>
          <p:nvSpPr>
            <p:cNvPr id="3764" name="Google Shape;3764;p48"/>
            <p:cNvSpPr/>
            <p:nvPr/>
          </p:nvSpPr>
          <p:spPr>
            <a:xfrm rot="-2175061">
              <a:off x="779846" y="380907"/>
              <a:ext cx="585233" cy="265185"/>
            </a:xfrm>
            <a:custGeom>
              <a:avLst/>
              <a:gdLst/>
              <a:ahLst/>
              <a:cxnLst/>
              <a:rect l="l" t="t" r="r" b="b"/>
              <a:pathLst>
                <a:path w="12630" h="5723" extrusionOk="0">
                  <a:moveTo>
                    <a:pt x="2166" y="1"/>
                  </a:moveTo>
                  <a:cubicBezTo>
                    <a:pt x="1728" y="1"/>
                    <a:pt x="1354" y="113"/>
                    <a:pt x="1037" y="318"/>
                  </a:cubicBezTo>
                  <a:cubicBezTo>
                    <a:pt x="692" y="551"/>
                    <a:pt x="421" y="906"/>
                    <a:pt x="300" y="1335"/>
                  </a:cubicBezTo>
                  <a:cubicBezTo>
                    <a:pt x="94" y="1951"/>
                    <a:pt x="1" y="2605"/>
                    <a:pt x="1" y="3286"/>
                  </a:cubicBezTo>
                  <a:cubicBezTo>
                    <a:pt x="1" y="3837"/>
                    <a:pt x="66" y="4257"/>
                    <a:pt x="188" y="4584"/>
                  </a:cubicBezTo>
                  <a:cubicBezTo>
                    <a:pt x="458" y="5284"/>
                    <a:pt x="1093" y="5722"/>
                    <a:pt x="1821" y="5722"/>
                  </a:cubicBezTo>
                  <a:cubicBezTo>
                    <a:pt x="2101" y="5722"/>
                    <a:pt x="2372" y="5666"/>
                    <a:pt x="2605" y="5564"/>
                  </a:cubicBezTo>
                  <a:cubicBezTo>
                    <a:pt x="2838" y="5666"/>
                    <a:pt x="3081" y="5722"/>
                    <a:pt x="3352" y="5722"/>
                  </a:cubicBezTo>
                  <a:cubicBezTo>
                    <a:pt x="3660" y="5722"/>
                    <a:pt x="3949" y="5657"/>
                    <a:pt x="4192" y="5526"/>
                  </a:cubicBezTo>
                  <a:cubicBezTo>
                    <a:pt x="4463" y="5657"/>
                    <a:pt x="4771" y="5722"/>
                    <a:pt x="5107" y="5722"/>
                  </a:cubicBezTo>
                  <a:cubicBezTo>
                    <a:pt x="5377" y="5722"/>
                    <a:pt x="5667" y="5676"/>
                    <a:pt x="5919" y="5592"/>
                  </a:cubicBezTo>
                  <a:cubicBezTo>
                    <a:pt x="6143" y="5676"/>
                    <a:pt x="6376" y="5722"/>
                    <a:pt x="6619" y="5722"/>
                  </a:cubicBezTo>
                  <a:cubicBezTo>
                    <a:pt x="6843" y="5722"/>
                    <a:pt x="7067" y="5685"/>
                    <a:pt x="7272" y="5610"/>
                  </a:cubicBezTo>
                  <a:cubicBezTo>
                    <a:pt x="7487" y="5685"/>
                    <a:pt x="7720" y="5722"/>
                    <a:pt x="7963" y="5722"/>
                  </a:cubicBezTo>
                  <a:cubicBezTo>
                    <a:pt x="8252" y="5722"/>
                    <a:pt x="8532" y="5676"/>
                    <a:pt x="8803" y="5582"/>
                  </a:cubicBezTo>
                  <a:cubicBezTo>
                    <a:pt x="9036" y="5676"/>
                    <a:pt x="9288" y="5722"/>
                    <a:pt x="9559" y="5722"/>
                  </a:cubicBezTo>
                  <a:cubicBezTo>
                    <a:pt x="9746" y="5722"/>
                    <a:pt x="9932" y="5704"/>
                    <a:pt x="10100" y="5657"/>
                  </a:cubicBezTo>
                  <a:cubicBezTo>
                    <a:pt x="10250" y="5704"/>
                    <a:pt x="10427" y="5722"/>
                    <a:pt x="10623" y="5722"/>
                  </a:cubicBezTo>
                  <a:cubicBezTo>
                    <a:pt x="11295" y="5722"/>
                    <a:pt x="11715" y="5433"/>
                    <a:pt x="11948" y="5172"/>
                  </a:cubicBezTo>
                  <a:cubicBezTo>
                    <a:pt x="12172" y="4938"/>
                    <a:pt x="12434" y="4537"/>
                    <a:pt x="12434" y="3884"/>
                  </a:cubicBezTo>
                  <a:cubicBezTo>
                    <a:pt x="12434" y="3650"/>
                    <a:pt x="12443" y="3436"/>
                    <a:pt x="12452" y="3258"/>
                  </a:cubicBezTo>
                  <a:cubicBezTo>
                    <a:pt x="12480" y="3062"/>
                    <a:pt x="12499" y="2857"/>
                    <a:pt x="12546" y="2642"/>
                  </a:cubicBezTo>
                  <a:cubicBezTo>
                    <a:pt x="12602" y="2315"/>
                    <a:pt x="12630" y="2091"/>
                    <a:pt x="12630" y="1905"/>
                  </a:cubicBezTo>
                  <a:cubicBezTo>
                    <a:pt x="12630" y="1429"/>
                    <a:pt x="12443" y="990"/>
                    <a:pt x="12107" y="673"/>
                  </a:cubicBezTo>
                  <a:cubicBezTo>
                    <a:pt x="11939" y="523"/>
                    <a:pt x="11687" y="346"/>
                    <a:pt x="11323" y="262"/>
                  </a:cubicBezTo>
                  <a:cubicBezTo>
                    <a:pt x="11127" y="131"/>
                    <a:pt x="10819" y="1"/>
                    <a:pt x="10408" y="1"/>
                  </a:cubicBezTo>
                  <a:cubicBezTo>
                    <a:pt x="9970" y="1"/>
                    <a:pt x="9550" y="113"/>
                    <a:pt x="9167" y="309"/>
                  </a:cubicBezTo>
                  <a:cubicBezTo>
                    <a:pt x="9139" y="281"/>
                    <a:pt x="9120" y="271"/>
                    <a:pt x="9092" y="253"/>
                  </a:cubicBezTo>
                  <a:cubicBezTo>
                    <a:pt x="8821" y="85"/>
                    <a:pt x="8523" y="1"/>
                    <a:pt x="8159" y="1"/>
                  </a:cubicBezTo>
                  <a:cubicBezTo>
                    <a:pt x="7907" y="1"/>
                    <a:pt x="7673" y="38"/>
                    <a:pt x="7449" y="122"/>
                  </a:cubicBezTo>
                  <a:cubicBezTo>
                    <a:pt x="7253" y="38"/>
                    <a:pt x="7029" y="1"/>
                    <a:pt x="6787" y="1"/>
                  </a:cubicBezTo>
                  <a:cubicBezTo>
                    <a:pt x="6460" y="1"/>
                    <a:pt x="6152" y="66"/>
                    <a:pt x="5900" y="178"/>
                  </a:cubicBezTo>
                  <a:cubicBezTo>
                    <a:pt x="5648" y="66"/>
                    <a:pt x="5368" y="1"/>
                    <a:pt x="5069" y="1"/>
                  </a:cubicBezTo>
                  <a:cubicBezTo>
                    <a:pt x="4789" y="1"/>
                    <a:pt x="4519" y="66"/>
                    <a:pt x="4267" y="169"/>
                  </a:cubicBezTo>
                  <a:cubicBezTo>
                    <a:pt x="4052" y="75"/>
                    <a:pt x="3781" y="1"/>
                    <a:pt x="3473" y="1"/>
                  </a:cubicBezTo>
                  <a:cubicBezTo>
                    <a:pt x="3249" y="1"/>
                    <a:pt x="3025" y="38"/>
                    <a:pt x="2801" y="113"/>
                  </a:cubicBezTo>
                  <a:cubicBezTo>
                    <a:pt x="2605" y="38"/>
                    <a:pt x="2400" y="1"/>
                    <a:pt x="21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8"/>
            <p:cNvSpPr/>
            <p:nvPr/>
          </p:nvSpPr>
          <p:spPr>
            <a:xfrm rot="-2175061">
              <a:off x="845403" y="445725"/>
              <a:ext cx="457668" cy="136693"/>
            </a:xfrm>
            <a:custGeom>
              <a:avLst/>
              <a:gdLst/>
              <a:ahLst/>
              <a:cxnLst/>
              <a:rect l="l" t="t" r="r" b="b"/>
              <a:pathLst>
                <a:path w="9877" h="2950" extrusionOk="0">
                  <a:moveTo>
                    <a:pt x="9092" y="560"/>
                  </a:moveTo>
                  <a:lnTo>
                    <a:pt x="8980" y="1186"/>
                  </a:lnTo>
                  <a:cubicBezTo>
                    <a:pt x="8906" y="1597"/>
                    <a:pt x="8812" y="1886"/>
                    <a:pt x="8719" y="2054"/>
                  </a:cubicBezTo>
                  <a:cubicBezTo>
                    <a:pt x="8626" y="2213"/>
                    <a:pt x="8523" y="2297"/>
                    <a:pt x="8402" y="2297"/>
                  </a:cubicBezTo>
                  <a:cubicBezTo>
                    <a:pt x="8327" y="2297"/>
                    <a:pt x="8262" y="2259"/>
                    <a:pt x="8215" y="2203"/>
                  </a:cubicBezTo>
                  <a:cubicBezTo>
                    <a:pt x="8168" y="2147"/>
                    <a:pt x="8150" y="2045"/>
                    <a:pt x="8150" y="1923"/>
                  </a:cubicBezTo>
                  <a:cubicBezTo>
                    <a:pt x="8150" y="1690"/>
                    <a:pt x="8187" y="1466"/>
                    <a:pt x="8280" y="1260"/>
                  </a:cubicBezTo>
                  <a:cubicBezTo>
                    <a:pt x="8355" y="1046"/>
                    <a:pt x="8476" y="887"/>
                    <a:pt x="8626" y="756"/>
                  </a:cubicBezTo>
                  <a:cubicBezTo>
                    <a:pt x="8766" y="626"/>
                    <a:pt x="8934" y="570"/>
                    <a:pt x="9092" y="560"/>
                  </a:cubicBezTo>
                  <a:close/>
                  <a:moveTo>
                    <a:pt x="5415" y="0"/>
                  </a:moveTo>
                  <a:cubicBezTo>
                    <a:pt x="5256" y="0"/>
                    <a:pt x="5135" y="19"/>
                    <a:pt x="5069" y="84"/>
                  </a:cubicBezTo>
                  <a:cubicBezTo>
                    <a:pt x="4995" y="140"/>
                    <a:pt x="4939" y="224"/>
                    <a:pt x="4892" y="346"/>
                  </a:cubicBezTo>
                  <a:cubicBezTo>
                    <a:pt x="4799" y="644"/>
                    <a:pt x="4733" y="906"/>
                    <a:pt x="4696" y="1167"/>
                  </a:cubicBezTo>
                  <a:cubicBezTo>
                    <a:pt x="4659" y="1354"/>
                    <a:pt x="4649" y="1550"/>
                    <a:pt x="4640" y="1774"/>
                  </a:cubicBezTo>
                  <a:cubicBezTo>
                    <a:pt x="4519" y="1914"/>
                    <a:pt x="4416" y="2007"/>
                    <a:pt x="4332" y="2091"/>
                  </a:cubicBezTo>
                  <a:cubicBezTo>
                    <a:pt x="4220" y="2194"/>
                    <a:pt x="4127" y="2241"/>
                    <a:pt x="4043" y="2241"/>
                  </a:cubicBezTo>
                  <a:cubicBezTo>
                    <a:pt x="3921" y="2241"/>
                    <a:pt x="3865" y="2157"/>
                    <a:pt x="3865" y="1998"/>
                  </a:cubicBezTo>
                  <a:cubicBezTo>
                    <a:pt x="3865" y="1877"/>
                    <a:pt x="3903" y="1643"/>
                    <a:pt x="3987" y="1279"/>
                  </a:cubicBezTo>
                  <a:cubicBezTo>
                    <a:pt x="4043" y="859"/>
                    <a:pt x="4080" y="570"/>
                    <a:pt x="4080" y="411"/>
                  </a:cubicBezTo>
                  <a:cubicBezTo>
                    <a:pt x="4080" y="140"/>
                    <a:pt x="3949" y="10"/>
                    <a:pt x="3679" y="10"/>
                  </a:cubicBezTo>
                  <a:cubicBezTo>
                    <a:pt x="3455" y="10"/>
                    <a:pt x="3221" y="131"/>
                    <a:pt x="2979" y="364"/>
                  </a:cubicBezTo>
                  <a:cubicBezTo>
                    <a:pt x="2727" y="598"/>
                    <a:pt x="2502" y="952"/>
                    <a:pt x="2288" y="1466"/>
                  </a:cubicBezTo>
                  <a:cubicBezTo>
                    <a:pt x="2306" y="1401"/>
                    <a:pt x="2325" y="1279"/>
                    <a:pt x="2362" y="1130"/>
                  </a:cubicBezTo>
                  <a:cubicBezTo>
                    <a:pt x="2446" y="784"/>
                    <a:pt x="2474" y="551"/>
                    <a:pt x="2474" y="420"/>
                  </a:cubicBezTo>
                  <a:cubicBezTo>
                    <a:pt x="2474" y="280"/>
                    <a:pt x="2446" y="187"/>
                    <a:pt x="2381" y="112"/>
                  </a:cubicBezTo>
                  <a:cubicBezTo>
                    <a:pt x="2325" y="47"/>
                    <a:pt x="2222" y="19"/>
                    <a:pt x="2082" y="19"/>
                  </a:cubicBezTo>
                  <a:cubicBezTo>
                    <a:pt x="1942" y="19"/>
                    <a:pt x="1774" y="84"/>
                    <a:pt x="1625" y="187"/>
                  </a:cubicBezTo>
                  <a:cubicBezTo>
                    <a:pt x="1466" y="290"/>
                    <a:pt x="1298" y="467"/>
                    <a:pt x="1149" y="682"/>
                  </a:cubicBezTo>
                  <a:cubicBezTo>
                    <a:pt x="1000" y="906"/>
                    <a:pt x="860" y="1176"/>
                    <a:pt x="748" y="1503"/>
                  </a:cubicBezTo>
                  <a:cubicBezTo>
                    <a:pt x="766" y="1316"/>
                    <a:pt x="785" y="1167"/>
                    <a:pt x="813" y="1046"/>
                  </a:cubicBezTo>
                  <a:cubicBezTo>
                    <a:pt x="832" y="934"/>
                    <a:pt x="869" y="784"/>
                    <a:pt x="906" y="616"/>
                  </a:cubicBezTo>
                  <a:cubicBezTo>
                    <a:pt x="962" y="383"/>
                    <a:pt x="1000" y="234"/>
                    <a:pt x="1000" y="178"/>
                  </a:cubicBezTo>
                  <a:cubicBezTo>
                    <a:pt x="1000" y="112"/>
                    <a:pt x="981" y="84"/>
                    <a:pt x="953" y="56"/>
                  </a:cubicBezTo>
                  <a:cubicBezTo>
                    <a:pt x="916" y="28"/>
                    <a:pt x="860" y="19"/>
                    <a:pt x="776" y="19"/>
                  </a:cubicBezTo>
                  <a:cubicBezTo>
                    <a:pt x="626" y="19"/>
                    <a:pt x="505" y="47"/>
                    <a:pt x="421" y="103"/>
                  </a:cubicBezTo>
                  <a:cubicBezTo>
                    <a:pt x="346" y="159"/>
                    <a:pt x="281" y="243"/>
                    <a:pt x="234" y="374"/>
                  </a:cubicBezTo>
                  <a:cubicBezTo>
                    <a:pt x="85" y="850"/>
                    <a:pt x="1" y="1363"/>
                    <a:pt x="1" y="1905"/>
                  </a:cubicBezTo>
                  <a:cubicBezTo>
                    <a:pt x="1" y="2259"/>
                    <a:pt x="38" y="2530"/>
                    <a:pt x="94" y="2698"/>
                  </a:cubicBezTo>
                  <a:cubicBezTo>
                    <a:pt x="160" y="2857"/>
                    <a:pt x="272" y="2941"/>
                    <a:pt x="421" y="2941"/>
                  </a:cubicBezTo>
                  <a:cubicBezTo>
                    <a:pt x="552" y="2941"/>
                    <a:pt x="645" y="2903"/>
                    <a:pt x="701" y="2838"/>
                  </a:cubicBezTo>
                  <a:cubicBezTo>
                    <a:pt x="766" y="2763"/>
                    <a:pt x="822" y="2633"/>
                    <a:pt x="869" y="2437"/>
                  </a:cubicBezTo>
                  <a:cubicBezTo>
                    <a:pt x="925" y="2213"/>
                    <a:pt x="1000" y="1979"/>
                    <a:pt x="1074" y="1765"/>
                  </a:cubicBezTo>
                  <a:cubicBezTo>
                    <a:pt x="1168" y="1531"/>
                    <a:pt x="1252" y="1345"/>
                    <a:pt x="1354" y="1186"/>
                  </a:cubicBezTo>
                  <a:cubicBezTo>
                    <a:pt x="1448" y="1036"/>
                    <a:pt x="1532" y="971"/>
                    <a:pt x="1588" y="971"/>
                  </a:cubicBezTo>
                  <a:cubicBezTo>
                    <a:pt x="1634" y="971"/>
                    <a:pt x="1662" y="999"/>
                    <a:pt x="1662" y="1064"/>
                  </a:cubicBezTo>
                  <a:cubicBezTo>
                    <a:pt x="1662" y="1139"/>
                    <a:pt x="1653" y="1316"/>
                    <a:pt x="1616" y="1587"/>
                  </a:cubicBezTo>
                  <a:cubicBezTo>
                    <a:pt x="1569" y="1877"/>
                    <a:pt x="1560" y="2110"/>
                    <a:pt x="1560" y="2259"/>
                  </a:cubicBezTo>
                  <a:cubicBezTo>
                    <a:pt x="1560" y="2446"/>
                    <a:pt x="1588" y="2605"/>
                    <a:pt x="1662" y="2745"/>
                  </a:cubicBezTo>
                  <a:cubicBezTo>
                    <a:pt x="1728" y="2866"/>
                    <a:pt x="1840" y="2941"/>
                    <a:pt x="1961" y="2941"/>
                  </a:cubicBezTo>
                  <a:cubicBezTo>
                    <a:pt x="2092" y="2941"/>
                    <a:pt x="2194" y="2903"/>
                    <a:pt x="2260" y="2847"/>
                  </a:cubicBezTo>
                  <a:cubicBezTo>
                    <a:pt x="2316" y="2773"/>
                    <a:pt x="2372" y="2651"/>
                    <a:pt x="2418" y="2446"/>
                  </a:cubicBezTo>
                  <a:cubicBezTo>
                    <a:pt x="2474" y="2194"/>
                    <a:pt x="2558" y="1961"/>
                    <a:pt x="2661" y="1737"/>
                  </a:cubicBezTo>
                  <a:cubicBezTo>
                    <a:pt x="2755" y="1513"/>
                    <a:pt x="2867" y="1326"/>
                    <a:pt x="2960" y="1186"/>
                  </a:cubicBezTo>
                  <a:cubicBezTo>
                    <a:pt x="3053" y="1046"/>
                    <a:pt x="3128" y="980"/>
                    <a:pt x="3193" y="980"/>
                  </a:cubicBezTo>
                  <a:cubicBezTo>
                    <a:pt x="3240" y="980"/>
                    <a:pt x="3259" y="1018"/>
                    <a:pt x="3259" y="1074"/>
                  </a:cubicBezTo>
                  <a:cubicBezTo>
                    <a:pt x="3259" y="1167"/>
                    <a:pt x="3240" y="1354"/>
                    <a:pt x="3175" y="1606"/>
                  </a:cubicBezTo>
                  <a:cubicBezTo>
                    <a:pt x="3119" y="1905"/>
                    <a:pt x="3100" y="2110"/>
                    <a:pt x="3100" y="2231"/>
                  </a:cubicBezTo>
                  <a:cubicBezTo>
                    <a:pt x="3100" y="2465"/>
                    <a:pt x="3156" y="2633"/>
                    <a:pt x="3259" y="2754"/>
                  </a:cubicBezTo>
                  <a:cubicBezTo>
                    <a:pt x="3361" y="2866"/>
                    <a:pt x="3529" y="2941"/>
                    <a:pt x="3735" y="2941"/>
                  </a:cubicBezTo>
                  <a:cubicBezTo>
                    <a:pt x="3996" y="2941"/>
                    <a:pt x="4229" y="2866"/>
                    <a:pt x="4435" y="2726"/>
                  </a:cubicBezTo>
                  <a:cubicBezTo>
                    <a:pt x="4528" y="2661"/>
                    <a:pt x="4621" y="2586"/>
                    <a:pt x="4705" y="2511"/>
                  </a:cubicBezTo>
                  <a:cubicBezTo>
                    <a:pt x="4733" y="2567"/>
                    <a:pt x="4761" y="2623"/>
                    <a:pt x="4799" y="2679"/>
                  </a:cubicBezTo>
                  <a:cubicBezTo>
                    <a:pt x="4920" y="2857"/>
                    <a:pt x="5069" y="2941"/>
                    <a:pt x="5256" y="2941"/>
                  </a:cubicBezTo>
                  <a:cubicBezTo>
                    <a:pt x="5415" y="2941"/>
                    <a:pt x="5573" y="2866"/>
                    <a:pt x="5713" y="2717"/>
                  </a:cubicBezTo>
                  <a:cubicBezTo>
                    <a:pt x="5853" y="2567"/>
                    <a:pt x="5956" y="2353"/>
                    <a:pt x="6021" y="2073"/>
                  </a:cubicBezTo>
                  <a:cubicBezTo>
                    <a:pt x="6021" y="2353"/>
                    <a:pt x="6068" y="2567"/>
                    <a:pt x="6161" y="2717"/>
                  </a:cubicBezTo>
                  <a:cubicBezTo>
                    <a:pt x="6255" y="2866"/>
                    <a:pt x="6395" y="2950"/>
                    <a:pt x="6600" y="2950"/>
                  </a:cubicBezTo>
                  <a:cubicBezTo>
                    <a:pt x="6852" y="2950"/>
                    <a:pt x="7085" y="2885"/>
                    <a:pt x="7300" y="2745"/>
                  </a:cubicBezTo>
                  <a:cubicBezTo>
                    <a:pt x="7375" y="2679"/>
                    <a:pt x="7459" y="2614"/>
                    <a:pt x="7543" y="2539"/>
                  </a:cubicBezTo>
                  <a:cubicBezTo>
                    <a:pt x="7562" y="2586"/>
                    <a:pt x="7590" y="2623"/>
                    <a:pt x="7627" y="2670"/>
                  </a:cubicBezTo>
                  <a:cubicBezTo>
                    <a:pt x="7776" y="2857"/>
                    <a:pt x="7963" y="2950"/>
                    <a:pt x="8196" y="2950"/>
                  </a:cubicBezTo>
                  <a:cubicBezTo>
                    <a:pt x="8514" y="2950"/>
                    <a:pt x="8728" y="2773"/>
                    <a:pt x="8859" y="2418"/>
                  </a:cubicBezTo>
                  <a:lnTo>
                    <a:pt x="8859" y="2418"/>
                  </a:lnTo>
                  <a:lnTo>
                    <a:pt x="8850" y="2511"/>
                  </a:lnTo>
                  <a:cubicBezTo>
                    <a:pt x="8850" y="2661"/>
                    <a:pt x="8887" y="2773"/>
                    <a:pt x="8952" y="2838"/>
                  </a:cubicBezTo>
                  <a:cubicBezTo>
                    <a:pt x="9027" y="2894"/>
                    <a:pt x="9130" y="2941"/>
                    <a:pt x="9270" y="2941"/>
                  </a:cubicBezTo>
                  <a:cubicBezTo>
                    <a:pt x="9410" y="2941"/>
                    <a:pt x="9512" y="2903"/>
                    <a:pt x="9587" y="2838"/>
                  </a:cubicBezTo>
                  <a:cubicBezTo>
                    <a:pt x="9643" y="2763"/>
                    <a:pt x="9680" y="2661"/>
                    <a:pt x="9680" y="2493"/>
                  </a:cubicBezTo>
                  <a:cubicBezTo>
                    <a:pt x="9680" y="2213"/>
                    <a:pt x="9690" y="1961"/>
                    <a:pt x="9708" y="1727"/>
                  </a:cubicBezTo>
                  <a:cubicBezTo>
                    <a:pt x="9736" y="1494"/>
                    <a:pt x="9774" y="1260"/>
                    <a:pt x="9820" y="999"/>
                  </a:cubicBezTo>
                  <a:cubicBezTo>
                    <a:pt x="9867" y="766"/>
                    <a:pt x="9876" y="607"/>
                    <a:pt x="9876" y="514"/>
                  </a:cubicBezTo>
                  <a:cubicBezTo>
                    <a:pt x="9876" y="420"/>
                    <a:pt x="9848" y="346"/>
                    <a:pt x="9792" y="299"/>
                  </a:cubicBezTo>
                  <a:cubicBezTo>
                    <a:pt x="9736" y="252"/>
                    <a:pt x="9662" y="234"/>
                    <a:pt x="9559" y="234"/>
                  </a:cubicBezTo>
                  <a:cubicBezTo>
                    <a:pt x="9466" y="234"/>
                    <a:pt x="9372" y="243"/>
                    <a:pt x="9307" y="252"/>
                  </a:cubicBezTo>
                  <a:cubicBezTo>
                    <a:pt x="9279" y="159"/>
                    <a:pt x="9260" y="103"/>
                    <a:pt x="9223" y="66"/>
                  </a:cubicBezTo>
                  <a:cubicBezTo>
                    <a:pt x="9186" y="38"/>
                    <a:pt x="9130" y="10"/>
                    <a:pt x="9036" y="10"/>
                  </a:cubicBezTo>
                  <a:cubicBezTo>
                    <a:pt x="8756" y="10"/>
                    <a:pt x="8486" y="103"/>
                    <a:pt x="8234" y="280"/>
                  </a:cubicBezTo>
                  <a:cubicBezTo>
                    <a:pt x="7972" y="458"/>
                    <a:pt x="7776" y="700"/>
                    <a:pt x="7627" y="990"/>
                  </a:cubicBezTo>
                  <a:cubicBezTo>
                    <a:pt x="7468" y="1270"/>
                    <a:pt x="7403" y="1578"/>
                    <a:pt x="7393" y="1886"/>
                  </a:cubicBezTo>
                  <a:cubicBezTo>
                    <a:pt x="7309" y="1979"/>
                    <a:pt x="7235" y="2054"/>
                    <a:pt x="7179" y="2110"/>
                  </a:cubicBezTo>
                  <a:cubicBezTo>
                    <a:pt x="7067" y="2213"/>
                    <a:pt x="6973" y="2259"/>
                    <a:pt x="6889" y="2259"/>
                  </a:cubicBezTo>
                  <a:cubicBezTo>
                    <a:pt x="6833" y="2259"/>
                    <a:pt x="6796" y="2241"/>
                    <a:pt x="6759" y="2194"/>
                  </a:cubicBezTo>
                  <a:cubicBezTo>
                    <a:pt x="6721" y="2147"/>
                    <a:pt x="6712" y="2091"/>
                    <a:pt x="6712" y="2007"/>
                  </a:cubicBezTo>
                  <a:cubicBezTo>
                    <a:pt x="6712" y="1877"/>
                    <a:pt x="6768" y="1550"/>
                    <a:pt x="6889" y="1027"/>
                  </a:cubicBezTo>
                  <a:cubicBezTo>
                    <a:pt x="6992" y="560"/>
                    <a:pt x="7039" y="280"/>
                    <a:pt x="7039" y="178"/>
                  </a:cubicBezTo>
                  <a:cubicBezTo>
                    <a:pt x="7039" y="112"/>
                    <a:pt x="7020" y="66"/>
                    <a:pt x="6983" y="47"/>
                  </a:cubicBezTo>
                  <a:cubicBezTo>
                    <a:pt x="6945" y="19"/>
                    <a:pt x="6880" y="10"/>
                    <a:pt x="6787" y="10"/>
                  </a:cubicBezTo>
                  <a:cubicBezTo>
                    <a:pt x="6647" y="10"/>
                    <a:pt x="6553" y="38"/>
                    <a:pt x="6479" y="94"/>
                  </a:cubicBezTo>
                  <a:cubicBezTo>
                    <a:pt x="6413" y="150"/>
                    <a:pt x="6367" y="234"/>
                    <a:pt x="6329" y="364"/>
                  </a:cubicBezTo>
                  <a:cubicBezTo>
                    <a:pt x="6236" y="719"/>
                    <a:pt x="6133" y="1036"/>
                    <a:pt x="6021" y="1298"/>
                  </a:cubicBezTo>
                  <a:cubicBezTo>
                    <a:pt x="5919" y="1550"/>
                    <a:pt x="5825" y="1737"/>
                    <a:pt x="5732" y="1858"/>
                  </a:cubicBezTo>
                  <a:cubicBezTo>
                    <a:pt x="5639" y="1970"/>
                    <a:pt x="5555" y="2045"/>
                    <a:pt x="5499" y="2045"/>
                  </a:cubicBezTo>
                  <a:cubicBezTo>
                    <a:pt x="5452" y="2045"/>
                    <a:pt x="5415" y="2026"/>
                    <a:pt x="5405" y="1979"/>
                  </a:cubicBezTo>
                  <a:cubicBezTo>
                    <a:pt x="5387" y="1951"/>
                    <a:pt x="5368" y="1886"/>
                    <a:pt x="5368" y="1793"/>
                  </a:cubicBezTo>
                  <a:cubicBezTo>
                    <a:pt x="5368" y="1653"/>
                    <a:pt x="5415" y="1363"/>
                    <a:pt x="5499" y="934"/>
                  </a:cubicBezTo>
                  <a:cubicBezTo>
                    <a:pt x="5527" y="803"/>
                    <a:pt x="5555" y="672"/>
                    <a:pt x="5592" y="514"/>
                  </a:cubicBezTo>
                  <a:cubicBezTo>
                    <a:pt x="5639" y="327"/>
                    <a:pt x="5667" y="206"/>
                    <a:pt x="5667" y="178"/>
                  </a:cubicBezTo>
                  <a:cubicBezTo>
                    <a:pt x="5667" y="112"/>
                    <a:pt x="5639" y="66"/>
                    <a:pt x="5601" y="47"/>
                  </a:cubicBezTo>
                  <a:cubicBezTo>
                    <a:pt x="5573" y="19"/>
                    <a:pt x="5508" y="0"/>
                    <a:pt x="5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6" name="Google Shape;3766;p48"/>
          <p:cNvSpPr/>
          <p:nvPr/>
        </p:nvSpPr>
        <p:spPr>
          <a:xfrm rot="1409897">
            <a:off x="8202544" y="174185"/>
            <a:ext cx="798447" cy="536235"/>
          </a:xfrm>
          <a:custGeom>
            <a:avLst/>
            <a:gdLst/>
            <a:ahLst/>
            <a:cxnLst/>
            <a:rect l="l" t="t" r="r" b="b"/>
            <a:pathLst>
              <a:path w="5667" h="3806" extrusionOk="0">
                <a:moveTo>
                  <a:pt x="2837" y="0"/>
                </a:moveTo>
                <a:cubicBezTo>
                  <a:pt x="2495" y="0"/>
                  <a:pt x="2160" y="38"/>
                  <a:pt x="1832" y="120"/>
                </a:cubicBezTo>
                <a:cubicBezTo>
                  <a:pt x="1323" y="243"/>
                  <a:pt x="848" y="444"/>
                  <a:pt x="486" y="834"/>
                </a:cubicBezTo>
                <a:cubicBezTo>
                  <a:pt x="141" y="1200"/>
                  <a:pt x="1" y="1627"/>
                  <a:pt x="199" y="2119"/>
                </a:cubicBezTo>
                <a:cubicBezTo>
                  <a:pt x="312" y="2389"/>
                  <a:pt x="503" y="2601"/>
                  <a:pt x="735" y="2778"/>
                </a:cubicBezTo>
                <a:cubicBezTo>
                  <a:pt x="1104" y="3058"/>
                  <a:pt x="1538" y="3216"/>
                  <a:pt x="1986" y="3325"/>
                </a:cubicBezTo>
                <a:cubicBezTo>
                  <a:pt x="1995" y="3327"/>
                  <a:pt x="2004" y="3327"/>
                  <a:pt x="2014" y="3327"/>
                </a:cubicBezTo>
                <a:cubicBezTo>
                  <a:pt x="2025" y="3327"/>
                  <a:pt x="2036" y="3327"/>
                  <a:pt x="2047" y="3327"/>
                </a:cubicBezTo>
                <a:cubicBezTo>
                  <a:pt x="2080" y="3327"/>
                  <a:pt x="2108" y="3332"/>
                  <a:pt x="2112" y="3376"/>
                </a:cubicBezTo>
                <a:cubicBezTo>
                  <a:pt x="2123" y="3438"/>
                  <a:pt x="2078" y="3496"/>
                  <a:pt x="2030" y="3537"/>
                </a:cubicBezTo>
                <a:cubicBezTo>
                  <a:pt x="2010" y="3554"/>
                  <a:pt x="1989" y="3568"/>
                  <a:pt x="1969" y="3585"/>
                </a:cubicBezTo>
                <a:cubicBezTo>
                  <a:pt x="1924" y="3619"/>
                  <a:pt x="1873" y="3646"/>
                  <a:pt x="1890" y="3721"/>
                </a:cubicBezTo>
                <a:cubicBezTo>
                  <a:pt x="1911" y="3790"/>
                  <a:pt x="1972" y="3790"/>
                  <a:pt x="2023" y="3797"/>
                </a:cubicBezTo>
                <a:cubicBezTo>
                  <a:pt x="2062" y="3803"/>
                  <a:pt x="2100" y="3806"/>
                  <a:pt x="2135" y="3806"/>
                </a:cubicBezTo>
                <a:cubicBezTo>
                  <a:pt x="2353" y="3806"/>
                  <a:pt x="2520" y="3693"/>
                  <a:pt x="2649" y="3503"/>
                </a:cubicBezTo>
                <a:cubicBezTo>
                  <a:pt x="2675" y="3461"/>
                  <a:pt x="2697" y="3413"/>
                  <a:pt x="2759" y="3413"/>
                </a:cubicBezTo>
                <a:cubicBezTo>
                  <a:pt x="2763" y="3413"/>
                  <a:pt x="2767" y="3413"/>
                  <a:pt x="2772" y="3414"/>
                </a:cubicBezTo>
                <a:cubicBezTo>
                  <a:pt x="2820" y="3417"/>
                  <a:pt x="2869" y="3418"/>
                  <a:pt x="2917" y="3418"/>
                </a:cubicBezTo>
                <a:cubicBezTo>
                  <a:pt x="3040" y="3418"/>
                  <a:pt x="3162" y="3410"/>
                  <a:pt x="3284" y="3400"/>
                </a:cubicBezTo>
                <a:cubicBezTo>
                  <a:pt x="3941" y="3335"/>
                  <a:pt x="4559" y="3175"/>
                  <a:pt x="5085" y="2751"/>
                </a:cubicBezTo>
                <a:cubicBezTo>
                  <a:pt x="5389" y="2508"/>
                  <a:pt x="5605" y="2208"/>
                  <a:pt x="5632" y="1808"/>
                </a:cubicBezTo>
                <a:cubicBezTo>
                  <a:pt x="5666" y="1336"/>
                  <a:pt x="5437" y="984"/>
                  <a:pt x="5092" y="704"/>
                </a:cubicBezTo>
                <a:cubicBezTo>
                  <a:pt x="4433" y="174"/>
                  <a:pt x="3653" y="14"/>
                  <a:pt x="2837" y="0"/>
                </a:cubicBezTo>
                <a:close/>
              </a:path>
            </a:pathLst>
          </a:custGeom>
          <a:solidFill>
            <a:srgbClr val="0D06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48"/>
          <p:cNvSpPr/>
          <p:nvPr/>
        </p:nvSpPr>
        <p:spPr>
          <a:xfrm rot="1581480">
            <a:off x="8447115" y="285943"/>
            <a:ext cx="309295" cy="312714"/>
          </a:xfrm>
          <a:custGeom>
            <a:avLst/>
            <a:gdLst/>
            <a:ahLst/>
            <a:cxnLst/>
            <a:rect l="l" t="t" r="r" b="b"/>
            <a:pathLst>
              <a:path w="3076" h="3110" extrusionOk="0">
                <a:moveTo>
                  <a:pt x="2409" y="154"/>
                </a:moveTo>
                <a:cubicBezTo>
                  <a:pt x="2445" y="154"/>
                  <a:pt x="2493" y="175"/>
                  <a:pt x="2574" y="207"/>
                </a:cubicBezTo>
                <a:cubicBezTo>
                  <a:pt x="2645" y="241"/>
                  <a:pt x="2714" y="286"/>
                  <a:pt x="2786" y="320"/>
                </a:cubicBezTo>
                <a:cubicBezTo>
                  <a:pt x="2868" y="358"/>
                  <a:pt x="2871" y="392"/>
                  <a:pt x="2820" y="474"/>
                </a:cubicBezTo>
                <a:cubicBezTo>
                  <a:pt x="2481" y="993"/>
                  <a:pt x="2088" y="1472"/>
                  <a:pt x="1747" y="1991"/>
                </a:cubicBezTo>
                <a:cubicBezTo>
                  <a:pt x="1549" y="2298"/>
                  <a:pt x="1337" y="2606"/>
                  <a:pt x="1111" y="2914"/>
                </a:cubicBezTo>
                <a:cubicBezTo>
                  <a:pt x="831" y="2538"/>
                  <a:pt x="523" y="2186"/>
                  <a:pt x="223" y="1820"/>
                </a:cubicBezTo>
                <a:cubicBezTo>
                  <a:pt x="431" y="1776"/>
                  <a:pt x="636" y="1769"/>
                  <a:pt x="838" y="1745"/>
                </a:cubicBezTo>
                <a:cubicBezTo>
                  <a:pt x="841" y="1745"/>
                  <a:pt x="845" y="1744"/>
                  <a:pt x="848" y="1744"/>
                </a:cubicBezTo>
                <a:cubicBezTo>
                  <a:pt x="884" y="1744"/>
                  <a:pt x="894" y="1762"/>
                  <a:pt x="906" y="1796"/>
                </a:cubicBezTo>
                <a:cubicBezTo>
                  <a:pt x="933" y="1892"/>
                  <a:pt x="968" y="1981"/>
                  <a:pt x="1002" y="2070"/>
                </a:cubicBezTo>
                <a:cubicBezTo>
                  <a:pt x="1025" y="2132"/>
                  <a:pt x="1050" y="2161"/>
                  <a:pt x="1083" y="2161"/>
                </a:cubicBezTo>
                <a:cubicBezTo>
                  <a:pt x="1108" y="2161"/>
                  <a:pt x="1138" y="2145"/>
                  <a:pt x="1176" y="2114"/>
                </a:cubicBezTo>
                <a:cubicBezTo>
                  <a:pt x="1303" y="2001"/>
                  <a:pt x="1371" y="1854"/>
                  <a:pt x="1439" y="1707"/>
                </a:cubicBezTo>
                <a:cubicBezTo>
                  <a:pt x="1672" y="1212"/>
                  <a:pt x="1965" y="754"/>
                  <a:pt x="2266" y="299"/>
                </a:cubicBezTo>
                <a:cubicBezTo>
                  <a:pt x="2330" y="195"/>
                  <a:pt x="2358" y="154"/>
                  <a:pt x="2409" y="154"/>
                </a:cubicBezTo>
                <a:close/>
                <a:moveTo>
                  <a:pt x="2435" y="1"/>
                </a:moveTo>
                <a:cubicBezTo>
                  <a:pt x="2385" y="1"/>
                  <a:pt x="2338" y="20"/>
                  <a:pt x="2290" y="53"/>
                </a:cubicBezTo>
                <a:cubicBezTo>
                  <a:pt x="2239" y="88"/>
                  <a:pt x="2198" y="139"/>
                  <a:pt x="2164" y="190"/>
                </a:cubicBezTo>
                <a:cubicBezTo>
                  <a:pt x="1866" y="658"/>
                  <a:pt x="1559" y="1113"/>
                  <a:pt x="1330" y="1618"/>
                </a:cubicBezTo>
                <a:cubicBezTo>
                  <a:pt x="1275" y="1738"/>
                  <a:pt x="1214" y="1858"/>
                  <a:pt x="1115" y="1974"/>
                </a:cubicBezTo>
                <a:cubicBezTo>
                  <a:pt x="1080" y="1864"/>
                  <a:pt x="1046" y="1772"/>
                  <a:pt x="1022" y="1673"/>
                </a:cubicBezTo>
                <a:cubicBezTo>
                  <a:pt x="1006" y="1618"/>
                  <a:pt x="977" y="1584"/>
                  <a:pt x="924" y="1584"/>
                </a:cubicBezTo>
                <a:cubicBezTo>
                  <a:pt x="922" y="1584"/>
                  <a:pt x="919" y="1584"/>
                  <a:pt x="916" y="1584"/>
                </a:cubicBezTo>
                <a:cubicBezTo>
                  <a:pt x="677" y="1601"/>
                  <a:pt x="438" y="1615"/>
                  <a:pt x="202" y="1659"/>
                </a:cubicBezTo>
                <a:cubicBezTo>
                  <a:pt x="38" y="1694"/>
                  <a:pt x="1" y="1823"/>
                  <a:pt x="103" y="1943"/>
                </a:cubicBezTo>
                <a:cubicBezTo>
                  <a:pt x="394" y="2292"/>
                  <a:pt x="687" y="2644"/>
                  <a:pt x="971" y="3009"/>
                </a:cubicBezTo>
                <a:cubicBezTo>
                  <a:pt x="1023" y="3076"/>
                  <a:pt x="1068" y="3109"/>
                  <a:pt x="1112" y="3109"/>
                </a:cubicBezTo>
                <a:cubicBezTo>
                  <a:pt x="1159" y="3109"/>
                  <a:pt x="1204" y="3072"/>
                  <a:pt x="1255" y="2999"/>
                </a:cubicBezTo>
                <a:cubicBezTo>
                  <a:pt x="1412" y="2777"/>
                  <a:pt x="1555" y="2548"/>
                  <a:pt x="1713" y="2326"/>
                </a:cubicBezTo>
                <a:cubicBezTo>
                  <a:pt x="2140" y="1718"/>
                  <a:pt x="2567" y="1109"/>
                  <a:pt x="3001" y="504"/>
                </a:cubicBezTo>
                <a:cubicBezTo>
                  <a:pt x="3076" y="395"/>
                  <a:pt x="3069" y="340"/>
                  <a:pt x="2960" y="265"/>
                </a:cubicBezTo>
                <a:cubicBezTo>
                  <a:pt x="2830" y="166"/>
                  <a:pt x="2683" y="94"/>
                  <a:pt x="2540" y="26"/>
                </a:cubicBezTo>
                <a:cubicBezTo>
                  <a:pt x="2502" y="9"/>
                  <a:pt x="2468" y="1"/>
                  <a:pt x="24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8" name="Google Shape;3768;p48"/>
          <p:cNvSpPr/>
          <p:nvPr/>
        </p:nvSpPr>
        <p:spPr>
          <a:xfrm rot="-1016042">
            <a:off x="129537" y="4497305"/>
            <a:ext cx="454932" cy="518667"/>
          </a:xfrm>
          <a:custGeom>
            <a:avLst/>
            <a:gdLst/>
            <a:ahLst/>
            <a:cxnLst/>
            <a:rect l="l" t="t" r="r" b="b"/>
            <a:pathLst>
              <a:path w="10150" h="11572" extrusionOk="0">
                <a:moveTo>
                  <a:pt x="0" y="1"/>
                </a:moveTo>
                <a:lnTo>
                  <a:pt x="3400" y="11571"/>
                </a:lnTo>
                <a:lnTo>
                  <a:pt x="9801" y="10645"/>
                </a:lnTo>
                <a:lnTo>
                  <a:pt x="101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48"/>
          <p:cNvSpPr/>
          <p:nvPr/>
        </p:nvSpPr>
        <p:spPr>
          <a:xfrm rot="-1016042">
            <a:off x="242201" y="4522489"/>
            <a:ext cx="301914" cy="377123"/>
          </a:xfrm>
          <a:custGeom>
            <a:avLst/>
            <a:gdLst/>
            <a:ahLst/>
            <a:cxnLst/>
            <a:rect l="l" t="t" r="r" b="b"/>
            <a:pathLst>
              <a:path w="6736" h="8414" extrusionOk="0">
                <a:moveTo>
                  <a:pt x="5820" y="0"/>
                </a:moveTo>
                <a:lnTo>
                  <a:pt x="0" y="332"/>
                </a:lnTo>
                <a:lnTo>
                  <a:pt x="17" y="612"/>
                </a:lnTo>
                <a:cubicBezTo>
                  <a:pt x="98" y="608"/>
                  <a:pt x="173" y="605"/>
                  <a:pt x="243" y="605"/>
                </a:cubicBezTo>
                <a:cubicBezTo>
                  <a:pt x="955" y="605"/>
                  <a:pt x="1099" y="842"/>
                  <a:pt x="1121" y="1272"/>
                </a:cubicBezTo>
                <a:lnTo>
                  <a:pt x="1456" y="7238"/>
                </a:lnTo>
                <a:cubicBezTo>
                  <a:pt x="1493" y="7891"/>
                  <a:pt x="1343" y="8078"/>
                  <a:pt x="434" y="8130"/>
                </a:cubicBezTo>
                <a:lnTo>
                  <a:pt x="451" y="8413"/>
                </a:lnTo>
                <a:lnTo>
                  <a:pt x="3407" y="8243"/>
                </a:lnTo>
                <a:lnTo>
                  <a:pt x="3390" y="7959"/>
                </a:lnTo>
                <a:cubicBezTo>
                  <a:pt x="3287" y="7965"/>
                  <a:pt x="3192" y="7968"/>
                  <a:pt x="3105" y="7968"/>
                </a:cubicBezTo>
                <a:cubicBezTo>
                  <a:pt x="2418" y="7968"/>
                  <a:pt x="2207" y="7776"/>
                  <a:pt x="2173" y="7193"/>
                </a:cubicBezTo>
                <a:lnTo>
                  <a:pt x="2006" y="4217"/>
                </a:lnTo>
                <a:lnTo>
                  <a:pt x="3633" y="4128"/>
                </a:lnTo>
                <a:cubicBezTo>
                  <a:pt x="3677" y="4126"/>
                  <a:pt x="3720" y="4124"/>
                  <a:pt x="3762" y="4124"/>
                </a:cubicBezTo>
                <a:cubicBezTo>
                  <a:pt x="4446" y="4124"/>
                  <a:pt x="4928" y="4472"/>
                  <a:pt x="4986" y="5550"/>
                </a:cubicBezTo>
                <a:lnTo>
                  <a:pt x="5256" y="5533"/>
                </a:lnTo>
                <a:lnTo>
                  <a:pt x="5078" y="2375"/>
                </a:lnTo>
                <a:lnTo>
                  <a:pt x="4808" y="2392"/>
                </a:lnTo>
                <a:cubicBezTo>
                  <a:pt x="4876" y="3640"/>
                  <a:pt x="4367" y="3783"/>
                  <a:pt x="3626" y="3824"/>
                </a:cubicBezTo>
                <a:lnTo>
                  <a:pt x="1985" y="3920"/>
                </a:lnTo>
                <a:lnTo>
                  <a:pt x="1835" y="1231"/>
                </a:lnTo>
                <a:cubicBezTo>
                  <a:pt x="1808" y="759"/>
                  <a:pt x="2054" y="496"/>
                  <a:pt x="2583" y="469"/>
                </a:cubicBezTo>
                <a:lnTo>
                  <a:pt x="3762" y="400"/>
                </a:lnTo>
                <a:cubicBezTo>
                  <a:pt x="3822" y="397"/>
                  <a:pt x="3880" y="395"/>
                  <a:pt x="3938" y="395"/>
                </a:cubicBezTo>
                <a:cubicBezTo>
                  <a:pt x="5260" y="395"/>
                  <a:pt x="6093" y="1275"/>
                  <a:pt x="6571" y="1897"/>
                </a:cubicBezTo>
                <a:lnTo>
                  <a:pt x="6735" y="1801"/>
                </a:lnTo>
                <a:lnTo>
                  <a:pt x="58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0" name="Google Shape;3770;p48"/>
          <p:cNvGrpSpPr/>
          <p:nvPr/>
        </p:nvGrpSpPr>
        <p:grpSpPr>
          <a:xfrm>
            <a:off x="721103" y="4607678"/>
            <a:ext cx="298097" cy="297912"/>
            <a:chOff x="1832541" y="4437115"/>
            <a:chExt cx="298097" cy="297912"/>
          </a:xfrm>
        </p:grpSpPr>
        <p:sp>
          <p:nvSpPr>
            <p:cNvPr id="3771" name="Google Shape;3771;p48"/>
            <p:cNvSpPr/>
            <p:nvPr/>
          </p:nvSpPr>
          <p:spPr>
            <a:xfrm rot="2954778">
              <a:off x="1876346" y="4480014"/>
              <a:ext cx="210487" cy="212116"/>
            </a:xfrm>
            <a:custGeom>
              <a:avLst/>
              <a:gdLst/>
              <a:ahLst/>
              <a:cxnLst/>
              <a:rect l="l" t="t" r="r" b="b"/>
              <a:pathLst>
                <a:path w="2844" h="2866" extrusionOk="0">
                  <a:moveTo>
                    <a:pt x="1217" y="173"/>
                  </a:moveTo>
                  <a:cubicBezTo>
                    <a:pt x="1261" y="173"/>
                    <a:pt x="1307" y="195"/>
                    <a:pt x="1340" y="241"/>
                  </a:cubicBezTo>
                  <a:cubicBezTo>
                    <a:pt x="1401" y="323"/>
                    <a:pt x="1418" y="415"/>
                    <a:pt x="1411" y="514"/>
                  </a:cubicBezTo>
                  <a:cubicBezTo>
                    <a:pt x="1404" y="586"/>
                    <a:pt x="1394" y="661"/>
                    <a:pt x="1384" y="736"/>
                  </a:cubicBezTo>
                  <a:cubicBezTo>
                    <a:pt x="1374" y="788"/>
                    <a:pt x="1384" y="835"/>
                    <a:pt x="1442" y="853"/>
                  </a:cubicBezTo>
                  <a:cubicBezTo>
                    <a:pt x="1451" y="855"/>
                    <a:pt x="1459" y="856"/>
                    <a:pt x="1467" y="856"/>
                  </a:cubicBezTo>
                  <a:cubicBezTo>
                    <a:pt x="1507" y="856"/>
                    <a:pt x="1534" y="827"/>
                    <a:pt x="1548" y="781"/>
                  </a:cubicBezTo>
                  <a:cubicBezTo>
                    <a:pt x="1606" y="627"/>
                    <a:pt x="1712" y="514"/>
                    <a:pt x="1852" y="443"/>
                  </a:cubicBezTo>
                  <a:cubicBezTo>
                    <a:pt x="1901" y="416"/>
                    <a:pt x="1954" y="400"/>
                    <a:pt x="2008" y="400"/>
                  </a:cubicBezTo>
                  <a:cubicBezTo>
                    <a:pt x="2030" y="400"/>
                    <a:pt x="2052" y="402"/>
                    <a:pt x="2074" y="408"/>
                  </a:cubicBezTo>
                  <a:cubicBezTo>
                    <a:pt x="2122" y="422"/>
                    <a:pt x="2160" y="449"/>
                    <a:pt x="2163" y="511"/>
                  </a:cubicBezTo>
                  <a:cubicBezTo>
                    <a:pt x="2177" y="719"/>
                    <a:pt x="2122" y="907"/>
                    <a:pt x="1979" y="1064"/>
                  </a:cubicBezTo>
                  <a:cubicBezTo>
                    <a:pt x="1944" y="1105"/>
                    <a:pt x="1890" y="1129"/>
                    <a:pt x="1927" y="1191"/>
                  </a:cubicBezTo>
                  <a:cubicBezTo>
                    <a:pt x="1946" y="1225"/>
                    <a:pt x="1973" y="1234"/>
                    <a:pt x="2002" y="1234"/>
                  </a:cubicBezTo>
                  <a:cubicBezTo>
                    <a:pt x="2026" y="1234"/>
                    <a:pt x="2052" y="1228"/>
                    <a:pt x="2078" y="1225"/>
                  </a:cubicBezTo>
                  <a:cubicBezTo>
                    <a:pt x="2125" y="1216"/>
                    <a:pt x="2171" y="1212"/>
                    <a:pt x="2217" y="1212"/>
                  </a:cubicBezTo>
                  <a:cubicBezTo>
                    <a:pt x="2314" y="1212"/>
                    <a:pt x="2408" y="1232"/>
                    <a:pt x="2501" y="1276"/>
                  </a:cubicBezTo>
                  <a:cubicBezTo>
                    <a:pt x="2618" y="1331"/>
                    <a:pt x="2641" y="1386"/>
                    <a:pt x="2600" y="1505"/>
                  </a:cubicBezTo>
                  <a:cubicBezTo>
                    <a:pt x="2539" y="1692"/>
                    <a:pt x="2351" y="1821"/>
                    <a:pt x="2164" y="1821"/>
                  </a:cubicBezTo>
                  <a:cubicBezTo>
                    <a:pt x="2131" y="1821"/>
                    <a:pt x="2099" y="1817"/>
                    <a:pt x="2067" y="1809"/>
                  </a:cubicBezTo>
                  <a:cubicBezTo>
                    <a:pt x="2049" y="1805"/>
                    <a:pt x="2031" y="1801"/>
                    <a:pt x="2015" y="1801"/>
                  </a:cubicBezTo>
                  <a:cubicBezTo>
                    <a:pt x="1992" y="1801"/>
                    <a:pt x="1972" y="1808"/>
                    <a:pt x="1955" y="1830"/>
                  </a:cubicBezTo>
                  <a:cubicBezTo>
                    <a:pt x="1924" y="1874"/>
                    <a:pt x="1938" y="1915"/>
                    <a:pt x="1968" y="1953"/>
                  </a:cubicBezTo>
                  <a:cubicBezTo>
                    <a:pt x="2016" y="2014"/>
                    <a:pt x="2067" y="2066"/>
                    <a:pt x="2108" y="2131"/>
                  </a:cubicBezTo>
                  <a:cubicBezTo>
                    <a:pt x="2146" y="2185"/>
                    <a:pt x="2187" y="2250"/>
                    <a:pt x="2187" y="2322"/>
                  </a:cubicBezTo>
                  <a:cubicBezTo>
                    <a:pt x="2187" y="2442"/>
                    <a:pt x="2119" y="2565"/>
                    <a:pt x="2020" y="2585"/>
                  </a:cubicBezTo>
                  <a:cubicBezTo>
                    <a:pt x="1998" y="2591"/>
                    <a:pt x="1977" y="2594"/>
                    <a:pt x="1957" y="2594"/>
                  </a:cubicBezTo>
                  <a:cubicBezTo>
                    <a:pt x="1873" y="2594"/>
                    <a:pt x="1804" y="2545"/>
                    <a:pt x="1746" y="2479"/>
                  </a:cubicBezTo>
                  <a:cubicBezTo>
                    <a:pt x="1692" y="2414"/>
                    <a:pt x="1664" y="2339"/>
                    <a:pt x="1651" y="2257"/>
                  </a:cubicBezTo>
                  <a:cubicBezTo>
                    <a:pt x="1647" y="2219"/>
                    <a:pt x="1644" y="2182"/>
                    <a:pt x="1630" y="2151"/>
                  </a:cubicBezTo>
                  <a:cubicBezTo>
                    <a:pt x="1618" y="2121"/>
                    <a:pt x="1603" y="2077"/>
                    <a:pt x="1564" y="2077"/>
                  </a:cubicBezTo>
                  <a:cubicBezTo>
                    <a:pt x="1559" y="2077"/>
                    <a:pt x="1554" y="2078"/>
                    <a:pt x="1548" y="2079"/>
                  </a:cubicBezTo>
                  <a:cubicBezTo>
                    <a:pt x="1507" y="2086"/>
                    <a:pt x="1480" y="2117"/>
                    <a:pt x="1473" y="2165"/>
                  </a:cubicBezTo>
                  <a:cubicBezTo>
                    <a:pt x="1456" y="2267"/>
                    <a:pt x="1425" y="2363"/>
                    <a:pt x="1384" y="2459"/>
                  </a:cubicBezTo>
                  <a:cubicBezTo>
                    <a:pt x="1367" y="2493"/>
                    <a:pt x="1353" y="2527"/>
                    <a:pt x="1333" y="2558"/>
                  </a:cubicBezTo>
                  <a:cubicBezTo>
                    <a:pt x="1261" y="2659"/>
                    <a:pt x="1165" y="2719"/>
                    <a:pt x="1070" y="2719"/>
                  </a:cubicBezTo>
                  <a:cubicBezTo>
                    <a:pt x="1044" y="2719"/>
                    <a:pt x="1017" y="2714"/>
                    <a:pt x="991" y="2705"/>
                  </a:cubicBezTo>
                  <a:cubicBezTo>
                    <a:pt x="882" y="2667"/>
                    <a:pt x="796" y="2517"/>
                    <a:pt x="813" y="2373"/>
                  </a:cubicBezTo>
                  <a:cubicBezTo>
                    <a:pt x="830" y="2216"/>
                    <a:pt x="861" y="2055"/>
                    <a:pt x="964" y="1929"/>
                  </a:cubicBezTo>
                  <a:cubicBezTo>
                    <a:pt x="998" y="1885"/>
                    <a:pt x="1012" y="1833"/>
                    <a:pt x="974" y="1796"/>
                  </a:cubicBezTo>
                  <a:cubicBezTo>
                    <a:pt x="958" y="1781"/>
                    <a:pt x="941" y="1775"/>
                    <a:pt x="924" y="1775"/>
                  </a:cubicBezTo>
                  <a:cubicBezTo>
                    <a:pt x="896" y="1775"/>
                    <a:pt x="868" y="1792"/>
                    <a:pt x="844" y="1809"/>
                  </a:cubicBezTo>
                  <a:cubicBezTo>
                    <a:pt x="741" y="1884"/>
                    <a:pt x="631" y="1908"/>
                    <a:pt x="517" y="1908"/>
                  </a:cubicBezTo>
                  <a:cubicBezTo>
                    <a:pt x="443" y="1908"/>
                    <a:pt x="367" y="1898"/>
                    <a:pt x="290" y="1885"/>
                  </a:cubicBezTo>
                  <a:cubicBezTo>
                    <a:pt x="205" y="1867"/>
                    <a:pt x="191" y="1823"/>
                    <a:pt x="212" y="1748"/>
                  </a:cubicBezTo>
                  <a:cubicBezTo>
                    <a:pt x="294" y="1488"/>
                    <a:pt x="431" y="1300"/>
                    <a:pt x="711" y="1266"/>
                  </a:cubicBezTo>
                  <a:cubicBezTo>
                    <a:pt x="769" y="1259"/>
                    <a:pt x="810" y="1235"/>
                    <a:pt x="813" y="1174"/>
                  </a:cubicBezTo>
                  <a:cubicBezTo>
                    <a:pt x="820" y="1112"/>
                    <a:pt x="776" y="1099"/>
                    <a:pt x="735" y="1082"/>
                  </a:cubicBezTo>
                  <a:cubicBezTo>
                    <a:pt x="639" y="1037"/>
                    <a:pt x="547" y="993"/>
                    <a:pt x="455" y="941"/>
                  </a:cubicBezTo>
                  <a:cubicBezTo>
                    <a:pt x="386" y="904"/>
                    <a:pt x="328" y="856"/>
                    <a:pt x="311" y="771"/>
                  </a:cubicBezTo>
                  <a:cubicBezTo>
                    <a:pt x="281" y="618"/>
                    <a:pt x="331" y="535"/>
                    <a:pt x="446" y="535"/>
                  </a:cubicBezTo>
                  <a:cubicBezTo>
                    <a:pt x="475" y="535"/>
                    <a:pt x="509" y="541"/>
                    <a:pt x="547" y="552"/>
                  </a:cubicBezTo>
                  <a:cubicBezTo>
                    <a:pt x="694" y="596"/>
                    <a:pt x="827" y="668"/>
                    <a:pt x="875" y="835"/>
                  </a:cubicBezTo>
                  <a:cubicBezTo>
                    <a:pt x="899" y="921"/>
                    <a:pt x="981" y="928"/>
                    <a:pt x="1046" y="959"/>
                  </a:cubicBezTo>
                  <a:cubicBezTo>
                    <a:pt x="1051" y="961"/>
                    <a:pt x="1055" y="962"/>
                    <a:pt x="1060" y="962"/>
                  </a:cubicBezTo>
                  <a:cubicBezTo>
                    <a:pt x="1079" y="962"/>
                    <a:pt x="1091" y="940"/>
                    <a:pt x="1097" y="918"/>
                  </a:cubicBezTo>
                  <a:cubicBezTo>
                    <a:pt x="1100" y="859"/>
                    <a:pt x="1090" y="815"/>
                    <a:pt x="1066" y="767"/>
                  </a:cubicBezTo>
                  <a:cubicBezTo>
                    <a:pt x="988" y="630"/>
                    <a:pt x="1015" y="347"/>
                    <a:pt x="1114" y="224"/>
                  </a:cubicBezTo>
                  <a:cubicBezTo>
                    <a:pt x="1141" y="190"/>
                    <a:pt x="1179" y="173"/>
                    <a:pt x="1217" y="173"/>
                  </a:cubicBezTo>
                  <a:close/>
                  <a:moveTo>
                    <a:pt x="1215" y="1"/>
                  </a:moveTo>
                  <a:cubicBezTo>
                    <a:pt x="1206" y="1"/>
                    <a:pt x="1196" y="1"/>
                    <a:pt x="1186" y="2"/>
                  </a:cubicBezTo>
                  <a:cubicBezTo>
                    <a:pt x="1063" y="12"/>
                    <a:pt x="994" y="87"/>
                    <a:pt x="947" y="190"/>
                  </a:cubicBezTo>
                  <a:cubicBezTo>
                    <a:pt x="895" y="289"/>
                    <a:pt x="882" y="398"/>
                    <a:pt x="858" y="511"/>
                  </a:cubicBezTo>
                  <a:cubicBezTo>
                    <a:pt x="800" y="480"/>
                    <a:pt x="755" y="446"/>
                    <a:pt x="697" y="422"/>
                  </a:cubicBezTo>
                  <a:cubicBezTo>
                    <a:pt x="621" y="388"/>
                    <a:pt x="543" y="360"/>
                    <a:pt x="462" y="360"/>
                  </a:cubicBezTo>
                  <a:cubicBezTo>
                    <a:pt x="431" y="360"/>
                    <a:pt x="398" y="365"/>
                    <a:pt x="366" y="374"/>
                  </a:cubicBezTo>
                  <a:cubicBezTo>
                    <a:pt x="229" y="412"/>
                    <a:pt x="174" y="514"/>
                    <a:pt x="157" y="648"/>
                  </a:cubicBezTo>
                  <a:cubicBezTo>
                    <a:pt x="133" y="801"/>
                    <a:pt x="185" y="924"/>
                    <a:pt x="311" y="1020"/>
                  </a:cubicBezTo>
                  <a:cubicBezTo>
                    <a:pt x="369" y="1061"/>
                    <a:pt x="437" y="1099"/>
                    <a:pt x="509" y="1146"/>
                  </a:cubicBezTo>
                  <a:cubicBezTo>
                    <a:pt x="263" y="1252"/>
                    <a:pt x="137" y="1437"/>
                    <a:pt x="68" y="1659"/>
                  </a:cubicBezTo>
                  <a:cubicBezTo>
                    <a:pt x="0" y="1881"/>
                    <a:pt x="79" y="2011"/>
                    <a:pt x="311" y="2038"/>
                  </a:cubicBezTo>
                  <a:cubicBezTo>
                    <a:pt x="369" y="2046"/>
                    <a:pt x="426" y="2049"/>
                    <a:pt x="483" y="2049"/>
                  </a:cubicBezTo>
                  <a:cubicBezTo>
                    <a:pt x="558" y="2049"/>
                    <a:pt x="633" y="2043"/>
                    <a:pt x="711" y="2031"/>
                  </a:cubicBezTo>
                  <a:lnTo>
                    <a:pt x="711" y="2031"/>
                  </a:lnTo>
                  <a:cubicBezTo>
                    <a:pt x="673" y="2175"/>
                    <a:pt x="642" y="2305"/>
                    <a:pt x="653" y="2442"/>
                  </a:cubicBezTo>
                  <a:cubicBezTo>
                    <a:pt x="666" y="2619"/>
                    <a:pt x="745" y="2766"/>
                    <a:pt x="916" y="2835"/>
                  </a:cubicBezTo>
                  <a:cubicBezTo>
                    <a:pt x="969" y="2856"/>
                    <a:pt x="1020" y="2866"/>
                    <a:pt x="1069" y="2866"/>
                  </a:cubicBezTo>
                  <a:cubicBezTo>
                    <a:pt x="1186" y="2866"/>
                    <a:pt x="1290" y="2809"/>
                    <a:pt x="1384" y="2715"/>
                  </a:cubicBezTo>
                  <a:cubicBezTo>
                    <a:pt x="1449" y="2647"/>
                    <a:pt x="1490" y="2558"/>
                    <a:pt x="1541" y="2465"/>
                  </a:cubicBezTo>
                  <a:cubicBezTo>
                    <a:pt x="1675" y="2646"/>
                    <a:pt x="1827" y="2741"/>
                    <a:pt x="1967" y="2741"/>
                  </a:cubicBezTo>
                  <a:cubicBezTo>
                    <a:pt x="2023" y="2741"/>
                    <a:pt x="2078" y="2726"/>
                    <a:pt x="2129" y="2694"/>
                  </a:cubicBezTo>
                  <a:cubicBezTo>
                    <a:pt x="2214" y="2643"/>
                    <a:pt x="2272" y="2565"/>
                    <a:pt x="2303" y="2472"/>
                  </a:cubicBezTo>
                  <a:cubicBezTo>
                    <a:pt x="2368" y="2291"/>
                    <a:pt x="2317" y="2131"/>
                    <a:pt x="2201" y="1980"/>
                  </a:cubicBezTo>
                  <a:cubicBezTo>
                    <a:pt x="2433" y="1919"/>
                    <a:pt x="2618" y="1816"/>
                    <a:pt x="2720" y="1608"/>
                  </a:cubicBezTo>
                  <a:cubicBezTo>
                    <a:pt x="2843" y="1348"/>
                    <a:pt x="2744" y="1146"/>
                    <a:pt x="2464" y="1078"/>
                  </a:cubicBezTo>
                  <a:cubicBezTo>
                    <a:pt x="2378" y="1058"/>
                    <a:pt x="2286" y="1047"/>
                    <a:pt x="2194" y="1030"/>
                  </a:cubicBezTo>
                  <a:cubicBezTo>
                    <a:pt x="2269" y="890"/>
                    <a:pt x="2310" y="747"/>
                    <a:pt x="2320" y="596"/>
                  </a:cubicBezTo>
                  <a:cubicBezTo>
                    <a:pt x="2344" y="369"/>
                    <a:pt x="2220" y="227"/>
                    <a:pt x="2004" y="227"/>
                  </a:cubicBezTo>
                  <a:cubicBezTo>
                    <a:pt x="1999" y="227"/>
                    <a:pt x="1994" y="227"/>
                    <a:pt x="1989" y="227"/>
                  </a:cubicBezTo>
                  <a:cubicBezTo>
                    <a:pt x="1938" y="227"/>
                    <a:pt x="1886" y="244"/>
                    <a:pt x="1838" y="261"/>
                  </a:cubicBezTo>
                  <a:cubicBezTo>
                    <a:pt x="1736" y="296"/>
                    <a:pt x="1661" y="374"/>
                    <a:pt x="1565" y="432"/>
                  </a:cubicBezTo>
                  <a:cubicBezTo>
                    <a:pt x="1551" y="330"/>
                    <a:pt x="1531" y="241"/>
                    <a:pt x="1483" y="159"/>
                  </a:cubicBezTo>
                  <a:cubicBezTo>
                    <a:pt x="1420" y="58"/>
                    <a:pt x="1333" y="1"/>
                    <a:pt x="1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8"/>
            <p:cNvSpPr/>
            <p:nvPr/>
          </p:nvSpPr>
          <p:spPr>
            <a:xfrm rot="2954778">
              <a:off x="1947999" y="4554567"/>
              <a:ext cx="51882" cy="57729"/>
            </a:xfrm>
            <a:custGeom>
              <a:avLst/>
              <a:gdLst/>
              <a:ahLst/>
              <a:cxnLst/>
              <a:rect l="l" t="t" r="r" b="b"/>
              <a:pathLst>
                <a:path w="701" h="780" extrusionOk="0">
                  <a:moveTo>
                    <a:pt x="345" y="171"/>
                  </a:moveTo>
                  <a:cubicBezTo>
                    <a:pt x="454" y="171"/>
                    <a:pt x="527" y="253"/>
                    <a:pt x="530" y="383"/>
                  </a:cubicBezTo>
                  <a:cubicBezTo>
                    <a:pt x="530" y="525"/>
                    <a:pt x="447" y="626"/>
                    <a:pt x="334" y="626"/>
                  </a:cubicBezTo>
                  <a:cubicBezTo>
                    <a:pt x="332" y="626"/>
                    <a:pt x="330" y="626"/>
                    <a:pt x="328" y="626"/>
                  </a:cubicBezTo>
                  <a:cubicBezTo>
                    <a:pt x="222" y="623"/>
                    <a:pt x="140" y="527"/>
                    <a:pt x="144" y="404"/>
                  </a:cubicBezTo>
                  <a:cubicBezTo>
                    <a:pt x="144" y="284"/>
                    <a:pt x="236" y="178"/>
                    <a:pt x="339" y="171"/>
                  </a:cubicBezTo>
                  <a:cubicBezTo>
                    <a:pt x="341" y="171"/>
                    <a:pt x="343" y="171"/>
                    <a:pt x="345" y="171"/>
                  </a:cubicBezTo>
                  <a:close/>
                  <a:moveTo>
                    <a:pt x="371" y="1"/>
                  </a:moveTo>
                  <a:cubicBezTo>
                    <a:pt x="172" y="1"/>
                    <a:pt x="4" y="184"/>
                    <a:pt x="4" y="404"/>
                  </a:cubicBezTo>
                  <a:cubicBezTo>
                    <a:pt x="0" y="620"/>
                    <a:pt x="148" y="780"/>
                    <a:pt x="349" y="780"/>
                  </a:cubicBezTo>
                  <a:cubicBezTo>
                    <a:pt x="351" y="780"/>
                    <a:pt x="354" y="780"/>
                    <a:pt x="356" y="780"/>
                  </a:cubicBezTo>
                  <a:cubicBezTo>
                    <a:pt x="547" y="780"/>
                    <a:pt x="701" y="599"/>
                    <a:pt x="701" y="383"/>
                  </a:cubicBezTo>
                  <a:cubicBezTo>
                    <a:pt x="701" y="178"/>
                    <a:pt x="554" y="1"/>
                    <a:pt x="376" y="1"/>
                  </a:cubicBezTo>
                  <a:cubicBezTo>
                    <a:pt x="374" y="1"/>
                    <a:pt x="373" y="1"/>
                    <a:pt x="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t="34244" r="39174" b="33936"/>
          <a:stretch/>
        </p:blipFill>
        <p:spPr>
          <a:xfrm>
            <a:off x="4070888" y="1244375"/>
            <a:ext cx="4295163" cy="273528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00608" y="898568"/>
            <a:ext cx="630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7418682" y="907032"/>
            <a:ext cx="630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Google Shape;3240;p43"/>
          <p:cNvSpPr/>
          <p:nvPr/>
        </p:nvSpPr>
        <p:spPr>
          <a:xfrm rot="-5261536">
            <a:off x="5680212" y="1671427"/>
            <a:ext cx="2808778" cy="375755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242" name="Google Shape;3242;p43"/>
          <p:cNvSpPr txBox="1">
            <a:spLocks noGrp="1"/>
          </p:cNvSpPr>
          <p:nvPr>
            <p:ph type="title"/>
          </p:nvPr>
        </p:nvSpPr>
        <p:spPr>
          <a:xfrm>
            <a:off x="1042700" y="788775"/>
            <a:ext cx="33297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ndara" panose="020E0502030303020204" pitchFamily="34" charset="0"/>
              </a:rPr>
              <a:t>Monosakarida</a:t>
            </a:r>
            <a:endParaRPr dirty="0">
              <a:latin typeface="Candara" panose="020E0502030303020204" pitchFamily="34" charset="0"/>
            </a:endParaRPr>
          </a:p>
        </p:txBody>
      </p:sp>
      <p:sp>
        <p:nvSpPr>
          <p:cNvPr id="3243" name="Google Shape;3243;p43"/>
          <p:cNvSpPr txBox="1">
            <a:spLocks noGrp="1"/>
          </p:cNvSpPr>
          <p:nvPr>
            <p:ph type="subTitle" idx="1"/>
          </p:nvPr>
        </p:nvSpPr>
        <p:spPr>
          <a:xfrm>
            <a:off x="1042700" y="1992325"/>
            <a:ext cx="3653100" cy="227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A = D-</a:t>
            </a:r>
            <a:r>
              <a:rPr lang="en-US" dirty="0" err="1" smtClean="0"/>
              <a:t>Gliseraldehida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       D=</a:t>
            </a:r>
            <a:r>
              <a:rPr lang="en-US" dirty="0" err="1" smtClean="0"/>
              <a:t>Dextro</a:t>
            </a:r>
            <a:r>
              <a:rPr lang="en-US" dirty="0" smtClean="0"/>
              <a:t>=</a:t>
            </a:r>
            <a:r>
              <a:rPr lang="en-US" dirty="0" err="1" smtClean="0"/>
              <a:t>Kanan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B = L-</a:t>
            </a:r>
            <a:r>
              <a:rPr lang="en-US" dirty="0" err="1" smtClean="0"/>
              <a:t>Gliseraldehida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 </a:t>
            </a:r>
            <a:r>
              <a:rPr lang="en-US" dirty="0" smtClean="0"/>
              <a:t>      L=</a:t>
            </a:r>
            <a:r>
              <a:rPr lang="en-US" dirty="0" err="1" smtClean="0"/>
              <a:t>Levo</a:t>
            </a:r>
            <a:r>
              <a:rPr lang="en-US" dirty="0" smtClean="0"/>
              <a:t>=</a:t>
            </a:r>
            <a:r>
              <a:rPr lang="en-US" dirty="0" err="1" smtClean="0"/>
              <a:t>Kiri</a:t>
            </a:r>
            <a:endParaRPr lang="en-US" dirty="0" smtClean="0"/>
          </a:p>
        </p:txBody>
      </p:sp>
      <p:sp>
        <p:nvSpPr>
          <p:cNvPr id="3244" name="Google Shape;3244;p43"/>
          <p:cNvSpPr/>
          <p:nvPr/>
        </p:nvSpPr>
        <p:spPr>
          <a:xfrm>
            <a:off x="5289825" y="1294275"/>
            <a:ext cx="66125" cy="61425"/>
          </a:xfrm>
          <a:custGeom>
            <a:avLst/>
            <a:gdLst/>
            <a:ahLst/>
            <a:cxnLst/>
            <a:rect l="l" t="t" r="r" b="b"/>
            <a:pathLst>
              <a:path w="2645" h="2457" extrusionOk="0">
                <a:moveTo>
                  <a:pt x="1907" y="334"/>
                </a:moveTo>
                <a:cubicBezTo>
                  <a:pt x="2084" y="334"/>
                  <a:pt x="2224" y="494"/>
                  <a:pt x="2272" y="676"/>
                </a:cubicBezTo>
                <a:cubicBezTo>
                  <a:pt x="2334" y="953"/>
                  <a:pt x="2160" y="1243"/>
                  <a:pt x="1992" y="1448"/>
                </a:cubicBezTo>
                <a:cubicBezTo>
                  <a:pt x="1798" y="1694"/>
                  <a:pt x="1562" y="1909"/>
                  <a:pt x="1302" y="2087"/>
                </a:cubicBezTo>
                <a:cubicBezTo>
                  <a:pt x="1288" y="2094"/>
                  <a:pt x="1275" y="2101"/>
                  <a:pt x="1268" y="2114"/>
                </a:cubicBezTo>
                <a:cubicBezTo>
                  <a:pt x="1080" y="2104"/>
                  <a:pt x="899" y="1920"/>
                  <a:pt x="776" y="1800"/>
                </a:cubicBezTo>
                <a:cubicBezTo>
                  <a:pt x="588" y="1619"/>
                  <a:pt x="383" y="1390"/>
                  <a:pt x="376" y="1117"/>
                </a:cubicBezTo>
                <a:cubicBezTo>
                  <a:pt x="370" y="936"/>
                  <a:pt x="466" y="704"/>
                  <a:pt x="670" y="704"/>
                </a:cubicBezTo>
                <a:cubicBezTo>
                  <a:pt x="682" y="704"/>
                  <a:pt x="694" y="705"/>
                  <a:pt x="707" y="707"/>
                </a:cubicBezTo>
                <a:cubicBezTo>
                  <a:pt x="889" y="727"/>
                  <a:pt x="1042" y="881"/>
                  <a:pt x="1025" y="1065"/>
                </a:cubicBezTo>
                <a:cubicBezTo>
                  <a:pt x="1016" y="1169"/>
                  <a:pt x="1107" y="1228"/>
                  <a:pt x="1197" y="1228"/>
                </a:cubicBezTo>
                <a:cubicBezTo>
                  <a:pt x="1269" y="1228"/>
                  <a:pt x="1340" y="1190"/>
                  <a:pt x="1357" y="1106"/>
                </a:cubicBezTo>
                <a:cubicBezTo>
                  <a:pt x="1408" y="833"/>
                  <a:pt x="1487" y="498"/>
                  <a:pt x="1763" y="368"/>
                </a:cubicBezTo>
                <a:cubicBezTo>
                  <a:pt x="1813" y="344"/>
                  <a:pt x="1862" y="334"/>
                  <a:pt x="1907" y="334"/>
                </a:cubicBezTo>
                <a:close/>
                <a:moveTo>
                  <a:pt x="1906" y="0"/>
                </a:moveTo>
                <a:cubicBezTo>
                  <a:pt x="1776" y="0"/>
                  <a:pt x="1644" y="38"/>
                  <a:pt x="1528" y="112"/>
                </a:cubicBezTo>
                <a:cubicBezTo>
                  <a:pt x="1353" y="225"/>
                  <a:pt x="1237" y="385"/>
                  <a:pt x="1162" y="570"/>
                </a:cubicBezTo>
                <a:cubicBezTo>
                  <a:pt x="1028" y="446"/>
                  <a:pt x="846" y="371"/>
                  <a:pt x="667" y="371"/>
                </a:cubicBezTo>
                <a:cubicBezTo>
                  <a:pt x="534" y="371"/>
                  <a:pt x="403" y="412"/>
                  <a:pt x="294" y="505"/>
                </a:cubicBezTo>
                <a:cubicBezTo>
                  <a:pt x="68" y="693"/>
                  <a:pt x="0" y="1014"/>
                  <a:pt x="58" y="1291"/>
                </a:cubicBezTo>
                <a:cubicBezTo>
                  <a:pt x="123" y="1592"/>
                  <a:pt x="332" y="1841"/>
                  <a:pt x="550" y="2046"/>
                </a:cubicBezTo>
                <a:cubicBezTo>
                  <a:pt x="735" y="2221"/>
                  <a:pt x="995" y="2456"/>
                  <a:pt x="1267" y="2456"/>
                </a:cubicBezTo>
                <a:cubicBezTo>
                  <a:pt x="1287" y="2456"/>
                  <a:pt x="1306" y="2455"/>
                  <a:pt x="1326" y="2453"/>
                </a:cubicBezTo>
                <a:cubicBezTo>
                  <a:pt x="1384" y="2446"/>
                  <a:pt x="1435" y="2422"/>
                  <a:pt x="1463" y="2381"/>
                </a:cubicBezTo>
                <a:cubicBezTo>
                  <a:pt x="1469" y="2381"/>
                  <a:pt x="1469" y="2377"/>
                  <a:pt x="1473" y="2377"/>
                </a:cubicBezTo>
                <a:cubicBezTo>
                  <a:pt x="1743" y="2193"/>
                  <a:pt x="1985" y="1978"/>
                  <a:pt x="2197" y="1732"/>
                </a:cubicBezTo>
                <a:cubicBezTo>
                  <a:pt x="2399" y="1492"/>
                  <a:pt x="2573" y="1222"/>
                  <a:pt x="2614" y="908"/>
                </a:cubicBezTo>
                <a:cubicBezTo>
                  <a:pt x="2645" y="635"/>
                  <a:pt x="2546" y="337"/>
                  <a:pt x="2331" y="156"/>
                </a:cubicBezTo>
                <a:cubicBezTo>
                  <a:pt x="2207" y="51"/>
                  <a:pt x="2057" y="0"/>
                  <a:pt x="190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45" name="Google Shape;3245;p43"/>
          <p:cNvGrpSpPr/>
          <p:nvPr/>
        </p:nvGrpSpPr>
        <p:grpSpPr>
          <a:xfrm>
            <a:off x="5150800" y="325925"/>
            <a:ext cx="522676" cy="490502"/>
            <a:chOff x="5150800" y="325925"/>
            <a:chExt cx="522676" cy="490502"/>
          </a:xfrm>
        </p:grpSpPr>
        <p:sp>
          <p:nvSpPr>
            <p:cNvPr id="3246" name="Google Shape;3246;p43"/>
            <p:cNvSpPr/>
            <p:nvPr/>
          </p:nvSpPr>
          <p:spPr>
            <a:xfrm>
              <a:off x="5150800" y="325925"/>
              <a:ext cx="145963" cy="490502"/>
            </a:xfrm>
            <a:custGeom>
              <a:avLst/>
              <a:gdLst/>
              <a:ahLst/>
              <a:cxnLst/>
              <a:rect l="l" t="t" r="r" b="b"/>
              <a:pathLst>
                <a:path w="3150" h="10586" extrusionOk="0">
                  <a:moveTo>
                    <a:pt x="1653" y="1320"/>
                  </a:moveTo>
                  <a:cubicBezTo>
                    <a:pt x="1869" y="2878"/>
                    <a:pt x="2074" y="4443"/>
                    <a:pt x="2275" y="6001"/>
                  </a:cubicBezTo>
                  <a:cubicBezTo>
                    <a:pt x="1732" y="6118"/>
                    <a:pt x="1202" y="6247"/>
                    <a:pt x="676" y="6408"/>
                  </a:cubicBezTo>
                  <a:cubicBezTo>
                    <a:pt x="884" y="5000"/>
                    <a:pt x="1185" y="3606"/>
                    <a:pt x="1469" y="2212"/>
                  </a:cubicBezTo>
                  <a:cubicBezTo>
                    <a:pt x="1527" y="1915"/>
                    <a:pt x="1588" y="1614"/>
                    <a:pt x="1653" y="1320"/>
                  </a:cubicBezTo>
                  <a:close/>
                  <a:moveTo>
                    <a:pt x="1694" y="0"/>
                  </a:moveTo>
                  <a:cubicBezTo>
                    <a:pt x="1628" y="0"/>
                    <a:pt x="1565" y="38"/>
                    <a:pt x="1547" y="124"/>
                  </a:cubicBezTo>
                  <a:cubicBezTo>
                    <a:pt x="1305" y="1313"/>
                    <a:pt x="1062" y="2502"/>
                    <a:pt x="823" y="3695"/>
                  </a:cubicBezTo>
                  <a:cubicBezTo>
                    <a:pt x="635" y="4628"/>
                    <a:pt x="461" y="5564"/>
                    <a:pt x="324" y="6507"/>
                  </a:cubicBezTo>
                  <a:cubicBezTo>
                    <a:pt x="276" y="6521"/>
                    <a:pt x="228" y="6534"/>
                    <a:pt x="187" y="6552"/>
                  </a:cubicBezTo>
                  <a:cubicBezTo>
                    <a:pt x="1" y="6611"/>
                    <a:pt x="55" y="6885"/>
                    <a:pt x="223" y="6885"/>
                  </a:cubicBezTo>
                  <a:cubicBezTo>
                    <a:pt x="240" y="6885"/>
                    <a:pt x="257" y="6882"/>
                    <a:pt x="276" y="6876"/>
                  </a:cubicBezTo>
                  <a:lnTo>
                    <a:pt x="276" y="6876"/>
                  </a:lnTo>
                  <a:cubicBezTo>
                    <a:pt x="259" y="6996"/>
                    <a:pt x="245" y="7119"/>
                    <a:pt x="228" y="7238"/>
                  </a:cubicBezTo>
                  <a:cubicBezTo>
                    <a:pt x="153" y="7915"/>
                    <a:pt x="102" y="8588"/>
                    <a:pt x="88" y="9268"/>
                  </a:cubicBezTo>
                  <a:cubicBezTo>
                    <a:pt x="87" y="9378"/>
                    <a:pt x="169" y="9432"/>
                    <a:pt x="254" y="9432"/>
                  </a:cubicBezTo>
                  <a:cubicBezTo>
                    <a:pt x="338" y="9432"/>
                    <a:pt x="423" y="9378"/>
                    <a:pt x="427" y="9268"/>
                  </a:cubicBezTo>
                  <a:cubicBezTo>
                    <a:pt x="444" y="8431"/>
                    <a:pt x="515" y="7597"/>
                    <a:pt x="625" y="6770"/>
                  </a:cubicBezTo>
                  <a:cubicBezTo>
                    <a:pt x="1182" y="6603"/>
                    <a:pt x="1746" y="6459"/>
                    <a:pt x="2313" y="6333"/>
                  </a:cubicBezTo>
                  <a:cubicBezTo>
                    <a:pt x="2395" y="6986"/>
                    <a:pt x="2477" y="7635"/>
                    <a:pt x="2552" y="8291"/>
                  </a:cubicBezTo>
                  <a:cubicBezTo>
                    <a:pt x="2637" y="9002"/>
                    <a:pt x="2719" y="9712"/>
                    <a:pt x="2801" y="10427"/>
                  </a:cubicBezTo>
                  <a:cubicBezTo>
                    <a:pt x="2813" y="10532"/>
                    <a:pt x="2904" y="10585"/>
                    <a:pt x="2988" y="10585"/>
                  </a:cubicBezTo>
                  <a:cubicBezTo>
                    <a:pt x="3072" y="10585"/>
                    <a:pt x="3150" y="10532"/>
                    <a:pt x="3136" y="10427"/>
                  </a:cubicBezTo>
                  <a:cubicBezTo>
                    <a:pt x="2979" y="9039"/>
                    <a:pt x="2812" y="7655"/>
                    <a:pt x="2641" y="6265"/>
                  </a:cubicBezTo>
                  <a:cubicBezTo>
                    <a:pt x="2672" y="6258"/>
                    <a:pt x="2706" y="6254"/>
                    <a:pt x="2737" y="6244"/>
                  </a:cubicBezTo>
                  <a:cubicBezTo>
                    <a:pt x="2936" y="6205"/>
                    <a:pt x="2869" y="5916"/>
                    <a:pt x="2684" y="5916"/>
                  </a:cubicBezTo>
                  <a:cubicBezTo>
                    <a:pt x="2672" y="5916"/>
                    <a:pt x="2660" y="5917"/>
                    <a:pt x="2648" y="5919"/>
                  </a:cubicBezTo>
                  <a:cubicBezTo>
                    <a:pt x="2631" y="5923"/>
                    <a:pt x="2617" y="5930"/>
                    <a:pt x="2600" y="5930"/>
                  </a:cubicBezTo>
                  <a:cubicBezTo>
                    <a:pt x="2467" y="4881"/>
                    <a:pt x="2330" y="3832"/>
                    <a:pt x="2190" y="2786"/>
                  </a:cubicBezTo>
                  <a:cubicBezTo>
                    <a:pt x="2091" y="2068"/>
                    <a:pt x="1992" y="1344"/>
                    <a:pt x="1889" y="626"/>
                  </a:cubicBezTo>
                  <a:cubicBezTo>
                    <a:pt x="1882" y="568"/>
                    <a:pt x="1851" y="534"/>
                    <a:pt x="1810" y="517"/>
                  </a:cubicBezTo>
                  <a:cubicBezTo>
                    <a:pt x="1831" y="414"/>
                    <a:pt x="1851" y="315"/>
                    <a:pt x="1872" y="213"/>
                  </a:cubicBezTo>
                  <a:cubicBezTo>
                    <a:pt x="1899" y="84"/>
                    <a:pt x="1793" y="0"/>
                    <a:pt x="16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3"/>
            <p:cNvSpPr/>
            <p:nvPr/>
          </p:nvSpPr>
          <p:spPr>
            <a:xfrm>
              <a:off x="5289716" y="430179"/>
              <a:ext cx="141329" cy="288621"/>
            </a:xfrm>
            <a:custGeom>
              <a:avLst/>
              <a:gdLst/>
              <a:ahLst/>
              <a:cxnLst/>
              <a:rect l="l" t="t" r="r" b="b"/>
              <a:pathLst>
                <a:path w="3050" h="6229" extrusionOk="0">
                  <a:moveTo>
                    <a:pt x="1644" y="0"/>
                  </a:moveTo>
                  <a:cubicBezTo>
                    <a:pt x="1543" y="0"/>
                    <a:pt x="1439" y="82"/>
                    <a:pt x="1474" y="208"/>
                  </a:cubicBezTo>
                  <a:cubicBezTo>
                    <a:pt x="1700" y="1096"/>
                    <a:pt x="1929" y="1988"/>
                    <a:pt x="2158" y="2877"/>
                  </a:cubicBezTo>
                  <a:lnTo>
                    <a:pt x="2489" y="4182"/>
                  </a:lnTo>
                  <a:cubicBezTo>
                    <a:pt x="2544" y="4401"/>
                    <a:pt x="2602" y="4619"/>
                    <a:pt x="2640" y="4841"/>
                  </a:cubicBezTo>
                  <a:cubicBezTo>
                    <a:pt x="2254" y="4216"/>
                    <a:pt x="1871" y="3587"/>
                    <a:pt x="1485" y="2965"/>
                  </a:cubicBezTo>
                  <a:cubicBezTo>
                    <a:pt x="1235" y="2555"/>
                    <a:pt x="982" y="2145"/>
                    <a:pt x="729" y="1732"/>
                  </a:cubicBezTo>
                  <a:cubicBezTo>
                    <a:pt x="637" y="1578"/>
                    <a:pt x="528" y="1305"/>
                    <a:pt x="337" y="1257"/>
                  </a:cubicBezTo>
                  <a:cubicBezTo>
                    <a:pt x="314" y="1251"/>
                    <a:pt x="293" y="1249"/>
                    <a:pt x="272" y="1249"/>
                  </a:cubicBezTo>
                  <a:cubicBezTo>
                    <a:pt x="115" y="1249"/>
                    <a:pt x="0" y="1397"/>
                    <a:pt x="39" y="1554"/>
                  </a:cubicBezTo>
                  <a:cubicBezTo>
                    <a:pt x="56" y="1633"/>
                    <a:pt x="108" y="1667"/>
                    <a:pt x="166" y="1674"/>
                  </a:cubicBezTo>
                  <a:cubicBezTo>
                    <a:pt x="507" y="3153"/>
                    <a:pt x="849" y="4630"/>
                    <a:pt x="1187" y="6109"/>
                  </a:cubicBezTo>
                  <a:cubicBezTo>
                    <a:pt x="1206" y="6192"/>
                    <a:pt x="1270" y="6229"/>
                    <a:pt x="1337" y="6229"/>
                  </a:cubicBezTo>
                  <a:cubicBezTo>
                    <a:pt x="1437" y="6229"/>
                    <a:pt x="1543" y="6146"/>
                    <a:pt x="1512" y="6017"/>
                  </a:cubicBezTo>
                  <a:cubicBezTo>
                    <a:pt x="1222" y="4753"/>
                    <a:pt x="928" y="3485"/>
                    <a:pt x="637" y="2221"/>
                  </a:cubicBezTo>
                  <a:lnTo>
                    <a:pt x="637" y="2221"/>
                  </a:lnTo>
                  <a:cubicBezTo>
                    <a:pt x="699" y="2326"/>
                    <a:pt x="767" y="2436"/>
                    <a:pt x="832" y="2542"/>
                  </a:cubicBezTo>
                  <a:cubicBezTo>
                    <a:pt x="1040" y="2883"/>
                    <a:pt x="1252" y="3222"/>
                    <a:pt x="1461" y="3563"/>
                  </a:cubicBezTo>
                  <a:cubicBezTo>
                    <a:pt x="1878" y="4240"/>
                    <a:pt x="2295" y="4920"/>
                    <a:pt x="2711" y="5600"/>
                  </a:cubicBezTo>
                  <a:cubicBezTo>
                    <a:pt x="2746" y="5655"/>
                    <a:pt x="2799" y="5680"/>
                    <a:pt x="2853" y="5680"/>
                  </a:cubicBezTo>
                  <a:cubicBezTo>
                    <a:pt x="2938" y="5680"/>
                    <a:pt x="3023" y="5617"/>
                    <a:pt x="3029" y="5515"/>
                  </a:cubicBezTo>
                  <a:cubicBezTo>
                    <a:pt x="3050" y="5067"/>
                    <a:pt x="2954" y="4626"/>
                    <a:pt x="2845" y="4196"/>
                  </a:cubicBezTo>
                  <a:cubicBezTo>
                    <a:pt x="2728" y="3748"/>
                    <a:pt x="2612" y="3293"/>
                    <a:pt x="2493" y="2842"/>
                  </a:cubicBezTo>
                  <a:cubicBezTo>
                    <a:pt x="2264" y="1937"/>
                    <a:pt x="2028" y="1025"/>
                    <a:pt x="1799" y="119"/>
                  </a:cubicBezTo>
                  <a:cubicBezTo>
                    <a:pt x="1776" y="36"/>
                    <a:pt x="1711" y="0"/>
                    <a:pt x="1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3"/>
            <p:cNvSpPr/>
            <p:nvPr/>
          </p:nvSpPr>
          <p:spPr>
            <a:xfrm>
              <a:off x="5413758" y="456219"/>
              <a:ext cx="105001" cy="243120"/>
            </a:xfrm>
            <a:custGeom>
              <a:avLst/>
              <a:gdLst/>
              <a:ahLst/>
              <a:cxnLst/>
              <a:rect l="l" t="t" r="r" b="b"/>
              <a:pathLst>
                <a:path w="2266" h="5247" extrusionOk="0">
                  <a:moveTo>
                    <a:pt x="509" y="338"/>
                  </a:moveTo>
                  <a:cubicBezTo>
                    <a:pt x="767" y="338"/>
                    <a:pt x="1019" y="443"/>
                    <a:pt x="1213" y="620"/>
                  </a:cubicBezTo>
                  <a:cubicBezTo>
                    <a:pt x="1490" y="873"/>
                    <a:pt x="1654" y="1225"/>
                    <a:pt x="1760" y="1577"/>
                  </a:cubicBezTo>
                  <a:cubicBezTo>
                    <a:pt x="1979" y="2315"/>
                    <a:pt x="1975" y="3104"/>
                    <a:pt x="1763" y="3835"/>
                  </a:cubicBezTo>
                  <a:cubicBezTo>
                    <a:pt x="1678" y="4136"/>
                    <a:pt x="1555" y="4423"/>
                    <a:pt x="1401" y="4693"/>
                  </a:cubicBezTo>
                  <a:cubicBezTo>
                    <a:pt x="1063" y="3244"/>
                    <a:pt x="721" y="1795"/>
                    <a:pt x="383" y="346"/>
                  </a:cubicBezTo>
                  <a:cubicBezTo>
                    <a:pt x="425" y="341"/>
                    <a:pt x="467" y="338"/>
                    <a:pt x="509" y="338"/>
                  </a:cubicBezTo>
                  <a:close/>
                  <a:moveTo>
                    <a:pt x="509" y="1"/>
                  </a:moveTo>
                  <a:cubicBezTo>
                    <a:pt x="384" y="1"/>
                    <a:pt x="259" y="20"/>
                    <a:pt x="137" y="63"/>
                  </a:cubicBezTo>
                  <a:cubicBezTo>
                    <a:pt x="21" y="104"/>
                    <a:pt x="0" y="230"/>
                    <a:pt x="45" y="316"/>
                  </a:cubicBezTo>
                  <a:cubicBezTo>
                    <a:pt x="38" y="336"/>
                    <a:pt x="38" y="353"/>
                    <a:pt x="48" y="377"/>
                  </a:cubicBezTo>
                  <a:cubicBezTo>
                    <a:pt x="407" y="1915"/>
                    <a:pt x="766" y="3449"/>
                    <a:pt x="1124" y="4987"/>
                  </a:cubicBezTo>
                  <a:cubicBezTo>
                    <a:pt x="1131" y="5031"/>
                    <a:pt x="1159" y="5062"/>
                    <a:pt x="1189" y="5082"/>
                  </a:cubicBezTo>
                  <a:cubicBezTo>
                    <a:pt x="1185" y="5173"/>
                    <a:pt x="1276" y="5246"/>
                    <a:pt x="1369" y="5246"/>
                  </a:cubicBezTo>
                  <a:cubicBezTo>
                    <a:pt x="1420" y="5246"/>
                    <a:pt x="1471" y="5224"/>
                    <a:pt x="1507" y="5171"/>
                  </a:cubicBezTo>
                  <a:cubicBezTo>
                    <a:pt x="1996" y="4461"/>
                    <a:pt x="2256" y="3603"/>
                    <a:pt x="2266" y="2745"/>
                  </a:cubicBezTo>
                  <a:cubicBezTo>
                    <a:pt x="2262" y="1932"/>
                    <a:pt x="2068" y="931"/>
                    <a:pt x="1435" y="370"/>
                  </a:cubicBezTo>
                  <a:cubicBezTo>
                    <a:pt x="1181" y="145"/>
                    <a:pt x="847" y="1"/>
                    <a:pt x="5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43"/>
            <p:cNvSpPr/>
            <p:nvPr/>
          </p:nvSpPr>
          <p:spPr>
            <a:xfrm>
              <a:off x="5550867" y="464745"/>
              <a:ext cx="122609" cy="113613"/>
            </a:xfrm>
            <a:custGeom>
              <a:avLst/>
              <a:gdLst/>
              <a:ahLst/>
              <a:cxnLst/>
              <a:rect l="l" t="t" r="r" b="b"/>
              <a:pathLst>
                <a:path w="2646" h="2452" extrusionOk="0">
                  <a:moveTo>
                    <a:pt x="1911" y="329"/>
                  </a:moveTo>
                  <a:cubicBezTo>
                    <a:pt x="2088" y="329"/>
                    <a:pt x="2227" y="490"/>
                    <a:pt x="2273" y="671"/>
                  </a:cubicBezTo>
                  <a:cubicBezTo>
                    <a:pt x="2338" y="955"/>
                    <a:pt x="2164" y="1242"/>
                    <a:pt x="1996" y="1451"/>
                  </a:cubicBezTo>
                  <a:cubicBezTo>
                    <a:pt x="1798" y="1693"/>
                    <a:pt x="1566" y="1912"/>
                    <a:pt x="1306" y="2086"/>
                  </a:cubicBezTo>
                  <a:cubicBezTo>
                    <a:pt x="1296" y="2096"/>
                    <a:pt x="1282" y="2103"/>
                    <a:pt x="1278" y="2107"/>
                  </a:cubicBezTo>
                  <a:cubicBezTo>
                    <a:pt x="1091" y="2096"/>
                    <a:pt x="906" y="1915"/>
                    <a:pt x="780" y="1796"/>
                  </a:cubicBezTo>
                  <a:cubicBezTo>
                    <a:pt x="592" y="1618"/>
                    <a:pt x="387" y="1386"/>
                    <a:pt x="376" y="1112"/>
                  </a:cubicBezTo>
                  <a:cubicBezTo>
                    <a:pt x="373" y="932"/>
                    <a:pt x="467" y="700"/>
                    <a:pt x="673" y="700"/>
                  </a:cubicBezTo>
                  <a:cubicBezTo>
                    <a:pt x="685" y="700"/>
                    <a:pt x="698" y="701"/>
                    <a:pt x="711" y="702"/>
                  </a:cubicBezTo>
                  <a:cubicBezTo>
                    <a:pt x="889" y="723"/>
                    <a:pt x="1043" y="877"/>
                    <a:pt x="1026" y="1061"/>
                  </a:cubicBezTo>
                  <a:cubicBezTo>
                    <a:pt x="1016" y="1166"/>
                    <a:pt x="1108" y="1225"/>
                    <a:pt x="1199" y="1225"/>
                  </a:cubicBezTo>
                  <a:cubicBezTo>
                    <a:pt x="1271" y="1225"/>
                    <a:pt x="1342" y="1187"/>
                    <a:pt x="1360" y="1105"/>
                  </a:cubicBezTo>
                  <a:cubicBezTo>
                    <a:pt x="1412" y="832"/>
                    <a:pt x="1487" y="494"/>
                    <a:pt x="1767" y="364"/>
                  </a:cubicBezTo>
                  <a:cubicBezTo>
                    <a:pt x="1817" y="340"/>
                    <a:pt x="1865" y="329"/>
                    <a:pt x="1911" y="329"/>
                  </a:cubicBezTo>
                  <a:close/>
                  <a:moveTo>
                    <a:pt x="1908" y="1"/>
                  </a:moveTo>
                  <a:cubicBezTo>
                    <a:pt x="1779" y="1"/>
                    <a:pt x="1648" y="39"/>
                    <a:pt x="1531" y="115"/>
                  </a:cubicBezTo>
                  <a:cubicBezTo>
                    <a:pt x="1354" y="224"/>
                    <a:pt x="1241" y="388"/>
                    <a:pt x="1162" y="569"/>
                  </a:cubicBezTo>
                  <a:cubicBezTo>
                    <a:pt x="1031" y="447"/>
                    <a:pt x="849" y="373"/>
                    <a:pt x="669" y="373"/>
                  </a:cubicBezTo>
                  <a:cubicBezTo>
                    <a:pt x="536" y="373"/>
                    <a:pt x="404" y="414"/>
                    <a:pt x="294" y="507"/>
                  </a:cubicBezTo>
                  <a:cubicBezTo>
                    <a:pt x="69" y="695"/>
                    <a:pt x="0" y="1013"/>
                    <a:pt x="62" y="1293"/>
                  </a:cubicBezTo>
                  <a:cubicBezTo>
                    <a:pt x="123" y="1591"/>
                    <a:pt x="335" y="1844"/>
                    <a:pt x="551" y="2049"/>
                  </a:cubicBezTo>
                  <a:cubicBezTo>
                    <a:pt x="736" y="2225"/>
                    <a:pt x="1000" y="2452"/>
                    <a:pt x="1274" y="2452"/>
                  </a:cubicBezTo>
                  <a:cubicBezTo>
                    <a:pt x="1292" y="2452"/>
                    <a:pt x="1311" y="2451"/>
                    <a:pt x="1330" y="2448"/>
                  </a:cubicBezTo>
                  <a:cubicBezTo>
                    <a:pt x="1378" y="2445"/>
                    <a:pt x="1422" y="2424"/>
                    <a:pt x="1453" y="2390"/>
                  </a:cubicBezTo>
                  <a:cubicBezTo>
                    <a:pt x="1456" y="2387"/>
                    <a:pt x="1466" y="2387"/>
                    <a:pt x="1470" y="2380"/>
                  </a:cubicBezTo>
                  <a:cubicBezTo>
                    <a:pt x="1740" y="2199"/>
                    <a:pt x="1982" y="1984"/>
                    <a:pt x="2198" y="1738"/>
                  </a:cubicBezTo>
                  <a:cubicBezTo>
                    <a:pt x="2396" y="1498"/>
                    <a:pt x="2574" y="1228"/>
                    <a:pt x="2611" y="911"/>
                  </a:cubicBezTo>
                  <a:cubicBezTo>
                    <a:pt x="2645" y="634"/>
                    <a:pt x="2550" y="337"/>
                    <a:pt x="2334" y="156"/>
                  </a:cubicBezTo>
                  <a:cubicBezTo>
                    <a:pt x="2209" y="52"/>
                    <a:pt x="2059" y="1"/>
                    <a:pt x="19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0" name="Google Shape;3250;p43"/>
          <p:cNvGrpSpPr/>
          <p:nvPr/>
        </p:nvGrpSpPr>
        <p:grpSpPr>
          <a:xfrm>
            <a:off x="7460032" y="165102"/>
            <a:ext cx="832667" cy="547903"/>
            <a:chOff x="7460032" y="165102"/>
            <a:chExt cx="832667" cy="547903"/>
          </a:xfrm>
        </p:grpSpPr>
        <p:sp>
          <p:nvSpPr>
            <p:cNvPr id="3251" name="Google Shape;3251;p43"/>
            <p:cNvSpPr/>
            <p:nvPr/>
          </p:nvSpPr>
          <p:spPr>
            <a:xfrm rot="1500162">
              <a:off x="7630711" y="375178"/>
              <a:ext cx="201399" cy="138904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52" name="Google Shape;3252;p43"/>
            <p:cNvSpPr/>
            <p:nvPr/>
          </p:nvSpPr>
          <p:spPr>
            <a:xfrm rot="1500162">
              <a:off x="7824885" y="337824"/>
              <a:ext cx="295130" cy="178505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53" name="Google Shape;3253;p43"/>
            <p:cNvSpPr/>
            <p:nvPr/>
          </p:nvSpPr>
          <p:spPr>
            <a:xfrm rot="1500162">
              <a:off x="7489674" y="300318"/>
              <a:ext cx="137844" cy="133678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54" name="Google Shape;3254;p43"/>
            <p:cNvSpPr/>
            <p:nvPr/>
          </p:nvSpPr>
          <p:spPr>
            <a:xfrm rot="1500162">
              <a:off x="7647156" y="248241"/>
              <a:ext cx="256560" cy="211673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55" name="Google Shape;3255;p43"/>
            <p:cNvSpPr/>
            <p:nvPr/>
          </p:nvSpPr>
          <p:spPr>
            <a:xfrm rot="1500162">
              <a:off x="8050277" y="412076"/>
              <a:ext cx="172237" cy="121898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56" name="Google Shape;3256;p43"/>
            <p:cNvSpPr/>
            <p:nvPr/>
          </p:nvSpPr>
          <p:spPr>
            <a:xfrm rot="1500162">
              <a:off x="7582769" y="182979"/>
              <a:ext cx="122620" cy="128893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57" name="Google Shape;3257;p43"/>
            <p:cNvSpPr/>
            <p:nvPr/>
          </p:nvSpPr>
          <p:spPr>
            <a:xfrm rot="1500162">
              <a:off x="7476513" y="348526"/>
              <a:ext cx="62852" cy="57532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58" name="Google Shape;3258;p43"/>
            <p:cNvSpPr/>
            <p:nvPr/>
          </p:nvSpPr>
          <p:spPr>
            <a:xfrm rot="1500162">
              <a:off x="7503072" y="309053"/>
              <a:ext cx="220176" cy="149518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59" name="Google Shape;3259;p43"/>
            <p:cNvSpPr/>
            <p:nvPr/>
          </p:nvSpPr>
          <p:spPr>
            <a:xfrm rot="1500162">
              <a:off x="8181767" y="472994"/>
              <a:ext cx="77413" cy="75623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60" name="Google Shape;3260;p43"/>
            <p:cNvSpPr/>
            <p:nvPr/>
          </p:nvSpPr>
          <p:spPr>
            <a:xfrm rot="1500162">
              <a:off x="7813892" y="440593"/>
              <a:ext cx="269091" cy="173359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61" name="Google Shape;3261;p43"/>
            <p:cNvSpPr/>
            <p:nvPr/>
          </p:nvSpPr>
          <p:spPr>
            <a:xfrm rot="1500162">
              <a:off x="8037058" y="611825"/>
              <a:ext cx="108097" cy="73332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62" name="Google Shape;3262;p43"/>
            <p:cNvSpPr/>
            <p:nvPr/>
          </p:nvSpPr>
          <p:spPr>
            <a:xfrm rot="1500162">
              <a:off x="8005276" y="478535"/>
              <a:ext cx="210690" cy="181400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63" name="Google Shape;3263;p43"/>
            <p:cNvSpPr/>
            <p:nvPr/>
          </p:nvSpPr>
          <p:spPr>
            <a:xfrm rot="1500162">
              <a:off x="7831569" y="533815"/>
              <a:ext cx="91974" cy="52587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64" name="Google Shape;3264;p43"/>
            <p:cNvSpPr/>
            <p:nvPr/>
          </p:nvSpPr>
          <p:spPr>
            <a:xfrm rot="1500162">
              <a:off x="7510059" y="299928"/>
              <a:ext cx="742276" cy="278251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65" name="Google Shape;3265;p43"/>
            <p:cNvSpPr/>
            <p:nvPr/>
          </p:nvSpPr>
          <p:spPr>
            <a:xfrm rot="1500162">
              <a:off x="7636763" y="246673"/>
              <a:ext cx="271785" cy="219030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66" name="Google Shape;3266;p43"/>
            <p:cNvSpPr/>
            <p:nvPr/>
          </p:nvSpPr>
          <p:spPr>
            <a:xfrm rot="1500162">
              <a:off x="7806035" y="335391"/>
              <a:ext cx="317928" cy="184817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67" name="Google Shape;3267;p43"/>
            <p:cNvSpPr/>
            <p:nvPr/>
          </p:nvSpPr>
          <p:spPr>
            <a:xfrm rot="1500162">
              <a:off x="7671916" y="495970"/>
              <a:ext cx="13117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68" name="Google Shape;3268;p43"/>
            <p:cNvSpPr/>
            <p:nvPr/>
          </p:nvSpPr>
          <p:spPr>
            <a:xfrm rot="1500162">
              <a:off x="7584426" y="454976"/>
              <a:ext cx="12297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69" name="Google Shape;3269;p43"/>
            <p:cNvSpPr/>
            <p:nvPr/>
          </p:nvSpPr>
          <p:spPr>
            <a:xfrm rot="1500162">
              <a:off x="7500295" y="304456"/>
              <a:ext cx="237236" cy="156473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70" name="Google Shape;3270;p43"/>
            <p:cNvSpPr/>
            <p:nvPr/>
          </p:nvSpPr>
          <p:spPr>
            <a:xfrm rot="1500162">
              <a:off x="8023192" y="658764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71" name="Google Shape;3271;p43"/>
            <p:cNvSpPr/>
            <p:nvPr/>
          </p:nvSpPr>
          <p:spPr>
            <a:xfrm rot="1500162">
              <a:off x="7953113" y="626573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72" name="Google Shape;3272;p43"/>
            <p:cNvSpPr/>
            <p:nvPr/>
          </p:nvSpPr>
          <p:spPr>
            <a:xfrm rot="1500162">
              <a:off x="7807042" y="434101"/>
              <a:ext cx="286581" cy="180153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73" name="Google Shape;3273;p43"/>
            <p:cNvSpPr/>
            <p:nvPr/>
          </p:nvSpPr>
          <p:spPr>
            <a:xfrm rot="1500162">
              <a:off x="7996108" y="470059"/>
              <a:ext cx="219318" cy="197079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74" name="Google Shape;3274;p43"/>
            <p:cNvSpPr/>
            <p:nvPr/>
          </p:nvSpPr>
          <p:spPr>
            <a:xfrm rot="1500162">
              <a:off x="7784571" y="547416"/>
              <a:ext cx="8432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75" name="Google Shape;3275;p43"/>
            <p:cNvSpPr/>
            <p:nvPr/>
          </p:nvSpPr>
          <p:spPr>
            <a:xfrm rot="1500162">
              <a:off x="7716637" y="516289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76" name="Google Shape;3276;p43"/>
            <p:cNvSpPr/>
            <p:nvPr/>
          </p:nvSpPr>
          <p:spPr>
            <a:xfrm rot="1500162">
              <a:off x="7625204" y="369953"/>
              <a:ext cx="216663" cy="145096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77" name="Google Shape;3277;p43"/>
            <p:cNvSpPr/>
            <p:nvPr/>
          </p:nvSpPr>
          <p:spPr>
            <a:xfrm rot="1500162">
              <a:off x="7587071" y="185324"/>
              <a:ext cx="123947" cy="136090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78" name="Google Shape;3278;p43"/>
            <p:cNvSpPr/>
            <p:nvPr/>
          </p:nvSpPr>
          <p:spPr>
            <a:xfrm rot="1500162">
              <a:off x="8037487" y="410558"/>
              <a:ext cx="190507" cy="128733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79" name="Google Shape;3279;p43"/>
            <p:cNvSpPr/>
            <p:nvPr/>
          </p:nvSpPr>
          <p:spPr>
            <a:xfrm rot="1500162">
              <a:off x="7476480" y="342099"/>
              <a:ext cx="71674" cy="72930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80" name="Google Shape;3280;p43"/>
            <p:cNvSpPr/>
            <p:nvPr/>
          </p:nvSpPr>
          <p:spPr>
            <a:xfrm rot="1500162">
              <a:off x="7904335" y="603424"/>
              <a:ext cx="9096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81" name="Google Shape;3281;p43"/>
            <p:cNvSpPr/>
            <p:nvPr/>
          </p:nvSpPr>
          <p:spPr>
            <a:xfrm rot="1500162">
              <a:off x="7843794" y="575573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82" name="Google Shape;3282;p43"/>
            <p:cNvSpPr/>
            <p:nvPr/>
          </p:nvSpPr>
          <p:spPr>
            <a:xfrm rot="1500162">
              <a:off x="7828036" y="528351"/>
              <a:ext cx="106106" cy="59381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83" name="Google Shape;3283;p43"/>
            <p:cNvSpPr/>
            <p:nvPr/>
          </p:nvSpPr>
          <p:spPr>
            <a:xfrm rot="1500162">
              <a:off x="8173180" y="465387"/>
              <a:ext cx="88773" cy="94238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84" name="Google Shape;3284;p43"/>
            <p:cNvSpPr/>
            <p:nvPr/>
          </p:nvSpPr>
          <p:spPr>
            <a:xfrm rot="1500162">
              <a:off x="8119789" y="703759"/>
              <a:ext cx="8471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85" name="Google Shape;3285;p43"/>
            <p:cNvSpPr/>
            <p:nvPr/>
          </p:nvSpPr>
          <p:spPr>
            <a:xfrm rot="1500162">
              <a:off x="8069031" y="680733"/>
              <a:ext cx="11243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286" name="Google Shape;3286;p43"/>
            <p:cNvSpPr/>
            <p:nvPr/>
          </p:nvSpPr>
          <p:spPr>
            <a:xfrm rot="1500162">
              <a:off x="8031582" y="605753"/>
              <a:ext cx="123556" cy="79885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3287" name="Google Shape;3287;p43"/>
          <p:cNvGrpSpPr/>
          <p:nvPr/>
        </p:nvGrpSpPr>
        <p:grpSpPr>
          <a:xfrm>
            <a:off x="4961815" y="3177565"/>
            <a:ext cx="328020" cy="856015"/>
            <a:chOff x="4961815" y="3122190"/>
            <a:chExt cx="328020" cy="856015"/>
          </a:xfrm>
        </p:grpSpPr>
        <p:sp>
          <p:nvSpPr>
            <p:cNvPr id="3288" name="Google Shape;3288;p43"/>
            <p:cNvSpPr/>
            <p:nvPr/>
          </p:nvSpPr>
          <p:spPr>
            <a:xfrm rot="-5059525">
              <a:off x="4713158" y="3425774"/>
              <a:ext cx="825333" cy="248847"/>
            </a:xfrm>
            <a:custGeom>
              <a:avLst/>
              <a:gdLst/>
              <a:ahLst/>
              <a:cxnLst/>
              <a:rect l="l" t="t" r="r" b="b"/>
              <a:pathLst>
                <a:path w="19304" h="6897" extrusionOk="0">
                  <a:moveTo>
                    <a:pt x="12369" y="799"/>
                  </a:moveTo>
                  <a:cubicBezTo>
                    <a:pt x="12389" y="799"/>
                    <a:pt x="12410" y="801"/>
                    <a:pt x="12432" y="803"/>
                  </a:cubicBezTo>
                  <a:cubicBezTo>
                    <a:pt x="12664" y="844"/>
                    <a:pt x="12862" y="971"/>
                    <a:pt x="13071" y="1070"/>
                  </a:cubicBezTo>
                  <a:cubicBezTo>
                    <a:pt x="13159" y="1114"/>
                    <a:pt x="13153" y="1224"/>
                    <a:pt x="13064" y="1265"/>
                  </a:cubicBezTo>
                  <a:cubicBezTo>
                    <a:pt x="12845" y="1364"/>
                    <a:pt x="12623" y="1442"/>
                    <a:pt x="12432" y="1460"/>
                  </a:cubicBezTo>
                  <a:cubicBezTo>
                    <a:pt x="12097" y="1460"/>
                    <a:pt x="11960" y="1313"/>
                    <a:pt x="12008" y="1056"/>
                  </a:cubicBezTo>
                  <a:cubicBezTo>
                    <a:pt x="12032" y="906"/>
                    <a:pt x="12184" y="799"/>
                    <a:pt x="12369" y="799"/>
                  </a:cubicBezTo>
                  <a:close/>
                  <a:moveTo>
                    <a:pt x="14121" y="1086"/>
                  </a:moveTo>
                  <a:cubicBezTo>
                    <a:pt x="14148" y="1086"/>
                    <a:pt x="14174" y="1087"/>
                    <a:pt x="14202" y="1087"/>
                  </a:cubicBezTo>
                  <a:cubicBezTo>
                    <a:pt x="14550" y="1101"/>
                    <a:pt x="14868" y="1224"/>
                    <a:pt x="15193" y="1326"/>
                  </a:cubicBezTo>
                  <a:cubicBezTo>
                    <a:pt x="15244" y="1343"/>
                    <a:pt x="15288" y="1374"/>
                    <a:pt x="15278" y="1439"/>
                  </a:cubicBezTo>
                  <a:cubicBezTo>
                    <a:pt x="15275" y="1511"/>
                    <a:pt x="15234" y="1559"/>
                    <a:pt x="15165" y="1586"/>
                  </a:cubicBezTo>
                  <a:cubicBezTo>
                    <a:pt x="14943" y="1678"/>
                    <a:pt x="14714" y="1740"/>
                    <a:pt x="14475" y="1774"/>
                  </a:cubicBezTo>
                  <a:cubicBezTo>
                    <a:pt x="14379" y="1789"/>
                    <a:pt x="14285" y="1805"/>
                    <a:pt x="14189" y="1805"/>
                  </a:cubicBezTo>
                  <a:cubicBezTo>
                    <a:pt x="14132" y="1805"/>
                    <a:pt x="14074" y="1799"/>
                    <a:pt x="14014" y="1784"/>
                  </a:cubicBezTo>
                  <a:cubicBezTo>
                    <a:pt x="13798" y="1719"/>
                    <a:pt x="13672" y="1576"/>
                    <a:pt x="13696" y="1391"/>
                  </a:cubicBezTo>
                  <a:cubicBezTo>
                    <a:pt x="13713" y="1234"/>
                    <a:pt x="13870" y="1104"/>
                    <a:pt x="14079" y="1087"/>
                  </a:cubicBezTo>
                  <a:cubicBezTo>
                    <a:pt x="14093" y="1086"/>
                    <a:pt x="14107" y="1086"/>
                    <a:pt x="14121" y="1086"/>
                  </a:cubicBezTo>
                  <a:close/>
                  <a:moveTo>
                    <a:pt x="5118" y="1050"/>
                  </a:moveTo>
                  <a:cubicBezTo>
                    <a:pt x="5298" y="1050"/>
                    <a:pt x="5467" y="1099"/>
                    <a:pt x="5631" y="1159"/>
                  </a:cubicBezTo>
                  <a:cubicBezTo>
                    <a:pt x="5789" y="1210"/>
                    <a:pt x="5939" y="1278"/>
                    <a:pt x="6093" y="1340"/>
                  </a:cubicBezTo>
                  <a:cubicBezTo>
                    <a:pt x="6144" y="1360"/>
                    <a:pt x="6188" y="1388"/>
                    <a:pt x="6195" y="1442"/>
                  </a:cubicBezTo>
                  <a:cubicBezTo>
                    <a:pt x="6202" y="1501"/>
                    <a:pt x="6154" y="1535"/>
                    <a:pt x="6110" y="1552"/>
                  </a:cubicBezTo>
                  <a:cubicBezTo>
                    <a:pt x="5813" y="1671"/>
                    <a:pt x="5519" y="1801"/>
                    <a:pt x="5187" y="1815"/>
                  </a:cubicBezTo>
                  <a:cubicBezTo>
                    <a:pt x="5102" y="1801"/>
                    <a:pt x="5006" y="1815"/>
                    <a:pt x="4917" y="1774"/>
                  </a:cubicBezTo>
                  <a:cubicBezTo>
                    <a:pt x="4726" y="1689"/>
                    <a:pt x="4644" y="1566"/>
                    <a:pt x="4675" y="1378"/>
                  </a:cubicBezTo>
                  <a:cubicBezTo>
                    <a:pt x="4702" y="1203"/>
                    <a:pt x="4856" y="1070"/>
                    <a:pt x="5040" y="1053"/>
                  </a:cubicBezTo>
                  <a:cubicBezTo>
                    <a:pt x="5066" y="1051"/>
                    <a:pt x="5092" y="1050"/>
                    <a:pt x="5118" y="1050"/>
                  </a:cubicBezTo>
                  <a:close/>
                  <a:moveTo>
                    <a:pt x="8973" y="1519"/>
                  </a:moveTo>
                  <a:cubicBezTo>
                    <a:pt x="9167" y="1519"/>
                    <a:pt x="9349" y="1570"/>
                    <a:pt x="9530" y="1634"/>
                  </a:cubicBezTo>
                  <a:cubicBezTo>
                    <a:pt x="9643" y="1678"/>
                    <a:pt x="9759" y="1723"/>
                    <a:pt x="9876" y="1771"/>
                  </a:cubicBezTo>
                  <a:cubicBezTo>
                    <a:pt x="9937" y="1791"/>
                    <a:pt x="10009" y="1805"/>
                    <a:pt x="10005" y="1883"/>
                  </a:cubicBezTo>
                  <a:cubicBezTo>
                    <a:pt x="9999" y="1955"/>
                    <a:pt x="9964" y="2027"/>
                    <a:pt x="9882" y="2047"/>
                  </a:cubicBezTo>
                  <a:cubicBezTo>
                    <a:pt x="9571" y="2140"/>
                    <a:pt x="9257" y="2218"/>
                    <a:pt x="8980" y="2269"/>
                  </a:cubicBezTo>
                  <a:cubicBezTo>
                    <a:pt x="8974" y="2270"/>
                    <a:pt x="8968" y="2270"/>
                    <a:pt x="8961" y="2270"/>
                  </a:cubicBezTo>
                  <a:cubicBezTo>
                    <a:pt x="8681" y="2270"/>
                    <a:pt x="8491" y="2122"/>
                    <a:pt x="8478" y="1928"/>
                  </a:cubicBezTo>
                  <a:cubicBezTo>
                    <a:pt x="8471" y="1723"/>
                    <a:pt x="8645" y="1545"/>
                    <a:pt x="8864" y="1524"/>
                  </a:cubicBezTo>
                  <a:cubicBezTo>
                    <a:pt x="8901" y="1521"/>
                    <a:pt x="8937" y="1519"/>
                    <a:pt x="8973" y="1519"/>
                  </a:cubicBezTo>
                  <a:close/>
                  <a:moveTo>
                    <a:pt x="1960" y="1684"/>
                  </a:moveTo>
                  <a:cubicBezTo>
                    <a:pt x="2055" y="1684"/>
                    <a:pt x="2150" y="1701"/>
                    <a:pt x="2242" y="1719"/>
                  </a:cubicBezTo>
                  <a:cubicBezTo>
                    <a:pt x="2471" y="1764"/>
                    <a:pt x="2693" y="1839"/>
                    <a:pt x="2918" y="1900"/>
                  </a:cubicBezTo>
                  <a:cubicBezTo>
                    <a:pt x="2966" y="1911"/>
                    <a:pt x="3007" y="1935"/>
                    <a:pt x="3017" y="1986"/>
                  </a:cubicBezTo>
                  <a:cubicBezTo>
                    <a:pt x="3024" y="2030"/>
                    <a:pt x="3004" y="2071"/>
                    <a:pt x="2959" y="2088"/>
                  </a:cubicBezTo>
                  <a:cubicBezTo>
                    <a:pt x="2635" y="2194"/>
                    <a:pt x="2334" y="2379"/>
                    <a:pt x="1979" y="2403"/>
                  </a:cubicBezTo>
                  <a:cubicBezTo>
                    <a:pt x="1866" y="2403"/>
                    <a:pt x="1760" y="2379"/>
                    <a:pt x="1668" y="2321"/>
                  </a:cubicBezTo>
                  <a:cubicBezTo>
                    <a:pt x="1555" y="2249"/>
                    <a:pt x="1480" y="2160"/>
                    <a:pt x="1490" y="2013"/>
                  </a:cubicBezTo>
                  <a:cubicBezTo>
                    <a:pt x="1504" y="1876"/>
                    <a:pt x="1589" y="1791"/>
                    <a:pt x="1709" y="1736"/>
                  </a:cubicBezTo>
                  <a:cubicBezTo>
                    <a:pt x="1791" y="1698"/>
                    <a:pt x="1875" y="1684"/>
                    <a:pt x="1960" y="1684"/>
                  </a:cubicBezTo>
                  <a:close/>
                  <a:moveTo>
                    <a:pt x="11923" y="2143"/>
                  </a:moveTo>
                  <a:cubicBezTo>
                    <a:pt x="12083" y="2143"/>
                    <a:pt x="12239" y="2176"/>
                    <a:pt x="12391" y="2228"/>
                  </a:cubicBezTo>
                  <a:cubicBezTo>
                    <a:pt x="12534" y="2276"/>
                    <a:pt x="12674" y="2328"/>
                    <a:pt x="12811" y="2396"/>
                  </a:cubicBezTo>
                  <a:cubicBezTo>
                    <a:pt x="12893" y="2437"/>
                    <a:pt x="12989" y="2457"/>
                    <a:pt x="12978" y="2587"/>
                  </a:cubicBezTo>
                  <a:cubicBezTo>
                    <a:pt x="12965" y="2710"/>
                    <a:pt x="12862" y="2714"/>
                    <a:pt x="12784" y="2731"/>
                  </a:cubicBezTo>
                  <a:cubicBezTo>
                    <a:pt x="12527" y="2796"/>
                    <a:pt x="12281" y="2898"/>
                    <a:pt x="11970" y="2902"/>
                  </a:cubicBezTo>
                  <a:cubicBezTo>
                    <a:pt x="11963" y="2902"/>
                    <a:pt x="11956" y="2903"/>
                    <a:pt x="11948" y="2903"/>
                  </a:cubicBezTo>
                  <a:cubicBezTo>
                    <a:pt x="11888" y="2903"/>
                    <a:pt x="11806" y="2880"/>
                    <a:pt x="11721" y="2847"/>
                  </a:cubicBezTo>
                  <a:cubicBezTo>
                    <a:pt x="11536" y="2772"/>
                    <a:pt x="11430" y="2621"/>
                    <a:pt x="11458" y="2471"/>
                  </a:cubicBezTo>
                  <a:cubicBezTo>
                    <a:pt x="11492" y="2283"/>
                    <a:pt x="11635" y="2160"/>
                    <a:pt x="11840" y="2146"/>
                  </a:cubicBezTo>
                  <a:cubicBezTo>
                    <a:pt x="11868" y="2144"/>
                    <a:pt x="11896" y="2143"/>
                    <a:pt x="11923" y="2143"/>
                  </a:cubicBezTo>
                  <a:close/>
                  <a:moveTo>
                    <a:pt x="16473" y="2209"/>
                  </a:moveTo>
                  <a:cubicBezTo>
                    <a:pt x="16634" y="2209"/>
                    <a:pt x="16790" y="2244"/>
                    <a:pt x="16946" y="2297"/>
                  </a:cubicBezTo>
                  <a:cubicBezTo>
                    <a:pt x="17175" y="2379"/>
                    <a:pt x="17403" y="2457"/>
                    <a:pt x="17632" y="2543"/>
                  </a:cubicBezTo>
                  <a:cubicBezTo>
                    <a:pt x="17680" y="2560"/>
                    <a:pt x="17721" y="2577"/>
                    <a:pt x="17721" y="2638"/>
                  </a:cubicBezTo>
                  <a:cubicBezTo>
                    <a:pt x="17721" y="2697"/>
                    <a:pt x="17694" y="2738"/>
                    <a:pt x="17643" y="2761"/>
                  </a:cubicBezTo>
                  <a:cubicBezTo>
                    <a:pt x="17492" y="2844"/>
                    <a:pt x="16761" y="3021"/>
                    <a:pt x="16542" y="3021"/>
                  </a:cubicBezTo>
                  <a:cubicBezTo>
                    <a:pt x="16491" y="3014"/>
                    <a:pt x="16389" y="3004"/>
                    <a:pt x="16296" y="2980"/>
                  </a:cubicBezTo>
                  <a:cubicBezTo>
                    <a:pt x="16057" y="2908"/>
                    <a:pt x="15951" y="2765"/>
                    <a:pt x="15972" y="2553"/>
                  </a:cubicBezTo>
                  <a:cubicBezTo>
                    <a:pt x="15989" y="2372"/>
                    <a:pt x="16177" y="2225"/>
                    <a:pt x="16395" y="2211"/>
                  </a:cubicBezTo>
                  <a:cubicBezTo>
                    <a:pt x="16421" y="2209"/>
                    <a:pt x="16447" y="2209"/>
                    <a:pt x="16473" y="2209"/>
                  </a:cubicBezTo>
                  <a:close/>
                  <a:moveTo>
                    <a:pt x="6973" y="3059"/>
                  </a:moveTo>
                  <a:cubicBezTo>
                    <a:pt x="7012" y="3059"/>
                    <a:pt x="7051" y="3062"/>
                    <a:pt x="7091" y="3069"/>
                  </a:cubicBezTo>
                  <a:cubicBezTo>
                    <a:pt x="7415" y="3120"/>
                    <a:pt x="7719" y="3233"/>
                    <a:pt x="8010" y="3387"/>
                  </a:cubicBezTo>
                  <a:cubicBezTo>
                    <a:pt x="8051" y="3407"/>
                    <a:pt x="8099" y="3431"/>
                    <a:pt x="8099" y="3483"/>
                  </a:cubicBezTo>
                  <a:cubicBezTo>
                    <a:pt x="8099" y="3541"/>
                    <a:pt x="8058" y="3565"/>
                    <a:pt x="8013" y="3582"/>
                  </a:cubicBezTo>
                  <a:cubicBezTo>
                    <a:pt x="7702" y="3688"/>
                    <a:pt x="7391" y="3814"/>
                    <a:pt x="7056" y="3834"/>
                  </a:cubicBezTo>
                  <a:cubicBezTo>
                    <a:pt x="6899" y="3834"/>
                    <a:pt x="6745" y="3804"/>
                    <a:pt x="6609" y="3718"/>
                  </a:cubicBezTo>
                  <a:cubicBezTo>
                    <a:pt x="6428" y="3609"/>
                    <a:pt x="6397" y="3394"/>
                    <a:pt x="6547" y="3240"/>
                  </a:cubicBezTo>
                  <a:cubicBezTo>
                    <a:pt x="6668" y="3116"/>
                    <a:pt x="6816" y="3059"/>
                    <a:pt x="6973" y="3059"/>
                  </a:cubicBezTo>
                  <a:close/>
                  <a:moveTo>
                    <a:pt x="2248" y="3172"/>
                  </a:moveTo>
                  <a:cubicBezTo>
                    <a:pt x="2644" y="3172"/>
                    <a:pt x="2995" y="3333"/>
                    <a:pt x="3332" y="3517"/>
                  </a:cubicBezTo>
                  <a:cubicBezTo>
                    <a:pt x="3455" y="3582"/>
                    <a:pt x="3465" y="3705"/>
                    <a:pt x="3352" y="3763"/>
                  </a:cubicBezTo>
                  <a:cubicBezTo>
                    <a:pt x="3024" y="3923"/>
                    <a:pt x="2683" y="4057"/>
                    <a:pt x="2372" y="4087"/>
                  </a:cubicBezTo>
                  <a:cubicBezTo>
                    <a:pt x="1958" y="4087"/>
                    <a:pt x="1729" y="3903"/>
                    <a:pt x="1739" y="3616"/>
                  </a:cubicBezTo>
                  <a:cubicBezTo>
                    <a:pt x="1743" y="3387"/>
                    <a:pt x="1927" y="3192"/>
                    <a:pt x="2156" y="3175"/>
                  </a:cubicBezTo>
                  <a:cubicBezTo>
                    <a:pt x="2187" y="3173"/>
                    <a:pt x="2218" y="3172"/>
                    <a:pt x="2248" y="3172"/>
                  </a:cubicBezTo>
                  <a:close/>
                  <a:moveTo>
                    <a:pt x="13860" y="3443"/>
                  </a:moveTo>
                  <a:cubicBezTo>
                    <a:pt x="14002" y="3443"/>
                    <a:pt x="14141" y="3471"/>
                    <a:pt x="14277" y="3513"/>
                  </a:cubicBezTo>
                  <a:cubicBezTo>
                    <a:pt x="14509" y="3582"/>
                    <a:pt x="14738" y="3667"/>
                    <a:pt x="14967" y="3746"/>
                  </a:cubicBezTo>
                  <a:cubicBezTo>
                    <a:pt x="15029" y="3766"/>
                    <a:pt x="15070" y="3797"/>
                    <a:pt x="15080" y="3858"/>
                  </a:cubicBezTo>
                  <a:cubicBezTo>
                    <a:pt x="15083" y="3903"/>
                    <a:pt x="15063" y="3940"/>
                    <a:pt x="15011" y="3961"/>
                  </a:cubicBezTo>
                  <a:cubicBezTo>
                    <a:pt x="14660" y="4077"/>
                    <a:pt x="14311" y="4217"/>
                    <a:pt x="13939" y="4245"/>
                  </a:cubicBezTo>
                  <a:cubicBezTo>
                    <a:pt x="13928" y="4245"/>
                    <a:pt x="13917" y="4245"/>
                    <a:pt x="13906" y="4245"/>
                  </a:cubicBezTo>
                  <a:cubicBezTo>
                    <a:pt x="13778" y="4245"/>
                    <a:pt x="13659" y="4209"/>
                    <a:pt x="13549" y="4156"/>
                  </a:cubicBezTo>
                  <a:cubicBezTo>
                    <a:pt x="13382" y="4070"/>
                    <a:pt x="13303" y="3927"/>
                    <a:pt x="13323" y="3783"/>
                  </a:cubicBezTo>
                  <a:cubicBezTo>
                    <a:pt x="13344" y="3633"/>
                    <a:pt x="13498" y="3493"/>
                    <a:pt x="13665" y="3462"/>
                  </a:cubicBezTo>
                  <a:cubicBezTo>
                    <a:pt x="13731" y="3449"/>
                    <a:pt x="13796" y="3443"/>
                    <a:pt x="13860" y="3443"/>
                  </a:cubicBezTo>
                  <a:close/>
                  <a:moveTo>
                    <a:pt x="4934" y="3858"/>
                  </a:moveTo>
                  <a:cubicBezTo>
                    <a:pt x="5317" y="3872"/>
                    <a:pt x="5621" y="4019"/>
                    <a:pt x="5908" y="4197"/>
                  </a:cubicBezTo>
                  <a:cubicBezTo>
                    <a:pt x="6024" y="4268"/>
                    <a:pt x="6007" y="4354"/>
                    <a:pt x="5860" y="4429"/>
                  </a:cubicBezTo>
                  <a:cubicBezTo>
                    <a:pt x="5652" y="4532"/>
                    <a:pt x="5430" y="4603"/>
                    <a:pt x="5204" y="4644"/>
                  </a:cubicBezTo>
                  <a:cubicBezTo>
                    <a:pt x="5151" y="4656"/>
                    <a:pt x="5099" y="4661"/>
                    <a:pt x="5047" y="4661"/>
                  </a:cubicBezTo>
                  <a:cubicBezTo>
                    <a:pt x="4960" y="4661"/>
                    <a:pt x="4874" y="4647"/>
                    <a:pt x="4787" y="4627"/>
                  </a:cubicBezTo>
                  <a:cubicBezTo>
                    <a:pt x="4562" y="4576"/>
                    <a:pt x="4456" y="4450"/>
                    <a:pt x="4456" y="4262"/>
                  </a:cubicBezTo>
                  <a:cubicBezTo>
                    <a:pt x="4456" y="4057"/>
                    <a:pt x="4559" y="3937"/>
                    <a:pt x="4787" y="3879"/>
                  </a:cubicBezTo>
                  <a:cubicBezTo>
                    <a:pt x="4849" y="3862"/>
                    <a:pt x="4907" y="3858"/>
                    <a:pt x="4934" y="3858"/>
                  </a:cubicBezTo>
                  <a:close/>
                  <a:moveTo>
                    <a:pt x="9958" y="4521"/>
                  </a:moveTo>
                  <a:cubicBezTo>
                    <a:pt x="9963" y="4521"/>
                    <a:pt x="9969" y="4521"/>
                    <a:pt x="9975" y="4521"/>
                  </a:cubicBezTo>
                  <a:cubicBezTo>
                    <a:pt x="10282" y="4549"/>
                    <a:pt x="10586" y="4668"/>
                    <a:pt x="10887" y="4788"/>
                  </a:cubicBezTo>
                  <a:cubicBezTo>
                    <a:pt x="10935" y="4805"/>
                    <a:pt x="10969" y="4839"/>
                    <a:pt x="10966" y="4894"/>
                  </a:cubicBezTo>
                  <a:cubicBezTo>
                    <a:pt x="10955" y="4945"/>
                    <a:pt x="10949" y="5003"/>
                    <a:pt x="10880" y="5027"/>
                  </a:cubicBezTo>
                  <a:cubicBezTo>
                    <a:pt x="10563" y="5118"/>
                    <a:pt x="10244" y="5217"/>
                    <a:pt x="9912" y="5217"/>
                  </a:cubicBezTo>
                  <a:cubicBezTo>
                    <a:pt x="9847" y="5217"/>
                    <a:pt x="9781" y="5213"/>
                    <a:pt x="9715" y="5205"/>
                  </a:cubicBezTo>
                  <a:cubicBezTo>
                    <a:pt x="9582" y="5188"/>
                    <a:pt x="9469" y="5116"/>
                    <a:pt x="9448" y="4962"/>
                  </a:cubicBezTo>
                  <a:cubicBezTo>
                    <a:pt x="9424" y="4805"/>
                    <a:pt x="9496" y="4668"/>
                    <a:pt x="9636" y="4586"/>
                  </a:cubicBezTo>
                  <a:cubicBezTo>
                    <a:pt x="9698" y="4554"/>
                    <a:pt x="9841" y="4521"/>
                    <a:pt x="9958" y="4521"/>
                  </a:cubicBezTo>
                  <a:close/>
                  <a:moveTo>
                    <a:pt x="15815" y="4617"/>
                  </a:moveTo>
                  <a:cubicBezTo>
                    <a:pt x="16081" y="4627"/>
                    <a:pt x="16361" y="4757"/>
                    <a:pt x="16635" y="4894"/>
                  </a:cubicBezTo>
                  <a:cubicBezTo>
                    <a:pt x="16710" y="4931"/>
                    <a:pt x="16754" y="5034"/>
                    <a:pt x="16655" y="5082"/>
                  </a:cubicBezTo>
                  <a:cubicBezTo>
                    <a:pt x="16391" y="5198"/>
                    <a:pt x="16122" y="5324"/>
                    <a:pt x="15829" y="5324"/>
                  </a:cubicBezTo>
                  <a:cubicBezTo>
                    <a:pt x="15769" y="5324"/>
                    <a:pt x="15709" y="5319"/>
                    <a:pt x="15647" y="5307"/>
                  </a:cubicBezTo>
                  <a:cubicBezTo>
                    <a:pt x="15387" y="5256"/>
                    <a:pt x="15302" y="5157"/>
                    <a:pt x="15309" y="4962"/>
                  </a:cubicBezTo>
                  <a:cubicBezTo>
                    <a:pt x="15322" y="4774"/>
                    <a:pt x="15483" y="4634"/>
                    <a:pt x="15705" y="4617"/>
                  </a:cubicBezTo>
                  <a:close/>
                  <a:moveTo>
                    <a:pt x="12676" y="5422"/>
                  </a:moveTo>
                  <a:cubicBezTo>
                    <a:pt x="12761" y="5422"/>
                    <a:pt x="12847" y="5438"/>
                    <a:pt x="12934" y="5461"/>
                  </a:cubicBezTo>
                  <a:cubicBezTo>
                    <a:pt x="13170" y="5526"/>
                    <a:pt x="13392" y="5618"/>
                    <a:pt x="13610" y="5731"/>
                  </a:cubicBezTo>
                  <a:cubicBezTo>
                    <a:pt x="13655" y="5755"/>
                    <a:pt x="13699" y="5782"/>
                    <a:pt x="13696" y="5847"/>
                  </a:cubicBezTo>
                  <a:cubicBezTo>
                    <a:pt x="13686" y="5905"/>
                    <a:pt x="13651" y="5939"/>
                    <a:pt x="13604" y="5950"/>
                  </a:cubicBezTo>
                  <a:cubicBezTo>
                    <a:pt x="13330" y="6021"/>
                    <a:pt x="13064" y="6110"/>
                    <a:pt x="12766" y="6138"/>
                  </a:cubicBezTo>
                  <a:cubicBezTo>
                    <a:pt x="12606" y="6110"/>
                    <a:pt x="12425" y="6097"/>
                    <a:pt x="12302" y="5950"/>
                  </a:cubicBezTo>
                  <a:cubicBezTo>
                    <a:pt x="12199" y="5830"/>
                    <a:pt x="12199" y="5687"/>
                    <a:pt x="12312" y="5574"/>
                  </a:cubicBezTo>
                  <a:cubicBezTo>
                    <a:pt x="12420" y="5461"/>
                    <a:pt x="12545" y="5422"/>
                    <a:pt x="12676" y="5422"/>
                  </a:cubicBezTo>
                  <a:close/>
                  <a:moveTo>
                    <a:pt x="4371" y="5328"/>
                  </a:moveTo>
                  <a:cubicBezTo>
                    <a:pt x="4726" y="5328"/>
                    <a:pt x="5033" y="5478"/>
                    <a:pt x="5327" y="5652"/>
                  </a:cubicBezTo>
                  <a:cubicBezTo>
                    <a:pt x="5430" y="5714"/>
                    <a:pt x="5433" y="5816"/>
                    <a:pt x="5341" y="5864"/>
                  </a:cubicBezTo>
                  <a:cubicBezTo>
                    <a:pt x="5038" y="6007"/>
                    <a:pt x="4737" y="6155"/>
                    <a:pt x="4401" y="6155"/>
                  </a:cubicBezTo>
                  <a:cubicBezTo>
                    <a:pt x="4351" y="6155"/>
                    <a:pt x="4299" y="6152"/>
                    <a:pt x="4248" y="6144"/>
                  </a:cubicBezTo>
                  <a:cubicBezTo>
                    <a:pt x="3964" y="6107"/>
                    <a:pt x="3793" y="5960"/>
                    <a:pt x="3803" y="5755"/>
                  </a:cubicBezTo>
                  <a:cubicBezTo>
                    <a:pt x="3810" y="5512"/>
                    <a:pt x="4025" y="5328"/>
                    <a:pt x="4306" y="5328"/>
                  </a:cubicBezTo>
                  <a:close/>
                  <a:moveTo>
                    <a:pt x="1207" y="5550"/>
                  </a:moveTo>
                  <a:cubicBezTo>
                    <a:pt x="1302" y="5550"/>
                    <a:pt x="1397" y="5564"/>
                    <a:pt x="1490" y="5584"/>
                  </a:cubicBezTo>
                  <a:cubicBezTo>
                    <a:pt x="1719" y="5635"/>
                    <a:pt x="1934" y="5714"/>
                    <a:pt x="2156" y="5782"/>
                  </a:cubicBezTo>
                  <a:cubicBezTo>
                    <a:pt x="2221" y="5803"/>
                    <a:pt x="2266" y="5840"/>
                    <a:pt x="2269" y="5915"/>
                  </a:cubicBezTo>
                  <a:cubicBezTo>
                    <a:pt x="2272" y="5987"/>
                    <a:pt x="2242" y="6028"/>
                    <a:pt x="2184" y="6052"/>
                  </a:cubicBezTo>
                  <a:cubicBezTo>
                    <a:pt x="1859" y="6179"/>
                    <a:pt x="1538" y="6298"/>
                    <a:pt x="1172" y="6315"/>
                  </a:cubicBezTo>
                  <a:cubicBezTo>
                    <a:pt x="1094" y="6298"/>
                    <a:pt x="1001" y="6302"/>
                    <a:pt x="909" y="6267"/>
                  </a:cubicBezTo>
                  <a:cubicBezTo>
                    <a:pt x="762" y="6209"/>
                    <a:pt x="666" y="6103"/>
                    <a:pt x="663" y="5943"/>
                  </a:cubicBezTo>
                  <a:cubicBezTo>
                    <a:pt x="660" y="5786"/>
                    <a:pt x="752" y="5676"/>
                    <a:pt x="899" y="5611"/>
                  </a:cubicBezTo>
                  <a:cubicBezTo>
                    <a:pt x="1000" y="5567"/>
                    <a:pt x="1103" y="5550"/>
                    <a:pt x="1207" y="5550"/>
                  </a:cubicBezTo>
                  <a:close/>
                  <a:moveTo>
                    <a:pt x="16804" y="5998"/>
                  </a:moveTo>
                  <a:cubicBezTo>
                    <a:pt x="16984" y="5998"/>
                    <a:pt x="17161" y="6040"/>
                    <a:pt x="17335" y="6080"/>
                  </a:cubicBezTo>
                  <a:cubicBezTo>
                    <a:pt x="17513" y="6124"/>
                    <a:pt x="17694" y="6175"/>
                    <a:pt x="17872" y="6223"/>
                  </a:cubicBezTo>
                  <a:cubicBezTo>
                    <a:pt x="17923" y="6233"/>
                    <a:pt x="17971" y="6257"/>
                    <a:pt x="17971" y="6326"/>
                  </a:cubicBezTo>
                  <a:cubicBezTo>
                    <a:pt x="17971" y="6384"/>
                    <a:pt x="17937" y="6435"/>
                    <a:pt x="17885" y="6445"/>
                  </a:cubicBezTo>
                  <a:cubicBezTo>
                    <a:pt x="17513" y="6507"/>
                    <a:pt x="17171" y="6691"/>
                    <a:pt x="16788" y="6705"/>
                  </a:cubicBezTo>
                  <a:cubicBezTo>
                    <a:pt x="16676" y="6705"/>
                    <a:pt x="16570" y="6684"/>
                    <a:pt x="16471" y="6640"/>
                  </a:cubicBezTo>
                  <a:cubicBezTo>
                    <a:pt x="16331" y="6582"/>
                    <a:pt x="16262" y="6472"/>
                    <a:pt x="16283" y="6319"/>
                  </a:cubicBezTo>
                  <a:cubicBezTo>
                    <a:pt x="16300" y="6179"/>
                    <a:pt x="16436" y="6045"/>
                    <a:pt x="16600" y="6018"/>
                  </a:cubicBezTo>
                  <a:cubicBezTo>
                    <a:pt x="16668" y="6004"/>
                    <a:pt x="16736" y="5998"/>
                    <a:pt x="16804" y="5998"/>
                  </a:cubicBezTo>
                  <a:close/>
                  <a:moveTo>
                    <a:pt x="10545" y="0"/>
                  </a:moveTo>
                  <a:cubicBezTo>
                    <a:pt x="10620" y="31"/>
                    <a:pt x="10689" y="65"/>
                    <a:pt x="10757" y="103"/>
                  </a:cubicBezTo>
                  <a:cubicBezTo>
                    <a:pt x="10808" y="134"/>
                    <a:pt x="10863" y="178"/>
                    <a:pt x="10853" y="250"/>
                  </a:cubicBezTo>
                  <a:cubicBezTo>
                    <a:pt x="10846" y="318"/>
                    <a:pt x="10781" y="325"/>
                    <a:pt x="10726" y="346"/>
                  </a:cubicBezTo>
                  <a:cubicBezTo>
                    <a:pt x="10470" y="417"/>
                    <a:pt x="10217" y="506"/>
                    <a:pt x="9947" y="540"/>
                  </a:cubicBezTo>
                  <a:cubicBezTo>
                    <a:pt x="9919" y="544"/>
                    <a:pt x="9891" y="546"/>
                    <a:pt x="9863" y="546"/>
                  </a:cubicBezTo>
                  <a:cubicBezTo>
                    <a:pt x="9767" y="546"/>
                    <a:pt x="9676" y="523"/>
                    <a:pt x="9589" y="475"/>
                  </a:cubicBezTo>
                  <a:cubicBezTo>
                    <a:pt x="9493" y="424"/>
                    <a:pt x="9435" y="339"/>
                    <a:pt x="9442" y="219"/>
                  </a:cubicBezTo>
                  <a:cubicBezTo>
                    <a:pt x="9442" y="134"/>
                    <a:pt x="9476" y="62"/>
                    <a:pt x="9530" y="4"/>
                  </a:cubicBezTo>
                  <a:lnTo>
                    <a:pt x="7487" y="4"/>
                  </a:lnTo>
                  <a:cubicBezTo>
                    <a:pt x="7518" y="14"/>
                    <a:pt x="7548" y="24"/>
                    <a:pt x="7579" y="35"/>
                  </a:cubicBezTo>
                  <a:cubicBezTo>
                    <a:pt x="7634" y="59"/>
                    <a:pt x="7651" y="110"/>
                    <a:pt x="7648" y="164"/>
                  </a:cubicBezTo>
                  <a:cubicBezTo>
                    <a:pt x="7641" y="219"/>
                    <a:pt x="7620" y="264"/>
                    <a:pt x="7562" y="281"/>
                  </a:cubicBezTo>
                  <a:cubicBezTo>
                    <a:pt x="7244" y="370"/>
                    <a:pt x="6923" y="462"/>
                    <a:pt x="6592" y="496"/>
                  </a:cubicBezTo>
                  <a:cubicBezTo>
                    <a:pt x="6527" y="486"/>
                    <a:pt x="6458" y="475"/>
                    <a:pt x="6394" y="462"/>
                  </a:cubicBezTo>
                  <a:cubicBezTo>
                    <a:pt x="6199" y="421"/>
                    <a:pt x="6069" y="288"/>
                    <a:pt x="6079" y="134"/>
                  </a:cubicBezTo>
                  <a:cubicBezTo>
                    <a:pt x="6083" y="89"/>
                    <a:pt x="6096" y="45"/>
                    <a:pt x="6120" y="4"/>
                  </a:cubicBezTo>
                  <a:lnTo>
                    <a:pt x="0" y="4"/>
                  </a:lnTo>
                  <a:lnTo>
                    <a:pt x="0" y="896"/>
                  </a:lnTo>
                  <a:cubicBezTo>
                    <a:pt x="48" y="824"/>
                    <a:pt x="120" y="776"/>
                    <a:pt x="215" y="745"/>
                  </a:cubicBezTo>
                  <a:cubicBezTo>
                    <a:pt x="294" y="720"/>
                    <a:pt x="372" y="710"/>
                    <a:pt x="450" y="710"/>
                  </a:cubicBezTo>
                  <a:cubicBezTo>
                    <a:pt x="603" y="710"/>
                    <a:pt x="755" y="749"/>
                    <a:pt x="902" y="790"/>
                  </a:cubicBezTo>
                  <a:cubicBezTo>
                    <a:pt x="1080" y="841"/>
                    <a:pt x="1258" y="909"/>
                    <a:pt x="1428" y="978"/>
                  </a:cubicBezTo>
                  <a:cubicBezTo>
                    <a:pt x="1538" y="1019"/>
                    <a:pt x="1551" y="1104"/>
                    <a:pt x="1456" y="1159"/>
                  </a:cubicBezTo>
                  <a:cubicBezTo>
                    <a:pt x="1161" y="1326"/>
                    <a:pt x="863" y="1494"/>
                    <a:pt x="503" y="1494"/>
                  </a:cubicBezTo>
                  <a:cubicBezTo>
                    <a:pt x="496" y="1494"/>
                    <a:pt x="489" y="1494"/>
                    <a:pt x="482" y="1494"/>
                  </a:cubicBezTo>
                  <a:cubicBezTo>
                    <a:pt x="470" y="1494"/>
                    <a:pt x="459" y="1495"/>
                    <a:pt x="447" y="1495"/>
                  </a:cubicBezTo>
                  <a:cubicBezTo>
                    <a:pt x="346" y="1495"/>
                    <a:pt x="246" y="1468"/>
                    <a:pt x="154" y="1425"/>
                  </a:cubicBezTo>
                  <a:cubicBezTo>
                    <a:pt x="82" y="1391"/>
                    <a:pt x="34" y="1347"/>
                    <a:pt x="0" y="1292"/>
                  </a:cubicBezTo>
                  <a:lnTo>
                    <a:pt x="0" y="2765"/>
                  </a:lnTo>
                  <a:cubicBezTo>
                    <a:pt x="86" y="2902"/>
                    <a:pt x="168" y="3045"/>
                    <a:pt x="232" y="3192"/>
                  </a:cubicBezTo>
                  <a:cubicBezTo>
                    <a:pt x="287" y="3329"/>
                    <a:pt x="369" y="3462"/>
                    <a:pt x="407" y="3602"/>
                  </a:cubicBezTo>
                  <a:cubicBezTo>
                    <a:pt x="448" y="3763"/>
                    <a:pt x="437" y="3916"/>
                    <a:pt x="437" y="4077"/>
                  </a:cubicBezTo>
                  <a:cubicBezTo>
                    <a:pt x="441" y="4286"/>
                    <a:pt x="472" y="4501"/>
                    <a:pt x="478" y="4709"/>
                  </a:cubicBezTo>
                  <a:cubicBezTo>
                    <a:pt x="482" y="4942"/>
                    <a:pt x="455" y="5184"/>
                    <a:pt x="475" y="5410"/>
                  </a:cubicBezTo>
                  <a:cubicBezTo>
                    <a:pt x="482" y="5523"/>
                    <a:pt x="513" y="5615"/>
                    <a:pt x="516" y="5731"/>
                  </a:cubicBezTo>
                  <a:cubicBezTo>
                    <a:pt x="526" y="5950"/>
                    <a:pt x="509" y="6172"/>
                    <a:pt x="513" y="6387"/>
                  </a:cubicBezTo>
                  <a:cubicBezTo>
                    <a:pt x="516" y="6558"/>
                    <a:pt x="543" y="6725"/>
                    <a:pt x="550" y="6896"/>
                  </a:cubicBezTo>
                  <a:lnTo>
                    <a:pt x="3007" y="6896"/>
                  </a:lnTo>
                  <a:cubicBezTo>
                    <a:pt x="3041" y="6894"/>
                    <a:pt x="3071" y="6891"/>
                    <a:pt x="3104" y="6891"/>
                  </a:cubicBezTo>
                  <a:cubicBezTo>
                    <a:pt x="3118" y="6891"/>
                    <a:pt x="3132" y="6892"/>
                    <a:pt x="3147" y="6893"/>
                  </a:cubicBezTo>
                  <a:cubicBezTo>
                    <a:pt x="3161" y="6893"/>
                    <a:pt x="3175" y="6896"/>
                    <a:pt x="3181" y="6896"/>
                  </a:cubicBezTo>
                  <a:lnTo>
                    <a:pt x="7279" y="6896"/>
                  </a:lnTo>
                  <a:cubicBezTo>
                    <a:pt x="7203" y="6824"/>
                    <a:pt x="7159" y="6729"/>
                    <a:pt x="7169" y="6637"/>
                  </a:cubicBezTo>
                  <a:cubicBezTo>
                    <a:pt x="7179" y="6466"/>
                    <a:pt x="7347" y="6302"/>
                    <a:pt x="7545" y="6274"/>
                  </a:cubicBezTo>
                  <a:cubicBezTo>
                    <a:pt x="7612" y="6264"/>
                    <a:pt x="7679" y="6258"/>
                    <a:pt x="7745" y="6258"/>
                  </a:cubicBezTo>
                  <a:cubicBezTo>
                    <a:pt x="7874" y="6258"/>
                    <a:pt x="8002" y="6278"/>
                    <a:pt x="8126" y="6319"/>
                  </a:cubicBezTo>
                  <a:cubicBezTo>
                    <a:pt x="8331" y="6387"/>
                    <a:pt x="8529" y="6472"/>
                    <a:pt x="8731" y="6558"/>
                  </a:cubicBezTo>
                  <a:cubicBezTo>
                    <a:pt x="8837" y="6606"/>
                    <a:pt x="8850" y="6708"/>
                    <a:pt x="8751" y="6739"/>
                  </a:cubicBezTo>
                  <a:cubicBezTo>
                    <a:pt x="8594" y="6790"/>
                    <a:pt x="8440" y="6845"/>
                    <a:pt x="8287" y="6896"/>
                  </a:cubicBezTo>
                  <a:lnTo>
                    <a:pt x="10255" y="6896"/>
                  </a:lnTo>
                  <a:cubicBezTo>
                    <a:pt x="10251" y="6865"/>
                    <a:pt x="10251" y="6831"/>
                    <a:pt x="10251" y="6794"/>
                  </a:cubicBezTo>
                  <a:cubicBezTo>
                    <a:pt x="10265" y="6637"/>
                    <a:pt x="10385" y="6531"/>
                    <a:pt x="10579" y="6500"/>
                  </a:cubicBezTo>
                  <a:cubicBezTo>
                    <a:pt x="10627" y="6490"/>
                    <a:pt x="10675" y="6490"/>
                    <a:pt x="10723" y="6490"/>
                  </a:cubicBezTo>
                  <a:cubicBezTo>
                    <a:pt x="10969" y="6500"/>
                    <a:pt x="11201" y="6585"/>
                    <a:pt x="11430" y="6667"/>
                  </a:cubicBezTo>
                  <a:cubicBezTo>
                    <a:pt x="11567" y="6712"/>
                    <a:pt x="11704" y="6763"/>
                    <a:pt x="11840" y="6811"/>
                  </a:cubicBezTo>
                  <a:cubicBezTo>
                    <a:pt x="11885" y="6828"/>
                    <a:pt x="11929" y="6842"/>
                    <a:pt x="11936" y="6896"/>
                  </a:cubicBezTo>
                  <a:lnTo>
                    <a:pt x="19293" y="6896"/>
                  </a:lnTo>
                  <a:lnTo>
                    <a:pt x="19293" y="6103"/>
                  </a:lnTo>
                  <a:cubicBezTo>
                    <a:pt x="19119" y="6052"/>
                    <a:pt x="18999" y="5909"/>
                    <a:pt x="18999" y="5762"/>
                  </a:cubicBezTo>
                  <a:cubicBezTo>
                    <a:pt x="18999" y="5618"/>
                    <a:pt x="19115" y="5488"/>
                    <a:pt x="19293" y="5441"/>
                  </a:cubicBezTo>
                  <a:lnTo>
                    <a:pt x="19303" y="5441"/>
                  </a:lnTo>
                  <a:lnTo>
                    <a:pt x="19303" y="3831"/>
                  </a:lnTo>
                  <a:cubicBezTo>
                    <a:pt x="19303" y="3903"/>
                    <a:pt x="19242" y="3920"/>
                    <a:pt x="19187" y="3940"/>
                  </a:cubicBezTo>
                  <a:cubicBezTo>
                    <a:pt x="18914" y="4046"/>
                    <a:pt x="18634" y="4142"/>
                    <a:pt x="18292" y="4149"/>
                  </a:cubicBezTo>
                  <a:cubicBezTo>
                    <a:pt x="18283" y="4150"/>
                    <a:pt x="18273" y="4151"/>
                    <a:pt x="18263" y="4151"/>
                  </a:cubicBezTo>
                  <a:cubicBezTo>
                    <a:pt x="18203" y="4151"/>
                    <a:pt x="18124" y="4128"/>
                    <a:pt x="18042" y="4108"/>
                  </a:cubicBezTo>
                  <a:cubicBezTo>
                    <a:pt x="17868" y="4060"/>
                    <a:pt x="17749" y="3916"/>
                    <a:pt x="17752" y="3766"/>
                  </a:cubicBezTo>
                  <a:cubicBezTo>
                    <a:pt x="17752" y="3602"/>
                    <a:pt x="17889" y="3448"/>
                    <a:pt x="18060" y="3394"/>
                  </a:cubicBezTo>
                  <a:cubicBezTo>
                    <a:pt x="18113" y="3378"/>
                    <a:pt x="18167" y="3371"/>
                    <a:pt x="18219" y="3371"/>
                  </a:cubicBezTo>
                  <a:cubicBezTo>
                    <a:pt x="18300" y="3371"/>
                    <a:pt x="18379" y="3387"/>
                    <a:pt x="18456" y="3407"/>
                  </a:cubicBezTo>
                  <a:cubicBezTo>
                    <a:pt x="18712" y="3479"/>
                    <a:pt x="18951" y="3582"/>
                    <a:pt x="19191" y="3694"/>
                  </a:cubicBezTo>
                  <a:cubicBezTo>
                    <a:pt x="19252" y="3718"/>
                    <a:pt x="19303" y="3756"/>
                    <a:pt x="19303" y="3831"/>
                  </a:cubicBezTo>
                  <a:lnTo>
                    <a:pt x="19303" y="3100"/>
                  </a:lnTo>
                  <a:cubicBezTo>
                    <a:pt x="19262" y="3049"/>
                    <a:pt x="19225" y="2994"/>
                    <a:pt x="19187" y="2946"/>
                  </a:cubicBezTo>
                  <a:cubicBezTo>
                    <a:pt x="19033" y="2738"/>
                    <a:pt x="18999" y="2474"/>
                    <a:pt x="18931" y="2228"/>
                  </a:cubicBezTo>
                  <a:cubicBezTo>
                    <a:pt x="18910" y="2146"/>
                    <a:pt x="18893" y="2092"/>
                    <a:pt x="18890" y="2023"/>
                  </a:cubicBezTo>
                  <a:cubicBezTo>
                    <a:pt x="18846" y="2027"/>
                    <a:pt x="18798" y="2027"/>
                    <a:pt x="18753" y="2027"/>
                  </a:cubicBezTo>
                  <a:cubicBezTo>
                    <a:pt x="18739" y="2029"/>
                    <a:pt x="18724" y="2030"/>
                    <a:pt x="18708" y="2030"/>
                  </a:cubicBezTo>
                  <a:cubicBezTo>
                    <a:pt x="18638" y="2030"/>
                    <a:pt x="18553" y="2012"/>
                    <a:pt x="18470" y="1976"/>
                  </a:cubicBezTo>
                  <a:cubicBezTo>
                    <a:pt x="18316" y="1907"/>
                    <a:pt x="18244" y="1781"/>
                    <a:pt x="18268" y="1630"/>
                  </a:cubicBezTo>
                  <a:cubicBezTo>
                    <a:pt x="18299" y="1463"/>
                    <a:pt x="18422" y="1415"/>
                    <a:pt x="18565" y="1405"/>
                  </a:cubicBezTo>
                  <a:cubicBezTo>
                    <a:pt x="18605" y="1400"/>
                    <a:pt x="18645" y="1397"/>
                    <a:pt x="18685" y="1397"/>
                  </a:cubicBezTo>
                  <a:cubicBezTo>
                    <a:pt x="18726" y="1397"/>
                    <a:pt x="18767" y="1400"/>
                    <a:pt x="18808" y="1405"/>
                  </a:cubicBezTo>
                  <a:cubicBezTo>
                    <a:pt x="18798" y="1347"/>
                    <a:pt x="18787" y="1289"/>
                    <a:pt x="18781" y="1234"/>
                  </a:cubicBezTo>
                  <a:cubicBezTo>
                    <a:pt x="18763" y="1186"/>
                    <a:pt x="18763" y="1138"/>
                    <a:pt x="18781" y="1097"/>
                  </a:cubicBezTo>
                  <a:cubicBezTo>
                    <a:pt x="18804" y="1091"/>
                    <a:pt x="18811" y="1080"/>
                    <a:pt x="18815" y="1056"/>
                  </a:cubicBezTo>
                  <a:cubicBezTo>
                    <a:pt x="18815" y="995"/>
                    <a:pt x="18726" y="875"/>
                    <a:pt x="18702" y="827"/>
                  </a:cubicBezTo>
                  <a:cubicBezTo>
                    <a:pt x="18623" y="694"/>
                    <a:pt x="18548" y="568"/>
                    <a:pt x="18541" y="407"/>
                  </a:cubicBezTo>
                  <a:cubicBezTo>
                    <a:pt x="18538" y="305"/>
                    <a:pt x="18538" y="185"/>
                    <a:pt x="18548" y="82"/>
                  </a:cubicBezTo>
                  <a:cubicBezTo>
                    <a:pt x="18548" y="59"/>
                    <a:pt x="18552" y="28"/>
                    <a:pt x="18555" y="4"/>
                  </a:cubicBezTo>
                  <a:lnTo>
                    <a:pt x="16611" y="4"/>
                  </a:lnTo>
                  <a:cubicBezTo>
                    <a:pt x="16737" y="48"/>
                    <a:pt x="16860" y="96"/>
                    <a:pt x="16987" y="134"/>
                  </a:cubicBezTo>
                  <a:cubicBezTo>
                    <a:pt x="17031" y="147"/>
                    <a:pt x="17055" y="185"/>
                    <a:pt x="17052" y="233"/>
                  </a:cubicBezTo>
                  <a:cubicBezTo>
                    <a:pt x="17052" y="281"/>
                    <a:pt x="17017" y="311"/>
                    <a:pt x="16976" y="322"/>
                  </a:cubicBezTo>
                  <a:cubicBezTo>
                    <a:pt x="16652" y="404"/>
                    <a:pt x="16337" y="540"/>
                    <a:pt x="16091" y="561"/>
                  </a:cubicBezTo>
                  <a:cubicBezTo>
                    <a:pt x="16087" y="561"/>
                    <a:pt x="16082" y="561"/>
                    <a:pt x="16077" y="561"/>
                  </a:cubicBezTo>
                  <a:cubicBezTo>
                    <a:pt x="15717" y="561"/>
                    <a:pt x="15534" y="432"/>
                    <a:pt x="15534" y="233"/>
                  </a:cubicBezTo>
                  <a:cubicBezTo>
                    <a:pt x="15534" y="144"/>
                    <a:pt x="15579" y="62"/>
                    <a:pt x="15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3"/>
            <p:cNvSpPr/>
            <p:nvPr/>
          </p:nvSpPr>
          <p:spPr>
            <a:xfrm rot="-5059525">
              <a:off x="5040076" y="3321488"/>
              <a:ext cx="69006" cy="26014"/>
            </a:xfrm>
            <a:custGeom>
              <a:avLst/>
              <a:gdLst/>
              <a:ahLst/>
              <a:cxnLst/>
              <a:rect l="l" t="t" r="r" b="b"/>
              <a:pathLst>
                <a:path w="1614" h="721" extrusionOk="0">
                  <a:moveTo>
                    <a:pt x="447" y="0"/>
                  </a:moveTo>
                  <a:cubicBezTo>
                    <a:pt x="433" y="0"/>
                    <a:pt x="419" y="1"/>
                    <a:pt x="404" y="2"/>
                  </a:cubicBezTo>
                  <a:cubicBezTo>
                    <a:pt x="196" y="19"/>
                    <a:pt x="38" y="142"/>
                    <a:pt x="21" y="306"/>
                  </a:cubicBezTo>
                  <a:cubicBezTo>
                    <a:pt x="1" y="487"/>
                    <a:pt x="127" y="637"/>
                    <a:pt x="343" y="699"/>
                  </a:cubicBezTo>
                  <a:cubicBezTo>
                    <a:pt x="399" y="715"/>
                    <a:pt x="454" y="721"/>
                    <a:pt x="509" y="721"/>
                  </a:cubicBezTo>
                  <a:cubicBezTo>
                    <a:pt x="608" y="721"/>
                    <a:pt x="705" y="702"/>
                    <a:pt x="804" y="689"/>
                  </a:cubicBezTo>
                  <a:cubicBezTo>
                    <a:pt x="1036" y="654"/>
                    <a:pt x="1269" y="589"/>
                    <a:pt x="1491" y="501"/>
                  </a:cubicBezTo>
                  <a:cubicBezTo>
                    <a:pt x="1559" y="477"/>
                    <a:pt x="1600" y="425"/>
                    <a:pt x="1610" y="350"/>
                  </a:cubicBezTo>
                  <a:cubicBezTo>
                    <a:pt x="1614" y="292"/>
                    <a:pt x="1573" y="258"/>
                    <a:pt x="1521" y="241"/>
                  </a:cubicBezTo>
                  <a:cubicBezTo>
                    <a:pt x="1197" y="138"/>
                    <a:pt x="876" y="15"/>
                    <a:pt x="530" y="2"/>
                  </a:cubicBezTo>
                  <a:cubicBezTo>
                    <a:pt x="501" y="2"/>
                    <a:pt x="474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3"/>
            <p:cNvSpPr/>
            <p:nvPr/>
          </p:nvSpPr>
          <p:spPr>
            <a:xfrm rot="-5059525">
              <a:off x="5011151" y="3844929"/>
              <a:ext cx="66098" cy="26014"/>
            </a:xfrm>
            <a:custGeom>
              <a:avLst/>
              <a:gdLst/>
              <a:ahLst/>
              <a:cxnLst/>
              <a:rect l="l" t="t" r="r" b="b"/>
              <a:pathLst>
                <a:path w="1546" h="721" extrusionOk="0">
                  <a:moveTo>
                    <a:pt x="478" y="0"/>
                  </a:moveTo>
                  <a:cubicBezTo>
                    <a:pt x="394" y="0"/>
                    <a:pt x="311" y="14"/>
                    <a:pt x="230" y="54"/>
                  </a:cubicBezTo>
                  <a:cubicBezTo>
                    <a:pt x="110" y="109"/>
                    <a:pt x="25" y="194"/>
                    <a:pt x="11" y="331"/>
                  </a:cubicBezTo>
                  <a:cubicBezTo>
                    <a:pt x="1" y="481"/>
                    <a:pt x="76" y="570"/>
                    <a:pt x="189" y="638"/>
                  </a:cubicBezTo>
                  <a:cubicBezTo>
                    <a:pt x="276" y="690"/>
                    <a:pt x="376" y="721"/>
                    <a:pt x="483" y="721"/>
                  </a:cubicBezTo>
                  <a:cubicBezTo>
                    <a:pt x="488" y="721"/>
                    <a:pt x="494" y="720"/>
                    <a:pt x="500" y="720"/>
                  </a:cubicBezTo>
                  <a:cubicBezTo>
                    <a:pt x="848" y="690"/>
                    <a:pt x="1152" y="512"/>
                    <a:pt x="1480" y="402"/>
                  </a:cubicBezTo>
                  <a:cubicBezTo>
                    <a:pt x="1525" y="392"/>
                    <a:pt x="1545" y="348"/>
                    <a:pt x="1538" y="300"/>
                  </a:cubicBezTo>
                  <a:cubicBezTo>
                    <a:pt x="1525" y="249"/>
                    <a:pt x="1487" y="228"/>
                    <a:pt x="1439" y="215"/>
                  </a:cubicBezTo>
                  <a:cubicBezTo>
                    <a:pt x="1214" y="156"/>
                    <a:pt x="995" y="85"/>
                    <a:pt x="763" y="37"/>
                  </a:cubicBezTo>
                  <a:cubicBezTo>
                    <a:pt x="670" y="19"/>
                    <a:pt x="573" y="0"/>
                    <a:pt x="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3"/>
            <p:cNvSpPr/>
            <p:nvPr/>
          </p:nvSpPr>
          <p:spPr>
            <a:xfrm rot="-5059525">
              <a:off x="5242418" y="3145974"/>
              <a:ext cx="12869" cy="23705"/>
            </a:xfrm>
            <a:custGeom>
              <a:avLst/>
              <a:gdLst/>
              <a:ahLst/>
              <a:cxnLst/>
              <a:rect l="l" t="t" r="r" b="b"/>
              <a:pathLst>
                <a:path w="301" h="657" extrusionOk="0">
                  <a:moveTo>
                    <a:pt x="291" y="1"/>
                  </a:moveTo>
                  <a:cubicBezTo>
                    <a:pt x="120" y="48"/>
                    <a:pt x="0" y="178"/>
                    <a:pt x="0" y="322"/>
                  </a:cubicBezTo>
                  <a:cubicBezTo>
                    <a:pt x="0" y="465"/>
                    <a:pt x="120" y="605"/>
                    <a:pt x="301" y="657"/>
                  </a:cubicBezTo>
                  <a:lnTo>
                    <a:pt x="3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3"/>
            <p:cNvSpPr/>
            <p:nvPr/>
          </p:nvSpPr>
          <p:spPr>
            <a:xfrm rot="-5059525">
              <a:off x="5194218" y="3623975"/>
              <a:ext cx="72341" cy="23164"/>
            </a:xfrm>
            <a:custGeom>
              <a:avLst/>
              <a:gdLst/>
              <a:ahLst/>
              <a:cxnLst/>
              <a:rect l="l" t="t" r="r" b="b"/>
              <a:pathLst>
                <a:path w="1692" h="642" extrusionOk="0">
                  <a:moveTo>
                    <a:pt x="582" y="0"/>
                  </a:moveTo>
                  <a:cubicBezTo>
                    <a:pt x="516" y="0"/>
                    <a:pt x="450" y="6"/>
                    <a:pt x="383" y="16"/>
                  </a:cubicBezTo>
                  <a:cubicBezTo>
                    <a:pt x="188" y="47"/>
                    <a:pt x="21" y="214"/>
                    <a:pt x="7" y="378"/>
                  </a:cubicBezTo>
                  <a:cubicBezTo>
                    <a:pt x="0" y="474"/>
                    <a:pt x="45" y="566"/>
                    <a:pt x="120" y="641"/>
                  </a:cubicBezTo>
                  <a:lnTo>
                    <a:pt x="1121" y="641"/>
                  </a:lnTo>
                  <a:cubicBezTo>
                    <a:pt x="1282" y="594"/>
                    <a:pt x="1435" y="532"/>
                    <a:pt x="1593" y="481"/>
                  </a:cubicBezTo>
                  <a:cubicBezTo>
                    <a:pt x="1692" y="453"/>
                    <a:pt x="1675" y="344"/>
                    <a:pt x="1572" y="303"/>
                  </a:cubicBezTo>
                  <a:cubicBezTo>
                    <a:pt x="1370" y="218"/>
                    <a:pt x="1169" y="136"/>
                    <a:pt x="964" y="64"/>
                  </a:cubicBezTo>
                  <a:cubicBezTo>
                    <a:pt x="839" y="21"/>
                    <a:pt x="712" y="0"/>
                    <a:pt x="5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3"/>
            <p:cNvSpPr/>
            <p:nvPr/>
          </p:nvSpPr>
          <p:spPr>
            <a:xfrm rot="-5059525">
              <a:off x="5070201" y="3423062"/>
              <a:ext cx="66654" cy="27349"/>
            </a:xfrm>
            <a:custGeom>
              <a:avLst/>
              <a:gdLst/>
              <a:ahLst/>
              <a:cxnLst/>
              <a:rect l="l" t="t" r="r" b="b"/>
              <a:pathLst>
                <a:path w="1559" h="758" extrusionOk="0">
                  <a:moveTo>
                    <a:pt x="494" y="0"/>
                  </a:moveTo>
                  <a:cubicBezTo>
                    <a:pt x="467" y="0"/>
                    <a:pt x="439" y="1"/>
                    <a:pt x="410" y="3"/>
                  </a:cubicBezTo>
                  <a:cubicBezTo>
                    <a:pt x="205" y="17"/>
                    <a:pt x="62" y="144"/>
                    <a:pt x="28" y="328"/>
                  </a:cubicBezTo>
                  <a:cubicBezTo>
                    <a:pt x="0" y="478"/>
                    <a:pt x="106" y="632"/>
                    <a:pt x="291" y="704"/>
                  </a:cubicBezTo>
                  <a:cubicBezTo>
                    <a:pt x="369" y="736"/>
                    <a:pt x="449" y="758"/>
                    <a:pt x="509" y="758"/>
                  </a:cubicBezTo>
                  <a:cubicBezTo>
                    <a:pt x="520" y="758"/>
                    <a:pt x="531" y="757"/>
                    <a:pt x="540" y="755"/>
                  </a:cubicBezTo>
                  <a:cubicBezTo>
                    <a:pt x="851" y="752"/>
                    <a:pt x="1097" y="649"/>
                    <a:pt x="1354" y="584"/>
                  </a:cubicBezTo>
                  <a:cubicBezTo>
                    <a:pt x="1432" y="571"/>
                    <a:pt x="1535" y="567"/>
                    <a:pt x="1548" y="444"/>
                  </a:cubicBezTo>
                  <a:cubicBezTo>
                    <a:pt x="1559" y="314"/>
                    <a:pt x="1463" y="294"/>
                    <a:pt x="1381" y="253"/>
                  </a:cubicBezTo>
                  <a:cubicBezTo>
                    <a:pt x="1248" y="185"/>
                    <a:pt x="1107" y="133"/>
                    <a:pt x="961" y="85"/>
                  </a:cubicBezTo>
                  <a:cubicBezTo>
                    <a:pt x="809" y="33"/>
                    <a:pt x="655" y="0"/>
                    <a:pt x="4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3"/>
            <p:cNvSpPr/>
            <p:nvPr/>
          </p:nvSpPr>
          <p:spPr>
            <a:xfrm rot="-5059525">
              <a:off x="5145825" y="3521614"/>
              <a:ext cx="66098" cy="25112"/>
            </a:xfrm>
            <a:custGeom>
              <a:avLst/>
              <a:gdLst/>
              <a:ahLst/>
              <a:cxnLst/>
              <a:rect l="l" t="t" r="r" b="b"/>
              <a:pathLst>
                <a:path w="1546" h="696" extrusionOk="0">
                  <a:moveTo>
                    <a:pt x="551" y="0"/>
                  </a:moveTo>
                  <a:cubicBezTo>
                    <a:pt x="431" y="0"/>
                    <a:pt x="277" y="31"/>
                    <a:pt x="212" y="65"/>
                  </a:cubicBezTo>
                  <a:cubicBezTo>
                    <a:pt x="69" y="140"/>
                    <a:pt x="0" y="277"/>
                    <a:pt x="24" y="441"/>
                  </a:cubicBezTo>
                  <a:cubicBezTo>
                    <a:pt x="48" y="591"/>
                    <a:pt x="158" y="667"/>
                    <a:pt x="288" y="684"/>
                  </a:cubicBezTo>
                  <a:cubicBezTo>
                    <a:pt x="354" y="692"/>
                    <a:pt x="420" y="696"/>
                    <a:pt x="486" y="696"/>
                  </a:cubicBezTo>
                  <a:cubicBezTo>
                    <a:pt x="819" y="696"/>
                    <a:pt x="1136" y="597"/>
                    <a:pt x="1456" y="506"/>
                  </a:cubicBezTo>
                  <a:cubicBezTo>
                    <a:pt x="1525" y="482"/>
                    <a:pt x="1531" y="427"/>
                    <a:pt x="1542" y="369"/>
                  </a:cubicBezTo>
                  <a:cubicBezTo>
                    <a:pt x="1545" y="311"/>
                    <a:pt x="1507" y="284"/>
                    <a:pt x="1463" y="267"/>
                  </a:cubicBezTo>
                  <a:cubicBezTo>
                    <a:pt x="1162" y="151"/>
                    <a:pt x="858" y="28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3"/>
            <p:cNvSpPr/>
            <p:nvPr/>
          </p:nvSpPr>
          <p:spPr>
            <a:xfrm rot="-5059525">
              <a:off x="5141468" y="3160038"/>
              <a:ext cx="66355" cy="28287"/>
            </a:xfrm>
            <a:custGeom>
              <a:avLst/>
              <a:gdLst/>
              <a:ahLst/>
              <a:cxnLst/>
              <a:rect l="l" t="t" r="r" b="b"/>
              <a:pathLst>
                <a:path w="1552" h="784" extrusionOk="0">
                  <a:moveTo>
                    <a:pt x="472" y="0"/>
                  </a:moveTo>
                  <a:cubicBezTo>
                    <a:pt x="418" y="0"/>
                    <a:pt x="363" y="7"/>
                    <a:pt x="308" y="24"/>
                  </a:cubicBezTo>
                  <a:cubicBezTo>
                    <a:pt x="137" y="75"/>
                    <a:pt x="3" y="229"/>
                    <a:pt x="0" y="397"/>
                  </a:cubicBezTo>
                  <a:cubicBezTo>
                    <a:pt x="0" y="547"/>
                    <a:pt x="120" y="690"/>
                    <a:pt x="290" y="738"/>
                  </a:cubicBezTo>
                  <a:cubicBezTo>
                    <a:pt x="375" y="762"/>
                    <a:pt x="459" y="784"/>
                    <a:pt x="518" y="784"/>
                  </a:cubicBezTo>
                  <a:cubicBezTo>
                    <a:pt x="526" y="784"/>
                    <a:pt x="533" y="783"/>
                    <a:pt x="540" y="783"/>
                  </a:cubicBezTo>
                  <a:cubicBezTo>
                    <a:pt x="882" y="772"/>
                    <a:pt x="1158" y="680"/>
                    <a:pt x="1435" y="571"/>
                  </a:cubicBezTo>
                  <a:cubicBezTo>
                    <a:pt x="1486" y="550"/>
                    <a:pt x="1551" y="533"/>
                    <a:pt x="1551" y="461"/>
                  </a:cubicBezTo>
                  <a:cubicBezTo>
                    <a:pt x="1551" y="390"/>
                    <a:pt x="1500" y="349"/>
                    <a:pt x="1439" y="325"/>
                  </a:cubicBezTo>
                  <a:cubicBezTo>
                    <a:pt x="1199" y="212"/>
                    <a:pt x="957" y="106"/>
                    <a:pt x="704" y="38"/>
                  </a:cubicBezTo>
                  <a:cubicBezTo>
                    <a:pt x="629" y="15"/>
                    <a:pt x="551" y="0"/>
                    <a:pt x="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3"/>
            <p:cNvSpPr/>
            <p:nvPr/>
          </p:nvSpPr>
          <p:spPr>
            <a:xfrm rot="-5059525">
              <a:off x="5102892" y="3727485"/>
              <a:ext cx="66954" cy="28901"/>
            </a:xfrm>
            <a:custGeom>
              <a:avLst/>
              <a:gdLst/>
              <a:ahLst/>
              <a:cxnLst/>
              <a:rect l="l" t="t" r="r" b="b"/>
              <a:pathLst>
                <a:path w="1566" h="801" extrusionOk="0">
                  <a:moveTo>
                    <a:pt x="479" y="0"/>
                  </a:moveTo>
                  <a:cubicBezTo>
                    <a:pt x="455" y="4"/>
                    <a:pt x="393" y="7"/>
                    <a:pt x="335" y="21"/>
                  </a:cubicBezTo>
                  <a:cubicBezTo>
                    <a:pt x="100" y="75"/>
                    <a:pt x="0" y="192"/>
                    <a:pt x="0" y="400"/>
                  </a:cubicBezTo>
                  <a:cubicBezTo>
                    <a:pt x="0" y="588"/>
                    <a:pt x="106" y="718"/>
                    <a:pt x="335" y="769"/>
                  </a:cubicBezTo>
                  <a:cubicBezTo>
                    <a:pt x="421" y="787"/>
                    <a:pt x="510" y="800"/>
                    <a:pt x="599" y="800"/>
                  </a:cubicBezTo>
                  <a:cubicBezTo>
                    <a:pt x="649" y="800"/>
                    <a:pt x="699" y="796"/>
                    <a:pt x="749" y="786"/>
                  </a:cubicBezTo>
                  <a:cubicBezTo>
                    <a:pt x="978" y="738"/>
                    <a:pt x="1196" y="670"/>
                    <a:pt x="1405" y="567"/>
                  </a:cubicBezTo>
                  <a:cubicBezTo>
                    <a:pt x="1548" y="489"/>
                    <a:pt x="1565" y="403"/>
                    <a:pt x="1453" y="335"/>
                  </a:cubicBezTo>
                  <a:cubicBezTo>
                    <a:pt x="1166" y="157"/>
                    <a:pt x="865" y="1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3"/>
            <p:cNvSpPr/>
            <p:nvPr/>
          </p:nvSpPr>
          <p:spPr>
            <a:xfrm rot="-5059525">
              <a:off x="4971229" y="3901429"/>
              <a:ext cx="66227" cy="28395"/>
            </a:xfrm>
            <a:custGeom>
              <a:avLst/>
              <a:gdLst/>
              <a:ahLst/>
              <a:cxnLst/>
              <a:rect l="l" t="t" r="r" b="b"/>
              <a:pathLst>
                <a:path w="1549" h="787" extrusionOk="0">
                  <a:moveTo>
                    <a:pt x="449" y="1"/>
                  </a:moveTo>
                  <a:cubicBezTo>
                    <a:pt x="371" y="1"/>
                    <a:pt x="292" y="11"/>
                    <a:pt x="212" y="38"/>
                  </a:cubicBezTo>
                  <a:cubicBezTo>
                    <a:pt x="120" y="69"/>
                    <a:pt x="45" y="113"/>
                    <a:pt x="0" y="185"/>
                  </a:cubicBezTo>
                  <a:lnTo>
                    <a:pt x="0" y="585"/>
                  </a:lnTo>
                  <a:cubicBezTo>
                    <a:pt x="34" y="639"/>
                    <a:pt x="79" y="684"/>
                    <a:pt x="154" y="718"/>
                  </a:cubicBezTo>
                  <a:cubicBezTo>
                    <a:pt x="239" y="760"/>
                    <a:pt x="328" y="786"/>
                    <a:pt x="422" y="786"/>
                  </a:cubicBezTo>
                  <a:cubicBezTo>
                    <a:pt x="442" y="786"/>
                    <a:pt x="462" y="785"/>
                    <a:pt x="482" y="783"/>
                  </a:cubicBezTo>
                  <a:cubicBezTo>
                    <a:pt x="496" y="783"/>
                    <a:pt x="509" y="784"/>
                    <a:pt x="523" y="784"/>
                  </a:cubicBezTo>
                  <a:cubicBezTo>
                    <a:pt x="870" y="784"/>
                    <a:pt x="1163" y="616"/>
                    <a:pt x="1456" y="451"/>
                  </a:cubicBezTo>
                  <a:cubicBezTo>
                    <a:pt x="1548" y="400"/>
                    <a:pt x="1538" y="315"/>
                    <a:pt x="1425" y="267"/>
                  </a:cubicBezTo>
                  <a:cubicBezTo>
                    <a:pt x="1254" y="199"/>
                    <a:pt x="1080" y="127"/>
                    <a:pt x="899" y="79"/>
                  </a:cubicBezTo>
                  <a:cubicBezTo>
                    <a:pt x="750" y="41"/>
                    <a:pt x="60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3"/>
            <p:cNvSpPr/>
            <p:nvPr/>
          </p:nvSpPr>
          <p:spPr>
            <a:xfrm rot="-5059525">
              <a:off x="5035673" y="3546214"/>
              <a:ext cx="65799" cy="27096"/>
            </a:xfrm>
            <a:custGeom>
              <a:avLst/>
              <a:gdLst/>
              <a:ahLst/>
              <a:cxnLst/>
              <a:rect l="l" t="t" r="r" b="b"/>
              <a:pathLst>
                <a:path w="1539" h="751" extrusionOk="0">
                  <a:moveTo>
                    <a:pt x="501" y="0"/>
                  </a:moveTo>
                  <a:cubicBezTo>
                    <a:pt x="465" y="0"/>
                    <a:pt x="430" y="2"/>
                    <a:pt x="394" y="5"/>
                  </a:cubicBezTo>
                  <a:cubicBezTo>
                    <a:pt x="175" y="26"/>
                    <a:pt x="1" y="204"/>
                    <a:pt x="11" y="409"/>
                  </a:cubicBezTo>
                  <a:cubicBezTo>
                    <a:pt x="17" y="603"/>
                    <a:pt x="207" y="751"/>
                    <a:pt x="494" y="751"/>
                  </a:cubicBezTo>
                  <a:cubicBezTo>
                    <a:pt x="500" y="751"/>
                    <a:pt x="507" y="751"/>
                    <a:pt x="513" y="750"/>
                  </a:cubicBezTo>
                  <a:cubicBezTo>
                    <a:pt x="790" y="699"/>
                    <a:pt x="1108" y="621"/>
                    <a:pt x="1419" y="528"/>
                  </a:cubicBezTo>
                  <a:cubicBezTo>
                    <a:pt x="1490" y="508"/>
                    <a:pt x="1531" y="436"/>
                    <a:pt x="1535" y="364"/>
                  </a:cubicBezTo>
                  <a:cubicBezTo>
                    <a:pt x="1538" y="286"/>
                    <a:pt x="1466" y="272"/>
                    <a:pt x="1405" y="252"/>
                  </a:cubicBezTo>
                  <a:cubicBezTo>
                    <a:pt x="1292" y="211"/>
                    <a:pt x="1176" y="159"/>
                    <a:pt x="1060" y="115"/>
                  </a:cubicBezTo>
                  <a:cubicBezTo>
                    <a:pt x="881" y="51"/>
                    <a:pt x="695" y="0"/>
                    <a:pt x="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3"/>
            <p:cNvSpPr/>
            <p:nvPr/>
          </p:nvSpPr>
          <p:spPr>
            <a:xfrm rot="-5059525">
              <a:off x="5029642" y="3402933"/>
              <a:ext cx="51305" cy="23777"/>
            </a:xfrm>
            <a:custGeom>
              <a:avLst/>
              <a:gdLst/>
              <a:ahLst/>
              <a:cxnLst/>
              <a:rect l="l" t="t" r="r" b="b"/>
              <a:pathLst>
                <a:path w="1200" h="659" extrusionOk="0">
                  <a:moveTo>
                    <a:pt x="403" y="1"/>
                  </a:moveTo>
                  <a:cubicBezTo>
                    <a:pt x="227" y="1"/>
                    <a:pt x="78" y="104"/>
                    <a:pt x="48" y="255"/>
                  </a:cubicBezTo>
                  <a:cubicBezTo>
                    <a:pt x="0" y="512"/>
                    <a:pt x="137" y="659"/>
                    <a:pt x="472" y="659"/>
                  </a:cubicBezTo>
                  <a:cubicBezTo>
                    <a:pt x="660" y="641"/>
                    <a:pt x="885" y="570"/>
                    <a:pt x="1104" y="467"/>
                  </a:cubicBezTo>
                  <a:cubicBezTo>
                    <a:pt x="1193" y="423"/>
                    <a:pt x="1199" y="317"/>
                    <a:pt x="1111" y="269"/>
                  </a:cubicBezTo>
                  <a:cubicBezTo>
                    <a:pt x="902" y="170"/>
                    <a:pt x="704" y="40"/>
                    <a:pt x="472" y="6"/>
                  </a:cubicBezTo>
                  <a:cubicBezTo>
                    <a:pt x="448" y="2"/>
                    <a:pt x="425" y="1"/>
                    <a:pt x="4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3"/>
            <p:cNvSpPr/>
            <p:nvPr/>
          </p:nvSpPr>
          <p:spPr>
            <a:xfrm rot="-5059525">
              <a:off x="4965846" y="3643553"/>
              <a:ext cx="67509" cy="17896"/>
            </a:xfrm>
            <a:custGeom>
              <a:avLst/>
              <a:gdLst/>
              <a:ahLst/>
              <a:cxnLst/>
              <a:rect l="l" t="t" r="r" b="b"/>
              <a:pathLst>
                <a:path w="1579" h="496" extrusionOk="0">
                  <a:moveTo>
                    <a:pt x="51" y="0"/>
                  </a:moveTo>
                  <a:cubicBezTo>
                    <a:pt x="31" y="44"/>
                    <a:pt x="14" y="85"/>
                    <a:pt x="7" y="133"/>
                  </a:cubicBezTo>
                  <a:cubicBezTo>
                    <a:pt x="0" y="287"/>
                    <a:pt x="127" y="424"/>
                    <a:pt x="325" y="461"/>
                  </a:cubicBezTo>
                  <a:cubicBezTo>
                    <a:pt x="390" y="475"/>
                    <a:pt x="458" y="485"/>
                    <a:pt x="520" y="496"/>
                  </a:cubicBezTo>
                  <a:cubicBezTo>
                    <a:pt x="854" y="458"/>
                    <a:pt x="1169" y="369"/>
                    <a:pt x="1490" y="280"/>
                  </a:cubicBezTo>
                  <a:cubicBezTo>
                    <a:pt x="1552" y="263"/>
                    <a:pt x="1572" y="219"/>
                    <a:pt x="1575" y="164"/>
                  </a:cubicBezTo>
                  <a:cubicBezTo>
                    <a:pt x="1579" y="109"/>
                    <a:pt x="1562" y="58"/>
                    <a:pt x="1507" y="34"/>
                  </a:cubicBezTo>
                  <a:cubicBezTo>
                    <a:pt x="1476" y="24"/>
                    <a:pt x="1449" y="14"/>
                    <a:pt x="14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3"/>
            <p:cNvSpPr/>
            <p:nvPr/>
          </p:nvSpPr>
          <p:spPr>
            <a:xfrm rot="-5059525">
              <a:off x="5008148" y="3241591"/>
              <a:ext cx="64901" cy="20241"/>
            </a:xfrm>
            <a:custGeom>
              <a:avLst/>
              <a:gdLst/>
              <a:ahLst/>
              <a:cxnLst/>
              <a:rect l="l" t="t" r="r" b="b"/>
              <a:pathLst>
                <a:path w="1518" h="561" extrusionOk="0">
                  <a:moveTo>
                    <a:pt x="116" y="0"/>
                  </a:moveTo>
                  <a:cubicBezTo>
                    <a:pt x="45" y="65"/>
                    <a:pt x="0" y="147"/>
                    <a:pt x="0" y="232"/>
                  </a:cubicBezTo>
                  <a:cubicBezTo>
                    <a:pt x="0" y="431"/>
                    <a:pt x="183" y="561"/>
                    <a:pt x="543" y="561"/>
                  </a:cubicBezTo>
                  <a:cubicBezTo>
                    <a:pt x="548" y="561"/>
                    <a:pt x="553" y="560"/>
                    <a:pt x="557" y="560"/>
                  </a:cubicBezTo>
                  <a:cubicBezTo>
                    <a:pt x="803" y="537"/>
                    <a:pt x="1118" y="403"/>
                    <a:pt x="1442" y="321"/>
                  </a:cubicBezTo>
                  <a:cubicBezTo>
                    <a:pt x="1483" y="308"/>
                    <a:pt x="1514" y="280"/>
                    <a:pt x="1518" y="232"/>
                  </a:cubicBezTo>
                  <a:cubicBezTo>
                    <a:pt x="1518" y="185"/>
                    <a:pt x="1497" y="150"/>
                    <a:pt x="1453" y="133"/>
                  </a:cubicBezTo>
                  <a:cubicBezTo>
                    <a:pt x="1326" y="96"/>
                    <a:pt x="1207" y="44"/>
                    <a:pt x="1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3"/>
            <p:cNvSpPr/>
            <p:nvPr/>
          </p:nvSpPr>
          <p:spPr>
            <a:xfrm rot="-5059525">
              <a:off x="5145495" y="3897065"/>
              <a:ext cx="69134" cy="27710"/>
            </a:xfrm>
            <a:custGeom>
              <a:avLst/>
              <a:gdLst/>
              <a:ahLst/>
              <a:cxnLst/>
              <a:rect l="l" t="t" r="r" b="b"/>
              <a:pathLst>
                <a:path w="1617" h="768" extrusionOk="0">
                  <a:moveTo>
                    <a:pt x="547" y="1"/>
                  </a:moveTo>
                  <a:cubicBezTo>
                    <a:pt x="445" y="1"/>
                    <a:pt x="343" y="18"/>
                    <a:pt x="243" y="64"/>
                  </a:cubicBezTo>
                  <a:cubicBezTo>
                    <a:pt x="96" y="129"/>
                    <a:pt x="1" y="238"/>
                    <a:pt x="7" y="399"/>
                  </a:cubicBezTo>
                  <a:cubicBezTo>
                    <a:pt x="11" y="556"/>
                    <a:pt x="107" y="662"/>
                    <a:pt x="257" y="720"/>
                  </a:cubicBezTo>
                  <a:cubicBezTo>
                    <a:pt x="346" y="754"/>
                    <a:pt x="438" y="751"/>
                    <a:pt x="517" y="768"/>
                  </a:cubicBezTo>
                  <a:cubicBezTo>
                    <a:pt x="882" y="751"/>
                    <a:pt x="1203" y="628"/>
                    <a:pt x="1528" y="505"/>
                  </a:cubicBezTo>
                  <a:cubicBezTo>
                    <a:pt x="1590" y="481"/>
                    <a:pt x="1617" y="440"/>
                    <a:pt x="1617" y="371"/>
                  </a:cubicBezTo>
                  <a:cubicBezTo>
                    <a:pt x="1610" y="296"/>
                    <a:pt x="1572" y="255"/>
                    <a:pt x="1504" y="235"/>
                  </a:cubicBezTo>
                  <a:cubicBezTo>
                    <a:pt x="1282" y="166"/>
                    <a:pt x="1063" y="91"/>
                    <a:pt x="838" y="40"/>
                  </a:cubicBezTo>
                  <a:cubicBezTo>
                    <a:pt x="741" y="17"/>
                    <a:pt x="644" y="1"/>
                    <a:pt x="5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43"/>
            <p:cNvSpPr/>
            <p:nvPr/>
          </p:nvSpPr>
          <p:spPr>
            <a:xfrm rot="-5059525">
              <a:off x="5151330" y="3761179"/>
              <a:ext cx="70160" cy="29839"/>
            </a:xfrm>
            <a:custGeom>
              <a:avLst/>
              <a:gdLst/>
              <a:ahLst/>
              <a:cxnLst/>
              <a:rect l="l" t="t" r="r" b="b"/>
              <a:pathLst>
                <a:path w="1641" h="827" extrusionOk="0">
                  <a:moveTo>
                    <a:pt x="513" y="1"/>
                  </a:moveTo>
                  <a:cubicBezTo>
                    <a:pt x="236" y="8"/>
                    <a:pt x="17" y="185"/>
                    <a:pt x="10" y="428"/>
                  </a:cubicBezTo>
                  <a:cubicBezTo>
                    <a:pt x="0" y="633"/>
                    <a:pt x="171" y="780"/>
                    <a:pt x="455" y="817"/>
                  </a:cubicBezTo>
                  <a:cubicBezTo>
                    <a:pt x="504" y="824"/>
                    <a:pt x="552" y="827"/>
                    <a:pt x="600" y="827"/>
                  </a:cubicBezTo>
                  <a:cubicBezTo>
                    <a:pt x="940" y="827"/>
                    <a:pt x="1242" y="678"/>
                    <a:pt x="1548" y="537"/>
                  </a:cubicBezTo>
                  <a:cubicBezTo>
                    <a:pt x="1640" y="489"/>
                    <a:pt x="1637" y="387"/>
                    <a:pt x="1534" y="325"/>
                  </a:cubicBezTo>
                  <a:cubicBezTo>
                    <a:pt x="1240" y="151"/>
                    <a:pt x="933" y="1"/>
                    <a:pt x="5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43"/>
            <p:cNvSpPr/>
            <p:nvPr/>
          </p:nvSpPr>
          <p:spPr>
            <a:xfrm rot="-5059525">
              <a:off x="5087602" y="3150800"/>
              <a:ext cx="27491" cy="22875"/>
            </a:xfrm>
            <a:custGeom>
              <a:avLst/>
              <a:gdLst/>
              <a:ahLst/>
              <a:cxnLst/>
              <a:rect l="l" t="t" r="r" b="b"/>
              <a:pathLst>
                <a:path w="643" h="634" extrusionOk="0">
                  <a:moveTo>
                    <a:pt x="446" y="1"/>
                  </a:moveTo>
                  <a:cubicBezTo>
                    <a:pt x="405" y="1"/>
                    <a:pt x="364" y="3"/>
                    <a:pt x="321" y="6"/>
                  </a:cubicBezTo>
                  <a:cubicBezTo>
                    <a:pt x="178" y="20"/>
                    <a:pt x="55" y="71"/>
                    <a:pt x="24" y="235"/>
                  </a:cubicBezTo>
                  <a:cubicBezTo>
                    <a:pt x="0" y="382"/>
                    <a:pt x="72" y="512"/>
                    <a:pt x="226" y="580"/>
                  </a:cubicBezTo>
                  <a:cubicBezTo>
                    <a:pt x="312" y="617"/>
                    <a:pt x="400" y="633"/>
                    <a:pt x="469" y="633"/>
                  </a:cubicBezTo>
                  <a:cubicBezTo>
                    <a:pt x="482" y="633"/>
                    <a:pt x="494" y="632"/>
                    <a:pt x="506" y="631"/>
                  </a:cubicBezTo>
                  <a:cubicBezTo>
                    <a:pt x="554" y="631"/>
                    <a:pt x="602" y="631"/>
                    <a:pt x="643" y="628"/>
                  </a:cubicBezTo>
                  <a:lnTo>
                    <a:pt x="643" y="584"/>
                  </a:lnTo>
                  <a:cubicBezTo>
                    <a:pt x="643" y="392"/>
                    <a:pt x="602" y="201"/>
                    <a:pt x="567" y="6"/>
                  </a:cubicBezTo>
                  <a:cubicBezTo>
                    <a:pt x="526" y="3"/>
                    <a:pt x="486" y="1"/>
                    <a:pt x="4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3"/>
            <p:cNvSpPr/>
            <p:nvPr/>
          </p:nvSpPr>
          <p:spPr>
            <a:xfrm rot="-5059525">
              <a:off x="5191078" y="3408907"/>
              <a:ext cx="64175" cy="25870"/>
            </a:xfrm>
            <a:custGeom>
              <a:avLst/>
              <a:gdLst/>
              <a:ahLst/>
              <a:cxnLst/>
              <a:rect l="l" t="t" r="r" b="b"/>
              <a:pathLst>
                <a:path w="1501" h="717" extrusionOk="0">
                  <a:moveTo>
                    <a:pt x="478" y="1"/>
                  </a:moveTo>
                  <a:cubicBezTo>
                    <a:pt x="346" y="1"/>
                    <a:pt x="221" y="40"/>
                    <a:pt x="110" y="152"/>
                  </a:cubicBezTo>
                  <a:cubicBezTo>
                    <a:pt x="1" y="268"/>
                    <a:pt x="1" y="405"/>
                    <a:pt x="103" y="528"/>
                  </a:cubicBezTo>
                  <a:cubicBezTo>
                    <a:pt x="230" y="675"/>
                    <a:pt x="407" y="689"/>
                    <a:pt x="568" y="716"/>
                  </a:cubicBezTo>
                  <a:cubicBezTo>
                    <a:pt x="862" y="689"/>
                    <a:pt x="1132" y="596"/>
                    <a:pt x="1405" y="528"/>
                  </a:cubicBezTo>
                  <a:cubicBezTo>
                    <a:pt x="1453" y="514"/>
                    <a:pt x="1487" y="480"/>
                    <a:pt x="1491" y="429"/>
                  </a:cubicBezTo>
                  <a:cubicBezTo>
                    <a:pt x="1501" y="361"/>
                    <a:pt x="1456" y="337"/>
                    <a:pt x="1409" y="309"/>
                  </a:cubicBezTo>
                  <a:cubicBezTo>
                    <a:pt x="1193" y="203"/>
                    <a:pt x="971" y="104"/>
                    <a:pt x="735" y="39"/>
                  </a:cubicBezTo>
                  <a:cubicBezTo>
                    <a:pt x="649" y="17"/>
                    <a:pt x="562" y="1"/>
                    <a:pt x="4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3"/>
            <p:cNvSpPr/>
            <p:nvPr/>
          </p:nvSpPr>
          <p:spPr>
            <a:xfrm rot="-5059525">
              <a:off x="5211484" y="3497729"/>
              <a:ext cx="72212" cy="14721"/>
            </a:xfrm>
            <a:custGeom>
              <a:avLst/>
              <a:gdLst/>
              <a:ahLst/>
              <a:cxnLst/>
              <a:rect l="l" t="t" r="r" b="b"/>
              <a:pathLst>
                <a:path w="1689" h="408" extrusionOk="0">
                  <a:moveTo>
                    <a:pt x="475" y="1"/>
                  </a:moveTo>
                  <a:cubicBezTo>
                    <a:pt x="428" y="4"/>
                    <a:pt x="380" y="4"/>
                    <a:pt x="335" y="8"/>
                  </a:cubicBezTo>
                  <a:cubicBezTo>
                    <a:pt x="137" y="38"/>
                    <a:pt x="18" y="151"/>
                    <a:pt x="4" y="305"/>
                  </a:cubicBezTo>
                  <a:cubicBezTo>
                    <a:pt x="0" y="342"/>
                    <a:pt x="4" y="373"/>
                    <a:pt x="11" y="407"/>
                  </a:cubicBezTo>
                  <a:lnTo>
                    <a:pt x="1689" y="407"/>
                  </a:lnTo>
                  <a:cubicBezTo>
                    <a:pt x="1685" y="349"/>
                    <a:pt x="1637" y="339"/>
                    <a:pt x="1593" y="322"/>
                  </a:cubicBezTo>
                  <a:cubicBezTo>
                    <a:pt x="1456" y="271"/>
                    <a:pt x="1319" y="223"/>
                    <a:pt x="1183" y="175"/>
                  </a:cubicBezTo>
                  <a:cubicBezTo>
                    <a:pt x="954" y="93"/>
                    <a:pt x="721" y="8"/>
                    <a:pt x="4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3"/>
            <p:cNvSpPr/>
            <p:nvPr/>
          </p:nvSpPr>
          <p:spPr>
            <a:xfrm rot="-5059525">
              <a:off x="5088290" y="3225522"/>
              <a:ext cx="76018" cy="29333"/>
            </a:xfrm>
            <a:custGeom>
              <a:avLst/>
              <a:gdLst/>
              <a:ahLst/>
              <a:cxnLst/>
              <a:rect l="l" t="t" r="r" b="b"/>
              <a:pathLst>
                <a:path w="1778" h="813" extrusionOk="0">
                  <a:moveTo>
                    <a:pt x="527" y="0"/>
                  </a:moveTo>
                  <a:cubicBezTo>
                    <a:pt x="501" y="0"/>
                    <a:pt x="474" y="1"/>
                    <a:pt x="448" y="3"/>
                  </a:cubicBezTo>
                  <a:cubicBezTo>
                    <a:pt x="229" y="13"/>
                    <a:pt x="41" y="167"/>
                    <a:pt x="24" y="345"/>
                  </a:cubicBezTo>
                  <a:cubicBezTo>
                    <a:pt x="0" y="560"/>
                    <a:pt x="106" y="703"/>
                    <a:pt x="349" y="772"/>
                  </a:cubicBezTo>
                  <a:cubicBezTo>
                    <a:pt x="441" y="796"/>
                    <a:pt x="540" y="806"/>
                    <a:pt x="598" y="813"/>
                  </a:cubicBezTo>
                  <a:cubicBezTo>
                    <a:pt x="813" y="813"/>
                    <a:pt x="1541" y="635"/>
                    <a:pt x="1695" y="553"/>
                  </a:cubicBezTo>
                  <a:cubicBezTo>
                    <a:pt x="1743" y="526"/>
                    <a:pt x="1777" y="488"/>
                    <a:pt x="1777" y="430"/>
                  </a:cubicBezTo>
                  <a:cubicBezTo>
                    <a:pt x="1777" y="369"/>
                    <a:pt x="1733" y="351"/>
                    <a:pt x="1685" y="334"/>
                  </a:cubicBezTo>
                  <a:cubicBezTo>
                    <a:pt x="1456" y="252"/>
                    <a:pt x="1230" y="167"/>
                    <a:pt x="998" y="88"/>
                  </a:cubicBezTo>
                  <a:cubicBezTo>
                    <a:pt x="845" y="35"/>
                    <a:pt x="689" y="0"/>
                    <a:pt x="5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3"/>
            <p:cNvSpPr/>
            <p:nvPr/>
          </p:nvSpPr>
          <p:spPr>
            <a:xfrm rot="-5059525">
              <a:off x="5065304" y="3834575"/>
              <a:ext cx="73965" cy="32978"/>
            </a:xfrm>
            <a:custGeom>
              <a:avLst/>
              <a:gdLst/>
              <a:ahLst/>
              <a:cxnLst/>
              <a:rect l="l" t="t" r="r" b="b"/>
              <a:pathLst>
                <a:path w="1730" h="914" extrusionOk="0">
                  <a:moveTo>
                    <a:pt x="522" y="1"/>
                  </a:moveTo>
                  <a:cubicBezTo>
                    <a:pt x="488" y="1"/>
                    <a:pt x="455" y="2"/>
                    <a:pt x="420" y="5"/>
                  </a:cubicBezTo>
                  <a:cubicBezTo>
                    <a:pt x="191" y="22"/>
                    <a:pt x="7" y="213"/>
                    <a:pt x="3" y="445"/>
                  </a:cubicBezTo>
                  <a:cubicBezTo>
                    <a:pt x="0" y="730"/>
                    <a:pt x="215" y="914"/>
                    <a:pt x="624" y="914"/>
                  </a:cubicBezTo>
                  <a:cubicBezTo>
                    <a:pt x="628" y="914"/>
                    <a:pt x="632" y="914"/>
                    <a:pt x="636" y="914"/>
                  </a:cubicBezTo>
                  <a:cubicBezTo>
                    <a:pt x="943" y="883"/>
                    <a:pt x="1285" y="753"/>
                    <a:pt x="1616" y="589"/>
                  </a:cubicBezTo>
                  <a:cubicBezTo>
                    <a:pt x="1729" y="538"/>
                    <a:pt x="1719" y="415"/>
                    <a:pt x="1596" y="346"/>
                  </a:cubicBezTo>
                  <a:cubicBezTo>
                    <a:pt x="1262" y="161"/>
                    <a:pt x="914" y="1"/>
                    <a:pt x="5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3"/>
            <p:cNvSpPr/>
            <p:nvPr/>
          </p:nvSpPr>
          <p:spPr>
            <a:xfrm rot="-5059525">
              <a:off x="4984077" y="3502943"/>
              <a:ext cx="60925" cy="19556"/>
            </a:xfrm>
            <a:custGeom>
              <a:avLst/>
              <a:gdLst/>
              <a:ahLst/>
              <a:cxnLst/>
              <a:rect l="l" t="t" r="r" b="b"/>
              <a:pathLst>
                <a:path w="1425" h="542" extrusionOk="0">
                  <a:moveTo>
                    <a:pt x="103" y="1"/>
                  </a:moveTo>
                  <a:cubicBezTo>
                    <a:pt x="41" y="59"/>
                    <a:pt x="7" y="131"/>
                    <a:pt x="14" y="216"/>
                  </a:cubicBezTo>
                  <a:cubicBezTo>
                    <a:pt x="0" y="336"/>
                    <a:pt x="55" y="418"/>
                    <a:pt x="154" y="472"/>
                  </a:cubicBezTo>
                  <a:cubicBezTo>
                    <a:pt x="240" y="521"/>
                    <a:pt x="332" y="542"/>
                    <a:pt x="431" y="542"/>
                  </a:cubicBezTo>
                  <a:cubicBezTo>
                    <a:pt x="458" y="542"/>
                    <a:pt x="485" y="540"/>
                    <a:pt x="513" y="537"/>
                  </a:cubicBezTo>
                  <a:cubicBezTo>
                    <a:pt x="783" y="503"/>
                    <a:pt x="1032" y="414"/>
                    <a:pt x="1288" y="343"/>
                  </a:cubicBezTo>
                  <a:cubicBezTo>
                    <a:pt x="1346" y="326"/>
                    <a:pt x="1408" y="315"/>
                    <a:pt x="1418" y="247"/>
                  </a:cubicBezTo>
                  <a:cubicBezTo>
                    <a:pt x="1425" y="175"/>
                    <a:pt x="1370" y="131"/>
                    <a:pt x="1319" y="103"/>
                  </a:cubicBezTo>
                  <a:cubicBezTo>
                    <a:pt x="1251" y="62"/>
                    <a:pt x="1179" y="28"/>
                    <a:pt x="11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3"/>
            <p:cNvSpPr/>
            <p:nvPr/>
          </p:nvSpPr>
          <p:spPr>
            <a:xfrm rot="-5059525">
              <a:off x="5002427" y="3706036"/>
              <a:ext cx="66654" cy="27529"/>
            </a:xfrm>
            <a:custGeom>
              <a:avLst/>
              <a:gdLst/>
              <a:ahLst/>
              <a:cxnLst/>
              <a:rect l="l" t="t" r="r" b="b"/>
              <a:pathLst>
                <a:path w="1559" h="763" extrusionOk="0">
                  <a:moveTo>
                    <a:pt x="470" y="0"/>
                  </a:moveTo>
                  <a:cubicBezTo>
                    <a:pt x="446" y="0"/>
                    <a:pt x="421" y="1"/>
                    <a:pt x="397" y="4"/>
                  </a:cubicBezTo>
                  <a:cubicBezTo>
                    <a:pt x="212" y="21"/>
                    <a:pt x="62" y="154"/>
                    <a:pt x="31" y="328"/>
                  </a:cubicBezTo>
                  <a:cubicBezTo>
                    <a:pt x="0" y="516"/>
                    <a:pt x="79" y="643"/>
                    <a:pt x="274" y="725"/>
                  </a:cubicBezTo>
                  <a:cubicBezTo>
                    <a:pt x="363" y="762"/>
                    <a:pt x="458" y="755"/>
                    <a:pt x="544" y="762"/>
                  </a:cubicBezTo>
                  <a:cubicBezTo>
                    <a:pt x="875" y="745"/>
                    <a:pt x="1172" y="622"/>
                    <a:pt x="1466" y="502"/>
                  </a:cubicBezTo>
                  <a:cubicBezTo>
                    <a:pt x="1514" y="482"/>
                    <a:pt x="1559" y="448"/>
                    <a:pt x="1555" y="386"/>
                  </a:cubicBezTo>
                  <a:cubicBezTo>
                    <a:pt x="1541" y="335"/>
                    <a:pt x="1500" y="311"/>
                    <a:pt x="1449" y="291"/>
                  </a:cubicBezTo>
                  <a:cubicBezTo>
                    <a:pt x="1295" y="229"/>
                    <a:pt x="1142" y="164"/>
                    <a:pt x="988" y="109"/>
                  </a:cubicBezTo>
                  <a:cubicBezTo>
                    <a:pt x="820" y="52"/>
                    <a:pt x="649" y="0"/>
                    <a:pt x="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3"/>
            <p:cNvSpPr/>
            <p:nvPr/>
          </p:nvSpPr>
          <p:spPr>
            <a:xfrm rot="-5059525">
              <a:off x="5079232" y="3638345"/>
              <a:ext cx="72811" cy="27962"/>
            </a:xfrm>
            <a:custGeom>
              <a:avLst/>
              <a:gdLst/>
              <a:ahLst/>
              <a:cxnLst/>
              <a:rect l="l" t="t" r="r" b="b"/>
              <a:pathLst>
                <a:path w="1703" h="775" extrusionOk="0">
                  <a:moveTo>
                    <a:pt x="577" y="0"/>
                  </a:moveTo>
                  <a:cubicBezTo>
                    <a:pt x="418" y="0"/>
                    <a:pt x="269" y="55"/>
                    <a:pt x="147" y="180"/>
                  </a:cubicBezTo>
                  <a:cubicBezTo>
                    <a:pt x="0" y="334"/>
                    <a:pt x="24" y="542"/>
                    <a:pt x="209" y="658"/>
                  </a:cubicBezTo>
                  <a:cubicBezTo>
                    <a:pt x="345" y="744"/>
                    <a:pt x="496" y="774"/>
                    <a:pt x="656" y="774"/>
                  </a:cubicBezTo>
                  <a:cubicBezTo>
                    <a:pt x="991" y="754"/>
                    <a:pt x="1302" y="628"/>
                    <a:pt x="1613" y="522"/>
                  </a:cubicBezTo>
                  <a:cubicBezTo>
                    <a:pt x="1658" y="505"/>
                    <a:pt x="1702" y="477"/>
                    <a:pt x="1699" y="423"/>
                  </a:cubicBezTo>
                  <a:cubicBezTo>
                    <a:pt x="1699" y="368"/>
                    <a:pt x="1651" y="347"/>
                    <a:pt x="1610" y="327"/>
                  </a:cubicBezTo>
                  <a:cubicBezTo>
                    <a:pt x="1319" y="166"/>
                    <a:pt x="1015" y="57"/>
                    <a:pt x="691" y="9"/>
                  </a:cubicBezTo>
                  <a:cubicBezTo>
                    <a:pt x="652" y="3"/>
                    <a:pt x="615" y="0"/>
                    <a:pt x="5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3"/>
            <p:cNvSpPr/>
            <p:nvPr/>
          </p:nvSpPr>
          <p:spPr>
            <a:xfrm rot="-5059525">
              <a:off x="5224674" y="3234347"/>
              <a:ext cx="73110" cy="25545"/>
            </a:xfrm>
            <a:custGeom>
              <a:avLst/>
              <a:gdLst/>
              <a:ahLst/>
              <a:cxnLst/>
              <a:rect l="l" t="t" r="r" b="b"/>
              <a:pathLst>
                <a:path w="1710" h="708" extrusionOk="0">
                  <a:moveTo>
                    <a:pt x="542" y="1"/>
                  </a:moveTo>
                  <a:cubicBezTo>
                    <a:pt x="475" y="1"/>
                    <a:pt x="407" y="7"/>
                    <a:pt x="339" y="20"/>
                  </a:cubicBezTo>
                  <a:cubicBezTo>
                    <a:pt x="175" y="55"/>
                    <a:pt x="45" y="181"/>
                    <a:pt x="21" y="325"/>
                  </a:cubicBezTo>
                  <a:cubicBezTo>
                    <a:pt x="1" y="475"/>
                    <a:pt x="69" y="584"/>
                    <a:pt x="209" y="642"/>
                  </a:cubicBezTo>
                  <a:cubicBezTo>
                    <a:pt x="312" y="687"/>
                    <a:pt x="421" y="707"/>
                    <a:pt x="527" y="707"/>
                  </a:cubicBezTo>
                  <a:cubicBezTo>
                    <a:pt x="910" y="694"/>
                    <a:pt x="1251" y="512"/>
                    <a:pt x="1624" y="448"/>
                  </a:cubicBezTo>
                  <a:cubicBezTo>
                    <a:pt x="1675" y="437"/>
                    <a:pt x="1709" y="386"/>
                    <a:pt x="1709" y="328"/>
                  </a:cubicBezTo>
                  <a:cubicBezTo>
                    <a:pt x="1709" y="260"/>
                    <a:pt x="1661" y="239"/>
                    <a:pt x="1610" y="225"/>
                  </a:cubicBezTo>
                  <a:cubicBezTo>
                    <a:pt x="1432" y="178"/>
                    <a:pt x="1251" y="123"/>
                    <a:pt x="1074" y="85"/>
                  </a:cubicBezTo>
                  <a:cubicBezTo>
                    <a:pt x="897" y="43"/>
                    <a:pt x="722" y="1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3"/>
            <p:cNvSpPr/>
            <p:nvPr/>
          </p:nvSpPr>
          <p:spPr>
            <a:xfrm rot="-5059525">
              <a:off x="5120701" y="3344710"/>
              <a:ext cx="76274" cy="28937"/>
            </a:xfrm>
            <a:custGeom>
              <a:avLst/>
              <a:gdLst/>
              <a:ahLst/>
              <a:cxnLst/>
              <a:rect l="l" t="t" r="r" b="b"/>
              <a:pathLst>
                <a:path w="1784" h="802" extrusionOk="0">
                  <a:moveTo>
                    <a:pt x="551" y="0"/>
                  </a:moveTo>
                  <a:cubicBezTo>
                    <a:pt x="490" y="0"/>
                    <a:pt x="428" y="5"/>
                    <a:pt x="366" y="17"/>
                  </a:cubicBezTo>
                  <a:cubicBezTo>
                    <a:pt x="198" y="51"/>
                    <a:pt x="48" y="188"/>
                    <a:pt x="24" y="338"/>
                  </a:cubicBezTo>
                  <a:cubicBezTo>
                    <a:pt x="0" y="485"/>
                    <a:pt x="82" y="625"/>
                    <a:pt x="250" y="710"/>
                  </a:cubicBezTo>
                  <a:cubicBezTo>
                    <a:pt x="355" y="768"/>
                    <a:pt x="466" y="801"/>
                    <a:pt x="589" y="801"/>
                  </a:cubicBezTo>
                  <a:cubicBezTo>
                    <a:pt x="606" y="801"/>
                    <a:pt x="622" y="800"/>
                    <a:pt x="639" y="799"/>
                  </a:cubicBezTo>
                  <a:cubicBezTo>
                    <a:pt x="1015" y="769"/>
                    <a:pt x="1360" y="632"/>
                    <a:pt x="1709" y="519"/>
                  </a:cubicBezTo>
                  <a:cubicBezTo>
                    <a:pt x="1760" y="502"/>
                    <a:pt x="1784" y="458"/>
                    <a:pt x="1774" y="406"/>
                  </a:cubicBezTo>
                  <a:cubicBezTo>
                    <a:pt x="1770" y="352"/>
                    <a:pt x="1733" y="321"/>
                    <a:pt x="1668" y="300"/>
                  </a:cubicBezTo>
                  <a:cubicBezTo>
                    <a:pt x="1435" y="229"/>
                    <a:pt x="1210" y="140"/>
                    <a:pt x="974" y="71"/>
                  </a:cubicBezTo>
                  <a:cubicBezTo>
                    <a:pt x="835" y="28"/>
                    <a:pt x="695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3"/>
            <p:cNvSpPr/>
            <p:nvPr/>
          </p:nvSpPr>
          <p:spPr>
            <a:xfrm rot="-5059525">
              <a:off x="5175885" y="3273867"/>
              <a:ext cx="62550" cy="25617"/>
            </a:xfrm>
            <a:custGeom>
              <a:avLst/>
              <a:gdLst/>
              <a:ahLst/>
              <a:cxnLst/>
              <a:rect l="l" t="t" r="r" b="b"/>
              <a:pathLst>
                <a:path w="1463" h="710" extrusionOk="0">
                  <a:moveTo>
                    <a:pt x="410" y="1"/>
                  </a:moveTo>
                  <a:cubicBezTo>
                    <a:pt x="188" y="18"/>
                    <a:pt x="27" y="158"/>
                    <a:pt x="14" y="346"/>
                  </a:cubicBezTo>
                  <a:cubicBezTo>
                    <a:pt x="0" y="541"/>
                    <a:pt x="92" y="640"/>
                    <a:pt x="352" y="691"/>
                  </a:cubicBezTo>
                  <a:cubicBezTo>
                    <a:pt x="415" y="704"/>
                    <a:pt x="477" y="709"/>
                    <a:pt x="538" y="709"/>
                  </a:cubicBezTo>
                  <a:cubicBezTo>
                    <a:pt x="830" y="709"/>
                    <a:pt x="1097" y="582"/>
                    <a:pt x="1360" y="466"/>
                  </a:cubicBezTo>
                  <a:cubicBezTo>
                    <a:pt x="1463" y="418"/>
                    <a:pt x="1415" y="315"/>
                    <a:pt x="1340" y="278"/>
                  </a:cubicBezTo>
                  <a:cubicBezTo>
                    <a:pt x="1066" y="141"/>
                    <a:pt x="786" y="11"/>
                    <a:pt x="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5" name="Google Shape;3315;p43"/>
          <p:cNvGrpSpPr/>
          <p:nvPr/>
        </p:nvGrpSpPr>
        <p:grpSpPr>
          <a:xfrm>
            <a:off x="5805618" y="1906185"/>
            <a:ext cx="831582" cy="424083"/>
            <a:chOff x="7485793" y="180935"/>
            <a:chExt cx="831582" cy="424083"/>
          </a:xfrm>
        </p:grpSpPr>
        <p:sp>
          <p:nvSpPr>
            <p:cNvPr id="3316" name="Google Shape;3316;p43"/>
            <p:cNvSpPr/>
            <p:nvPr/>
          </p:nvSpPr>
          <p:spPr>
            <a:xfrm rot="762450">
              <a:off x="7660971" y="360870"/>
              <a:ext cx="201401" cy="138903"/>
            </a:xfrm>
            <a:custGeom>
              <a:avLst/>
              <a:gdLst/>
              <a:ahLst/>
              <a:cxnLst/>
              <a:rect l="l" t="t" r="r" b="b"/>
              <a:pathLst>
                <a:path w="5159" h="3455" extrusionOk="0">
                  <a:moveTo>
                    <a:pt x="218" y="1"/>
                  </a:moveTo>
                  <a:cubicBezTo>
                    <a:pt x="74" y="1"/>
                    <a:pt x="1" y="102"/>
                    <a:pt x="33" y="266"/>
                  </a:cubicBezTo>
                  <a:cubicBezTo>
                    <a:pt x="67" y="454"/>
                    <a:pt x="149" y="621"/>
                    <a:pt x="265" y="772"/>
                  </a:cubicBezTo>
                  <a:cubicBezTo>
                    <a:pt x="563" y="1178"/>
                    <a:pt x="962" y="1486"/>
                    <a:pt x="1359" y="1783"/>
                  </a:cubicBezTo>
                  <a:cubicBezTo>
                    <a:pt x="1909" y="2193"/>
                    <a:pt x="2469" y="2586"/>
                    <a:pt x="2989" y="3034"/>
                  </a:cubicBezTo>
                  <a:cubicBezTo>
                    <a:pt x="3160" y="3181"/>
                    <a:pt x="3337" y="3321"/>
                    <a:pt x="3515" y="3454"/>
                  </a:cubicBezTo>
                  <a:lnTo>
                    <a:pt x="5159" y="3454"/>
                  </a:lnTo>
                  <a:cubicBezTo>
                    <a:pt x="4885" y="3129"/>
                    <a:pt x="4557" y="2859"/>
                    <a:pt x="4181" y="2641"/>
                  </a:cubicBezTo>
                  <a:cubicBezTo>
                    <a:pt x="3758" y="2395"/>
                    <a:pt x="3375" y="2094"/>
                    <a:pt x="3013" y="1769"/>
                  </a:cubicBezTo>
                  <a:cubicBezTo>
                    <a:pt x="2333" y="1165"/>
                    <a:pt x="1567" y="669"/>
                    <a:pt x="785" y="208"/>
                  </a:cubicBezTo>
                  <a:cubicBezTo>
                    <a:pt x="631" y="119"/>
                    <a:pt x="470" y="51"/>
                    <a:pt x="296" y="10"/>
                  </a:cubicBezTo>
                  <a:cubicBezTo>
                    <a:pt x="268" y="4"/>
                    <a:pt x="242" y="1"/>
                    <a:pt x="21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17" name="Google Shape;3317;p43"/>
            <p:cNvSpPr/>
            <p:nvPr/>
          </p:nvSpPr>
          <p:spPr>
            <a:xfrm rot="762450">
              <a:off x="7845877" y="272587"/>
              <a:ext cx="295133" cy="178504"/>
            </a:xfrm>
            <a:custGeom>
              <a:avLst/>
              <a:gdLst/>
              <a:ahLst/>
              <a:cxnLst/>
              <a:rect l="l" t="t" r="r" b="b"/>
              <a:pathLst>
                <a:path w="7560" h="4440" extrusionOk="0">
                  <a:moveTo>
                    <a:pt x="1" y="0"/>
                  </a:moveTo>
                  <a:cubicBezTo>
                    <a:pt x="349" y="175"/>
                    <a:pt x="691" y="356"/>
                    <a:pt x="1033" y="544"/>
                  </a:cubicBezTo>
                  <a:cubicBezTo>
                    <a:pt x="1514" y="838"/>
                    <a:pt x="1938" y="1214"/>
                    <a:pt x="2386" y="1559"/>
                  </a:cubicBezTo>
                  <a:cubicBezTo>
                    <a:pt x="2991" y="2023"/>
                    <a:pt x="3626" y="2427"/>
                    <a:pt x="4357" y="2666"/>
                  </a:cubicBezTo>
                  <a:cubicBezTo>
                    <a:pt x="4911" y="2850"/>
                    <a:pt x="5365" y="3213"/>
                    <a:pt x="5827" y="3554"/>
                  </a:cubicBezTo>
                  <a:cubicBezTo>
                    <a:pt x="6209" y="3841"/>
                    <a:pt x="6578" y="4166"/>
                    <a:pt x="7033" y="4340"/>
                  </a:cubicBezTo>
                  <a:cubicBezTo>
                    <a:pt x="7118" y="4374"/>
                    <a:pt x="7211" y="4405"/>
                    <a:pt x="7300" y="4426"/>
                  </a:cubicBezTo>
                  <a:cubicBezTo>
                    <a:pt x="7329" y="4434"/>
                    <a:pt x="7360" y="4439"/>
                    <a:pt x="7388" y="4439"/>
                  </a:cubicBezTo>
                  <a:cubicBezTo>
                    <a:pt x="7432" y="4439"/>
                    <a:pt x="7472" y="4427"/>
                    <a:pt x="7501" y="4391"/>
                  </a:cubicBezTo>
                  <a:cubicBezTo>
                    <a:pt x="7559" y="4313"/>
                    <a:pt x="7484" y="4255"/>
                    <a:pt x="7443" y="4200"/>
                  </a:cubicBezTo>
                  <a:cubicBezTo>
                    <a:pt x="7235" y="3927"/>
                    <a:pt x="6958" y="3715"/>
                    <a:pt x="6684" y="3510"/>
                  </a:cubicBezTo>
                  <a:cubicBezTo>
                    <a:pt x="6172" y="3131"/>
                    <a:pt x="5601" y="2833"/>
                    <a:pt x="5095" y="2447"/>
                  </a:cubicBezTo>
                  <a:cubicBezTo>
                    <a:pt x="4843" y="2259"/>
                    <a:pt x="4610" y="2051"/>
                    <a:pt x="4392" y="1835"/>
                  </a:cubicBezTo>
                  <a:cubicBezTo>
                    <a:pt x="3660" y="1128"/>
                    <a:pt x="2803" y="605"/>
                    <a:pt x="1924" y="106"/>
                  </a:cubicBezTo>
                  <a:cubicBezTo>
                    <a:pt x="1863" y="72"/>
                    <a:pt x="1801" y="35"/>
                    <a:pt x="17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18" name="Google Shape;3318;p43"/>
            <p:cNvSpPr/>
            <p:nvPr/>
          </p:nvSpPr>
          <p:spPr>
            <a:xfrm rot="762450">
              <a:off x="7507400" y="324590"/>
              <a:ext cx="137846" cy="133677"/>
            </a:xfrm>
            <a:custGeom>
              <a:avLst/>
              <a:gdLst/>
              <a:ahLst/>
              <a:cxnLst/>
              <a:rect l="l" t="t" r="r" b="b"/>
              <a:pathLst>
                <a:path w="3531" h="3325" extrusionOk="0">
                  <a:moveTo>
                    <a:pt x="257" y="0"/>
                  </a:moveTo>
                  <a:cubicBezTo>
                    <a:pt x="250" y="24"/>
                    <a:pt x="246" y="55"/>
                    <a:pt x="246" y="79"/>
                  </a:cubicBezTo>
                  <a:cubicBezTo>
                    <a:pt x="240" y="232"/>
                    <a:pt x="263" y="393"/>
                    <a:pt x="240" y="547"/>
                  </a:cubicBezTo>
                  <a:cubicBezTo>
                    <a:pt x="199" y="844"/>
                    <a:pt x="240" y="1145"/>
                    <a:pt x="199" y="1439"/>
                  </a:cubicBezTo>
                  <a:cubicBezTo>
                    <a:pt x="195" y="1463"/>
                    <a:pt x="195" y="1486"/>
                    <a:pt x="192" y="1510"/>
                  </a:cubicBezTo>
                  <a:cubicBezTo>
                    <a:pt x="465" y="1678"/>
                    <a:pt x="735" y="1838"/>
                    <a:pt x="984" y="2037"/>
                  </a:cubicBezTo>
                  <a:cubicBezTo>
                    <a:pt x="1224" y="2225"/>
                    <a:pt x="1446" y="2426"/>
                    <a:pt x="1617" y="2676"/>
                  </a:cubicBezTo>
                  <a:cubicBezTo>
                    <a:pt x="1658" y="2737"/>
                    <a:pt x="1699" y="2795"/>
                    <a:pt x="1729" y="2864"/>
                  </a:cubicBezTo>
                  <a:cubicBezTo>
                    <a:pt x="1777" y="2980"/>
                    <a:pt x="1835" y="3099"/>
                    <a:pt x="1746" y="3219"/>
                  </a:cubicBezTo>
                  <a:cubicBezTo>
                    <a:pt x="1677" y="3310"/>
                    <a:pt x="1579" y="3323"/>
                    <a:pt x="1477" y="3323"/>
                  </a:cubicBezTo>
                  <a:cubicBezTo>
                    <a:pt x="1448" y="3323"/>
                    <a:pt x="1420" y="3322"/>
                    <a:pt x="1391" y="3321"/>
                  </a:cubicBezTo>
                  <a:cubicBezTo>
                    <a:pt x="1111" y="3315"/>
                    <a:pt x="872" y="3198"/>
                    <a:pt x="656" y="3024"/>
                  </a:cubicBezTo>
                  <a:cubicBezTo>
                    <a:pt x="523" y="2911"/>
                    <a:pt x="369" y="2843"/>
                    <a:pt x="199" y="2802"/>
                  </a:cubicBezTo>
                  <a:cubicBezTo>
                    <a:pt x="130" y="2785"/>
                    <a:pt x="62" y="2761"/>
                    <a:pt x="0" y="2737"/>
                  </a:cubicBezTo>
                  <a:lnTo>
                    <a:pt x="0" y="3325"/>
                  </a:lnTo>
                  <a:lnTo>
                    <a:pt x="3530" y="3325"/>
                  </a:lnTo>
                  <a:cubicBezTo>
                    <a:pt x="3506" y="3301"/>
                    <a:pt x="3479" y="3284"/>
                    <a:pt x="3458" y="3263"/>
                  </a:cubicBezTo>
                  <a:cubicBezTo>
                    <a:pt x="2946" y="2840"/>
                    <a:pt x="2502" y="2358"/>
                    <a:pt x="2139" y="1797"/>
                  </a:cubicBezTo>
                  <a:cubicBezTo>
                    <a:pt x="1982" y="1555"/>
                    <a:pt x="1743" y="1408"/>
                    <a:pt x="1514" y="1240"/>
                  </a:cubicBezTo>
                  <a:cubicBezTo>
                    <a:pt x="1152" y="977"/>
                    <a:pt x="762" y="735"/>
                    <a:pt x="479" y="379"/>
                  </a:cubicBezTo>
                  <a:cubicBezTo>
                    <a:pt x="376" y="256"/>
                    <a:pt x="294" y="123"/>
                    <a:pt x="25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 rot="762450">
              <a:off x="7657121" y="226634"/>
              <a:ext cx="256562" cy="211671"/>
            </a:xfrm>
            <a:custGeom>
              <a:avLst/>
              <a:gdLst/>
              <a:ahLst/>
              <a:cxnLst/>
              <a:rect l="l" t="t" r="r" b="b"/>
              <a:pathLst>
                <a:path w="6572" h="5265" extrusionOk="0">
                  <a:moveTo>
                    <a:pt x="0" y="1"/>
                  </a:moveTo>
                  <a:cubicBezTo>
                    <a:pt x="257" y="274"/>
                    <a:pt x="513" y="547"/>
                    <a:pt x="731" y="855"/>
                  </a:cubicBezTo>
                  <a:cubicBezTo>
                    <a:pt x="957" y="1169"/>
                    <a:pt x="1148" y="1518"/>
                    <a:pt x="1411" y="1815"/>
                  </a:cubicBezTo>
                  <a:cubicBezTo>
                    <a:pt x="1880" y="2352"/>
                    <a:pt x="2430" y="2806"/>
                    <a:pt x="2994" y="3243"/>
                  </a:cubicBezTo>
                  <a:cubicBezTo>
                    <a:pt x="3803" y="3858"/>
                    <a:pt x="4610" y="4463"/>
                    <a:pt x="5505" y="4945"/>
                  </a:cubicBezTo>
                  <a:cubicBezTo>
                    <a:pt x="5717" y="5058"/>
                    <a:pt x="5926" y="5174"/>
                    <a:pt x="6161" y="5232"/>
                  </a:cubicBezTo>
                  <a:cubicBezTo>
                    <a:pt x="6217" y="5247"/>
                    <a:pt x="6278" y="5264"/>
                    <a:pt x="6335" y="5264"/>
                  </a:cubicBezTo>
                  <a:cubicBezTo>
                    <a:pt x="6394" y="5264"/>
                    <a:pt x="6450" y="5247"/>
                    <a:pt x="6493" y="5191"/>
                  </a:cubicBezTo>
                  <a:cubicBezTo>
                    <a:pt x="6571" y="5082"/>
                    <a:pt x="6493" y="4972"/>
                    <a:pt x="6445" y="4870"/>
                  </a:cubicBezTo>
                  <a:cubicBezTo>
                    <a:pt x="6438" y="4853"/>
                    <a:pt x="6424" y="4836"/>
                    <a:pt x="6418" y="4815"/>
                  </a:cubicBezTo>
                  <a:cubicBezTo>
                    <a:pt x="6281" y="4580"/>
                    <a:pt x="6076" y="4412"/>
                    <a:pt x="5871" y="4245"/>
                  </a:cubicBezTo>
                  <a:cubicBezTo>
                    <a:pt x="5461" y="3920"/>
                    <a:pt x="5040" y="3602"/>
                    <a:pt x="4641" y="3267"/>
                  </a:cubicBezTo>
                  <a:cubicBezTo>
                    <a:pt x="4272" y="2963"/>
                    <a:pt x="4265" y="2731"/>
                    <a:pt x="4576" y="2375"/>
                  </a:cubicBezTo>
                  <a:cubicBezTo>
                    <a:pt x="4760" y="2160"/>
                    <a:pt x="4764" y="2119"/>
                    <a:pt x="4566" y="1904"/>
                  </a:cubicBezTo>
                  <a:cubicBezTo>
                    <a:pt x="4357" y="1675"/>
                    <a:pt x="4104" y="1487"/>
                    <a:pt x="3848" y="1306"/>
                  </a:cubicBezTo>
                  <a:cubicBezTo>
                    <a:pt x="3370" y="961"/>
                    <a:pt x="2840" y="681"/>
                    <a:pt x="2406" y="277"/>
                  </a:cubicBezTo>
                  <a:cubicBezTo>
                    <a:pt x="2300" y="178"/>
                    <a:pt x="2187" y="86"/>
                    <a:pt x="207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20" name="Google Shape;3320;p43"/>
            <p:cNvSpPr/>
            <p:nvPr/>
          </p:nvSpPr>
          <p:spPr>
            <a:xfrm rot="762450">
              <a:off x="8077295" y="310871"/>
              <a:ext cx="172239" cy="121897"/>
            </a:xfrm>
            <a:custGeom>
              <a:avLst/>
              <a:gdLst/>
              <a:ahLst/>
              <a:cxnLst/>
              <a:rect l="l" t="t" r="r" b="b"/>
              <a:pathLst>
                <a:path w="4412" h="3032" extrusionOk="0">
                  <a:moveTo>
                    <a:pt x="0" y="1"/>
                  </a:moveTo>
                  <a:cubicBezTo>
                    <a:pt x="168" y="134"/>
                    <a:pt x="335" y="264"/>
                    <a:pt x="499" y="390"/>
                  </a:cubicBezTo>
                  <a:cubicBezTo>
                    <a:pt x="1090" y="841"/>
                    <a:pt x="1661" y="1313"/>
                    <a:pt x="2286" y="1716"/>
                  </a:cubicBezTo>
                  <a:cubicBezTo>
                    <a:pt x="2334" y="1747"/>
                    <a:pt x="2379" y="1784"/>
                    <a:pt x="2430" y="1805"/>
                  </a:cubicBezTo>
                  <a:cubicBezTo>
                    <a:pt x="3059" y="2102"/>
                    <a:pt x="3619" y="2499"/>
                    <a:pt x="4173" y="2912"/>
                  </a:cubicBezTo>
                  <a:cubicBezTo>
                    <a:pt x="4241" y="2963"/>
                    <a:pt x="4309" y="3018"/>
                    <a:pt x="4412" y="3032"/>
                  </a:cubicBezTo>
                  <a:cubicBezTo>
                    <a:pt x="4361" y="2813"/>
                    <a:pt x="4268" y="2639"/>
                    <a:pt x="4128" y="2478"/>
                  </a:cubicBezTo>
                  <a:cubicBezTo>
                    <a:pt x="3742" y="2058"/>
                    <a:pt x="3274" y="1740"/>
                    <a:pt x="2837" y="1381"/>
                  </a:cubicBezTo>
                  <a:cubicBezTo>
                    <a:pt x="2235" y="882"/>
                    <a:pt x="1589" y="438"/>
                    <a:pt x="943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21" name="Google Shape;3321;p43"/>
            <p:cNvSpPr/>
            <p:nvPr/>
          </p:nvSpPr>
          <p:spPr>
            <a:xfrm rot="762450">
              <a:off x="7573036" y="191793"/>
              <a:ext cx="122621" cy="128892"/>
            </a:xfrm>
            <a:custGeom>
              <a:avLst/>
              <a:gdLst/>
              <a:ahLst/>
              <a:cxnLst/>
              <a:rect l="l" t="t" r="r" b="b"/>
              <a:pathLst>
                <a:path w="3141" h="3206" extrusionOk="0">
                  <a:moveTo>
                    <a:pt x="147" y="0"/>
                  </a:moveTo>
                  <a:cubicBezTo>
                    <a:pt x="113" y="127"/>
                    <a:pt x="68" y="256"/>
                    <a:pt x="38" y="383"/>
                  </a:cubicBezTo>
                  <a:cubicBezTo>
                    <a:pt x="0" y="530"/>
                    <a:pt x="31" y="660"/>
                    <a:pt x="48" y="810"/>
                  </a:cubicBezTo>
                  <a:cubicBezTo>
                    <a:pt x="65" y="977"/>
                    <a:pt x="103" y="1118"/>
                    <a:pt x="140" y="1282"/>
                  </a:cubicBezTo>
                  <a:cubicBezTo>
                    <a:pt x="171" y="1405"/>
                    <a:pt x="239" y="1538"/>
                    <a:pt x="243" y="1664"/>
                  </a:cubicBezTo>
                  <a:cubicBezTo>
                    <a:pt x="243" y="1685"/>
                    <a:pt x="243" y="1709"/>
                    <a:pt x="239" y="1733"/>
                  </a:cubicBezTo>
                  <a:cubicBezTo>
                    <a:pt x="574" y="2013"/>
                    <a:pt x="926" y="2262"/>
                    <a:pt x="1333" y="2440"/>
                  </a:cubicBezTo>
                  <a:cubicBezTo>
                    <a:pt x="1623" y="2563"/>
                    <a:pt x="1897" y="2720"/>
                    <a:pt x="2163" y="2894"/>
                  </a:cubicBezTo>
                  <a:cubicBezTo>
                    <a:pt x="2324" y="3000"/>
                    <a:pt x="2491" y="3113"/>
                    <a:pt x="2679" y="3181"/>
                  </a:cubicBezTo>
                  <a:cubicBezTo>
                    <a:pt x="2724" y="3197"/>
                    <a:pt x="2767" y="3205"/>
                    <a:pt x="2809" y="3205"/>
                  </a:cubicBezTo>
                  <a:cubicBezTo>
                    <a:pt x="2943" y="3205"/>
                    <a:pt x="3054" y="3122"/>
                    <a:pt x="3106" y="2973"/>
                  </a:cubicBezTo>
                  <a:cubicBezTo>
                    <a:pt x="3140" y="2867"/>
                    <a:pt x="3137" y="2771"/>
                    <a:pt x="3110" y="2666"/>
                  </a:cubicBezTo>
                  <a:cubicBezTo>
                    <a:pt x="3052" y="2419"/>
                    <a:pt x="2881" y="2249"/>
                    <a:pt x="2717" y="2078"/>
                  </a:cubicBezTo>
                  <a:cubicBezTo>
                    <a:pt x="2542" y="1897"/>
                    <a:pt x="2334" y="1739"/>
                    <a:pt x="2201" y="1521"/>
                  </a:cubicBezTo>
                  <a:cubicBezTo>
                    <a:pt x="1811" y="865"/>
                    <a:pt x="1264" y="383"/>
                    <a:pt x="615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22" name="Google Shape;3322;p43"/>
            <p:cNvSpPr/>
            <p:nvPr/>
          </p:nvSpPr>
          <p:spPr>
            <a:xfrm rot="762450">
              <a:off x="7497561" y="383353"/>
              <a:ext cx="62852" cy="57531"/>
            </a:xfrm>
            <a:custGeom>
              <a:avLst/>
              <a:gdLst/>
              <a:ahLst/>
              <a:cxnLst/>
              <a:rect l="l" t="t" r="r" b="b"/>
              <a:pathLst>
                <a:path w="1610" h="1431" extrusionOk="0">
                  <a:moveTo>
                    <a:pt x="161" y="0"/>
                  </a:moveTo>
                  <a:cubicBezTo>
                    <a:pt x="137" y="151"/>
                    <a:pt x="103" y="301"/>
                    <a:pt x="45" y="455"/>
                  </a:cubicBezTo>
                  <a:cubicBezTo>
                    <a:pt x="28" y="499"/>
                    <a:pt x="11" y="551"/>
                    <a:pt x="0" y="598"/>
                  </a:cubicBezTo>
                  <a:lnTo>
                    <a:pt x="0" y="800"/>
                  </a:lnTo>
                  <a:cubicBezTo>
                    <a:pt x="96" y="851"/>
                    <a:pt x="205" y="889"/>
                    <a:pt x="315" y="909"/>
                  </a:cubicBezTo>
                  <a:cubicBezTo>
                    <a:pt x="547" y="957"/>
                    <a:pt x="721" y="1097"/>
                    <a:pt x="892" y="1241"/>
                  </a:cubicBezTo>
                  <a:cubicBezTo>
                    <a:pt x="1049" y="1367"/>
                    <a:pt x="1234" y="1405"/>
                    <a:pt x="1425" y="1429"/>
                  </a:cubicBezTo>
                  <a:cubicBezTo>
                    <a:pt x="1435" y="1430"/>
                    <a:pt x="1445" y="1430"/>
                    <a:pt x="1455" y="1430"/>
                  </a:cubicBezTo>
                  <a:cubicBezTo>
                    <a:pt x="1508" y="1430"/>
                    <a:pt x="1558" y="1413"/>
                    <a:pt x="1610" y="1367"/>
                  </a:cubicBezTo>
                  <a:cubicBezTo>
                    <a:pt x="1541" y="1121"/>
                    <a:pt x="1384" y="944"/>
                    <a:pt x="1213" y="773"/>
                  </a:cubicBezTo>
                  <a:cubicBezTo>
                    <a:pt x="899" y="462"/>
                    <a:pt x="533" y="226"/>
                    <a:pt x="161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23" name="Google Shape;3323;p43"/>
            <p:cNvSpPr/>
            <p:nvPr/>
          </p:nvSpPr>
          <p:spPr>
            <a:xfrm rot="762450">
              <a:off x="7523093" y="321323"/>
              <a:ext cx="220178" cy="149517"/>
            </a:xfrm>
            <a:custGeom>
              <a:avLst/>
              <a:gdLst/>
              <a:ahLst/>
              <a:cxnLst/>
              <a:rect l="l" t="t" r="r" b="b"/>
              <a:pathLst>
                <a:path w="5640" h="3719" extrusionOk="0">
                  <a:moveTo>
                    <a:pt x="246" y="0"/>
                  </a:moveTo>
                  <a:cubicBezTo>
                    <a:pt x="190" y="0"/>
                    <a:pt x="138" y="16"/>
                    <a:pt x="97" y="66"/>
                  </a:cubicBezTo>
                  <a:cubicBezTo>
                    <a:pt x="1" y="178"/>
                    <a:pt x="66" y="315"/>
                    <a:pt x="121" y="435"/>
                  </a:cubicBezTo>
                  <a:cubicBezTo>
                    <a:pt x="274" y="749"/>
                    <a:pt x="548" y="951"/>
                    <a:pt x="818" y="1156"/>
                  </a:cubicBezTo>
                  <a:cubicBezTo>
                    <a:pt x="985" y="1285"/>
                    <a:pt x="1156" y="1422"/>
                    <a:pt x="1334" y="1528"/>
                  </a:cubicBezTo>
                  <a:cubicBezTo>
                    <a:pt x="1761" y="1774"/>
                    <a:pt x="1986" y="2198"/>
                    <a:pt x="2290" y="2560"/>
                  </a:cubicBezTo>
                  <a:cubicBezTo>
                    <a:pt x="2653" y="2994"/>
                    <a:pt x="3052" y="3377"/>
                    <a:pt x="3480" y="3718"/>
                  </a:cubicBezTo>
                  <a:lnTo>
                    <a:pt x="5639" y="3718"/>
                  </a:lnTo>
                  <a:cubicBezTo>
                    <a:pt x="5315" y="3476"/>
                    <a:pt x="4983" y="3240"/>
                    <a:pt x="4645" y="3018"/>
                  </a:cubicBezTo>
                  <a:cubicBezTo>
                    <a:pt x="4156" y="2697"/>
                    <a:pt x="3709" y="2335"/>
                    <a:pt x="3309" y="1921"/>
                  </a:cubicBezTo>
                  <a:cubicBezTo>
                    <a:pt x="2748" y="1344"/>
                    <a:pt x="2102" y="893"/>
                    <a:pt x="1402" y="510"/>
                  </a:cubicBezTo>
                  <a:cubicBezTo>
                    <a:pt x="1091" y="339"/>
                    <a:pt x="801" y="124"/>
                    <a:pt x="445" y="38"/>
                  </a:cubicBezTo>
                  <a:cubicBezTo>
                    <a:pt x="381" y="22"/>
                    <a:pt x="311" y="0"/>
                    <a:pt x="24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24" name="Google Shape;3324;p43"/>
            <p:cNvSpPr/>
            <p:nvPr/>
          </p:nvSpPr>
          <p:spPr>
            <a:xfrm rot="762450">
              <a:off x="8214902" y="353017"/>
              <a:ext cx="77414" cy="75623"/>
            </a:xfrm>
            <a:custGeom>
              <a:avLst/>
              <a:gdLst/>
              <a:ahLst/>
              <a:cxnLst/>
              <a:rect l="l" t="t" r="r" b="b"/>
              <a:pathLst>
                <a:path w="1983" h="1881" extrusionOk="0">
                  <a:moveTo>
                    <a:pt x="10" y="1"/>
                  </a:moveTo>
                  <a:cubicBezTo>
                    <a:pt x="7" y="1"/>
                    <a:pt x="3" y="1"/>
                    <a:pt x="0" y="1"/>
                  </a:cubicBezTo>
                  <a:cubicBezTo>
                    <a:pt x="164" y="274"/>
                    <a:pt x="369" y="493"/>
                    <a:pt x="591" y="695"/>
                  </a:cubicBezTo>
                  <a:cubicBezTo>
                    <a:pt x="1042" y="1105"/>
                    <a:pt x="1514" y="1494"/>
                    <a:pt x="1982" y="1880"/>
                  </a:cubicBezTo>
                  <a:cubicBezTo>
                    <a:pt x="1948" y="1771"/>
                    <a:pt x="1924" y="1658"/>
                    <a:pt x="1924" y="1563"/>
                  </a:cubicBezTo>
                  <a:cubicBezTo>
                    <a:pt x="1924" y="1501"/>
                    <a:pt x="1914" y="1416"/>
                    <a:pt x="1927" y="1358"/>
                  </a:cubicBezTo>
                  <a:cubicBezTo>
                    <a:pt x="1931" y="1344"/>
                    <a:pt x="1941" y="1334"/>
                    <a:pt x="1948" y="1327"/>
                  </a:cubicBezTo>
                  <a:cubicBezTo>
                    <a:pt x="1746" y="1170"/>
                    <a:pt x="1538" y="1016"/>
                    <a:pt x="1329" y="866"/>
                  </a:cubicBezTo>
                  <a:cubicBezTo>
                    <a:pt x="977" y="609"/>
                    <a:pt x="653" y="315"/>
                    <a:pt x="274" y="100"/>
                  </a:cubicBezTo>
                  <a:cubicBezTo>
                    <a:pt x="200" y="60"/>
                    <a:pt x="124" y="1"/>
                    <a:pt x="10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25" name="Google Shape;3325;p43"/>
            <p:cNvSpPr/>
            <p:nvPr/>
          </p:nvSpPr>
          <p:spPr>
            <a:xfrm rot="762450">
              <a:off x="7856773" y="378171"/>
              <a:ext cx="269094" cy="173357"/>
            </a:xfrm>
            <a:custGeom>
              <a:avLst/>
              <a:gdLst/>
              <a:ahLst/>
              <a:cxnLst/>
              <a:rect l="l" t="t" r="r" b="b"/>
              <a:pathLst>
                <a:path w="6893" h="4312" extrusionOk="0">
                  <a:moveTo>
                    <a:pt x="128" y="1"/>
                  </a:moveTo>
                  <a:cubicBezTo>
                    <a:pt x="93" y="1"/>
                    <a:pt x="62" y="10"/>
                    <a:pt x="41" y="44"/>
                  </a:cubicBezTo>
                  <a:cubicBezTo>
                    <a:pt x="0" y="109"/>
                    <a:pt x="31" y="177"/>
                    <a:pt x="69" y="239"/>
                  </a:cubicBezTo>
                  <a:cubicBezTo>
                    <a:pt x="195" y="430"/>
                    <a:pt x="362" y="580"/>
                    <a:pt x="540" y="710"/>
                  </a:cubicBezTo>
                  <a:cubicBezTo>
                    <a:pt x="1094" y="1127"/>
                    <a:pt x="1702" y="1455"/>
                    <a:pt x="2300" y="1797"/>
                  </a:cubicBezTo>
                  <a:cubicBezTo>
                    <a:pt x="2696" y="2022"/>
                    <a:pt x="3038" y="2306"/>
                    <a:pt x="3356" y="2638"/>
                  </a:cubicBezTo>
                  <a:cubicBezTo>
                    <a:pt x="3930" y="3239"/>
                    <a:pt x="4542" y="3796"/>
                    <a:pt x="5194" y="4312"/>
                  </a:cubicBezTo>
                  <a:lnTo>
                    <a:pt x="6893" y="4312"/>
                  </a:lnTo>
                  <a:cubicBezTo>
                    <a:pt x="6558" y="3946"/>
                    <a:pt x="6172" y="3652"/>
                    <a:pt x="5748" y="3400"/>
                  </a:cubicBezTo>
                  <a:cubicBezTo>
                    <a:pt x="4928" y="2911"/>
                    <a:pt x="4196" y="2306"/>
                    <a:pt x="3472" y="1694"/>
                  </a:cubicBezTo>
                  <a:cubicBezTo>
                    <a:pt x="3168" y="1438"/>
                    <a:pt x="2833" y="1230"/>
                    <a:pt x="2471" y="1066"/>
                  </a:cubicBezTo>
                  <a:cubicBezTo>
                    <a:pt x="1886" y="803"/>
                    <a:pt x="1312" y="512"/>
                    <a:pt x="745" y="211"/>
                  </a:cubicBezTo>
                  <a:cubicBezTo>
                    <a:pt x="574" y="123"/>
                    <a:pt x="403" y="37"/>
                    <a:pt x="212" y="10"/>
                  </a:cubicBezTo>
                  <a:cubicBezTo>
                    <a:pt x="185" y="7"/>
                    <a:pt x="155" y="1"/>
                    <a:pt x="128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26" name="Google Shape;3326;p43"/>
            <p:cNvSpPr/>
            <p:nvPr/>
          </p:nvSpPr>
          <p:spPr>
            <a:xfrm rot="762450">
              <a:off x="8102483" y="516240"/>
              <a:ext cx="108098" cy="73331"/>
            </a:xfrm>
            <a:custGeom>
              <a:avLst/>
              <a:gdLst/>
              <a:ahLst/>
              <a:cxnLst/>
              <a:rect l="l" t="t" r="r" b="b"/>
              <a:pathLst>
                <a:path w="2769" h="1824" extrusionOk="0">
                  <a:moveTo>
                    <a:pt x="236" y="0"/>
                  </a:moveTo>
                  <a:cubicBezTo>
                    <a:pt x="167" y="0"/>
                    <a:pt x="104" y="26"/>
                    <a:pt x="58" y="88"/>
                  </a:cubicBezTo>
                  <a:cubicBezTo>
                    <a:pt x="0" y="163"/>
                    <a:pt x="48" y="232"/>
                    <a:pt x="93" y="300"/>
                  </a:cubicBezTo>
                  <a:cubicBezTo>
                    <a:pt x="117" y="331"/>
                    <a:pt x="137" y="361"/>
                    <a:pt x="158" y="385"/>
                  </a:cubicBezTo>
                  <a:cubicBezTo>
                    <a:pt x="475" y="765"/>
                    <a:pt x="838" y="1099"/>
                    <a:pt x="1183" y="1455"/>
                  </a:cubicBezTo>
                  <a:cubicBezTo>
                    <a:pt x="1316" y="1592"/>
                    <a:pt x="1459" y="1715"/>
                    <a:pt x="1620" y="1824"/>
                  </a:cubicBezTo>
                  <a:lnTo>
                    <a:pt x="2768" y="1824"/>
                  </a:lnTo>
                  <a:cubicBezTo>
                    <a:pt x="2707" y="1749"/>
                    <a:pt x="2652" y="1677"/>
                    <a:pt x="2580" y="1619"/>
                  </a:cubicBezTo>
                  <a:cubicBezTo>
                    <a:pt x="2208" y="1328"/>
                    <a:pt x="1904" y="976"/>
                    <a:pt x="1559" y="659"/>
                  </a:cubicBezTo>
                  <a:cubicBezTo>
                    <a:pt x="1196" y="331"/>
                    <a:pt x="776" y="98"/>
                    <a:pt x="294" y="6"/>
                  </a:cubicBezTo>
                  <a:cubicBezTo>
                    <a:pt x="274" y="2"/>
                    <a:pt x="255" y="0"/>
                    <a:pt x="236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27" name="Google Shape;3327;p43"/>
            <p:cNvSpPr/>
            <p:nvPr/>
          </p:nvSpPr>
          <p:spPr>
            <a:xfrm rot="762450">
              <a:off x="8053373" y="380612"/>
              <a:ext cx="210692" cy="181398"/>
            </a:xfrm>
            <a:custGeom>
              <a:avLst/>
              <a:gdLst/>
              <a:ahLst/>
              <a:cxnLst/>
              <a:rect l="l" t="t" r="r" b="b"/>
              <a:pathLst>
                <a:path w="5397" h="4512" extrusionOk="0">
                  <a:moveTo>
                    <a:pt x="1" y="1"/>
                  </a:moveTo>
                  <a:lnTo>
                    <a:pt x="1" y="1"/>
                  </a:lnTo>
                  <a:cubicBezTo>
                    <a:pt x="165" y="250"/>
                    <a:pt x="373" y="435"/>
                    <a:pt x="592" y="609"/>
                  </a:cubicBezTo>
                  <a:cubicBezTo>
                    <a:pt x="1040" y="965"/>
                    <a:pt x="1453" y="1358"/>
                    <a:pt x="1846" y="1774"/>
                  </a:cubicBezTo>
                  <a:cubicBezTo>
                    <a:pt x="2287" y="2246"/>
                    <a:pt x="2837" y="2577"/>
                    <a:pt x="3363" y="2940"/>
                  </a:cubicBezTo>
                  <a:cubicBezTo>
                    <a:pt x="4067" y="3432"/>
                    <a:pt x="4751" y="3944"/>
                    <a:pt x="5396" y="4512"/>
                  </a:cubicBezTo>
                  <a:lnTo>
                    <a:pt x="5396" y="3408"/>
                  </a:lnTo>
                  <a:cubicBezTo>
                    <a:pt x="4901" y="2923"/>
                    <a:pt x="4341" y="2526"/>
                    <a:pt x="3688" y="2253"/>
                  </a:cubicBezTo>
                  <a:cubicBezTo>
                    <a:pt x="2994" y="1962"/>
                    <a:pt x="2420" y="1487"/>
                    <a:pt x="1822" y="1053"/>
                  </a:cubicBezTo>
                  <a:cubicBezTo>
                    <a:pt x="1320" y="691"/>
                    <a:pt x="831" y="315"/>
                    <a:pt x="250" y="86"/>
                  </a:cubicBezTo>
                  <a:cubicBezTo>
                    <a:pt x="168" y="59"/>
                    <a:pt x="86" y="32"/>
                    <a:pt x="1" y="1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28" name="Google Shape;3328;p43"/>
            <p:cNvSpPr/>
            <p:nvPr/>
          </p:nvSpPr>
          <p:spPr>
            <a:xfrm rot="762450">
              <a:off x="7883071" y="485735"/>
              <a:ext cx="91975" cy="52586"/>
            </a:xfrm>
            <a:custGeom>
              <a:avLst/>
              <a:gdLst/>
              <a:ahLst/>
              <a:cxnLst/>
              <a:rect l="l" t="t" r="r" b="b"/>
              <a:pathLst>
                <a:path w="2356" h="1308" extrusionOk="0">
                  <a:moveTo>
                    <a:pt x="217" y="0"/>
                  </a:moveTo>
                  <a:cubicBezTo>
                    <a:pt x="170" y="0"/>
                    <a:pt x="125" y="15"/>
                    <a:pt x="86" y="53"/>
                  </a:cubicBezTo>
                  <a:cubicBezTo>
                    <a:pt x="1" y="139"/>
                    <a:pt x="21" y="241"/>
                    <a:pt x="59" y="344"/>
                  </a:cubicBezTo>
                  <a:cubicBezTo>
                    <a:pt x="151" y="586"/>
                    <a:pt x="312" y="781"/>
                    <a:pt x="500" y="959"/>
                  </a:cubicBezTo>
                  <a:cubicBezTo>
                    <a:pt x="633" y="1082"/>
                    <a:pt x="773" y="1198"/>
                    <a:pt x="913" y="1307"/>
                  </a:cubicBezTo>
                  <a:lnTo>
                    <a:pt x="2355" y="1307"/>
                  </a:lnTo>
                  <a:cubicBezTo>
                    <a:pt x="1843" y="634"/>
                    <a:pt x="1112" y="310"/>
                    <a:pt x="349" y="29"/>
                  </a:cubicBezTo>
                  <a:cubicBezTo>
                    <a:pt x="306" y="13"/>
                    <a:pt x="261" y="0"/>
                    <a:pt x="217" y="0"/>
                  </a:cubicBez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29" name="Google Shape;3329;p43"/>
            <p:cNvSpPr/>
            <p:nvPr/>
          </p:nvSpPr>
          <p:spPr>
            <a:xfrm rot="762450">
              <a:off x="7535693" y="253853"/>
              <a:ext cx="742282" cy="278248"/>
            </a:xfrm>
            <a:custGeom>
              <a:avLst/>
              <a:gdLst/>
              <a:ahLst/>
              <a:cxnLst/>
              <a:rect l="l" t="t" r="r" b="b"/>
              <a:pathLst>
                <a:path w="19014" h="6921" extrusionOk="0">
                  <a:moveTo>
                    <a:pt x="5072" y="0"/>
                  </a:moveTo>
                  <a:cubicBezTo>
                    <a:pt x="5095" y="24"/>
                    <a:pt x="5126" y="48"/>
                    <a:pt x="5154" y="72"/>
                  </a:cubicBezTo>
                  <a:cubicBezTo>
                    <a:pt x="5553" y="448"/>
                    <a:pt x="6035" y="725"/>
                    <a:pt x="6490" y="1039"/>
                  </a:cubicBezTo>
                  <a:cubicBezTo>
                    <a:pt x="6794" y="1248"/>
                    <a:pt x="7088" y="1473"/>
                    <a:pt x="7351" y="1726"/>
                  </a:cubicBezTo>
                  <a:cubicBezTo>
                    <a:pt x="7409" y="1777"/>
                    <a:pt x="7460" y="1842"/>
                    <a:pt x="7501" y="1904"/>
                  </a:cubicBezTo>
                  <a:cubicBezTo>
                    <a:pt x="7658" y="2123"/>
                    <a:pt x="7655" y="2222"/>
                    <a:pt x="7484" y="2430"/>
                  </a:cubicBezTo>
                  <a:cubicBezTo>
                    <a:pt x="7477" y="2444"/>
                    <a:pt x="7464" y="2454"/>
                    <a:pt x="7453" y="2464"/>
                  </a:cubicBezTo>
                  <a:cubicBezTo>
                    <a:pt x="7159" y="2803"/>
                    <a:pt x="7159" y="2871"/>
                    <a:pt x="7498" y="3178"/>
                  </a:cubicBezTo>
                  <a:cubicBezTo>
                    <a:pt x="7856" y="3506"/>
                    <a:pt x="8263" y="3783"/>
                    <a:pt x="8642" y="4087"/>
                  </a:cubicBezTo>
                  <a:cubicBezTo>
                    <a:pt x="8865" y="4268"/>
                    <a:pt x="9083" y="4450"/>
                    <a:pt x="9254" y="4685"/>
                  </a:cubicBezTo>
                  <a:cubicBezTo>
                    <a:pt x="9326" y="4784"/>
                    <a:pt x="9381" y="4880"/>
                    <a:pt x="9408" y="5003"/>
                  </a:cubicBezTo>
                  <a:cubicBezTo>
                    <a:pt x="9466" y="5263"/>
                    <a:pt x="9326" y="5441"/>
                    <a:pt x="9008" y="5441"/>
                  </a:cubicBezTo>
                  <a:cubicBezTo>
                    <a:pt x="8844" y="5430"/>
                    <a:pt x="8649" y="5355"/>
                    <a:pt x="8461" y="5266"/>
                  </a:cubicBezTo>
                  <a:cubicBezTo>
                    <a:pt x="7826" y="4959"/>
                    <a:pt x="7238" y="4576"/>
                    <a:pt x="6664" y="4159"/>
                  </a:cubicBezTo>
                  <a:cubicBezTo>
                    <a:pt x="5977" y="3664"/>
                    <a:pt x="5294" y="3165"/>
                    <a:pt x="4661" y="2601"/>
                  </a:cubicBezTo>
                  <a:cubicBezTo>
                    <a:pt x="4221" y="2208"/>
                    <a:pt x="3824" y="1777"/>
                    <a:pt x="3524" y="1268"/>
                  </a:cubicBezTo>
                  <a:cubicBezTo>
                    <a:pt x="3247" y="793"/>
                    <a:pt x="2867" y="404"/>
                    <a:pt x="2498" y="4"/>
                  </a:cubicBezTo>
                  <a:lnTo>
                    <a:pt x="1039" y="4"/>
                  </a:lnTo>
                  <a:cubicBezTo>
                    <a:pt x="1593" y="373"/>
                    <a:pt x="2078" y="824"/>
                    <a:pt x="2430" y="1408"/>
                  </a:cubicBezTo>
                  <a:cubicBezTo>
                    <a:pt x="2533" y="1576"/>
                    <a:pt x="2676" y="1706"/>
                    <a:pt x="2816" y="1835"/>
                  </a:cubicBezTo>
                  <a:cubicBezTo>
                    <a:pt x="2967" y="1982"/>
                    <a:pt x="3114" y="2123"/>
                    <a:pt x="3233" y="2297"/>
                  </a:cubicBezTo>
                  <a:cubicBezTo>
                    <a:pt x="3383" y="2512"/>
                    <a:pt x="3448" y="2748"/>
                    <a:pt x="3383" y="3004"/>
                  </a:cubicBezTo>
                  <a:cubicBezTo>
                    <a:pt x="3323" y="3244"/>
                    <a:pt x="3137" y="3388"/>
                    <a:pt x="2916" y="3388"/>
                  </a:cubicBezTo>
                  <a:cubicBezTo>
                    <a:pt x="2862" y="3388"/>
                    <a:pt x="2807" y="3380"/>
                    <a:pt x="2751" y="3363"/>
                  </a:cubicBezTo>
                  <a:cubicBezTo>
                    <a:pt x="2567" y="3305"/>
                    <a:pt x="2403" y="3202"/>
                    <a:pt x="2242" y="3100"/>
                  </a:cubicBezTo>
                  <a:cubicBezTo>
                    <a:pt x="1952" y="2908"/>
                    <a:pt x="1654" y="2734"/>
                    <a:pt x="1333" y="2597"/>
                  </a:cubicBezTo>
                  <a:cubicBezTo>
                    <a:pt x="944" y="2430"/>
                    <a:pt x="595" y="2194"/>
                    <a:pt x="274" y="1921"/>
                  </a:cubicBezTo>
                  <a:cubicBezTo>
                    <a:pt x="267" y="1938"/>
                    <a:pt x="260" y="1955"/>
                    <a:pt x="253" y="1969"/>
                  </a:cubicBezTo>
                  <a:cubicBezTo>
                    <a:pt x="209" y="2047"/>
                    <a:pt x="103" y="2205"/>
                    <a:pt x="4" y="2225"/>
                  </a:cubicBezTo>
                  <a:cubicBezTo>
                    <a:pt x="4" y="2280"/>
                    <a:pt x="14" y="2331"/>
                    <a:pt x="31" y="2382"/>
                  </a:cubicBezTo>
                  <a:cubicBezTo>
                    <a:pt x="48" y="2543"/>
                    <a:pt x="48" y="2703"/>
                    <a:pt x="31" y="2867"/>
                  </a:cubicBezTo>
                  <a:cubicBezTo>
                    <a:pt x="21" y="2977"/>
                    <a:pt x="4" y="3083"/>
                    <a:pt x="1" y="3195"/>
                  </a:cubicBezTo>
                  <a:cubicBezTo>
                    <a:pt x="65" y="3073"/>
                    <a:pt x="174" y="3012"/>
                    <a:pt x="320" y="3012"/>
                  </a:cubicBezTo>
                  <a:cubicBezTo>
                    <a:pt x="353" y="3012"/>
                    <a:pt x="388" y="3015"/>
                    <a:pt x="424" y="3021"/>
                  </a:cubicBezTo>
                  <a:cubicBezTo>
                    <a:pt x="599" y="3049"/>
                    <a:pt x="769" y="3093"/>
                    <a:pt x="923" y="3182"/>
                  </a:cubicBezTo>
                  <a:cubicBezTo>
                    <a:pt x="1525" y="3517"/>
                    <a:pt x="2129" y="3852"/>
                    <a:pt x="2697" y="4245"/>
                  </a:cubicBezTo>
                  <a:cubicBezTo>
                    <a:pt x="3008" y="4463"/>
                    <a:pt x="3274" y="4737"/>
                    <a:pt x="3548" y="5003"/>
                  </a:cubicBezTo>
                  <a:cubicBezTo>
                    <a:pt x="4118" y="5553"/>
                    <a:pt x="4767" y="5998"/>
                    <a:pt x="5420" y="6442"/>
                  </a:cubicBezTo>
                  <a:cubicBezTo>
                    <a:pt x="5635" y="6585"/>
                    <a:pt x="5844" y="6746"/>
                    <a:pt x="6049" y="6903"/>
                  </a:cubicBezTo>
                  <a:lnTo>
                    <a:pt x="6975" y="6903"/>
                  </a:lnTo>
                  <a:cubicBezTo>
                    <a:pt x="6151" y="6223"/>
                    <a:pt x="5283" y="5605"/>
                    <a:pt x="4460" y="4935"/>
                  </a:cubicBezTo>
                  <a:cubicBezTo>
                    <a:pt x="4217" y="4737"/>
                    <a:pt x="3995" y="4518"/>
                    <a:pt x="3824" y="4255"/>
                  </a:cubicBezTo>
                  <a:cubicBezTo>
                    <a:pt x="3718" y="4091"/>
                    <a:pt x="3650" y="3913"/>
                    <a:pt x="3609" y="3725"/>
                  </a:cubicBezTo>
                  <a:cubicBezTo>
                    <a:pt x="3565" y="3483"/>
                    <a:pt x="3708" y="3301"/>
                    <a:pt x="3958" y="3301"/>
                  </a:cubicBezTo>
                  <a:cubicBezTo>
                    <a:pt x="4104" y="3301"/>
                    <a:pt x="4241" y="3356"/>
                    <a:pt x="4371" y="3418"/>
                  </a:cubicBezTo>
                  <a:cubicBezTo>
                    <a:pt x="5051" y="3732"/>
                    <a:pt x="5652" y="4183"/>
                    <a:pt x="6257" y="4614"/>
                  </a:cubicBezTo>
                  <a:cubicBezTo>
                    <a:pt x="6753" y="4962"/>
                    <a:pt x="7163" y="5423"/>
                    <a:pt x="7682" y="5748"/>
                  </a:cubicBezTo>
                  <a:cubicBezTo>
                    <a:pt x="7993" y="5946"/>
                    <a:pt x="8318" y="6121"/>
                    <a:pt x="8595" y="6370"/>
                  </a:cubicBezTo>
                  <a:cubicBezTo>
                    <a:pt x="8783" y="6534"/>
                    <a:pt x="8957" y="6715"/>
                    <a:pt x="9111" y="6910"/>
                  </a:cubicBezTo>
                  <a:lnTo>
                    <a:pt x="10577" y="6910"/>
                  </a:lnTo>
                  <a:cubicBezTo>
                    <a:pt x="10416" y="6770"/>
                    <a:pt x="10255" y="6619"/>
                    <a:pt x="10112" y="6455"/>
                  </a:cubicBezTo>
                  <a:cubicBezTo>
                    <a:pt x="9941" y="6267"/>
                    <a:pt x="9801" y="6052"/>
                    <a:pt x="9808" y="5775"/>
                  </a:cubicBezTo>
                  <a:cubicBezTo>
                    <a:pt x="9817" y="5573"/>
                    <a:pt x="9944" y="5438"/>
                    <a:pt x="10136" y="5438"/>
                  </a:cubicBezTo>
                  <a:cubicBezTo>
                    <a:pt x="10151" y="5438"/>
                    <a:pt x="10167" y="5439"/>
                    <a:pt x="10184" y="5441"/>
                  </a:cubicBezTo>
                  <a:cubicBezTo>
                    <a:pt x="10266" y="5451"/>
                    <a:pt x="10351" y="5468"/>
                    <a:pt x="10426" y="5499"/>
                  </a:cubicBezTo>
                  <a:cubicBezTo>
                    <a:pt x="11222" y="5792"/>
                    <a:pt x="11974" y="6155"/>
                    <a:pt x="12487" y="6876"/>
                  </a:cubicBezTo>
                  <a:cubicBezTo>
                    <a:pt x="12494" y="6889"/>
                    <a:pt x="12507" y="6903"/>
                    <a:pt x="12514" y="6917"/>
                  </a:cubicBezTo>
                  <a:lnTo>
                    <a:pt x="13666" y="6917"/>
                  </a:lnTo>
                  <a:cubicBezTo>
                    <a:pt x="13020" y="6394"/>
                    <a:pt x="12412" y="5830"/>
                    <a:pt x="11851" y="5215"/>
                  </a:cubicBezTo>
                  <a:cubicBezTo>
                    <a:pt x="11612" y="4955"/>
                    <a:pt x="11325" y="4764"/>
                    <a:pt x="11024" y="4583"/>
                  </a:cubicBezTo>
                  <a:cubicBezTo>
                    <a:pt x="10436" y="4238"/>
                    <a:pt x="9828" y="3917"/>
                    <a:pt x="9275" y="3517"/>
                  </a:cubicBezTo>
                  <a:cubicBezTo>
                    <a:pt x="9039" y="3346"/>
                    <a:pt x="8813" y="3158"/>
                    <a:pt x="8666" y="2895"/>
                  </a:cubicBezTo>
                  <a:cubicBezTo>
                    <a:pt x="8530" y="2652"/>
                    <a:pt x="8646" y="2433"/>
                    <a:pt x="8926" y="2433"/>
                  </a:cubicBezTo>
                  <a:cubicBezTo>
                    <a:pt x="9076" y="2451"/>
                    <a:pt x="9244" y="2498"/>
                    <a:pt x="9394" y="2577"/>
                  </a:cubicBezTo>
                  <a:cubicBezTo>
                    <a:pt x="10084" y="2926"/>
                    <a:pt x="10785" y="3267"/>
                    <a:pt x="11485" y="3606"/>
                  </a:cubicBezTo>
                  <a:cubicBezTo>
                    <a:pt x="11947" y="3828"/>
                    <a:pt x="12353" y="4139"/>
                    <a:pt x="12729" y="4484"/>
                  </a:cubicBezTo>
                  <a:cubicBezTo>
                    <a:pt x="13348" y="5048"/>
                    <a:pt x="14035" y="5509"/>
                    <a:pt x="14742" y="5953"/>
                  </a:cubicBezTo>
                  <a:cubicBezTo>
                    <a:pt x="15162" y="6223"/>
                    <a:pt x="15538" y="6544"/>
                    <a:pt x="15870" y="6917"/>
                  </a:cubicBezTo>
                  <a:lnTo>
                    <a:pt x="16939" y="6917"/>
                  </a:lnTo>
                  <a:cubicBezTo>
                    <a:pt x="16464" y="6507"/>
                    <a:pt x="16030" y="6039"/>
                    <a:pt x="15613" y="5567"/>
                  </a:cubicBezTo>
                  <a:cubicBezTo>
                    <a:pt x="15589" y="5543"/>
                    <a:pt x="15572" y="5519"/>
                    <a:pt x="15555" y="5492"/>
                  </a:cubicBezTo>
                  <a:cubicBezTo>
                    <a:pt x="15484" y="5379"/>
                    <a:pt x="15419" y="5259"/>
                    <a:pt x="15497" y="5116"/>
                  </a:cubicBezTo>
                  <a:cubicBezTo>
                    <a:pt x="15559" y="5002"/>
                    <a:pt x="15680" y="4934"/>
                    <a:pt x="15878" y="4934"/>
                  </a:cubicBezTo>
                  <a:cubicBezTo>
                    <a:pt x="15888" y="4934"/>
                    <a:pt x="15897" y="4934"/>
                    <a:pt x="15907" y="4935"/>
                  </a:cubicBezTo>
                  <a:cubicBezTo>
                    <a:pt x="16082" y="4945"/>
                    <a:pt x="16280" y="5020"/>
                    <a:pt x="16474" y="5109"/>
                  </a:cubicBezTo>
                  <a:cubicBezTo>
                    <a:pt x="16830" y="5266"/>
                    <a:pt x="17154" y="5471"/>
                    <a:pt x="17414" y="5758"/>
                  </a:cubicBezTo>
                  <a:cubicBezTo>
                    <a:pt x="17759" y="6134"/>
                    <a:pt x="18169" y="6442"/>
                    <a:pt x="18508" y="6821"/>
                  </a:cubicBezTo>
                  <a:cubicBezTo>
                    <a:pt x="18538" y="6852"/>
                    <a:pt x="18562" y="6886"/>
                    <a:pt x="18586" y="6920"/>
                  </a:cubicBezTo>
                  <a:lnTo>
                    <a:pt x="19003" y="6920"/>
                  </a:lnTo>
                  <a:lnTo>
                    <a:pt x="19003" y="6490"/>
                  </a:lnTo>
                  <a:cubicBezTo>
                    <a:pt x="18087" y="5693"/>
                    <a:pt x="17134" y="4952"/>
                    <a:pt x="16116" y="4289"/>
                  </a:cubicBezTo>
                  <a:cubicBezTo>
                    <a:pt x="15805" y="4084"/>
                    <a:pt x="15514" y="3834"/>
                    <a:pt x="15272" y="3554"/>
                  </a:cubicBezTo>
                  <a:cubicBezTo>
                    <a:pt x="14879" y="3107"/>
                    <a:pt x="14417" y="2734"/>
                    <a:pt x="13963" y="2355"/>
                  </a:cubicBezTo>
                  <a:cubicBezTo>
                    <a:pt x="13809" y="2225"/>
                    <a:pt x="13669" y="2075"/>
                    <a:pt x="13522" y="1931"/>
                  </a:cubicBezTo>
                  <a:cubicBezTo>
                    <a:pt x="13447" y="1853"/>
                    <a:pt x="13392" y="1750"/>
                    <a:pt x="13450" y="1648"/>
                  </a:cubicBezTo>
                  <a:cubicBezTo>
                    <a:pt x="13485" y="1589"/>
                    <a:pt x="13535" y="1570"/>
                    <a:pt x="13590" y="1570"/>
                  </a:cubicBezTo>
                  <a:cubicBezTo>
                    <a:pt x="13637" y="1570"/>
                    <a:pt x="13687" y="1584"/>
                    <a:pt x="13734" y="1596"/>
                  </a:cubicBezTo>
                  <a:cubicBezTo>
                    <a:pt x="14247" y="1743"/>
                    <a:pt x="14677" y="2041"/>
                    <a:pt x="15108" y="2338"/>
                  </a:cubicBezTo>
                  <a:cubicBezTo>
                    <a:pt x="15579" y="2659"/>
                    <a:pt x="16027" y="3011"/>
                    <a:pt x="16495" y="3336"/>
                  </a:cubicBezTo>
                  <a:cubicBezTo>
                    <a:pt x="16871" y="3592"/>
                    <a:pt x="17278" y="3780"/>
                    <a:pt x="17688" y="3971"/>
                  </a:cubicBezTo>
                  <a:cubicBezTo>
                    <a:pt x="18186" y="4207"/>
                    <a:pt x="18620" y="4528"/>
                    <a:pt x="19013" y="4901"/>
                  </a:cubicBezTo>
                  <a:lnTo>
                    <a:pt x="19013" y="2799"/>
                  </a:lnTo>
                  <a:cubicBezTo>
                    <a:pt x="19003" y="2772"/>
                    <a:pt x="18996" y="2751"/>
                    <a:pt x="18986" y="2724"/>
                  </a:cubicBezTo>
                  <a:cubicBezTo>
                    <a:pt x="18491" y="2321"/>
                    <a:pt x="17995" y="1914"/>
                    <a:pt x="17517" y="1487"/>
                  </a:cubicBezTo>
                  <a:cubicBezTo>
                    <a:pt x="17291" y="1285"/>
                    <a:pt x="17072" y="1080"/>
                    <a:pt x="16891" y="838"/>
                  </a:cubicBezTo>
                  <a:cubicBezTo>
                    <a:pt x="16850" y="783"/>
                    <a:pt x="16813" y="725"/>
                    <a:pt x="16779" y="667"/>
                  </a:cubicBezTo>
                  <a:cubicBezTo>
                    <a:pt x="16741" y="598"/>
                    <a:pt x="16714" y="520"/>
                    <a:pt x="16765" y="445"/>
                  </a:cubicBezTo>
                  <a:cubicBezTo>
                    <a:pt x="16796" y="396"/>
                    <a:pt x="16844" y="383"/>
                    <a:pt x="16892" y="383"/>
                  </a:cubicBezTo>
                  <a:cubicBezTo>
                    <a:pt x="16922" y="383"/>
                    <a:pt x="16953" y="388"/>
                    <a:pt x="16980" y="393"/>
                  </a:cubicBezTo>
                  <a:cubicBezTo>
                    <a:pt x="17100" y="414"/>
                    <a:pt x="17202" y="479"/>
                    <a:pt x="17305" y="534"/>
                  </a:cubicBezTo>
                  <a:cubicBezTo>
                    <a:pt x="17684" y="752"/>
                    <a:pt x="18016" y="1029"/>
                    <a:pt x="18364" y="1292"/>
                  </a:cubicBezTo>
                  <a:cubicBezTo>
                    <a:pt x="18542" y="1429"/>
                    <a:pt x="18723" y="1559"/>
                    <a:pt x="18901" y="1692"/>
                  </a:cubicBezTo>
                  <a:cubicBezTo>
                    <a:pt x="18921" y="1596"/>
                    <a:pt x="18795" y="1494"/>
                    <a:pt x="18743" y="1429"/>
                  </a:cubicBezTo>
                  <a:cubicBezTo>
                    <a:pt x="18702" y="1374"/>
                    <a:pt x="18661" y="1319"/>
                    <a:pt x="18610" y="1272"/>
                  </a:cubicBezTo>
                  <a:cubicBezTo>
                    <a:pt x="18333" y="1026"/>
                    <a:pt x="18268" y="677"/>
                    <a:pt x="18251" y="318"/>
                  </a:cubicBezTo>
                  <a:cubicBezTo>
                    <a:pt x="18248" y="212"/>
                    <a:pt x="18258" y="106"/>
                    <a:pt x="18275" y="0"/>
                  </a:cubicBezTo>
                  <a:lnTo>
                    <a:pt x="14592" y="0"/>
                  </a:lnTo>
                  <a:cubicBezTo>
                    <a:pt x="14827" y="154"/>
                    <a:pt x="15053" y="311"/>
                    <a:pt x="15275" y="482"/>
                  </a:cubicBezTo>
                  <a:cubicBezTo>
                    <a:pt x="15924" y="991"/>
                    <a:pt x="16601" y="1470"/>
                    <a:pt x="17219" y="2017"/>
                  </a:cubicBezTo>
                  <a:cubicBezTo>
                    <a:pt x="17500" y="2263"/>
                    <a:pt x="17763" y="2529"/>
                    <a:pt x="17872" y="2905"/>
                  </a:cubicBezTo>
                  <a:cubicBezTo>
                    <a:pt x="17899" y="2994"/>
                    <a:pt x="17920" y="3083"/>
                    <a:pt x="17848" y="3151"/>
                  </a:cubicBezTo>
                  <a:cubicBezTo>
                    <a:pt x="17811" y="3185"/>
                    <a:pt x="17768" y="3199"/>
                    <a:pt x="17725" y="3199"/>
                  </a:cubicBezTo>
                  <a:cubicBezTo>
                    <a:pt x="17678" y="3199"/>
                    <a:pt x="17630" y="3183"/>
                    <a:pt x="17585" y="3161"/>
                  </a:cubicBezTo>
                  <a:cubicBezTo>
                    <a:pt x="17312" y="3021"/>
                    <a:pt x="17083" y="2816"/>
                    <a:pt x="16833" y="2638"/>
                  </a:cubicBezTo>
                  <a:cubicBezTo>
                    <a:pt x="16662" y="2515"/>
                    <a:pt x="16492" y="2382"/>
                    <a:pt x="16300" y="2293"/>
                  </a:cubicBezTo>
                  <a:cubicBezTo>
                    <a:pt x="15460" y="1897"/>
                    <a:pt x="14739" y="1316"/>
                    <a:pt x="14007" y="756"/>
                  </a:cubicBezTo>
                  <a:cubicBezTo>
                    <a:pt x="13686" y="510"/>
                    <a:pt x="13365" y="257"/>
                    <a:pt x="13051" y="4"/>
                  </a:cubicBezTo>
                  <a:lnTo>
                    <a:pt x="9630" y="4"/>
                  </a:lnTo>
                  <a:cubicBezTo>
                    <a:pt x="9767" y="82"/>
                    <a:pt x="9903" y="154"/>
                    <a:pt x="10040" y="236"/>
                  </a:cubicBezTo>
                  <a:cubicBezTo>
                    <a:pt x="10860" y="721"/>
                    <a:pt x="11622" y="1282"/>
                    <a:pt x="12302" y="1952"/>
                  </a:cubicBezTo>
                  <a:cubicBezTo>
                    <a:pt x="12712" y="2355"/>
                    <a:pt x="13208" y="2645"/>
                    <a:pt x="13686" y="2953"/>
                  </a:cubicBezTo>
                  <a:cubicBezTo>
                    <a:pt x="14151" y="3250"/>
                    <a:pt x="14619" y="3558"/>
                    <a:pt x="15002" y="3968"/>
                  </a:cubicBezTo>
                  <a:cubicBezTo>
                    <a:pt x="15056" y="4029"/>
                    <a:pt x="15108" y="4098"/>
                    <a:pt x="15155" y="4166"/>
                  </a:cubicBezTo>
                  <a:cubicBezTo>
                    <a:pt x="15220" y="4258"/>
                    <a:pt x="15244" y="4364"/>
                    <a:pt x="15193" y="4473"/>
                  </a:cubicBezTo>
                  <a:cubicBezTo>
                    <a:pt x="15155" y="4552"/>
                    <a:pt x="15039" y="4600"/>
                    <a:pt x="14865" y="4600"/>
                  </a:cubicBezTo>
                  <a:cubicBezTo>
                    <a:pt x="14704" y="4586"/>
                    <a:pt x="14520" y="4508"/>
                    <a:pt x="14335" y="4422"/>
                  </a:cubicBezTo>
                  <a:cubicBezTo>
                    <a:pt x="13918" y="4227"/>
                    <a:pt x="13567" y="3934"/>
                    <a:pt x="13204" y="3653"/>
                  </a:cubicBezTo>
                  <a:cubicBezTo>
                    <a:pt x="12671" y="3236"/>
                    <a:pt x="12097" y="2912"/>
                    <a:pt x="11462" y="2683"/>
                  </a:cubicBezTo>
                  <a:cubicBezTo>
                    <a:pt x="10826" y="2451"/>
                    <a:pt x="10266" y="2071"/>
                    <a:pt x="9756" y="1637"/>
                  </a:cubicBezTo>
                  <a:cubicBezTo>
                    <a:pt x="8964" y="957"/>
                    <a:pt x="8068" y="452"/>
                    <a:pt x="7135" y="14"/>
                  </a:cubicBezTo>
                  <a:lnTo>
                    <a:pt x="7108" y="0"/>
                  </a:lnTo>
                  <a:close/>
                </a:path>
              </a:pathLst>
            </a:custGeom>
            <a:solidFill>
              <a:srgbClr val="DCB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30" name="Google Shape;3330;p43"/>
            <p:cNvSpPr/>
            <p:nvPr/>
          </p:nvSpPr>
          <p:spPr>
            <a:xfrm rot="762450">
              <a:off x="7647242" y="225610"/>
              <a:ext cx="271788" cy="219029"/>
            </a:xfrm>
            <a:custGeom>
              <a:avLst/>
              <a:gdLst/>
              <a:ahLst/>
              <a:cxnLst/>
              <a:rect l="l" t="t" r="r" b="b"/>
              <a:pathLst>
                <a:path w="6962" h="5448" extrusionOk="0">
                  <a:moveTo>
                    <a:pt x="1" y="1"/>
                  </a:moveTo>
                  <a:cubicBezTo>
                    <a:pt x="366" y="397"/>
                    <a:pt x="746" y="790"/>
                    <a:pt x="1026" y="1265"/>
                  </a:cubicBezTo>
                  <a:cubicBezTo>
                    <a:pt x="1323" y="1788"/>
                    <a:pt x="1723" y="2215"/>
                    <a:pt x="2160" y="2608"/>
                  </a:cubicBezTo>
                  <a:cubicBezTo>
                    <a:pt x="2792" y="3175"/>
                    <a:pt x="3476" y="3671"/>
                    <a:pt x="4166" y="4166"/>
                  </a:cubicBezTo>
                  <a:cubicBezTo>
                    <a:pt x="4737" y="4580"/>
                    <a:pt x="5328" y="4966"/>
                    <a:pt x="5964" y="5274"/>
                  </a:cubicBezTo>
                  <a:cubicBezTo>
                    <a:pt x="6152" y="5362"/>
                    <a:pt x="6343" y="5434"/>
                    <a:pt x="6510" y="5448"/>
                  </a:cubicBezTo>
                  <a:cubicBezTo>
                    <a:pt x="6821" y="5444"/>
                    <a:pt x="6961" y="5263"/>
                    <a:pt x="6907" y="5007"/>
                  </a:cubicBezTo>
                  <a:cubicBezTo>
                    <a:pt x="6883" y="4887"/>
                    <a:pt x="6825" y="4785"/>
                    <a:pt x="6753" y="4693"/>
                  </a:cubicBezTo>
                  <a:cubicBezTo>
                    <a:pt x="6582" y="4460"/>
                    <a:pt x="6363" y="4272"/>
                    <a:pt x="6141" y="4095"/>
                  </a:cubicBezTo>
                  <a:cubicBezTo>
                    <a:pt x="5762" y="3790"/>
                    <a:pt x="5362" y="3514"/>
                    <a:pt x="4997" y="3182"/>
                  </a:cubicBezTo>
                  <a:cubicBezTo>
                    <a:pt x="4662" y="2875"/>
                    <a:pt x="4665" y="2813"/>
                    <a:pt x="4956" y="2471"/>
                  </a:cubicBezTo>
                  <a:cubicBezTo>
                    <a:pt x="4962" y="2458"/>
                    <a:pt x="4976" y="2448"/>
                    <a:pt x="4986" y="2437"/>
                  </a:cubicBezTo>
                  <a:cubicBezTo>
                    <a:pt x="5157" y="2225"/>
                    <a:pt x="5164" y="2130"/>
                    <a:pt x="5003" y="1911"/>
                  </a:cubicBezTo>
                  <a:cubicBezTo>
                    <a:pt x="4956" y="1846"/>
                    <a:pt x="4908" y="1788"/>
                    <a:pt x="4853" y="1730"/>
                  </a:cubicBezTo>
                  <a:cubicBezTo>
                    <a:pt x="4583" y="1481"/>
                    <a:pt x="4293" y="1252"/>
                    <a:pt x="3988" y="1043"/>
                  </a:cubicBezTo>
                  <a:cubicBezTo>
                    <a:pt x="3537" y="732"/>
                    <a:pt x="3049" y="459"/>
                    <a:pt x="2652" y="79"/>
                  </a:cubicBezTo>
                  <a:cubicBezTo>
                    <a:pt x="2628" y="52"/>
                    <a:pt x="2598" y="32"/>
                    <a:pt x="2570" y="4"/>
                  </a:cubicBezTo>
                  <a:lnTo>
                    <a:pt x="2300" y="4"/>
                  </a:lnTo>
                  <a:cubicBezTo>
                    <a:pt x="2413" y="97"/>
                    <a:pt x="2523" y="185"/>
                    <a:pt x="2635" y="285"/>
                  </a:cubicBezTo>
                  <a:cubicBezTo>
                    <a:pt x="3069" y="681"/>
                    <a:pt x="3599" y="961"/>
                    <a:pt x="4081" y="1313"/>
                  </a:cubicBezTo>
                  <a:cubicBezTo>
                    <a:pt x="4330" y="1498"/>
                    <a:pt x="4583" y="1679"/>
                    <a:pt x="4798" y="1911"/>
                  </a:cubicBezTo>
                  <a:cubicBezTo>
                    <a:pt x="4990" y="2123"/>
                    <a:pt x="4990" y="2171"/>
                    <a:pt x="4805" y="2379"/>
                  </a:cubicBezTo>
                  <a:cubicBezTo>
                    <a:pt x="4494" y="2735"/>
                    <a:pt x="4501" y="2970"/>
                    <a:pt x="4870" y="3275"/>
                  </a:cubicBezTo>
                  <a:cubicBezTo>
                    <a:pt x="5270" y="3609"/>
                    <a:pt x="5690" y="3927"/>
                    <a:pt x="6100" y="4252"/>
                  </a:cubicBezTo>
                  <a:cubicBezTo>
                    <a:pt x="6309" y="4419"/>
                    <a:pt x="6514" y="4583"/>
                    <a:pt x="6647" y="4819"/>
                  </a:cubicBezTo>
                  <a:cubicBezTo>
                    <a:pt x="6654" y="4836"/>
                    <a:pt x="6668" y="4853"/>
                    <a:pt x="6678" y="4874"/>
                  </a:cubicBezTo>
                  <a:cubicBezTo>
                    <a:pt x="6722" y="4976"/>
                    <a:pt x="6801" y="5089"/>
                    <a:pt x="6722" y="5195"/>
                  </a:cubicBezTo>
                  <a:cubicBezTo>
                    <a:pt x="6679" y="5252"/>
                    <a:pt x="6624" y="5270"/>
                    <a:pt x="6566" y="5270"/>
                  </a:cubicBezTo>
                  <a:cubicBezTo>
                    <a:pt x="6509" y="5270"/>
                    <a:pt x="6448" y="5253"/>
                    <a:pt x="6391" y="5239"/>
                  </a:cubicBezTo>
                  <a:cubicBezTo>
                    <a:pt x="6158" y="5178"/>
                    <a:pt x="5950" y="5062"/>
                    <a:pt x="5735" y="4952"/>
                  </a:cubicBezTo>
                  <a:cubicBezTo>
                    <a:pt x="4839" y="4474"/>
                    <a:pt x="4033" y="3862"/>
                    <a:pt x="3223" y="3247"/>
                  </a:cubicBezTo>
                  <a:cubicBezTo>
                    <a:pt x="2656" y="2817"/>
                    <a:pt x="2109" y="2362"/>
                    <a:pt x="1641" y="1822"/>
                  </a:cubicBezTo>
                  <a:cubicBezTo>
                    <a:pt x="1378" y="1522"/>
                    <a:pt x="1186" y="1176"/>
                    <a:pt x="957" y="855"/>
                  </a:cubicBezTo>
                  <a:cubicBezTo>
                    <a:pt x="739" y="548"/>
                    <a:pt x="483" y="274"/>
                    <a:pt x="226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31" name="Google Shape;3331;p43"/>
            <p:cNvSpPr/>
            <p:nvPr/>
          </p:nvSpPr>
          <p:spPr>
            <a:xfrm rot="762450">
              <a:off x="7827352" y="271725"/>
              <a:ext cx="317931" cy="184815"/>
            </a:xfrm>
            <a:custGeom>
              <a:avLst/>
              <a:gdLst/>
              <a:ahLst/>
              <a:cxnLst/>
              <a:rect l="l" t="t" r="r" b="b"/>
              <a:pathLst>
                <a:path w="8144" h="4597" extrusionOk="0">
                  <a:moveTo>
                    <a:pt x="2170" y="1"/>
                  </a:moveTo>
                  <a:cubicBezTo>
                    <a:pt x="2232" y="35"/>
                    <a:pt x="2293" y="69"/>
                    <a:pt x="2358" y="107"/>
                  </a:cubicBezTo>
                  <a:cubicBezTo>
                    <a:pt x="3233" y="605"/>
                    <a:pt x="4091" y="1128"/>
                    <a:pt x="4822" y="1836"/>
                  </a:cubicBezTo>
                  <a:cubicBezTo>
                    <a:pt x="5044" y="2054"/>
                    <a:pt x="5280" y="2259"/>
                    <a:pt x="5526" y="2447"/>
                  </a:cubicBezTo>
                  <a:cubicBezTo>
                    <a:pt x="6038" y="2833"/>
                    <a:pt x="6602" y="3127"/>
                    <a:pt x="7115" y="3510"/>
                  </a:cubicBezTo>
                  <a:cubicBezTo>
                    <a:pt x="7388" y="3715"/>
                    <a:pt x="7665" y="3920"/>
                    <a:pt x="7877" y="4200"/>
                  </a:cubicBezTo>
                  <a:cubicBezTo>
                    <a:pt x="7914" y="4251"/>
                    <a:pt x="7990" y="4313"/>
                    <a:pt x="7931" y="4392"/>
                  </a:cubicBezTo>
                  <a:cubicBezTo>
                    <a:pt x="7903" y="4427"/>
                    <a:pt x="7864" y="4439"/>
                    <a:pt x="7820" y="4439"/>
                  </a:cubicBezTo>
                  <a:cubicBezTo>
                    <a:pt x="7792" y="4439"/>
                    <a:pt x="7761" y="4434"/>
                    <a:pt x="7730" y="4426"/>
                  </a:cubicBezTo>
                  <a:cubicBezTo>
                    <a:pt x="7641" y="4398"/>
                    <a:pt x="7552" y="4374"/>
                    <a:pt x="7467" y="4340"/>
                  </a:cubicBezTo>
                  <a:cubicBezTo>
                    <a:pt x="7009" y="4159"/>
                    <a:pt x="6647" y="3838"/>
                    <a:pt x="6257" y="3554"/>
                  </a:cubicBezTo>
                  <a:cubicBezTo>
                    <a:pt x="5796" y="3206"/>
                    <a:pt x="5348" y="2844"/>
                    <a:pt x="4788" y="2666"/>
                  </a:cubicBezTo>
                  <a:cubicBezTo>
                    <a:pt x="4056" y="2427"/>
                    <a:pt x="3421" y="2024"/>
                    <a:pt x="2819" y="1559"/>
                  </a:cubicBezTo>
                  <a:cubicBezTo>
                    <a:pt x="2368" y="1214"/>
                    <a:pt x="1948" y="838"/>
                    <a:pt x="1453" y="554"/>
                  </a:cubicBezTo>
                  <a:cubicBezTo>
                    <a:pt x="1114" y="363"/>
                    <a:pt x="769" y="182"/>
                    <a:pt x="417" y="11"/>
                  </a:cubicBezTo>
                  <a:lnTo>
                    <a:pt x="0" y="11"/>
                  </a:lnTo>
                  <a:lnTo>
                    <a:pt x="24" y="24"/>
                  </a:lnTo>
                  <a:cubicBezTo>
                    <a:pt x="974" y="448"/>
                    <a:pt x="1863" y="954"/>
                    <a:pt x="2655" y="1631"/>
                  </a:cubicBezTo>
                  <a:cubicBezTo>
                    <a:pt x="3165" y="2065"/>
                    <a:pt x="3725" y="2447"/>
                    <a:pt x="4361" y="2680"/>
                  </a:cubicBezTo>
                  <a:cubicBezTo>
                    <a:pt x="4996" y="2909"/>
                    <a:pt x="5570" y="3233"/>
                    <a:pt x="6103" y="3647"/>
                  </a:cubicBezTo>
                  <a:cubicBezTo>
                    <a:pt x="6462" y="3927"/>
                    <a:pt x="6811" y="4224"/>
                    <a:pt x="7234" y="4415"/>
                  </a:cubicBezTo>
                  <a:cubicBezTo>
                    <a:pt x="7419" y="4501"/>
                    <a:pt x="7603" y="4583"/>
                    <a:pt x="7764" y="4597"/>
                  </a:cubicBezTo>
                  <a:cubicBezTo>
                    <a:pt x="7935" y="4597"/>
                    <a:pt x="8051" y="4549"/>
                    <a:pt x="8092" y="4467"/>
                  </a:cubicBezTo>
                  <a:cubicBezTo>
                    <a:pt x="8143" y="4361"/>
                    <a:pt x="8123" y="4255"/>
                    <a:pt x="8054" y="4159"/>
                  </a:cubicBezTo>
                  <a:cubicBezTo>
                    <a:pt x="8007" y="4091"/>
                    <a:pt x="7955" y="4029"/>
                    <a:pt x="7901" y="3964"/>
                  </a:cubicBezTo>
                  <a:cubicBezTo>
                    <a:pt x="7521" y="3551"/>
                    <a:pt x="7057" y="3247"/>
                    <a:pt x="6585" y="2946"/>
                  </a:cubicBezTo>
                  <a:cubicBezTo>
                    <a:pt x="6107" y="2639"/>
                    <a:pt x="5611" y="2348"/>
                    <a:pt x="5201" y="1948"/>
                  </a:cubicBezTo>
                  <a:cubicBezTo>
                    <a:pt x="4518" y="1279"/>
                    <a:pt x="3759" y="718"/>
                    <a:pt x="2939" y="230"/>
                  </a:cubicBezTo>
                  <a:cubicBezTo>
                    <a:pt x="2802" y="151"/>
                    <a:pt x="2666" y="76"/>
                    <a:pt x="2529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32" name="Google Shape;3332;p43"/>
            <p:cNvSpPr/>
            <p:nvPr/>
          </p:nvSpPr>
          <p:spPr>
            <a:xfrm rot="762450">
              <a:off x="7714330" y="491757"/>
              <a:ext cx="13117" cy="40"/>
            </a:xfrm>
            <a:custGeom>
              <a:avLst/>
              <a:gdLst/>
              <a:ahLst/>
              <a:cxnLst/>
              <a:rect l="l" t="t" r="r" b="b"/>
              <a:pathLst>
                <a:path w="336" h="1" extrusionOk="0">
                  <a:moveTo>
                    <a:pt x="0" y="0"/>
                  </a:moveTo>
                  <a:lnTo>
                    <a:pt x="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33" name="Google Shape;3333;p43"/>
            <p:cNvSpPr/>
            <p:nvPr/>
          </p:nvSpPr>
          <p:spPr>
            <a:xfrm rot="762450">
              <a:off x="7620126" y="470423"/>
              <a:ext cx="12297" cy="40"/>
            </a:xfrm>
            <a:custGeom>
              <a:avLst/>
              <a:gdLst/>
              <a:ahLst/>
              <a:cxnLst/>
              <a:rect l="l" t="t" r="r" b="b"/>
              <a:pathLst>
                <a:path w="315" h="1" extrusionOk="0">
                  <a:moveTo>
                    <a:pt x="0" y="0"/>
                  </a:moveTo>
                  <a:lnTo>
                    <a:pt x="0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34" name="Google Shape;3334;p43"/>
            <p:cNvSpPr/>
            <p:nvPr/>
          </p:nvSpPr>
          <p:spPr>
            <a:xfrm rot="762450">
              <a:off x="7519945" y="315527"/>
              <a:ext cx="237238" cy="156472"/>
            </a:xfrm>
            <a:custGeom>
              <a:avLst/>
              <a:gdLst/>
              <a:ahLst/>
              <a:cxnLst/>
              <a:rect l="l" t="t" r="r" b="b"/>
              <a:pathLst>
                <a:path w="6077" h="3892" extrusionOk="0">
                  <a:moveTo>
                    <a:pt x="348" y="0"/>
                  </a:moveTo>
                  <a:cubicBezTo>
                    <a:pt x="204" y="0"/>
                    <a:pt x="92" y="61"/>
                    <a:pt x="28" y="184"/>
                  </a:cubicBezTo>
                  <a:cubicBezTo>
                    <a:pt x="28" y="215"/>
                    <a:pt x="25" y="249"/>
                    <a:pt x="28" y="280"/>
                  </a:cubicBezTo>
                  <a:cubicBezTo>
                    <a:pt x="28" y="382"/>
                    <a:pt x="11" y="471"/>
                    <a:pt x="1" y="563"/>
                  </a:cubicBezTo>
                  <a:cubicBezTo>
                    <a:pt x="38" y="690"/>
                    <a:pt x="120" y="819"/>
                    <a:pt x="223" y="946"/>
                  </a:cubicBezTo>
                  <a:cubicBezTo>
                    <a:pt x="506" y="1305"/>
                    <a:pt x="896" y="1544"/>
                    <a:pt x="1258" y="1810"/>
                  </a:cubicBezTo>
                  <a:cubicBezTo>
                    <a:pt x="1487" y="1978"/>
                    <a:pt x="1726" y="2125"/>
                    <a:pt x="1883" y="2367"/>
                  </a:cubicBezTo>
                  <a:cubicBezTo>
                    <a:pt x="2246" y="2928"/>
                    <a:pt x="2690" y="3410"/>
                    <a:pt x="3202" y="3833"/>
                  </a:cubicBezTo>
                  <a:cubicBezTo>
                    <a:pt x="3230" y="3854"/>
                    <a:pt x="3250" y="3871"/>
                    <a:pt x="3274" y="3891"/>
                  </a:cubicBezTo>
                  <a:lnTo>
                    <a:pt x="3589" y="3891"/>
                  </a:lnTo>
                  <a:cubicBezTo>
                    <a:pt x="3161" y="3550"/>
                    <a:pt x="2762" y="3167"/>
                    <a:pt x="2399" y="2733"/>
                  </a:cubicBezTo>
                  <a:cubicBezTo>
                    <a:pt x="2095" y="2374"/>
                    <a:pt x="1870" y="1954"/>
                    <a:pt x="1443" y="1701"/>
                  </a:cubicBezTo>
                  <a:cubicBezTo>
                    <a:pt x="1258" y="1595"/>
                    <a:pt x="1094" y="1458"/>
                    <a:pt x="927" y="1329"/>
                  </a:cubicBezTo>
                  <a:cubicBezTo>
                    <a:pt x="657" y="1124"/>
                    <a:pt x="383" y="919"/>
                    <a:pt x="230" y="608"/>
                  </a:cubicBezTo>
                  <a:cubicBezTo>
                    <a:pt x="175" y="488"/>
                    <a:pt x="107" y="351"/>
                    <a:pt x="206" y="239"/>
                  </a:cubicBezTo>
                  <a:cubicBezTo>
                    <a:pt x="247" y="189"/>
                    <a:pt x="299" y="173"/>
                    <a:pt x="355" y="173"/>
                  </a:cubicBezTo>
                  <a:cubicBezTo>
                    <a:pt x="420" y="173"/>
                    <a:pt x="490" y="195"/>
                    <a:pt x="554" y="211"/>
                  </a:cubicBezTo>
                  <a:cubicBezTo>
                    <a:pt x="910" y="297"/>
                    <a:pt x="1200" y="512"/>
                    <a:pt x="1511" y="683"/>
                  </a:cubicBezTo>
                  <a:cubicBezTo>
                    <a:pt x="2215" y="1066"/>
                    <a:pt x="2857" y="1517"/>
                    <a:pt x="3418" y="2094"/>
                  </a:cubicBezTo>
                  <a:cubicBezTo>
                    <a:pt x="3818" y="2508"/>
                    <a:pt x="4265" y="2870"/>
                    <a:pt x="4747" y="3191"/>
                  </a:cubicBezTo>
                  <a:cubicBezTo>
                    <a:pt x="5089" y="3413"/>
                    <a:pt x="5420" y="3649"/>
                    <a:pt x="5745" y="3891"/>
                  </a:cubicBezTo>
                  <a:lnTo>
                    <a:pt x="6076" y="3891"/>
                  </a:lnTo>
                  <a:cubicBezTo>
                    <a:pt x="5871" y="3734"/>
                    <a:pt x="5663" y="3577"/>
                    <a:pt x="5451" y="3430"/>
                  </a:cubicBezTo>
                  <a:cubicBezTo>
                    <a:pt x="4795" y="2986"/>
                    <a:pt x="4146" y="2538"/>
                    <a:pt x="3575" y="1992"/>
                  </a:cubicBezTo>
                  <a:cubicBezTo>
                    <a:pt x="3302" y="1732"/>
                    <a:pt x="3035" y="1452"/>
                    <a:pt x="2724" y="1236"/>
                  </a:cubicBezTo>
                  <a:cubicBezTo>
                    <a:pt x="2157" y="843"/>
                    <a:pt x="1555" y="509"/>
                    <a:pt x="951" y="170"/>
                  </a:cubicBezTo>
                  <a:cubicBezTo>
                    <a:pt x="797" y="85"/>
                    <a:pt x="623" y="40"/>
                    <a:pt x="452" y="10"/>
                  </a:cubicBezTo>
                  <a:cubicBezTo>
                    <a:pt x="416" y="3"/>
                    <a:pt x="381" y="0"/>
                    <a:pt x="348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35" name="Google Shape;3335;p43"/>
            <p:cNvSpPr/>
            <p:nvPr/>
          </p:nvSpPr>
          <p:spPr>
            <a:xfrm rot="762450">
              <a:off x="8092268" y="576478"/>
              <a:ext cx="8706" cy="40"/>
            </a:xfrm>
            <a:custGeom>
              <a:avLst/>
              <a:gdLst/>
              <a:ahLst/>
              <a:cxnLst/>
              <a:rect l="l" t="t" r="r" b="b"/>
              <a:pathLst>
                <a:path w="223" h="1" extrusionOk="0">
                  <a:moveTo>
                    <a:pt x="1" y="0"/>
                  </a:moveTo>
                  <a:lnTo>
                    <a:pt x="1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36" name="Google Shape;3336;p43"/>
            <p:cNvSpPr/>
            <p:nvPr/>
          </p:nvSpPr>
          <p:spPr>
            <a:xfrm rot="762450">
              <a:off x="8016917" y="559725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37" name="Google Shape;3337;p43"/>
            <p:cNvSpPr/>
            <p:nvPr/>
          </p:nvSpPr>
          <p:spPr>
            <a:xfrm rot="762450">
              <a:off x="7849220" y="371347"/>
              <a:ext cx="286583" cy="180152"/>
            </a:xfrm>
            <a:custGeom>
              <a:avLst/>
              <a:gdLst/>
              <a:ahLst/>
              <a:cxnLst/>
              <a:rect l="l" t="t" r="r" b="b"/>
              <a:pathLst>
                <a:path w="7341" h="4481" extrusionOk="0">
                  <a:moveTo>
                    <a:pt x="400" y="0"/>
                  </a:moveTo>
                  <a:cubicBezTo>
                    <a:pt x="120" y="0"/>
                    <a:pt x="1" y="215"/>
                    <a:pt x="137" y="462"/>
                  </a:cubicBezTo>
                  <a:cubicBezTo>
                    <a:pt x="284" y="721"/>
                    <a:pt x="510" y="906"/>
                    <a:pt x="746" y="1080"/>
                  </a:cubicBezTo>
                  <a:cubicBezTo>
                    <a:pt x="1299" y="1480"/>
                    <a:pt x="1907" y="1801"/>
                    <a:pt x="2495" y="2146"/>
                  </a:cubicBezTo>
                  <a:cubicBezTo>
                    <a:pt x="2799" y="2324"/>
                    <a:pt x="3083" y="2519"/>
                    <a:pt x="3322" y="2778"/>
                  </a:cubicBezTo>
                  <a:cubicBezTo>
                    <a:pt x="3886" y="3393"/>
                    <a:pt x="4491" y="3957"/>
                    <a:pt x="5137" y="4480"/>
                  </a:cubicBezTo>
                  <a:lnTo>
                    <a:pt x="5413" y="4480"/>
                  </a:lnTo>
                  <a:cubicBezTo>
                    <a:pt x="4768" y="3967"/>
                    <a:pt x="4159" y="3411"/>
                    <a:pt x="3582" y="2809"/>
                  </a:cubicBezTo>
                  <a:cubicBezTo>
                    <a:pt x="3264" y="2481"/>
                    <a:pt x="2922" y="2197"/>
                    <a:pt x="2526" y="1968"/>
                  </a:cubicBezTo>
                  <a:cubicBezTo>
                    <a:pt x="1928" y="1627"/>
                    <a:pt x="1316" y="1299"/>
                    <a:pt x="766" y="882"/>
                  </a:cubicBezTo>
                  <a:cubicBezTo>
                    <a:pt x="588" y="752"/>
                    <a:pt x="421" y="602"/>
                    <a:pt x="298" y="410"/>
                  </a:cubicBezTo>
                  <a:cubicBezTo>
                    <a:pt x="257" y="349"/>
                    <a:pt x="233" y="280"/>
                    <a:pt x="267" y="215"/>
                  </a:cubicBezTo>
                  <a:cubicBezTo>
                    <a:pt x="288" y="181"/>
                    <a:pt x="319" y="173"/>
                    <a:pt x="354" y="173"/>
                  </a:cubicBezTo>
                  <a:cubicBezTo>
                    <a:pt x="381" y="173"/>
                    <a:pt x="411" y="178"/>
                    <a:pt x="438" y="181"/>
                  </a:cubicBezTo>
                  <a:cubicBezTo>
                    <a:pt x="629" y="209"/>
                    <a:pt x="800" y="294"/>
                    <a:pt x="971" y="383"/>
                  </a:cubicBezTo>
                  <a:cubicBezTo>
                    <a:pt x="1538" y="684"/>
                    <a:pt x="2112" y="974"/>
                    <a:pt x="2697" y="1237"/>
                  </a:cubicBezTo>
                  <a:cubicBezTo>
                    <a:pt x="3059" y="1401"/>
                    <a:pt x="3394" y="1610"/>
                    <a:pt x="3698" y="1866"/>
                  </a:cubicBezTo>
                  <a:cubicBezTo>
                    <a:pt x="4422" y="2481"/>
                    <a:pt x="5157" y="3082"/>
                    <a:pt x="5974" y="3571"/>
                  </a:cubicBezTo>
                  <a:cubicBezTo>
                    <a:pt x="6398" y="3821"/>
                    <a:pt x="6780" y="4118"/>
                    <a:pt x="7115" y="4480"/>
                  </a:cubicBezTo>
                  <a:lnTo>
                    <a:pt x="7341" y="4480"/>
                  </a:lnTo>
                  <a:cubicBezTo>
                    <a:pt x="7013" y="4104"/>
                    <a:pt x="6640" y="3783"/>
                    <a:pt x="6213" y="3520"/>
                  </a:cubicBezTo>
                  <a:cubicBezTo>
                    <a:pt x="5509" y="3076"/>
                    <a:pt x="4819" y="2614"/>
                    <a:pt x="4200" y="2050"/>
                  </a:cubicBezTo>
                  <a:cubicBezTo>
                    <a:pt x="3824" y="1709"/>
                    <a:pt x="3418" y="1391"/>
                    <a:pt x="2956" y="1169"/>
                  </a:cubicBezTo>
                  <a:cubicBezTo>
                    <a:pt x="2256" y="831"/>
                    <a:pt x="1555" y="489"/>
                    <a:pt x="865" y="140"/>
                  </a:cubicBezTo>
                  <a:cubicBezTo>
                    <a:pt x="711" y="62"/>
                    <a:pt x="547" y="17"/>
                    <a:pt x="400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38" name="Google Shape;3338;p43"/>
            <p:cNvSpPr/>
            <p:nvPr/>
          </p:nvSpPr>
          <p:spPr>
            <a:xfrm rot="762450">
              <a:off x="8044180" y="373184"/>
              <a:ext cx="219320" cy="197078"/>
            </a:xfrm>
            <a:custGeom>
              <a:avLst/>
              <a:gdLst/>
              <a:ahLst/>
              <a:cxnLst/>
              <a:rect l="l" t="t" r="r" b="b"/>
              <a:pathLst>
                <a:path w="5618" h="4902" extrusionOk="0">
                  <a:moveTo>
                    <a:pt x="197" y="1"/>
                  </a:moveTo>
                  <a:cubicBezTo>
                    <a:pt x="143" y="1"/>
                    <a:pt x="93" y="20"/>
                    <a:pt x="58" y="80"/>
                  </a:cubicBezTo>
                  <a:cubicBezTo>
                    <a:pt x="0" y="183"/>
                    <a:pt x="55" y="279"/>
                    <a:pt x="134" y="361"/>
                  </a:cubicBezTo>
                  <a:cubicBezTo>
                    <a:pt x="277" y="501"/>
                    <a:pt x="414" y="651"/>
                    <a:pt x="571" y="784"/>
                  </a:cubicBezTo>
                  <a:cubicBezTo>
                    <a:pt x="1025" y="1164"/>
                    <a:pt x="1487" y="1536"/>
                    <a:pt x="1880" y="1984"/>
                  </a:cubicBezTo>
                  <a:cubicBezTo>
                    <a:pt x="2126" y="2267"/>
                    <a:pt x="2413" y="2513"/>
                    <a:pt x="2724" y="2718"/>
                  </a:cubicBezTo>
                  <a:cubicBezTo>
                    <a:pt x="3742" y="3381"/>
                    <a:pt x="4695" y="4123"/>
                    <a:pt x="5618" y="4902"/>
                  </a:cubicBezTo>
                  <a:lnTo>
                    <a:pt x="5618" y="4676"/>
                  </a:lnTo>
                  <a:cubicBezTo>
                    <a:pt x="4972" y="4106"/>
                    <a:pt x="4289" y="3593"/>
                    <a:pt x="3585" y="3105"/>
                  </a:cubicBezTo>
                  <a:cubicBezTo>
                    <a:pt x="3059" y="2739"/>
                    <a:pt x="2508" y="2407"/>
                    <a:pt x="2068" y="1936"/>
                  </a:cubicBezTo>
                  <a:cubicBezTo>
                    <a:pt x="1675" y="1519"/>
                    <a:pt x="1261" y="1126"/>
                    <a:pt x="810" y="771"/>
                  </a:cubicBezTo>
                  <a:cubicBezTo>
                    <a:pt x="595" y="596"/>
                    <a:pt x="380" y="412"/>
                    <a:pt x="222" y="166"/>
                  </a:cubicBezTo>
                  <a:lnTo>
                    <a:pt x="222" y="166"/>
                  </a:lnTo>
                  <a:cubicBezTo>
                    <a:pt x="304" y="193"/>
                    <a:pt x="390" y="217"/>
                    <a:pt x="468" y="251"/>
                  </a:cubicBezTo>
                  <a:cubicBezTo>
                    <a:pt x="1049" y="477"/>
                    <a:pt x="1541" y="853"/>
                    <a:pt x="2040" y="1215"/>
                  </a:cubicBezTo>
                  <a:cubicBezTo>
                    <a:pt x="2645" y="1652"/>
                    <a:pt x="3216" y="2124"/>
                    <a:pt x="3909" y="2414"/>
                  </a:cubicBezTo>
                  <a:cubicBezTo>
                    <a:pt x="4566" y="2688"/>
                    <a:pt x="5122" y="3087"/>
                    <a:pt x="5618" y="3569"/>
                  </a:cubicBezTo>
                  <a:lnTo>
                    <a:pt x="5618" y="3330"/>
                  </a:lnTo>
                  <a:cubicBezTo>
                    <a:pt x="5228" y="2958"/>
                    <a:pt x="4798" y="2636"/>
                    <a:pt x="4292" y="2404"/>
                  </a:cubicBezTo>
                  <a:cubicBezTo>
                    <a:pt x="3886" y="2209"/>
                    <a:pt x="3482" y="2021"/>
                    <a:pt x="3106" y="1765"/>
                  </a:cubicBezTo>
                  <a:cubicBezTo>
                    <a:pt x="2635" y="1447"/>
                    <a:pt x="2187" y="1092"/>
                    <a:pt x="1716" y="767"/>
                  </a:cubicBezTo>
                  <a:cubicBezTo>
                    <a:pt x="1285" y="473"/>
                    <a:pt x="855" y="173"/>
                    <a:pt x="342" y="29"/>
                  </a:cubicBezTo>
                  <a:cubicBezTo>
                    <a:pt x="294" y="15"/>
                    <a:pt x="244" y="1"/>
                    <a:pt x="197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39" name="Google Shape;3339;p43"/>
            <p:cNvSpPr/>
            <p:nvPr/>
          </p:nvSpPr>
          <p:spPr>
            <a:xfrm rot="762450">
              <a:off x="7835411" y="518530"/>
              <a:ext cx="8432" cy="40"/>
            </a:xfrm>
            <a:custGeom>
              <a:avLst/>
              <a:gdLst/>
              <a:ahLst/>
              <a:cxnLst/>
              <a:rect l="l" t="t" r="r" b="b"/>
              <a:pathLst>
                <a:path w="216" h="1" extrusionOk="0">
                  <a:moveTo>
                    <a:pt x="0" y="0"/>
                  </a:moveTo>
                  <a:lnTo>
                    <a:pt x="4" y="0"/>
                  </a:lnTo>
                  <a:lnTo>
                    <a:pt x="215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40" name="Google Shape;3340;p43"/>
            <p:cNvSpPr/>
            <p:nvPr/>
          </p:nvSpPr>
          <p:spPr>
            <a:xfrm rot="762450">
              <a:off x="7762379" y="502331"/>
              <a:ext cx="10814" cy="40"/>
            </a:xfrm>
            <a:custGeom>
              <a:avLst/>
              <a:gdLst/>
              <a:ahLst/>
              <a:cxnLst/>
              <a:rect l="l" t="t" r="r" b="b"/>
              <a:pathLst>
                <a:path w="277" h="1" extrusionOk="0">
                  <a:moveTo>
                    <a:pt x="0" y="0"/>
                  </a:moveTo>
                  <a:lnTo>
                    <a:pt x="0" y="0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41" name="Google Shape;3341;p43"/>
            <p:cNvSpPr/>
            <p:nvPr/>
          </p:nvSpPr>
          <p:spPr>
            <a:xfrm rot="762450">
              <a:off x="7654962" y="355241"/>
              <a:ext cx="216665" cy="145094"/>
            </a:xfrm>
            <a:custGeom>
              <a:avLst/>
              <a:gdLst/>
              <a:ahLst/>
              <a:cxnLst/>
              <a:rect l="l" t="t" r="r" b="b"/>
              <a:pathLst>
                <a:path w="5550" h="3609" extrusionOk="0">
                  <a:moveTo>
                    <a:pt x="393" y="0"/>
                  </a:moveTo>
                  <a:cubicBezTo>
                    <a:pt x="144" y="0"/>
                    <a:pt x="0" y="178"/>
                    <a:pt x="48" y="424"/>
                  </a:cubicBezTo>
                  <a:cubicBezTo>
                    <a:pt x="85" y="612"/>
                    <a:pt x="157" y="790"/>
                    <a:pt x="260" y="954"/>
                  </a:cubicBezTo>
                  <a:cubicBezTo>
                    <a:pt x="431" y="1217"/>
                    <a:pt x="653" y="1436"/>
                    <a:pt x="895" y="1634"/>
                  </a:cubicBezTo>
                  <a:cubicBezTo>
                    <a:pt x="1722" y="2307"/>
                    <a:pt x="2587" y="2925"/>
                    <a:pt x="3414" y="3602"/>
                  </a:cubicBezTo>
                  <a:lnTo>
                    <a:pt x="3690" y="3602"/>
                  </a:lnTo>
                  <a:cubicBezTo>
                    <a:pt x="3509" y="3472"/>
                    <a:pt x="3339" y="3332"/>
                    <a:pt x="3168" y="3189"/>
                  </a:cubicBezTo>
                  <a:cubicBezTo>
                    <a:pt x="2652" y="2738"/>
                    <a:pt x="2088" y="2345"/>
                    <a:pt x="1538" y="1935"/>
                  </a:cubicBezTo>
                  <a:cubicBezTo>
                    <a:pt x="1134" y="1637"/>
                    <a:pt x="742" y="1330"/>
                    <a:pt x="444" y="923"/>
                  </a:cubicBezTo>
                  <a:cubicBezTo>
                    <a:pt x="331" y="773"/>
                    <a:pt x="253" y="605"/>
                    <a:pt x="212" y="421"/>
                  </a:cubicBezTo>
                  <a:cubicBezTo>
                    <a:pt x="180" y="257"/>
                    <a:pt x="248" y="153"/>
                    <a:pt x="388" y="153"/>
                  </a:cubicBezTo>
                  <a:cubicBezTo>
                    <a:pt x="415" y="153"/>
                    <a:pt x="444" y="157"/>
                    <a:pt x="475" y="164"/>
                  </a:cubicBezTo>
                  <a:cubicBezTo>
                    <a:pt x="646" y="202"/>
                    <a:pt x="810" y="270"/>
                    <a:pt x="964" y="359"/>
                  </a:cubicBezTo>
                  <a:cubicBezTo>
                    <a:pt x="1750" y="817"/>
                    <a:pt x="2512" y="1316"/>
                    <a:pt x="3192" y="1921"/>
                  </a:cubicBezTo>
                  <a:cubicBezTo>
                    <a:pt x="3557" y="2245"/>
                    <a:pt x="3937" y="2546"/>
                    <a:pt x="4360" y="2796"/>
                  </a:cubicBezTo>
                  <a:cubicBezTo>
                    <a:pt x="4736" y="3018"/>
                    <a:pt x="5061" y="3281"/>
                    <a:pt x="5334" y="3609"/>
                  </a:cubicBezTo>
                  <a:lnTo>
                    <a:pt x="5549" y="3609"/>
                  </a:lnTo>
                  <a:cubicBezTo>
                    <a:pt x="5396" y="3414"/>
                    <a:pt x="5218" y="3236"/>
                    <a:pt x="5030" y="3066"/>
                  </a:cubicBezTo>
                  <a:cubicBezTo>
                    <a:pt x="4753" y="2820"/>
                    <a:pt x="4429" y="2645"/>
                    <a:pt x="4118" y="2447"/>
                  </a:cubicBezTo>
                  <a:cubicBezTo>
                    <a:pt x="3602" y="2122"/>
                    <a:pt x="3192" y="1661"/>
                    <a:pt x="2696" y="1313"/>
                  </a:cubicBezTo>
                  <a:cubicBezTo>
                    <a:pt x="2088" y="882"/>
                    <a:pt x="1486" y="434"/>
                    <a:pt x="806" y="117"/>
                  </a:cubicBezTo>
                  <a:cubicBezTo>
                    <a:pt x="673" y="55"/>
                    <a:pt x="536" y="0"/>
                    <a:pt x="393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42" name="Google Shape;3342;p43"/>
            <p:cNvSpPr/>
            <p:nvPr/>
          </p:nvSpPr>
          <p:spPr>
            <a:xfrm rot="762450">
              <a:off x="7578490" y="192944"/>
              <a:ext cx="123948" cy="136089"/>
            </a:xfrm>
            <a:custGeom>
              <a:avLst/>
              <a:gdLst/>
              <a:ahLst/>
              <a:cxnLst/>
              <a:rect l="l" t="t" r="r" b="b"/>
              <a:pathLst>
                <a:path w="3175" h="3385" extrusionOk="0">
                  <a:moveTo>
                    <a:pt x="438" y="0"/>
                  </a:moveTo>
                  <a:cubicBezTo>
                    <a:pt x="1084" y="386"/>
                    <a:pt x="1630" y="868"/>
                    <a:pt x="2023" y="1521"/>
                  </a:cubicBezTo>
                  <a:cubicBezTo>
                    <a:pt x="2153" y="1743"/>
                    <a:pt x="2365" y="1897"/>
                    <a:pt x="2539" y="2081"/>
                  </a:cubicBezTo>
                  <a:cubicBezTo>
                    <a:pt x="2700" y="2256"/>
                    <a:pt x="2878" y="2423"/>
                    <a:pt x="2932" y="2666"/>
                  </a:cubicBezTo>
                  <a:cubicBezTo>
                    <a:pt x="2956" y="2768"/>
                    <a:pt x="2963" y="2871"/>
                    <a:pt x="2929" y="2973"/>
                  </a:cubicBezTo>
                  <a:cubicBezTo>
                    <a:pt x="2877" y="3125"/>
                    <a:pt x="2769" y="3210"/>
                    <a:pt x="2634" y="3210"/>
                  </a:cubicBezTo>
                  <a:cubicBezTo>
                    <a:pt x="2592" y="3210"/>
                    <a:pt x="2548" y="3202"/>
                    <a:pt x="2502" y="3185"/>
                  </a:cubicBezTo>
                  <a:cubicBezTo>
                    <a:pt x="2314" y="3117"/>
                    <a:pt x="2150" y="3007"/>
                    <a:pt x="1982" y="2898"/>
                  </a:cubicBezTo>
                  <a:cubicBezTo>
                    <a:pt x="1719" y="2724"/>
                    <a:pt x="1446" y="2563"/>
                    <a:pt x="1155" y="2440"/>
                  </a:cubicBezTo>
                  <a:cubicBezTo>
                    <a:pt x="749" y="2266"/>
                    <a:pt x="393" y="2013"/>
                    <a:pt x="62" y="1733"/>
                  </a:cubicBezTo>
                  <a:cubicBezTo>
                    <a:pt x="48" y="1791"/>
                    <a:pt x="28" y="1859"/>
                    <a:pt x="0" y="1914"/>
                  </a:cubicBezTo>
                  <a:cubicBezTo>
                    <a:pt x="325" y="2187"/>
                    <a:pt x="673" y="2420"/>
                    <a:pt x="1060" y="2590"/>
                  </a:cubicBezTo>
                  <a:cubicBezTo>
                    <a:pt x="1381" y="2731"/>
                    <a:pt x="1682" y="2905"/>
                    <a:pt x="1972" y="3100"/>
                  </a:cubicBezTo>
                  <a:cubicBezTo>
                    <a:pt x="2129" y="3206"/>
                    <a:pt x="2297" y="3305"/>
                    <a:pt x="2478" y="3359"/>
                  </a:cubicBezTo>
                  <a:cubicBezTo>
                    <a:pt x="2534" y="3376"/>
                    <a:pt x="2589" y="3385"/>
                    <a:pt x="2642" y="3385"/>
                  </a:cubicBezTo>
                  <a:cubicBezTo>
                    <a:pt x="2864" y="3385"/>
                    <a:pt x="3049" y="3240"/>
                    <a:pt x="3110" y="3001"/>
                  </a:cubicBezTo>
                  <a:cubicBezTo>
                    <a:pt x="3175" y="2741"/>
                    <a:pt x="3110" y="2508"/>
                    <a:pt x="2963" y="2297"/>
                  </a:cubicBezTo>
                  <a:cubicBezTo>
                    <a:pt x="2843" y="2126"/>
                    <a:pt x="2693" y="1979"/>
                    <a:pt x="2543" y="1835"/>
                  </a:cubicBezTo>
                  <a:cubicBezTo>
                    <a:pt x="2403" y="1702"/>
                    <a:pt x="2262" y="1572"/>
                    <a:pt x="2160" y="1408"/>
                  </a:cubicBezTo>
                  <a:cubicBezTo>
                    <a:pt x="1805" y="820"/>
                    <a:pt x="1326" y="373"/>
                    <a:pt x="766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43" name="Google Shape;3343;p43"/>
            <p:cNvSpPr/>
            <p:nvPr/>
          </p:nvSpPr>
          <p:spPr>
            <a:xfrm rot="762450">
              <a:off x="8064993" y="310088"/>
              <a:ext cx="190509" cy="128732"/>
            </a:xfrm>
            <a:custGeom>
              <a:avLst/>
              <a:gdLst/>
              <a:ahLst/>
              <a:cxnLst/>
              <a:rect l="l" t="t" r="r" b="b"/>
              <a:pathLst>
                <a:path w="4880" h="3202" extrusionOk="0">
                  <a:moveTo>
                    <a:pt x="0" y="0"/>
                  </a:moveTo>
                  <a:cubicBezTo>
                    <a:pt x="321" y="253"/>
                    <a:pt x="636" y="506"/>
                    <a:pt x="957" y="752"/>
                  </a:cubicBezTo>
                  <a:cubicBezTo>
                    <a:pt x="1699" y="1316"/>
                    <a:pt x="2420" y="1897"/>
                    <a:pt x="3260" y="2297"/>
                  </a:cubicBezTo>
                  <a:cubicBezTo>
                    <a:pt x="3452" y="2385"/>
                    <a:pt x="3619" y="2519"/>
                    <a:pt x="3793" y="2642"/>
                  </a:cubicBezTo>
                  <a:cubicBezTo>
                    <a:pt x="4043" y="2819"/>
                    <a:pt x="4272" y="3021"/>
                    <a:pt x="4545" y="3161"/>
                  </a:cubicBezTo>
                  <a:cubicBezTo>
                    <a:pt x="4590" y="3185"/>
                    <a:pt x="4639" y="3201"/>
                    <a:pt x="4687" y="3201"/>
                  </a:cubicBezTo>
                  <a:cubicBezTo>
                    <a:pt x="4730" y="3201"/>
                    <a:pt x="4771" y="3188"/>
                    <a:pt x="4808" y="3154"/>
                  </a:cubicBezTo>
                  <a:cubicBezTo>
                    <a:pt x="4880" y="3086"/>
                    <a:pt x="4856" y="2994"/>
                    <a:pt x="4832" y="2905"/>
                  </a:cubicBezTo>
                  <a:cubicBezTo>
                    <a:pt x="4723" y="2529"/>
                    <a:pt x="4460" y="2266"/>
                    <a:pt x="4179" y="2016"/>
                  </a:cubicBezTo>
                  <a:cubicBezTo>
                    <a:pt x="3557" y="1470"/>
                    <a:pt x="2884" y="991"/>
                    <a:pt x="2235" y="482"/>
                  </a:cubicBezTo>
                  <a:cubicBezTo>
                    <a:pt x="2016" y="311"/>
                    <a:pt x="1787" y="154"/>
                    <a:pt x="1552" y="0"/>
                  </a:cubicBezTo>
                  <a:lnTo>
                    <a:pt x="1227" y="0"/>
                  </a:lnTo>
                  <a:cubicBezTo>
                    <a:pt x="1876" y="438"/>
                    <a:pt x="2515" y="882"/>
                    <a:pt x="3120" y="1381"/>
                  </a:cubicBezTo>
                  <a:cubicBezTo>
                    <a:pt x="3554" y="1743"/>
                    <a:pt x="4026" y="2061"/>
                    <a:pt x="4408" y="2478"/>
                  </a:cubicBezTo>
                  <a:cubicBezTo>
                    <a:pt x="4552" y="2631"/>
                    <a:pt x="4644" y="2813"/>
                    <a:pt x="4695" y="3031"/>
                  </a:cubicBezTo>
                  <a:cubicBezTo>
                    <a:pt x="4593" y="3018"/>
                    <a:pt x="4521" y="2963"/>
                    <a:pt x="4456" y="2912"/>
                  </a:cubicBezTo>
                  <a:cubicBezTo>
                    <a:pt x="3906" y="2495"/>
                    <a:pt x="3342" y="2098"/>
                    <a:pt x="2713" y="1805"/>
                  </a:cubicBezTo>
                  <a:cubicBezTo>
                    <a:pt x="2662" y="1777"/>
                    <a:pt x="2614" y="1743"/>
                    <a:pt x="2567" y="1716"/>
                  </a:cubicBezTo>
                  <a:cubicBezTo>
                    <a:pt x="1945" y="1309"/>
                    <a:pt x="1371" y="838"/>
                    <a:pt x="783" y="390"/>
                  </a:cubicBezTo>
                  <a:cubicBezTo>
                    <a:pt x="615" y="263"/>
                    <a:pt x="448" y="134"/>
                    <a:pt x="28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44" name="Google Shape;3344;p43"/>
            <p:cNvSpPr/>
            <p:nvPr/>
          </p:nvSpPr>
          <p:spPr>
            <a:xfrm rot="762450">
              <a:off x="7497698" y="375965"/>
              <a:ext cx="71675" cy="72929"/>
            </a:xfrm>
            <a:custGeom>
              <a:avLst/>
              <a:gdLst/>
              <a:ahLst/>
              <a:cxnLst/>
              <a:rect l="l" t="t" r="r" b="b"/>
              <a:pathLst>
                <a:path w="1836" h="1814" extrusionOk="0">
                  <a:moveTo>
                    <a:pt x="192" y="1"/>
                  </a:moveTo>
                  <a:cubicBezTo>
                    <a:pt x="181" y="73"/>
                    <a:pt x="171" y="145"/>
                    <a:pt x="161" y="213"/>
                  </a:cubicBezTo>
                  <a:cubicBezTo>
                    <a:pt x="533" y="438"/>
                    <a:pt x="899" y="674"/>
                    <a:pt x="1213" y="985"/>
                  </a:cubicBezTo>
                  <a:cubicBezTo>
                    <a:pt x="1377" y="1153"/>
                    <a:pt x="1541" y="1334"/>
                    <a:pt x="1610" y="1580"/>
                  </a:cubicBezTo>
                  <a:cubicBezTo>
                    <a:pt x="1558" y="1626"/>
                    <a:pt x="1508" y="1643"/>
                    <a:pt x="1455" y="1643"/>
                  </a:cubicBezTo>
                  <a:cubicBezTo>
                    <a:pt x="1445" y="1643"/>
                    <a:pt x="1435" y="1642"/>
                    <a:pt x="1425" y="1641"/>
                  </a:cubicBezTo>
                  <a:cubicBezTo>
                    <a:pt x="1234" y="1621"/>
                    <a:pt x="1049" y="1576"/>
                    <a:pt x="892" y="1453"/>
                  </a:cubicBezTo>
                  <a:cubicBezTo>
                    <a:pt x="718" y="1313"/>
                    <a:pt x="547" y="1176"/>
                    <a:pt x="315" y="1129"/>
                  </a:cubicBezTo>
                  <a:cubicBezTo>
                    <a:pt x="205" y="1108"/>
                    <a:pt x="96" y="1067"/>
                    <a:pt x="0" y="1016"/>
                  </a:cubicBezTo>
                  <a:lnTo>
                    <a:pt x="0" y="1231"/>
                  </a:lnTo>
                  <a:cubicBezTo>
                    <a:pt x="62" y="1255"/>
                    <a:pt x="130" y="1279"/>
                    <a:pt x="199" y="1296"/>
                  </a:cubicBezTo>
                  <a:cubicBezTo>
                    <a:pt x="369" y="1334"/>
                    <a:pt x="520" y="1402"/>
                    <a:pt x="656" y="1511"/>
                  </a:cubicBezTo>
                  <a:cubicBezTo>
                    <a:pt x="872" y="1689"/>
                    <a:pt x="1104" y="1802"/>
                    <a:pt x="1391" y="1812"/>
                  </a:cubicBezTo>
                  <a:cubicBezTo>
                    <a:pt x="1420" y="1813"/>
                    <a:pt x="1449" y="1814"/>
                    <a:pt x="1478" y="1814"/>
                  </a:cubicBezTo>
                  <a:cubicBezTo>
                    <a:pt x="1580" y="1814"/>
                    <a:pt x="1674" y="1800"/>
                    <a:pt x="1746" y="1710"/>
                  </a:cubicBezTo>
                  <a:cubicBezTo>
                    <a:pt x="1835" y="1593"/>
                    <a:pt x="1781" y="1470"/>
                    <a:pt x="1729" y="1354"/>
                  </a:cubicBezTo>
                  <a:cubicBezTo>
                    <a:pt x="1699" y="1289"/>
                    <a:pt x="1661" y="1228"/>
                    <a:pt x="1617" y="1166"/>
                  </a:cubicBezTo>
                  <a:cubicBezTo>
                    <a:pt x="1446" y="913"/>
                    <a:pt x="1224" y="708"/>
                    <a:pt x="984" y="524"/>
                  </a:cubicBezTo>
                  <a:cubicBezTo>
                    <a:pt x="732" y="329"/>
                    <a:pt x="465" y="162"/>
                    <a:pt x="192" y="1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45" name="Google Shape;3345;p43"/>
            <p:cNvSpPr/>
            <p:nvPr/>
          </p:nvSpPr>
          <p:spPr>
            <a:xfrm rot="762450">
              <a:off x="7964347" y="547678"/>
              <a:ext cx="9096" cy="40"/>
            </a:xfrm>
            <a:custGeom>
              <a:avLst/>
              <a:gdLst/>
              <a:ahLst/>
              <a:cxnLst/>
              <a:rect l="l" t="t" r="r" b="b"/>
              <a:pathLst>
                <a:path w="233" h="1" extrusionOk="0">
                  <a:moveTo>
                    <a:pt x="1" y="0"/>
                  </a:moveTo>
                  <a:lnTo>
                    <a:pt x="1" y="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46" name="Google Shape;3346;p43"/>
            <p:cNvSpPr/>
            <p:nvPr/>
          </p:nvSpPr>
          <p:spPr>
            <a:xfrm rot="762450">
              <a:off x="7899246" y="533184"/>
              <a:ext cx="10736" cy="40"/>
            </a:xfrm>
            <a:custGeom>
              <a:avLst/>
              <a:gdLst/>
              <a:ahLst/>
              <a:cxnLst/>
              <a:rect l="l" t="t" r="r" b="b"/>
              <a:pathLst>
                <a:path w="275" h="1" extrusionOk="0">
                  <a:moveTo>
                    <a:pt x="1" y="0"/>
                  </a:moveTo>
                  <a:lnTo>
                    <a:pt x="1" y="0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47" name="Google Shape;3347;p43"/>
            <p:cNvSpPr/>
            <p:nvPr/>
          </p:nvSpPr>
          <p:spPr>
            <a:xfrm rot="762450">
              <a:off x="7879017" y="479566"/>
              <a:ext cx="106107" cy="59381"/>
            </a:xfrm>
            <a:custGeom>
              <a:avLst/>
              <a:gdLst/>
              <a:ahLst/>
              <a:cxnLst/>
              <a:rect l="l" t="t" r="r" b="b"/>
              <a:pathLst>
                <a:path w="2718" h="1477" extrusionOk="0">
                  <a:moveTo>
                    <a:pt x="334" y="0"/>
                  </a:moveTo>
                  <a:cubicBezTo>
                    <a:pt x="144" y="0"/>
                    <a:pt x="17" y="138"/>
                    <a:pt x="11" y="335"/>
                  </a:cubicBezTo>
                  <a:cubicBezTo>
                    <a:pt x="1" y="609"/>
                    <a:pt x="141" y="824"/>
                    <a:pt x="312" y="1015"/>
                  </a:cubicBezTo>
                  <a:cubicBezTo>
                    <a:pt x="459" y="1179"/>
                    <a:pt x="616" y="1333"/>
                    <a:pt x="780" y="1473"/>
                  </a:cubicBezTo>
                  <a:lnTo>
                    <a:pt x="1053" y="1473"/>
                  </a:lnTo>
                  <a:cubicBezTo>
                    <a:pt x="903" y="1367"/>
                    <a:pt x="766" y="1248"/>
                    <a:pt x="633" y="1128"/>
                  </a:cubicBezTo>
                  <a:cubicBezTo>
                    <a:pt x="445" y="957"/>
                    <a:pt x="284" y="755"/>
                    <a:pt x="192" y="513"/>
                  </a:cubicBezTo>
                  <a:cubicBezTo>
                    <a:pt x="154" y="410"/>
                    <a:pt x="137" y="308"/>
                    <a:pt x="219" y="222"/>
                  </a:cubicBezTo>
                  <a:cubicBezTo>
                    <a:pt x="258" y="183"/>
                    <a:pt x="302" y="168"/>
                    <a:pt x="348" y="168"/>
                  </a:cubicBezTo>
                  <a:cubicBezTo>
                    <a:pt x="393" y="168"/>
                    <a:pt x="439" y="182"/>
                    <a:pt x="482" y="198"/>
                  </a:cubicBezTo>
                  <a:cubicBezTo>
                    <a:pt x="1248" y="479"/>
                    <a:pt x="1979" y="803"/>
                    <a:pt x="2488" y="1476"/>
                  </a:cubicBezTo>
                  <a:lnTo>
                    <a:pt x="2717" y="1476"/>
                  </a:lnTo>
                  <a:cubicBezTo>
                    <a:pt x="2710" y="1463"/>
                    <a:pt x="2697" y="1456"/>
                    <a:pt x="2687" y="1439"/>
                  </a:cubicBezTo>
                  <a:cubicBezTo>
                    <a:pt x="2174" y="718"/>
                    <a:pt x="1422" y="352"/>
                    <a:pt x="629" y="58"/>
                  </a:cubicBezTo>
                  <a:cubicBezTo>
                    <a:pt x="551" y="28"/>
                    <a:pt x="472" y="17"/>
                    <a:pt x="387" y="4"/>
                  </a:cubicBezTo>
                  <a:cubicBezTo>
                    <a:pt x="369" y="1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48" name="Google Shape;3348;p43"/>
            <p:cNvSpPr/>
            <p:nvPr/>
          </p:nvSpPr>
          <p:spPr>
            <a:xfrm rot="762450">
              <a:off x="8206744" y="345990"/>
              <a:ext cx="88774" cy="94237"/>
            </a:xfrm>
            <a:custGeom>
              <a:avLst/>
              <a:gdLst/>
              <a:ahLst/>
              <a:cxnLst/>
              <a:rect l="l" t="t" r="r" b="b"/>
              <a:pathLst>
                <a:path w="2274" h="2344" extrusionOk="0">
                  <a:moveTo>
                    <a:pt x="175" y="0"/>
                  </a:moveTo>
                  <a:cubicBezTo>
                    <a:pt x="127" y="0"/>
                    <a:pt x="83" y="13"/>
                    <a:pt x="52" y="61"/>
                  </a:cubicBezTo>
                  <a:cubicBezTo>
                    <a:pt x="1" y="136"/>
                    <a:pt x="28" y="211"/>
                    <a:pt x="66" y="283"/>
                  </a:cubicBezTo>
                  <a:cubicBezTo>
                    <a:pt x="100" y="344"/>
                    <a:pt x="134" y="399"/>
                    <a:pt x="178" y="454"/>
                  </a:cubicBezTo>
                  <a:cubicBezTo>
                    <a:pt x="356" y="700"/>
                    <a:pt x="578" y="905"/>
                    <a:pt x="804" y="1103"/>
                  </a:cubicBezTo>
                  <a:cubicBezTo>
                    <a:pt x="1282" y="1530"/>
                    <a:pt x="1778" y="1937"/>
                    <a:pt x="2273" y="2343"/>
                  </a:cubicBezTo>
                  <a:cubicBezTo>
                    <a:pt x="2270" y="2333"/>
                    <a:pt x="2266" y="2323"/>
                    <a:pt x="2263" y="2312"/>
                  </a:cubicBezTo>
                  <a:cubicBezTo>
                    <a:pt x="2232" y="2230"/>
                    <a:pt x="2198" y="2142"/>
                    <a:pt x="2167" y="2049"/>
                  </a:cubicBezTo>
                  <a:cubicBezTo>
                    <a:pt x="1699" y="1660"/>
                    <a:pt x="1227" y="1267"/>
                    <a:pt x="776" y="860"/>
                  </a:cubicBezTo>
                  <a:cubicBezTo>
                    <a:pt x="554" y="659"/>
                    <a:pt x="349" y="447"/>
                    <a:pt x="185" y="170"/>
                  </a:cubicBezTo>
                  <a:cubicBezTo>
                    <a:pt x="191" y="170"/>
                    <a:pt x="197" y="169"/>
                    <a:pt x="203" y="169"/>
                  </a:cubicBezTo>
                  <a:cubicBezTo>
                    <a:pt x="313" y="169"/>
                    <a:pt x="387" y="227"/>
                    <a:pt x="459" y="266"/>
                  </a:cubicBezTo>
                  <a:cubicBezTo>
                    <a:pt x="838" y="481"/>
                    <a:pt x="1162" y="775"/>
                    <a:pt x="1518" y="1028"/>
                  </a:cubicBezTo>
                  <a:cubicBezTo>
                    <a:pt x="1726" y="1178"/>
                    <a:pt x="1931" y="1332"/>
                    <a:pt x="2136" y="1489"/>
                  </a:cubicBezTo>
                  <a:cubicBezTo>
                    <a:pt x="2147" y="1479"/>
                    <a:pt x="2150" y="1475"/>
                    <a:pt x="2153" y="1462"/>
                  </a:cubicBezTo>
                  <a:cubicBezTo>
                    <a:pt x="2164" y="1434"/>
                    <a:pt x="2147" y="1400"/>
                    <a:pt x="2153" y="1369"/>
                  </a:cubicBezTo>
                  <a:cubicBezTo>
                    <a:pt x="2164" y="1342"/>
                    <a:pt x="2184" y="1342"/>
                    <a:pt x="2194" y="1315"/>
                  </a:cubicBezTo>
                  <a:cubicBezTo>
                    <a:pt x="2013" y="1181"/>
                    <a:pt x="1829" y="1052"/>
                    <a:pt x="1655" y="915"/>
                  </a:cubicBezTo>
                  <a:cubicBezTo>
                    <a:pt x="1306" y="648"/>
                    <a:pt x="971" y="368"/>
                    <a:pt x="592" y="153"/>
                  </a:cubicBezTo>
                  <a:cubicBezTo>
                    <a:pt x="489" y="91"/>
                    <a:pt x="387" y="26"/>
                    <a:pt x="267" y="9"/>
                  </a:cubicBezTo>
                  <a:cubicBezTo>
                    <a:pt x="237" y="5"/>
                    <a:pt x="205" y="0"/>
                    <a:pt x="175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49" name="Google Shape;3349;p43"/>
            <p:cNvSpPr/>
            <p:nvPr/>
          </p:nvSpPr>
          <p:spPr>
            <a:xfrm rot="762450">
              <a:off x="8196234" y="599895"/>
              <a:ext cx="8471" cy="40"/>
            </a:xfrm>
            <a:custGeom>
              <a:avLst/>
              <a:gdLst/>
              <a:ahLst/>
              <a:cxnLst/>
              <a:rect l="l" t="t" r="r" b="b"/>
              <a:pathLst>
                <a:path w="217" h="1" extrusionOk="0">
                  <a:moveTo>
                    <a:pt x="1" y="0"/>
                  </a:moveTo>
                  <a:lnTo>
                    <a:pt x="1" y="0"/>
                  </a:lnTo>
                  <a:lnTo>
                    <a:pt x="216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50" name="Google Shape;3350;p43"/>
            <p:cNvSpPr/>
            <p:nvPr/>
          </p:nvSpPr>
          <p:spPr>
            <a:xfrm rot="762450">
              <a:off x="8141705" y="587912"/>
              <a:ext cx="11243" cy="40"/>
            </a:xfrm>
            <a:custGeom>
              <a:avLst/>
              <a:gdLst/>
              <a:ahLst/>
              <a:cxnLst/>
              <a:rect l="l" t="t" r="r" b="b"/>
              <a:pathLst>
                <a:path w="288" h="1" extrusionOk="0">
                  <a:moveTo>
                    <a:pt x="0" y="0"/>
                  </a:moveTo>
                  <a:lnTo>
                    <a:pt x="0" y="0"/>
                  </a:lnTo>
                  <a:lnTo>
                    <a:pt x="28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CBE86"/>
                </a:solidFill>
              </a:endParaRPr>
            </a:p>
          </p:txBody>
        </p:sp>
        <p:sp>
          <p:nvSpPr>
            <p:cNvPr id="3351" name="Google Shape;3351;p43"/>
            <p:cNvSpPr/>
            <p:nvPr/>
          </p:nvSpPr>
          <p:spPr>
            <a:xfrm rot="762450">
              <a:off x="8096360" y="509752"/>
              <a:ext cx="123558" cy="79884"/>
            </a:xfrm>
            <a:custGeom>
              <a:avLst/>
              <a:gdLst/>
              <a:ahLst/>
              <a:cxnLst/>
              <a:rect l="l" t="t" r="r" b="b"/>
              <a:pathLst>
                <a:path w="3165" h="1987" extrusionOk="0">
                  <a:moveTo>
                    <a:pt x="457" y="0"/>
                  </a:moveTo>
                  <a:cubicBezTo>
                    <a:pt x="265" y="0"/>
                    <a:pt x="138" y="68"/>
                    <a:pt x="76" y="182"/>
                  </a:cubicBezTo>
                  <a:cubicBezTo>
                    <a:pt x="0" y="325"/>
                    <a:pt x="59" y="442"/>
                    <a:pt x="137" y="558"/>
                  </a:cubicBezTo>
                  <a:cubicBezTo>
                    <a:pt x="154" y="585"/>
                    <a:pt x="171" y="609"/>
                    <a:pt x="192" y="633"/>
                  </a:cubicBezTo>
                  <a:cubicBezTo>
                    <a:pt x="612" y="1104"/>
                    <a:pt x="1039" y="1573"/>
                    <a:pt x="1521" y="1979"/>
                  </a:cubicBezTo>
                  <a:lnTo>
                    <a:pt x="1808" y="1979"/>
                  </a:lnTo>
                  <a:cubicBezTo>
                    <a:pt x="1647" y="1880"/>
                    <a:pt x="1504" y="1754"/>
                    <a:pt x="1371" y="1617"/>
                  </a:cubicBezTo>
                  <a:cubicBezTo>
                    <a:pt x="1026" y="1265"/>
                    <a:pt x="663" y="930"/>
                    <a:pt x="346" y="551"/>
                  </a:cubicBezTo>
                  <a:cubicBezTo>
                    <a:pt x="325" y="520"/>
                    <a:pt x="298" y="496"/>
                    <a:pt x="281" y="465"/>
                  </a:cubicBezTo>
                  <a:cubicBezTo>
                    <a:pt x="236" y="401"/>
                    <a:pt x="192" y="329"/>
                    <a:pt x="246" y="250"/>
                  </a:cubicBezTo>
                  <a:cubicBezTo>
                    <a:pt x="292" y="191"/>
                    <a:pt x="354" y="166"/>
                    <a:pt x="423" y="166"/>
                  </a:cubicBezTo>
                  <a:cubicBezTo>
                    <a:pt x="443" y="166"/>
                    <a:pt x="462" y="168"/>
                    <a:pt x="482" y="172"/>
                  </a:cubicBezTo>
                  <a:cubicBezTo>
                    <a:pt x="964" y="267"/>
                    <a:pt x="1388" y="496"/>
                    <a:pt x="1747" y="824"/>
                  </a:cubicBezTo>
                  <a:cubicBezTo>
                    <a:pt x="2092" y="1139"/>
                    <a:pt x="2396" y="1494"/>
                    <a:pt x="2768" y="1784"/>
                  </a:cubicBezTo>
                  <a:cubicBezTo>
                    <a:pt x="2837" y="1839"/>
                    <a:pt x="2895" y="1914"/>
                    <a:pt x="2953" y="1986"/>
                  </a:cubicBezTo>
                  <a:lnTo>
                    <a:pt x="3165" y="1986"/>
                  </a:lnTo>
                  <a:cubicBezTo>
                    <a:pt x="3144" y="1952"/>
                    <a:pt x="3113" y="1921"/>
                    <a:pt x="3089" y="1887"/>
                  </a:cubicBezTo>
                  <a:cubicBezTo>
                    <a:pt x="2748" y="1508"/>
                    <a:pt x="2338" y="1200"/>
                    <a:pt x="1996" y="824"/>
                  </a:cubicBezTo>
                  <a:cubicBezTo>
                    <a:pt x="1733" y="537"/>
                    <a:pt x="1408" y="332"/>
                    <a:pt x="1056" y="175"/>
                  </a:cubicBezTo>
                  <a:cubicBezTo>
                    <a:pt x="862" y="90"/>
                    <a:pt x="663" y="14"/>
                    <a:pt x="486" y="1"/>
                  </a:cubicBezTo>
                  <a:cubicBezTo>
                    <a:pt x="476" y="0"/>
                    <a:pt x="467" y="0"/>
                    <a:pt x="457" y="0"/>
                  </a:cubicBezTo>
                  <a:close/>
                </a:path>
              </a:pathLst>
            </a:custGeom>
            <a:solidFill>
              <a:srgbClr val="FAF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52" name="Google Shape;3352;p43"/>
          <p:cNvSpPr/>
          <p:nvPr/>
        </p:nvSpPr>
        <p:spPr>
          <a:xfrm rot="-5400000">
            <a:off x="8209632" y="2748484"/>
            <a:ext cx="917710" cy="187874"/>
          </a:xfrm>
          <a:custGeom>
            <a:avLst/>
            <a:gdLst/>
            <a:ahLst/>
            <a:cxnLst/>
            <a:rect l="l" t="t" r="r" b="b"/>
            <a:pathLst>
              <a:path w="9808" h="2008" extrusionOk="0">
                <a:moveTo>
                  <a:pt x="4190" y="237"/>
                </a:moveTo>
                <a:cubicBezTo>
                  <a:pt x="4231" y="237"/>
                  <a:pt x="4276" y="265"/>
                  <a:pt x="4323" y="320"/>
                </a:cubicBezTo>
                <a:cubicBezTo>
                  <a:pt x="4419" y="426"/>
                  <a:pt x="4433" y="556"/>
                  <a:pt x="4416" y="689"/>
                </a:cubicBezTo>
                <a:cubicBezTo>
                  <a:pt x="4385" y="914"/>
                  <a:pt x="4303" y="1123"/>
                  <a:pt x="4153" y="1304"/>
                </a:cubicBezTo>
                <a:cubicBezTo>
                  <a:pt x="4133" y="1329"/>
                  <a:pt x="4118" y="1342"/>
                  <a:pt x="4103" y="1342"/>
                </a:cubicBezTo>
                <a:cubicBezTo>
                  <a:pt x="4087" y="1342"/>
                  <a:pt x="4071" y="1327"/>
                  <a:pt x="4050" y="1294"/>
                </a:cubicBezTo>
                <a:cubicBezTo>
                  <a:pt x="3982" y="1184"/>
                  <a:pt x="3958" y="1058"/>
                  <a:pt x="3948" y="904"/>
                </a:cubicBezTo>
                <a:cubicBezTo>
                  <a:pt x="3958" y="730"/>
                  <a:pt x="3989" y="538"/>
                  <a:pt x="4064" y="354"/>
                </a:cubicBezTo>
                <a:cubicBezTo>
                  <a:pt x="4097" y="276"/>
                  <a:pt x="4140" y="237"/>
                  <a:pt x="4190" y="237"/>
                </a:cubicBezTo>
                <a:close/>
                <a:moveTo>
                  <a:pt x="944" y="360"/>
                </a:moveTo>
                <a:cubicBezTo>
                  <a:pt x="958" y="360"/>
                  <a:pt x="973" y="362"/>
                  <a:pt x="988" y="364"/>
                </a:cubicBezTo>
                <a:cubicBezTo>
                  <a:pt x="1084" y="381"/>
                  <a:pt x="1125" y="436"/>
                  <a:pt x="1145" y="525"/>
                </a:cubicBezTo>
                <a:cubicBezTo>
                  <a:pt x="1210" y="791"/>
                  <a:pt x="1033" y="1208"/>
                  <a:pt x="800" y="1338"/>
                </a:cubicBezTo>
                <a:cubicBezTo>
                  <a:pt x="787" y="1346"/>
                  <a:pt x="776" y="1349"/>
                  <a:pt x="767" y="1349"/>
                </a:cubicBezTo>
                <a:cubicBezTo>
                  <a:pt x="739" y="1349"/>
                  <a:pt x="734" y="1314"/>
                  <a:pt x="729" y="1290"/>
                </a:cubicBezTo>
                <a:cubicBezTo>
                  <a:pt x="691" y="1174"/>
                  <a:pt x="681" y="1051"/>
                  <a:pt x="674" y="928"/>
                </a:cubicBezTo>
                <a:cubicBezTo>
                  <a:pt x="684" y="767"/>
                  <a:pt x="701" y="610"/>
                  <a:pt x="780" y="470"/>
                </a:cubicBezTo>
                <a:cubicBezTo>
                  <a:pt x="820" y="398"/>
                  <a:pt x="870" y="360"/>
                  <a:pt x="944" y="360"/>
                </a:cubicBezTo>
                <a:close/>
                <a:moveTo>
                  <a:pt x="6438" y="297"/>
                </a:moveTo>
                <a:cubicBezTo>
                  <a:pt x="6500" y="297"/>
                  <a:pt x="6565" y="333"/>
                  <a:pt x="6609" y="405"/>
                </a:cubicBezTo>
                <a:cubicBezTo>
                  <a:pt x="6664" y="491"/>
                  <a:pt x="6698" y="586"/>
                  <a:pt x="6691" y="689"/>
                </a:cubicBezTo>
                <a:cubicBezTo>
                  <a:pt x="6681" y="938"/>
                  <a:pt x="6565" y="1143"/>
                  <a:pt x="6401" y="1328"/>
                </a:cubicBezTo>
                <a:cubicBezTo>
                  <a:pt x="6386" y="1344"/>
                  <a:pt x="6372" y="1352"/>
                  <a:pt x="6360" y="1352"/>
                </a:cubicBezTo>
                <a:cubicBezTo>
                  <a:pt x="6344" y="1352"/>
                  <a:pt x="6329" y="1339"/>
                  <a:pt x="6316" y="1314"/>
                </a:cubicBezTo>
                <a:cubicBezTo>
                  <a:pt x="6165" y="1054"/>
                  <a:pt x="6134" y="689"/>
                  <a:pt x="6288" y="392"/>
                </a:cubicBezTo>
                <a:cubicBezTo>
                  <a:pt x="6323" y="329"/>
                  <a:pt x="6379" y="297"/>
                  <a:pt x="6438" y="297"/>
                </a:cubicBezTo>
                <a:close/>
                <a:moveTo>
                  <a:pt x="5422" y="145"/>
                </a:moveTo>
                <a:cubicBezTo>
                  <a:pt x="5501" y="145"/>
                  <a:pt x="5555" y="215"/>
                  <a:pt x="5598" y="279"/>
                </a:cubicBezTo>
                <a:cubicBezTo>
                  <a:pt x="5677" y="402"/>
                  <a:pt x="5700" y="542"/>
                  <a:pt x="5707" y="672"/>
                </a:cubicBezTo>
                <a:cubicBezTo>
                  <a:pt x="5700" y="935"/>
                  <a:pt x="5615" y="1143"/>
                  <a:pt x="5441" y="1324"/>
                </a:cubicBezTo>
                <a:cubicBezTo>
                  <a:pt x="5409" y="1355"/>
                  <a:pt x="5384" y="1368"/>
                  <a:pt x="5362" y="1368"/>
                </a:cubicBezTo>
                <a:cubicBezTo>
                  <a:pt x="5334" y="1368"/>
                  <a:pt x="5310" y="1347"/>
                  <a:pt x="5284" y="1311"/>
                </a:cubicBezTo>
                <a:cubicBezTo>
                  <a:pt x="5191" y="1191"/>
                  <a:pt x="5140" y="1051"/>
                  <a:pt x="5137" y="894"/>
                </a:cubicBezTo>
                <a:cubicBezTo>
                  <a:pt x="5137" y="689"/>
                  <a:pt x="5178" y="491"/>
                  <a:pt x="5263" y="303"/>
                </a:cubicBezTo>
                <a:cubicBezTo>
                  <a:pt x="5294" y="231"/>
                  <a:pt x="5331" y="149"/>
                  <a:pt x="5417" y="146"/>
                </a:cubicBezTo>
                <a:cubicBezTo>
                  <a:pt x="5419" y="145"/>
                  <a:pt x="5421" y="145"/>
                  <a:pt x="5422" y="145"/>
                </a:cubicBezTo>
                <a:close/>
                <a:moveTo>
                  <a:pt x="8363" y="438"/>
                </a:moveTo>
                <a:cubicBezTo>
                  <a:pt x="8395" y="438"/>
                  <a:pt x="8435" y="456"/>
                  <a:pt x="8485" y="491"/>
                </a:cubicBezTo>
                <a:cubicBezTo>
                  <a:pt x="8540" y="528"/>
                  <a:pt x="8585" y="576"/>
                  <a:pt x="8602" y="638"/>
                </a:cubicBezTo>
                <a:cubicBezTo>
                  <a:pt x="8690" y="921"/>
                  <a:pt x="8626" y="1177"/>
                  <a:pt x="8444" y="1424"/>
                </a:cubicBezTo>
                <a:cubicBezTo>
                  <a:pt x="8250" y="1160"/>
                  <a:pt x="8174" y="884"/>
                  <a:pt x="8260" y="573"/>
                </a:cubicBezTo>
                <a:cubicBezTo>
                  <a:pt x="8283" y="481"/>
                  <a:pt x="8313" y="438"/>
                  <a:pt x="8363" y="438"/>
                </a:cubicBezTo>
                <a:close/>
                <a:moveTo>
                  <a:pt x="2012" y="432"/>
                </a:moveTo>
                <a:cubicBezTo>
                  <a:pt x="2017" y="432"/>
                  <a:pt x="2022" y="432"/>
                  <a:pt x="2027" y="433"/>
                </a:cubicBezTo>
                <a:cubicBezTo>
                  <a:pt x="2116" y="439"/>
                  <a:pt x="2218" y="545"/>
                  <a:pt x="2232" y="655"/>
                </a:cubicBezTo>
                <a:cubicBezTo>
                  <a:pt x="2263" y="846"/>
                  <a:pt x="2184" y="1017"/>
                  <a:pt x="2095" y="1177"/>
                </a:cubicBezTo>
                <a:cubicBezTo>
                  <a:pt x="2044" y="1266"/>
                  <a:pt x="1983" y="1352"/>
                  <a:pt x="1907" y="1434"/>
                </a:cubicBezTo>
                <a:cubicBezTo>
                  <a:pt x="1778" y="1184"/>
                  <a:pt x="1740" y="931"/>
                  <a:pt x="1829" y="665"/>
                </a:cubicBezTo>
                <a:cubicBezTo>
                  <a:pt x="1839" y="641"/>
                  <a:pt x="1843" y="614"/>
                  <a:pt x="1856" y="593"/>
                </a:cubicBezTo>
                <a:cubicBezTo>
                  <a:pt x="1902" y="528"/>
                  <a:pt x="1913" y="432"/>
                  <a:pt x="2012" y="432"/>
                </a:cubicBezTo>
                <a:close/>
                <a:moveTo>
                  <a:pt x="7400" y="507"/>
                </a:moveTo>
                <a:cubicBezTo>
                  <a:pt x="7436" y="507"/>
                  <a:pt x="7478" y="526"/>
                  <a:pt x="7525" y="562"/>
                </a:cubicBezTo>
                <a:cubicBezTo>
                  <a:pt x="7645" y="658"/>
                  <a:pt x="7669" y="791"/>
                  <a:pt x="7638" y="921"/>
                </a:cubicBezTo>
                <a:cubicBezTo>
                  <a:pt x="7590" y="1136"/>
                  <a:pt x="7477" y="1321"/>
                  <a:pt x="7320" y="1468"/>
                </a:cubicBezTo>
                <a:cubicBezTo>
                  <a:pt x="7301" y="1487"/>
                  <a:pt x="7287" y="1498"/>
                  <a:pt x="7275" y="1498"/>
                </a:cubicBezTo>
                <a:cubicBezTo>
                  <a:pt x="7260" y="1498"/>
                  <a:pt x="7249" y="1483"/>
                  <a:pt x="7238" y="1447"/>
                </a:cubicBezTo>
                <a:cubicBezTo>
                  <a:pt x="7204" y="1341"/>
                  <a:pt x="7177" y="1229"/>
                  <a:pt x="7184" y="1133"/>
                </a:cubicBezTo>
                <a:cubicBezTo>
                  <a:pt x="7187" y="949"/>
                  <a:pt x="7218" y="785"/>
                  <a:pt x="7276" y="627"/>
                </a:cubicBezTo>
                <a:cubicBezTo>
                  <a:pt x="7306" y="546"/>
                  <a:pt x="7347" y="507"/>
                  <a:pt x="7400" y="507"/>
                </a:cubicBezTo>
                <a:close/>
                <a:moveTo>
                  <a:pt x="3041" y="342"/>
                </a:moveTo>
                <a:cubicBezTo>
                  <a:pt x="3099" y="342"/>
                  <a:pt x="3162" y="372"/>
                  <a:pt x="3220" y="433"/>
                </a:cubicBezTo>
                <a:cubicBezTo>
                  <a:pt x="3308" y="521"/>
                  <a:pt x="3356" y="648"/>
                  <a:pt x="3350" y="863"/>
                </a:cubicBezTo>
                <a:cubicBezTo>
                  <a:pt x="3339" y="1058"/>
                  <a:pt x="3223" y="1277"/>
                  <a:pt x="3059" y="1478"/>
                </a:cubicBezTo>
                <a:cubicBezTo>
                  <a:pt x="3044" y="1497"/>
                  <a:pt x="3032" y="1505"/>
                  <a:pt x="3020" y="1505"/>
                </a:cubicBezTo>
                <a:cubicBezTo>
                  <a:pt x="3003" y="1505"/>
                  <a:pt x="2989" y="1489"/>
                  <a:pt x="2970" y="1475"/>
                </a:cubicBezTo>
                <a:cubicBezTo>
                  <a:pt x="2844" y="1362"/>
                  <a:pt x="2793" y="1208"/>
                  <a:pt x="2775" y="1041"/>
                </a:cubicBezTo>
                <a:cubicBezTo>
                  <a:pt x="2758" y="860"/>
                  <a:pt x="2782" y="675"/>
                  <a:pt x="2851" y="501"/>
                </a:cubicBezTo>
                <a:cubicBezTo>
                  <a:pt x="2892" y="397"/>
                  <a:pt x="2963" y="342"/>
                  <a:pt x="3041" y="342"/>
                </a:cubicBezTo>
                <a:close/>
                <a:moveTo>
                  <a:pt x="5427" y="1"/>
                </a:moveTo>
                <a:cubicBezTo>
                  <a:pt x="5321" y="1"/>
                  <a:pt x="5220" y="67"/>
                  <a:pt x="5157" y="204"/>
                </a:cubicBezTo>
                <a:cubicBezTo>
                  <a:pt x="4956" y="638"/>
                  <a:pt x="4874" y="1072"/>
                  <a:pt x="5222" y="1492"/>
                </a:cubicBezTo>
                <a:cubicBezTo>
                  <a:pt x="5059" y="1567"/>
                  <a:pt x="4896" y="1609"/>
                  <a:pt x="4732" y="1609"/>
                </a:cubicBezTo>
                <a:cubicBezTo>
                  <a:pt x="4568" y="1609"/>
                  <a:pt x="4403" y="1566"/>
                  <a:pt x="4238" y="1468"/>
                </a:cubicBezTo>
                <a:cubicBezTo>
                  <a:pt x="4416" y="1277"/>
                  <a:pt x="4522" y="1054"/>
                  <a:pt x="4566" y="808"/>
                </a:cubicBezTo>
                <a:cubicBezTo>
                  <a:pt x="4614" y="559"/>
                  <a:pt x="4590" y="327"/>
                  <a:pt x="4375" y="163"/>
                </a:cubicBezTo>
                <a:cubicBezTo>
                  <a:pt x="4313" y="114"/>
                  <a:pt x="4251" y="91"/>
                  <a:pt x="4193" y="91"/>
                </a:cubicBezTo>
                <a:cubicBezTo>
                  <a:pt x="4107" y="91"/>
                  <a:pt x="4029" y="142"/>
                  <a:pt x="3968" y="238"/>
                </a:cubicBezTo>
                <a:cubicBezTo>
                  <a:pt x="3893" y="357"/>
                  <a:pt x="3862" y="497"/>
                  <a:pt x="3838" y="638"/>
                </a:cubicBezTo>
                <a:cubicBezTo>
                  <a:pt x="3777" y="914"/>
                  <a:pt x="3780" y="1188"/>
                  <a:pt x="3958" y="1434"/>
                </a:cubicBezTo>
                <a:cubicBezTo>
                  <a:pt x="3982" y="1468"/>
                  <a:pt x="3985" y="1492"/>
                  <a:pt x="3951" y="1516"/>
                </a:cubicBezTo>
                <a:cubicBezTo>
                  <a:pt x="3833" y="1605"/>
                  <a:pt x="3648" y="1677"/>
                  <a:pt x="3467" y="1677"/>
                </a:cubicBezTo>
                <a:cubicBezTo>
                  <a:pt x="3369" y="1677"/>
                  <a:pt x="3273" y="1656"/>
                  <a:pt x="3189" y="1605"/>
                </a:cubicBezTo>
                <a:cubicBezTo>
                  <a:pt x="3336" y="1434"/>
                  <a:pt x="3438" y="1239"/>
                  <a:pt x="3500" y="1020"/>
                </a:cubicBezTo>
                <a:cubicBezTo>
                  <a:pt x="3555" y="802"/>
                  <a:pt x="3534" y="593"/>
                  <a:pt x="3397" y="405"/>
                </a:cubicBezTo>
                <a:cubicBezTo>
                  <a:pt x="3311" y="286"/>
                  <a:pt x="3201" y="207"/>
                  <a:pt x="3058" y="207"/>
                </a:cubicBezTo>
                <a:cubicBezTo>
                  <a:pt x="3042" y="207"/>
                  <a:pt x="3025" y="208"/>
                  <a:pt x="3008" y="210"/>
                </a:cubicBezTo>
                <a:cubicBezTo>
                  <a:pt x="2840" y="231"/>
                  <a:pt x="2748" y="347"/>
                  <a:pt x="2700" y="494"/>
                </a:cubicBezTo>
                <a:cubicBezTo>
                  <a:pt x="2581" y="901"/>
                  <a:pt x="2560" y="1290"/>
                  <a:pt x="2898" y="1632"/>
                </a:cubicBezTo>
                <a:cubicBezTo>
                  <a:pt x="2752" y="1702"/>
                  <a:pt x="2610" y="1745"/>
                  <a:pt x="2470" y="1745"/>
                </a:cubicBezTo>
                <a:cubicBezTo>
                  <a:pt x="2350" y="1745"/>
                  <a:pt x="2232" y="1714"/>
                  <a:pt x="2113" y="1642"/>
                </a:cubicBezTo>
                <a:cubicBezTo>
                  <a:pt x="2044" y="1605"/>
                  <a:pt x="2020" y="1577"/>
                  <a:pt x="2082" y="1502"/>
                </a:cubicBezTo>
                <a:cubicBezTo>
                  <a:pt x="2188" y="1379"/>
                  <a:pt x="2277" y="1242"/>
                  <a:pt x="2335" y="1085"/>
                </a:cubicBezTo>
                <a:cubicBezTo>
                  <a:pt x="2406" y="880"/>
                  <a:pt x="2464" y="675"/>
                  <a:pt x="2324" y="470"/>
                </a:cubicBezTo>
                <a:cubicBezTo>
                  <a:pt x="2241" y="347"/>
                  <a:pt x="2135" y="286"/>
                  <a:pt x="2032" y="286"/>
                </a:cubicBezTo>
                <a:cubicBezTo>
                  <a:pt x="1923" y="286"/>
                  <a:pt x="1817" y="355"/>
                  <a:pt x="1747" y="494"/>
                </a:cubicBezTo>
                <a:cubicBezTo>
                  <a:pt x="1576" y="829"/>
                  <a:pt x="1603" y="1160"/>
                  <a:pt x="1761" y="1488"/>
                </a:cubicBezTo>
                <a:cubicBezTo>
                  <a:pt x="1795" y="1557"/>
                  <a:pt x="1781" y="1584"/>
                  <a:pt x="1726" y="1618"/>
                </a:cubicBezTo>
                <a:cubicBezTo>
                  <a:pt x="1609" y="1700"/>
                  <a:pt x="1490" y="1742"/>
                  <a:pt x="1369" y="1742"/>
                </a:cubicBezTo>
                <a:cubicBezTo>
                  <a:pt x="1235" y="1742"/>
                  <a:pt x="1099" y="1691"/>
                  <a:pt x="958" y="1588"/>
                </a:cubicBezTo>
                <a:cubicBezTo>
                  <a:pt x="855" y="1516"/>
                  <a:pt x="858" y="1512"/>
                  <a:pt x="954" y="1434"/>
                </a:cubicBezTo>
                <a:cubicBezTo>
                  <a:pt x="1214" y="1212"/>
                  <a:pt x="1350" y="931"/>
                  <a:pt x="1327" y="583"/>
                </a:cubicBezTo>
                <a:cubicBezTo>
                  <a:pt x="1306" y="422"/>
                  <a:pt x="1238" y="296"/>
                  <a:pt x="1077" y="234"/>
                </a:cubicBezTo>
                <a:cubicBezTo>
                  <a:pt x="1033" y="218"/>
                  <a:pt x="990" y="210"/>
                  <a:pt x="948" y="210"/>
                </a:cubicBezTo>
                <a:cubicBezTo>
                  <a:pt x="859" y="210"/>
                  <a:pt x="776" y="247"/>
                  <a:pt x="701" y="320"/>
                </a:cubicBezTo>
                <a:cubicBezTo>
                  <a:pt x="643" y="381"/>
                  <a:pt x="609" y="453"/>
                  <a:pt x="588" y="535"/>
                </a:cubicBezTo>
                <a:cubicBezTo>
                  <a:pt x="503" y="815"/>
                  <a:pt x="493" y="1102"/>
                  <a:pt x="592" y="1382"/>
                </a:cubicBezTo>
                <a:cubicBezTo>
                  <a:pt x="599" y="1406"/>
                  <a:pt x="633" y="1427"/>
                  <a:pt x="595" y="1461"/>
                </a:cubicBezTo>
                <a:cubicBezTo>
                  <a:pt x="546" y="1502"/>
                  <a:pt x="454" y="1522"/>
                  <a:pt x="360" y="1522"/>
                </a:cubicBezTo>
                <a:cubicBezTo>
                  <a:pt x="265" y="1522"/>
                  <a:pt x="169" y="1501"/>
                  <a:pt x="117" y="1458"/>
                </a:cubicBezTo>
                <a:cubicBezTo>
                  <a:pt x="100" y="1444"/>
                  <a:pt x="95" y="1410"/>
                  <a:pt x="70" y="1410"/>
                </a:cubicBezTo>
                <a:cubicBezTo>
                  <a:pt x="64" y="1410"/>
                  <a:pt x="57" y="1412"/>
                  <a:pt x="49" y="1417"/>
                </a:cubicBezTo>
                <a:cubicBezTo>
                  <a:pt x="14" y="1441"/>
                  <a:pt x="1" y="1475"/>
                  <a:pt x="1" y="1512"/>
                </a:cubicBezTo>
                <a:cubicBezTo>
                  <a:pt x="11" y="1629"/>
                  <a:pt x="103" y="1652"/>
                  <a:pt x="189" y="1670"/>
                </a:cubicBezTo>
                <a:cubicBezTo>
                  <a:pt x="238" y="1681"/>
                  <a:pt x="288" y="1686"/>
                  <a:pt x="337" y="1686"/>
                </a:cubicBezTo>
                <a:cubicBezTo>
                  <a:pt x="441" y="1686"/>
                  <a:pt x="544" y="1662"/>
                  <a:pt x="643" y="1618"/>
                </a:cubicBezTo>
                <a:cubicBezTo>
                  <a:pt x="665" y="1610"/>
                  <a:pt x="684" y="1605"/>
                  <a:pt x="701" y="1605"/>
                </a:cubicBezTo>
                <a:cubicBezTo>
                  <a:pt x="724" y="1605"/>
                  <a:pt x="745" y="1614"/>
                  <a:pt x="766" y="1635"/>
                </a:cubicBezTo>
                <a:cubicBezTo>
                  <a:pt x="948" y="1817"/>
                  <a:pt x="1154" y="1903"/>
                  <a:pt x="1357" y="1903"/>
                </a:cubicBezTo>
                <a:cubicBezTo>
                  <a:pt x="1529" y="1903"/>
                  <a:pt x="1697" y="1842"/>
                  <a:pt x="1846" y="1724"/>
                </a:cubicBezTo>
                <a:cubicBezTo>
                  <a:pt x="1864" y="1712"/>
                  <a:pt x="1879" y="1705"/>
                  <a:pt x="1895" y="1705"/>
                </a:cubicBezTo>
                <a:cubicBezTo>
                  <a:pt x="1910" y="1705"/>
                  <a:pt x="1925" y="1711"/>
                  <a:pt x="1942" y="1724"/>
                </a:cubicBezTo>
                <a:cubicBezTo>
                  <a:pt x="2102" y="1856"/>
                  <a:pt x="2274" y="1914"/>
                  <a:pt x="2451" y="1914"/>
                </a:cubicBezTo>
                <a:cubicBezTo>
                  <a:pt x="2583" y="1914"/>
                  <a:pt x="2717" y="1882"/>
                  <a:pt x="2851" y="1823"/>
                </a:cubicBezTo>
                <a:cubicBezTo>
                  <a:pt x="2930" y="1791"/>
                  <a:pt x="2998" y="1773"/>
                  <a:pt x="3070" y="1773"/>
                </a:cubicBezTo>
                <a:cubicBezTo>
                  <a:pt x="3119" y="1773"/>
                  <a:pt x="3170" y="1781"/>
                  <a:pt x="3226" y="1799"/>
                </a:cubicBezTo>
                <a:cubicBezTo>
                  <a:pt x="3312" y="1825"/>
                  <a:pt x="3395" y="1838"/>
                  <a:pt x="3476" y="1838"/>
                </a:cubicBezTo>
                <a:cubicBezTo>
                  <a:pt x="3682" y="1838"/>
                  <a:pt x="3875" y="1759"/>
                  <a:pt x="4057" y="1632"/>
                </a:cubicBezTo>
                <a:cubicBezTo>
                  <a:pt x="4074" y="1620"/>
                  <a:pt x="4087" y="1599"/>
                  <a:pt x="4112" y="1599"/>
                </a:cubicBezTo>
                <a:cubicBezTo>
                  <a:pt x="4122" y="1599"/>
                  <a:pt x="4134" y="1603"/>
                  <a:pt x="4149" y="1611"/>
                </a:cubicBezTo>
                <a:cubicBezTo>
                  <a:pt x="4341" y="1723"/>
                  <a:pt x="4532" y="1775"/>
                  <a:pt x="4724" y="1775"/>
                </a:cubicBezTo>
                <a:cubicBezTo>
                  <a:pt x="4919" y="1775"/>
                  <a:pt x="5115" y="1722"/>
                  <a:pt x="5311" y="1622"/>
                </a:cubicBezTo>
                <a:cubicBezTo>
                  <a:pt x="5330" y="1612"/>
                  <a:pt x="5345" y="1607"/>
                  <a:pt x="5363" y="1607"/>
                </a:cubicBezTo>
                <a:cubicBezTo>
                  <a:pt x="5378" y="1607"/>
                  <a:pt x="5393" y="1611"/>
                  <a:pt x="5413" y="1618"/>
                </a:cubicBezTo>
                <a:cubicBezTo>
                  <a:pt x="5553" y="1687"/>
                  <a:pt x="5691" y="1720"/>
                  <a:pt x="5829" y="1720"/>
                </a:cubicBezTo>
                <a:cubicBezTo>
                  <a:pt x="5973" y="1720"/>
                  <a:pt x="6116" y="1684"/>
                  <a:pt x="6261" y="1618"/>
                </a:cubicBezTo>
                <a:cubicBezTo>
                  <a:pt x="6280" y="1610"/>
                  <a:pt x="6296" y="1605"/>
                  <a:pt x="6312" y="1605"/>
                </a:cubicBezTo>
                <a:cubicBezTo>
                  <a:pt x="6333" y="1605"/>
                  <a:pt x="6352" y="1614"/>
                  <a:pt x="6374" y="1635"/>
                </a:cubicBezTo>
                <a:cubicBezTo>
                  <a:pt x="6517" y="1772"/>
                  <a:pt x="6671" y="1838"/>
                  <a:pt x="6836" y="1838"/>
                </a:cubicBezTo>
                <a:cubicBezTo>
                  <a:pt x="6934" y="1838"/>
                  <a:pt x="7036" y="1815"/>
                  <a:pt x="7143" y="1769"/>
                </a:cubicBezTo>
                <a:cubicBezTo>
                  <a:pt x="7166" y="1760"/>
                  <a:pt x="7184" y="1755"/>
                  <a:pt x="7201" y="1755"/>
                </a:cubicBezTo>
                <a:cubicBezTo>
                  <a:pt x="7226" y="1755"/>
                  <a:pt x="7246" y="1766"/>
                  <a:pt x="7272" y="1793"/>
                </a:cubicBezTo>
                <a:cubicBezTo>
                  <a:pt x="7390" y="1923"/>
                  <a:pt x="7537" y="2008"/>
                  <a:pt x="7716" y="2008"/>
                </a:cubicBezTo>
                <a:cubicBezTo>
                  <a:pt x="7720" y="2008"/>
                  <a:pt x="7723" y="2008"/>
                  <a:pt x="7727" y="2008"/>
                </a:cubicBezTo>
                <a:cubicBezTo>
                  <a:pt x="7980" y="1998"/>
                  <a:pt x="8188" y="1888"/>
                  <a:pt x="8383" y="1734"/>
                </a:cubicBezTo>
                <a:cubicBezTo>
                  <a:pt x="8408" y="1713"/>
                  <a:pt x="8428" y="1701"/>
                  <a:pt x="8448" y="1701"/>
                </a:cubicBezTo>
                <a:cubicBezTo>
                  <a:pt x="8466" y="1701"/>
                  <a:pt x="8485" y="1710"/>
                  <a:pt x="8509" y="1731"/>
                </a:cubicBezTo>
                <a:cubicBezTo>
                  <a:pt x="8601" y="1806"/>
                  <a:pt x="8705" y="1843"/>
                  <a:pt x="8816" y="1843"/>
                </a:cubicBezTo>
                <a:cubicBezTo>
                  <a:pt x="8866" y="1843"/>
                  <a:pt x="8918" y="1835"/>
                  <a:pt x="8971" y="1820"/>
                </a:cubicBezTo>
                <a:cubicBezTo>
                  <a:pt x="9319" y="1721"/>
                  <a:pt x="9531" y="1461"/>
                  <a:pt x="9726" y="1177"/>
                </a:cubicBezTo>
                <a:cubicBezTo>
                  <a:pt x="9770" y="1119"/>
                  <a:pt x="9808" y="1037"/>
                  <a:pt x="9726" y="990"/>
                </a:cubicBezTo>
                <a:cubicBezTo>
                  <a:pt x="9713" y="982"/>
                  <a:pt x="9701" y="979"/>
                  <a:pt x="9691" y="979"/>
                </a:cubicBezTo>
                <a:cubicBezTo>
                  <a:pt x="9644" y="979"/>
                  <a:pt x="9620" y="1043"/>
                  <a:pt x="9593" y="1085"/>
                </a:cubicBezTo>
                <a:cubicBezTo>
                  <a:pt x="9435" y="1307"/>
                  <a:pt x="9271" y="1512"/>
                  <a:pt x="9015" y="1629"/>
                </a:cubicBezTo>
                <a:cubicBezTo>
                  <a:pt x="8950" y="1656"/>
                  <a:pt x="8886" y="1672"/>
                  <a:pt x="8822" y="1672"/>
                </a:cubicBezTo>
                <a:cubicBezTo>
                  <a:pt x="8758" y="1672"/>
                  <a:pt x="8694" y="1656"/>
                  <a:pt x="8629" y="1618"/>
                </a:cubicBezTo>
                <a:cubicBezTo>
                  <a:pt x="8567" y="1581"/>
                  <a:pt x="8554" y="1550"/>
                  <a:pt x="8605" y="1482"/>
                </a:cubicBezTo>
                <a:cubicBezTo>
                  <a:pt x="8725" y="1314"/>
                  <a:pt x="8800" y="1130"/>
                  <a:pt x="8800" y="921"/>
                </a:cubicBezTo>
                <a:cubicBezTo>
                  <a:pt x="8800" y="743"/>
                  <a:pt x="8779" y="562"/>
                  <a:pt x="8643" y="426"/>
                </a:cubicBezTo>
                <a:cubicBezTo>
                  <a:pt x="8568" y="351"/>
                  <a:pt x="8477" y="289"/>
                  <a:pt x="8368" y="289"/>
                </a:cubicBezTo>
                <a:cubicBezTo>
                  <a:pt x="8348" y="289"/>
                  <a:pt x="8326" y="291"/>
                  <a:pt x="8304" y="296"/>
                </a:cubicBezTo>
                <a:cubicBezTo>
                  <a:pt x="8174" y="323"/>
                  <a:pt x="8140" y="443"/>
                  <a:pt x="8110" y="556"/>
                </a:cubicBezTo>
                <a:cubicBezTo>
                  <a:pt x="8014" y="897"/>
                  <a:pt x="8096" y="1205"/>
                  <a:pt x="8294" y="1492"/>
                </a:cubicBezTo>
                <a:cubicBezTo>
                  <a:pt x="8332" y="1550"/>
                  <a:pt x="8328" y="1577"/>
                  <a:pt x="8277" y="1615"/>
                </a:cubicBezTo>
                <a:cubicBezTo>
                  <a:pt x="8161" y="1704"/>
                  <a:pt x="8031" y="1769"/>
                  <a:pt x="7894" y="1820"/>
                </a:cubicBezTo>
                <a:cubicBezTo>
                  <a:pt x="7840" y="1840"/>
                  <a:pt x="7788" y="1849"/>
                  <a:pt x="7739" y="1849"/>
                </a:cubicBezTo>
                <a:cubicBezTo>
                  <a:pt x="7627" y="1849"/>
                  <a:pt x="7527" y="1801"/>
                  <a:pt x="7430" y="1721"/>
                </a:cubicBezTo>
                <a:cubicBezTo>
                  <a:pt x="7378" y="1683"/>
                  <a:pt x="7365" y="1652"/>
                  <a:pt x="7426" y="1601"/>
                </a:cubicBezTo>
                <a:cubicBezTo>
                  <a:pt x="7566" y="1485"/>
                  <a:pt x="7662" y="1331"/>
                  <a:pt x="7734" y="1171"/>
                </a:cubicBezTo>
                <a:cubicBezTo>
                  <a:pt x="7823" y="972"/>
                  <a:pt x="7853" y="767"/>
                  <a:pt x="7737" y="573"/>
                </a:cubicBezTo>
                <a:cubicBezTo>
                  <a:pt x="7661" y="443"/>
                  <a:pt x="7544" y="363"/>
                  <a:pt x="7394" y="363"/>
                </a:cubicBezTo>
                <a:cubicBezTo>
                  <a:pt x="7382" y="363"/>
                  <a:pt x="7370" y="363"/>
                  <a:pt x="7358" y="364"/>
                </a:cubicBezTo>
                <a:cubicBezTo>
                  <a:pt x="7211" y="374"/>
                  <a:pt x="7156" y="504"/>
                  <a:pt x="7119" y="627"/>
                </a:cubicBezTo>
                <a:cubicBezTo>
                  <a:pt x="7019" y="928"/>
                  <a:pt x="6985" y="1229"/>
                  <a:pt x="7105" y="1529"/>
                </a:cubicBezTo>
                <a:cubicBezTo>
                  <a:pt x="7132" y="1588"/>
                  <a:pt x="7119" y="1611"/>
                  <a:pt x="7057" y="1632"/>
                </a:cubicBezTo>
                <a:cubicBezTo>
                  <a:pt x="6986" y="1659"/>
                  <a:pt x="6918" y="1672"/>
                  <a:pt x="6853" y="1672"/>
                </a:cubicBezTo>
                <a:cubicBezTo>
                  <a:pt x="6741" y="1672"/>
                  <a:pt x="6635" y="1633"/>
                  <a:pt x="6534" y="1553"/>
                </a:cubicBezTo>
                <a:cubicBezTo>
                  <a:pt x="6483" y="1516"/>
                  <a:pt x="6466" y="1485"/>
                  <a:pt x="6521" y="1441"/>
                </a:cubicBezTo>
                <a:cubicBezTo>
                  <a:pt x="6568" y="1396"/>
                  <a:pt x="6609" y="1348"/>
                  <a:pt x="6644" y="1294"/>
                </a:cubicBezTo>
                <a:cubicBezTo>
                  <a:pt x="6828" y="1020"/>
                  <a:pt x="6931" y="730"/>
                  <a:pt x="6794" y="405"/>
                </a:cubicBezTo>
                <a:cubicBezTo>
                  <a:pt x="6726" y="245"/>
                  <a:pt x="6596" y="152"/>
                  <a:pt x="6421" y="149"/>
                </a:cubicBezTo>
                <a:cubicBezTo>
                  <a:pt x="6419" y="149"/>
                  <a:pt x="6417" y="149"/>
                  <a:pt x="6414" y="149"/>
                </a:cubicBezTo>
                <a:cubicBezTo>
                  <a:pt x="6275" y="149"/>
                  <a:pt x="6192" y="247"/>
                  <a:pt x="6134" y="364"/>
                </a:cubicBezTo>
                <a:cubicBezTo>
                  <a:pt x="6066" y="501"/>
                  <a:pt x="6039" y="648"/>
                  <a:pt x="6032" y="802"/>
                </a:cubicBezTo>
                <a:cubicBezTo>
                  <a:pt x="6029" y="1007"/>
                  <a:pt x="6073" y="1205"/>
                  <a:pt x="6179" y="1389"/>
                </a:cubicBezTo>
                <a:cubicBezTo>
                  <a:pt x="6193" y="1410"/>
                  <a:pt x="6244" y="1447"/>
                  <a:pt x="6179" y="1478"/>
                </a:cubicBezTo>
                <a:cubicBezTo>
                  <a:pt x="6105" y="1514"/>
                  <a:pt x="5967" y="1551"/>
                  <a:pt x="5827" y="1551"/>
                </a:cubicBezTo>
                <a:cubicBezTo>
                  <a:pt x="5715" y="1551"/>
                  <a:pt x="5601" y="1528"/>
                  <a:pt x="5516" y="1461"/>
                </a:cubicBezTo>
                <a:cubicBezTo>
                  <a:pt x="5547" y="1441"/>
                  <a:pt x="5577" y="1427"/>
                  <a:pt x="5601" y="1400"/>
                </a:cubicBezTo>
                <a:cubicBezTo>
                  <a:pt x="5912" y="1075"/>
                  <a:pt x="5960" y="525"/>
                  <a:pt x="5718" y="180"/>
                </a:cubicBezTo>
                <a:cubicBezTo>
                  <a:pt x="5634" y="61"/>
                  <a:pt x="5528" y="1"/>
                  <a:pt x="5427" y="1"/>
                </a:cubicBezTo>
                <a:close/>
              </a:path>
            </a:pathLst>
          </a:custGeom>
          <a:solidFill>
            <a:srgbClr val="1D190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3" name="Google Shape;3353;p43"/>
          <p:cNvGrpSpPr/>
          <p:nvPr/>
        </p:nvGrpSpPr>
        <p:grpSpPr>
          <a:xfrm>
            <a:off x="7963455" y="1567603"/>
            <a:ext cx="611092" cy="547891"/>
            <a:chOff x="7761580" y="1767253"/>
            <a:chExt cx="611092" cy="547891"/>
          </a:xfrm>
        </p:grpSpPr>
        <p:sp>
          <p:nvSpPr>
            <p:cNvPr id="3354" name="Google Shape;3354;p43"/>
            <p:cNvSpPr/>
            <p:nvPr/>
          </p:nvSpPr>
          <p:spPr>
            <a:xfrm>
              <a:off x="7761580" y="1767253"/>
              <a:ext cx="611092" cy="547891"/>
            </a:xfrm>
            <a:custGeom>
              <a:avLst/>
              <a:gdLst/>
              <a:ahLst/>
              <a:cxnLst/>
              <a:rect l="l" t="t" r="r" b="b"/>
              <a:pathLst>
                <a:path w="9801" h="8787" extrusionOk="0">
                  <a:moveTo>
                    <a:pt x="8068" y="0"/>
                  </a:moveTo>
                  <a:cubicBezTo>
                    <a:pt x="8068" y="0"/>
                    <a:pt x="0" y="957"/>
                    <a:pt x="62" y="1196"/>
                  </a:cubicBezTo>
                  <a:cubicBezTo>
                    <a:pt x="120" y="1435"/>
                    <a:pt x="893" y="8786"/>
                    <a:pt x="1074" y="8786"/>
                  </a:cubicBezTo>
                  <a:cubicBezTo>
                    <a:pt x="1075" y="8786"/>
                    <a:pt x="1076" y="8786"/>
                    <a:pt x="1077" y="8786"/>
                  </a:cubicBezTo>
                  <a:cubicBezTo>
                    <a:pt x="1258" y="8724"/>
                    <a:pt x="9800" y="7829"/>
                    <a:pt x="9800" y="7829"/>
                  </a:cubicBezTo>
                  <a:lnTo>
                    <a:pt x="80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3"/>
            <p:cNvSpPr/>
            <p:nvPr/>
          </p:nvSpPr>
          <p:spPr>
            <a:xfrm>
              <a:off x="7889583" y="1884040"/>
              <a:ext cx="291549" cy="332838"/>
            </a:xfrm>
            <a:custGeom>
              <a:avLst/>
              <a:gdLst/>
              <a:ahLst/>
              <a:cxnLst/>
              <a:rect l="l" t="t" r="r" b="b"/>
              <a:pathLst>
                <a:path w="4676" h="5338" extrusionOk="0">
                  <a:moveTo>
                    <a:pt x="835" y="0"/>
                  </a:moveTo>
                  <a:lnTo>
                    <a:pt x="168" y="1620"/>
                  </a:lnTo>
                  <a:lnTo>
                    <a:pt x="336" y="1674"/>
                  </a:lnTo>
                  <a:cubicBezTo>
                    <a:pt x="917" y="776"/>
                    <a:pt x="1429" y="284"/>
                    <a:pt x="2065" y="284"/>
                  </a:cubicBezTo>
                  <a:lnTo>
                    <a:pt x="3726" y="284"/>
                  </a:lnTo>
                  <a:lnTo>
                    <a:pt x="1" y="5157"/>
                  </a:lnTo>
                  <a:lnTo>
                    <a:pt x="1" y="5338"/>
                  </a:lnTo>
                  <a:lnTo>
                    <a:pt x="4016" y="5338"/>
                  </a:lnTo>
                  <a:lnTo>
                    <a:pt x="4675" y="3571"/>
                  </a:lnTo>
                  <a:lnTo>
                    <a:pt x="4518" y="3503"/>
                  </a:lnTo>
                  <a:cubicBezTo>
                    <a:pt x="3838" y="4750"/>
                    <a:pt x="3346" y="5054"/>
                    <a:pt x="2656" y="5054"/>
                  </a:cubicBezTo>
                  <a:lnTo>
                    <a:pt x="835" y="5054"/>
                  </a:lnTo>
                  <a:lnTo>
                    <a:pt x="4573" y="215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6" name="Google Shape;3356;p43"/>
          <p:cNvGrpSpPr/>
          <p:nvPr/>
        </p:nvGrpSpPr>
        <p:grpSpPr>
          <a:xfrm>
            <a:off x="84900" y="4195254"/>
            <a:ext cx="1070167" cy="917670"/>
            <a:chOff x="-53553" y="4146930"/>
            <a:chExt cx="1197859" cy="1027166"/>
          </a:xfrm>
        </p:grpSpPr>
        <p:sp>
          <p:nvSpPr>
            <p:cNvPr id="3357" name="Google Shape;3357;p43"/>
            <p:cNvSpPr/>
            <p:nvPr/>
          </p:nvSpPr>
          <p:spPr>
            <a:xfrm rot="-1377942">
              <a:off x="40620" y="4316618"/>
              <a:ext cx="1009513" cy="687789"/>
            </a:xfrm>
            <a:custGeom>
              <a:avLst/>
              <a:gdLst/>
              <a:ahLst/>
              <a:cxnLst/>
              <a:rect l="l" t="t" r="r" b="b"/>
              <a:pathLst>
                <a:path w="16756" h="11416" extrusionOk="0">
                  <a:moveTo>
                    <a:pt x="14739" y="0"/>
                  </a:moveTo>
                  <a:cubicBezTo>
                    <a:pt x="14179" y="0"/>
                    <a:pt x="13143" y="234"/>
                    <a:pt x="12546" y="1765"/>
                  </a:cubicBezTo>
                  <a:cubicBezTo>
                    <a:pt x="12368" y="2222"/>
                    <a:pt x="12238" y="2707"/>
                    <a:pt x="12135" y="3258"/>
                  </a:cubicBezTo>
                  <a:cubicBezTo>
                    <a:pt x="12042" y="3305"/>
                    <a:pt x="11948" y="3361"/>
                    <a:pt x="11864" y="3426"/>
                  </a:cubicBezTo>
                  <a:cubicBezTo>
                    <a:pt x="11444" y="3099"/>
                    <a:pt x="10931" y="2922"/>
                    <a:pt x="10371" y="2922"/>
                  </a:cubicBezTo>
                  <a:cubicBezTo>
                    <a:pt x="9867" y="2922"/>
                    <a:pt x="9381" y="3062"/>
                    <a:pt x="8952" y="3333"/>
                  </a:cubicBezTo>
                  <a:cubicBezTo>
                    <a:pt x="8551" y="3062"/>
                    <a:pt x="8084" y="2922"/>
                    <a:pt x="7589" y="2922"/>
                  </a:cubicBezTo>
                  <a:cubicBezTo>
                    <a:pt x="7356" y="2922"/>
                    <a:pt x="7123" y="2959"/>
                    <a:pt x="6898" y="3015"/>
                  </a:cubicBezTo>
                  <a:cubicBezTo>
                    <a:pt x="6852" y="2325"/>
                    <a:pt x="6581" y="1727"/>
                    <a:pt x="6105" y="1279"/>
                  </a:cubicBezTo>
                  <a:cubicBezTo>
                    <a:pt x="5592" y="794"/>
                    <a:pt x="4920" y="560"/>
                    <a:pt x="4061" y="560"/>
                  </a:cubicBezTo>
                  <a:cubicBezTo>
                    <a:pt x="3296" y="560"/>
                    <a:pt x="2586" y="766"/>
                    <a:pt x="1951" y="1167"/>
                  </a:cubicBezTo>
                  <a:cubicBezTo>
                    <a:pt x="1317" y="1568"/>
                    <a:pt x="831" y="2129"/>
                    <a:pt x="495" y="2829"/>
                  </a:cubicBezTo>
                  <a:cubicBezTo>
                    <a:pt x="169" y="3491"/>
                    <a:pt x="1" y="4238"/>
                    <a:pt x="1" y="5069"/>
                  </a:cubicBezTo>
                  <a:cubicBezTo>
                    <a:pt x="1" y="5759"/>
                    <a:pt x="169" y="6385"/>
                    <a:pt x="486" y="6926"/>
                  </a:cubicBezTo>
                  <a:cubicBezTo>
                    <a:pt x="813" y="7486"/>
                    <a:pt x="1279" y="7925"/>
                    <a:pt x="1867" y="8214"/>
                  </a:cubicBezTo>
                  <a:cubicBezTo>
                    <a:pt x="1718" y="8578"/>
                    <a:pt x="1653" y="8942"/>
                    <a:pt x="1653" y="9316"/>
                  </a:cubicBezTo>
                  <a:cubicBezTo>
                    <a:pt x="1653" y="9894"/>
                    <a:pt x="1867" y="10436"/>
                    <a:pt x="2269" y="10818"/>
                  </a:cubicBezTo>
                  <a:cubicBezTo>
                    <a:pt x="2661" y="11201"/>
                    <a:pt x="3174" y="11416"/>
                    <a:pt x="3762" y="11416"/>
                  </a:cubicBezTo>
                  <a:cubicBezTo>
                    <a:pt x="4294" y="11416"/>
                    <a:pt x="5302" y="11220"/>
                    <a:pt x="5974" y="9922"/>
                  </a:cubicBezTo>
                  <a:cubicBezTo>
                    <a:pt x="6189" y="9512"/>
                    <a:pt x="6366" y="9036"/>
                    <a:pt x="6516" y="8476"/>
                  </a:cubicBezTo>
                  <a:cubicBezTo>
                    <a:pt x="6786" y="8569"/>
                    <a:pt x="7085" y="8625"/>
                    <a:pt x="7403" y="8625"/>
                  </a:cubicBezTo>
                  <a:cubicBezTo>
                    <a:pt x="7907" y="8625"/>
                    <a:pt x="8373" y="8485"/>
                    <a:pt x="8775" y="8214"/>
                  </a:cubicBezTo>
                  <a:cubicBezTo>
                    <a:pt x="9185" y="8485"/>
                    <a:pt x="9652" y="8625"/>
                    <a:pt x="10193" y="8625"/>
                  </a:cubicBezTo>
                  <a:cubicBezTo>
                    <a:pt x="10660" y="8625"/>
                    <a:pt x="11089" y="8494"/>
                    <a:pt x="11481" y="8280"/>
                  </a:cubicBezTo>
                  <a:cubicBezTo>
                    <a:pt x="11836" y="8513"/>
                    <a:pt x="12256" y="8625"/>
                    <a:pt x="12686" y="8625"/>
                  </a:cubicBezTo>
                  <a:cubicBezTo>
                    <a:pt x="12919" y="8625"/>
                    <a:pt x="13143" y="8588"/>
                    <a:pt x="13348" y="8532"/>
                  </a:cubicBezTo>
                  <a:cubicBezTo>
                    <a:pt x="13563" y="8616"/>
                    <a:pt x="13796" y="8662"/>
                    <a:pt x="14039" y="8662"/>
                  </a:cubicBezTo>
                  <a:cubicBezTo>
                    <a:pt x="15028" y="8662"/>
                    <a:pt x="15775" y="7934"/>
                    <a:pt x="15775" y="6982"/>
                  </a:cubicBezTo>
                  <a:cubicBezTo>
                    <a:pt x="15775" y="6795"/>
                    <a:pt x="15756" y="6618"/>
                    <a:pt x="15710" y="6441"/>
                  </a:cubicBezTo>
                  <a:cubicBezTo>
                    <a:pt x="15672" y="6319"/>
                    <a:pt x="15644" y="6189"/>
                    <a:pt x="15626" y="6067"/>
                  </a:cubicBezTo>
                  <a:cubicBezTo>
                    <a:pt x="15915" y="5507"/>
                    <a:pt x="16167" y="4966"/>
                    <a:pt x="16363" y="4425"/>
                  </a:cubicBezTo>
                  <a:cubicBezTo>
                    <a:pt x="16634" y="3669"/>
                    <a:pt x="16755" y="2987"/>
                    <a:pt x="16755" y="2371"/>
                  </a:cubicBezTo>
                  <a:cubicBezTo>
                    <a:pt x="16755" y="1746"/>
                    <a:pt x="16606" y="1214"/>
                    <a:pt x="16316" y="822"/>
                  </a:cubicBezTo>
                  <a:cubicBezTo>
                    <a:pt x="15943" y="308"/>
                    <a:pt x="15355" y="0"/>
                    <a:pt x="1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3"/>
            <p:cNvSpPr/>
            <p:nvPr/>
          </p:nvSpPr>
          <p:spPr>
            <a:xfrm rot="-1377942">
              <a:off x="124297" y="4400300"/>
              <a:ext cx="839674" cy="520240"/>
            </a:xfrm>
            <a:custGeom>
              <a:avLst/>
              <a:gdLst/>
              <a:ahLst/>
              <a:cxnLst/>
              <a:rect l="l" t="t" r="r" b="b"/>
              <a:pathLst>
                <a:path w="13937" h="8635" extrusionOk="0">
                  <a:moveTo>
                    <a:pt x="13292" y="626"/>
                  </a:moveTo>
                  <a:cubicBezTo>
                    <a:pt x="13329" y="626"/>
                    <a:pt x="13357" y="673"/>
                    <a:pt x="13385" y="757"/>
                  </a:cubicBezTo>
                  <a:cubicBezTo>
                    <a:pt x="13404" y="841"/>
                    <a:pt x="13423" y="972"/>
                    <a:pt x="13423" y="1121"/>
                  </a:cubicBezTo>
                  <a:cubicBezTo>
                    <a:pt x="13423" y="1737"/>
                    <a:pt x="13189" y="2540"/>
                    <a:pt x="12732" y="3538"/>
                  </a:cubicBezTo>
                  <a:cubicBezTo>
                    <a:pt x="12769" y="2810"/>
                    <a:pt x="12844" y="2148"/>
                    <a:pt x="12956" y="1541"/>
                  </a:cubicBezTo>
                  <a:cubicBezTo>
                    <a:pt x="13059" y="934"/>
                    <a:pt x="13171" y="626"/>
                    <a:pt x="13292" y="626"/>
                  </a:cubicBezTo>
                  <a:close/>
                  <a:moveTo>
                    <a:pt x="6208" y="3604"/>
                  </a:moveTo>
                  <a:cubicBezTo>
                    <a:pt x="6198" y="3678"/>
                    <a:pt x="6189" y="3734"/>
                    <a:pt x="6189" y="3800"/>
                  </a:cubicBezTo>
                  <a:cubicBezTo>
                    <a:pt x="6189" y="3958"/>
                    <a:pt x="6217" y="4108"/>
                    <a:pt x="6292" y="4248"/>
                  </a:cubicBezTo>
                  <a:cubicBezTo>
                    <a:pt x="6357" y="4388"/>
                    <a:pt x="6450" y="4500"/>
                    <a:pt x="6581" y="4584"/>
                  </a:cubicBezTo>
                  <a:cubicBezTo>
                    <a:pt x="6544" y="4780"/>
                    <a:pt x="6488" y="4948"/>
                    <a:pt x="6385" y="5050"/>
                  </a:cubicBezTo>
                  <a:cubicBezTo>
                    <a:pt x="6292" y="5153"/>
                    <a:pt x="6170" y="5218"/>
                    <a:pt x="6049" y="5218"/>
                  </a:cubicBezTo>
                  <a:cubicBezTo>
                    <a:pt x="5928" y="5218"/>
                    <a:pt x="5825" y="5153"/>
                    <a:pt x="5732" y="5041"/>
                  </a:cubicBezTo>
                  <a:cubicBezTo>
                    <a:pt x="5638" y="4920"/>
                    <a:pt x="5601" y="4752"/>
                    <a:pt x="5601" y="4518"/>
                  </a:cubicBezTo>
                  <a:cubicBezTo>
                    <a:pt x="5601" y="4210"/>
                    <a:pt x="5657" y="3986"/>
                    <a:pt x="5769" y="3837"/>
                  </a:cubicBezTo>
                  <a:cubicBezTo>
                    <a:pt x="5872" y="3678"/>
                    <a:pt x="6012" y="3604"/>
                    <a:pt x="6170" y="3604"/>
                  </a:cubicBezTo>
                  <a:close/>
                  <a:moveTo>
                    <a:pt x="8998" y="3604"/>
                  </a:moveTo>
                  <a:cubicBezTo>
                    <a:pt x="8980" y="3678"/>
                    <a:pt x="8970" y="3734"/>
                    <a:pt x="8970" y="3800"/>
                  </a:cubicBezTo>
                  <a:cubicBezTo>
                    <a:pt x="8970" y="3958"/>
                    <a:pt x="9008" y="4108"/>
                    <a:pt x="9073" y="4248"/>
                  </a:cubicBezTo>
                  <a:cubicBezTo>
                    <a:pt x="9148" y="4388"/>
                    <a:pt x="9241" y="4500"/>
                    <a:pt x="9372" y="4584"/>
                  </a:cubicBezTo>
                  <a:cubicBezTo>
                    <a:pt x="9334" y="4780"/>
                    <a:pt x="9278" y="4948"/>
                    <a:pt x="9176" y="5050"/>
                  </a:cubicBezTo>
                  <a:cubicBezTo>
                    <a:pt x="9073" y="5153"/>
                    <a:pt x="8961" y="5218"/>
                    <a:pt x="8830" y="5218"/>
                  </a:cubicBezTo>
                  <a:cubicBezTo>
                    <a:pt x="8718" y="5218"/>
                    <a:pt x="8616" y="5153"/>
                    <a:pt x="8522" y="5041"/>
                  </a:cubicBezTo>
                  <a:cubicBezTo>
                    <a:pt x="8429" y="4920"/>
                    <a:pt x="8392" y="4752"/>
                    <a:pt x="8392" y="4518"/>
                  </a:cubicBezTo>
                  <a:cubicBezTo>
                    <a:pt x="8392" y="4210"/>
                    <a:pt x="8448" y="3986"/>
                    <a:pt x="8550" y="3837"/>
                  </a:cubicBezTo>
                  <a:cubicBezTo>
                    <a:pt x="8653" y="3678"/>
                    <a:pt x="8802" y="3604"/>
                    <a:pt x="8961" y="3604"/>
                  </a:cubicBezTo>
                  <a:close/>
                  <a:moveTo>
                    <a:pt x="11976" y="3548"/>
                  </a:moveTo>
                  <a:cubicBezTo>
                    <a:pt x="11976" y="3613"/>
                    <a:pt x="11957" y="3706"/>
                    <a:pt x="11957" y="3837"/>
                  </a:cubicBezTo>
                  <a:cubicBezTo>
                    <a:pt x="11957" y="4164"/>
                    <a:pt x="11985" y="4472"/>
                    <a:pt x="12013" y="4770"/>
                  </a:cubicBezTo>
                  <a:cubicBezTo>
                    <a:pt x="11901" y="4948"/>
                    <a:pt x="11799" y="5060"/>
                    <a:pt x="11724" y="5134"/>
                  </a:cubicBezTo>
                  <a:cubicBezTo>
                    <a:pt x="11640" y="5190"/>
                    <a:pt x="11575" y="5228"/>
                    <a:pt x="11491" y="5228"/>
                  </a:cubicBezTo>
                  <a:cubicBezTo>
                    <a:pt x="11285" y="5228"/>
                    <a:pt x="11173" y="5078"/>
                    <a:pt x="11173" y="4770"/>
                  </a:cubicBezTo>
                  <a:cubicBezTo>
                    <a:pt x="11192" y="4500"/>
                    <a:pt x="11276" y="4238"/>
                    <a:pt x="11407" y="4005"/>
                  </a:cubicBezTo>
                  <a:cubicBezTo>
                    <a:pt x="11565" y="3772"/>
                    <a:pt x="11752" y="3613"/>
                    <a:pt x="11976" y="3548"/>
                  </a:cubicBezTo>
                  <a:close/>
                  <a:moveTo>
                    <a:pt x="3155" y="6497"/>
                  </a:moveTo>
                  <a:cubicBezTo>
                    <a:pt x="3034" y="7048"/>
                    <a:pt x="2922" y="7431"/>
                    <a:pt x="2791" y="7673"/>
                  </a:cubicBezTo>
                  <a:cubicBezTo>
                    <a:pt x="2661" y="7925"/>
                    <a:pt x="2549" y="8037"/>
                    <a:pt x="2437" y="8037"/>
                  </a:cubicBezTo>
                  <a:cubicBezTo>
                    <a:pt x="2325" y="8037"/>
                    <a:pt x="2269" y="7953"/>
                    <a:pt x="2269" y="7795"/>
                  </a:cubicBezTo>
                  <a:cubicBezTo>
                    <a:pt x="2269" y="7627"/>
                    <a:pt x="2334" y="7440"/>
                    <a:pt x="2474" y="7225"/>
                  </a:cubicBezTo>
                  <a:cubicBezTo>
                    <a:pt x="2614" y="7001"/>
                    <a:pt x="2838" y="6768"/>
                    <a:pt x="3155" y="6497"/>
                  </a:cubicBezTo>
                  <a:close/>
                  <a:moveTo>
                    <a:pt x="13311" y="1"/>
                  </a:moveTo>
                  <a:cubicBezTo>
                    <a:pt x="12956" y="1"/>
                    <a:pt x="12648" y="290"/>
                    <a:pt x="12424" y="860"/>
                  </a:cubicBezTo>
                  <a:cubicBezTo>
                    <a:pt x="12209" y="1429"/>
                    <a:pt x="12051" y="2120"/>
                    <a:pt x="11985" y="2894"/>
                  </a:cubicBezTo>
                  <a:cubicBezTo>
                    <a:pt x="11677" y="2922"/>
                    <a:pt x="11416" y="3034"/>
                    <a:pt x="11164" y="3221"/>
                  </a:cubicBezTo>
                  <a:cubicBezTo>
                    <a:pt x="10921" y="3389"/>
                    <a:pt x="10735" y="3622"/>
                    <a:pt x="10595" y="3902"/>
                  </a:cubicBezTo>
                  <a:cubicBezTo>
                    <a:pt x="10585" y="3930"/>
                    <a:pt x="10585" y="3940"/>
                    <a:pt x="10576" y="3968"/>
                  </a:cubicBezTo>
                  <a:cubicBezTo>
                    <a:pt x="10370" y="4014"/>
                    <a:pt x="10202" y="4033"/>
                    <a:pt x="10044" y="4042"/>
                  </a:cubicBezTo>
                  <a:cubicBezTo>
                    <a:pt x="10016" y="3734"/>
                    <a:pt x="9904" y="3464"/>
                    <a:pt x="9708" y="3240"/>
                  </a:cubicBezTo>
                  <a:cubicBezTo>
                    <a:pt x="9521" y="3016"/>
                    <a:pt x="9269" y="2913"/>
                    <a:pt x="8952" y="2913"/>
                  </a:cubicBezTo>
                  <a:cubicBezTo>
                    <a:pt x="8690" y="2913"/>
                    <a:pt x="8457" y="2988"/>
                    <a:pt x="8252" y="3128"/>
                  </a:cubicBezTo>
                  <a:cubicBezTo>
                    <a:pt x="8037" y="3268"/>
                    <a:pt x="7878" y="3454"/>
                    <a:pt x="7757" y="3697"/>
                  </a:cubicBezTo>
                  <a:cubicBezTo>
                    <a:pt x="7710" y="3790"/>
                    <a:pt x="7682" y="3884"/>
                    <a:pt x="7654" y="3986"/>
                  </a:cubicBezTo>
                  <a:cubicBezTo>
                    <a:pt x="7514" y="4014"/>
                    <a:pt x="7374" y="4033"/>
                    <a:pt x="7262" y="4042"/>
                  </a:cubicBezTo>
                  <a:cubicBezTo>
                    <a:pt x="7225" y="3734"/>
                    <a:pt x="7122" y="3464"/>
                    <a:pt x="6917" y="3240"/>
                  </a:cubicBezTo>
                  <a:cubicBezTo>
                    <a:pt x="6730" y="3016"/>
                    <a:pt x="6478" y="2913"/>
                    <a:pt x="6161" y="2913"/>
                  </a:cubicBezTo>
                  <a:cubicBezTo>
                    <a:pt x="5909" y="2913"/>
                    <a:pt x="5676" y="2988"/>
                    <a:pt x="5461" y="3128"/>
                  </a:cubicBezTo>
                  <a:cubicBezTo>
                    <a:pt x="5255" y="3268"/>
                    <a:pt x="5087" y="3454"/>
                    <a:pt x="4975" y="3697"/>
                  </a:cubicBezTo>
                  <a:cubicBezTo>
                    <a:pt x="4854" y="3940"/>
                    <a:pt x="4798" y="4220"/>
                    <a:pt x="4798" y="4537"/>
                  </a:cubicBezTo>
                  <a:lnTo>
                    <a:pt x="4798" y="4593"/>
                  </a:lnTo>
                  <a:cubicBezTo>
                    <a:pt x="4565" y="4761"/>
                    <a:pt x="4322" y="4929"/>
                    <a:pt x="4051" y="5134"/>
                  </a:cubicBezTo>
                  <a:lnTo>
                    <a:pt x="4117" y="4668"/>
                  </a:lnTo>
                  <a:cubicBezTo>
                    <a:pt x="4191" y="4201"/>
                    <a:pt x="4238" y="3893"/>
                    <a:pt x="4247" y="3762"/>
                  </a:cubicBezTo>
                  <a:cubicBezTo>
                    <a:pt x="4257" y="3650"/>
                    <a:pt x="4238" y="3566"/>
                    <a:pt x="4182" y="3510"/>
                  </a:cubicBezTo>
                  <a:cubicBezTo>
                    <a:pt x="4117" y="3454"/>
                    <a:pt x="4042" y="3417"/>
                    <a:pt x="3958" y="3417"/>
                  </a:cubicBezTo>
                  <a:lnTo>
                    <a:pt x="2801" y="3417"/>
                  </a:lnTo>
                  <a:cubicBezTo>
                    <a:pt x="2698" y="3417"/>
                    <a:pt x="2614" y="3454"/>
                    <a:pt x="2558" y="3510"/>
                  </a:cubicBezTo>
                  <a:cubicBezTo>
                    <a:pt x="2502" y="3576"/>
                    <a:pt x="2465" y="3660"/>
                    <a:pt x="2465" y="3781"/>
                  </a:cubicBezTo>
                  <a:cubicBezTo>
                    <a:pt x="2465" y="3902"/>
                    <a:pt x="2502" y="3996"/>
                    <a:pt x="2558" y="4061"/>
                  </a:cubicBezTo>
                  <a:cubicBezTo>
                    <a:pt x="2614" y="4117"/>
                    <a:pt x="2707" y="4136"/>
                    <a:pt x="2829" y="4136"/>
                  </a:cubicBezTo>
                  <a:lnTo>
                    <a:pt x="3454" y="4136"/>
                  </a:lnTo>
                  <a:lnTo>
                    <a:pt x="3370" y="4901"/>
                  </a:lnTo>
                  <a:cubicBezTo>
                    <a:pt x="3071" y="5022"/>
                    <a:pt x="2763" y="5088"/>
                    <a:pt x="2483" y="5088"/>
                  </a:cubicBezTo>
                  <a:cubicBezTo>
                    <a:pt x="1970" y="5088"/>
                    <a:pt x="1587" y="4948"/>
                    <a:pt x="1317" y="4677"/>
                  </a:cubicBezTo>
                  <a:cubicBezTo>
                    <a:pt x="1055" y="4406"/>
                    <a:pt x="915" y="4024"/>
                    <a:pt x="915" y="3529"/>
                  </a:cubicBezTo>
                  <a:cubicBezTo>
                    <a:pt x="915" y="3053"/>
                    <a:pt x="990" y="2633"/>
                    <a:pt x="1149" y="2297"/>
                  </a:cubicBezTo>
                  <a:cubicBezTo>
                    <a:pt x="1298" y="1961"/>
                    <a:pt x="1503" y="1690"/>
                    <a:pt x="1765" y="1513"/>
                  </a:cubicBezTo>
                  <a:cubicBezTo>
                    <a:pt x="2017" y="1336"/>
                    <a:pt x="2297" y="1261"/>
                    <a:pt x="2605" y="1261"/>
                  </a:cubicBezTo>
                  <a:cubicBezTo>
                    <a:pt x="2847" y="1261"/>
                    <a:pt x="3025" y="1308"/>
                    <a:pt x="3127" y="1401"/>
                  </a:cubicBezTo>
                  <a:cubicBezTo>
                    <a:pt x="3230" y="1494"/>
                    <a:pt x="3295" y="1634"/>
                    <a:pt x="3295" y="1793"/>
                  </a:cubicBezTo>
                  <a:cubicBezTo>
                    <a:pt x="3295" y="1868"/>
                    <a:pt x="3277" y="1942"/>
                    <a:pt x="3258" y="2064"/>
                  </a:cubicBezTo>
                  <a:cubicBezTo>
                    <a:pt x="3249" y="2204"/>
                    <a:pt x="3230" y="2278"/>
                    <a:pt x="3230" y="2306"/>
                  </a:cubicBezTo>
                  <a:cubicBezTo>
                    <a:pt x="3230" y="2400"/>
                    <a:pt x="3267" y="2474"/>
                    <a:pt x="3342" y="2530"/>
                  </a:cubicBezTo>
                  <a:cubicBezTo>
                    <a:pt x="3407" y="2586"/>
                    <a:pt x="3501" y="2614"/>
                    <a:pt x="3603" y="2614"/>
                  </a:cubicBezTo>
                  <a:cubicBezTo>
                    <a:pt x="3771" y="2614"/>
                    <a:pt x="3902" y="2540"/>
                    <a:pt x="3995" y="2390"/>
                  </a:cubicBezTo>
                  <a:cubicBezTo>
                    <a:pt x="4089" y="2241"/>
                    <a:pt x="4117" y="2054"/>
                    <a:pt x="4117" y="1812"/>
                  </a:cubicBezTo>
                  <a:cubicBezTo>
                    <a:pt x="4117" y="1438"/>
                    <a:pt x="4005" y="1140"/>
                    <a:pt x="3762" y="906"/>
                  </a:cubicBezTo>
                  <a:cubicBezTo>
                    <a:pt x="3510" y="692"/>
                    <a:pt x="3155" y="570"/>
                    <a:pt x="2670" y="570"/>
                  </a:cubicBezTo>
                  <a:cubicBezTo>
                    <a:pt x="2175" y="570"/>
                    <a:pt x="1718" y="701"/>
                    <a:pt x="1307" y="953"/>
                  </a:cubicBezTo>
                  <a:cubicBezTo>
                    <a:pt x="897" y="1214"/>
                    <a:pt x="588" y="1578"/>
                    <a:pt x="355" y="2045"/>
                  </a:cubicBezTo>
                  <a:cubicBezTo>
                    <a:pt x="122" y="2512"/>
                    <a:pt x="0" y="3044"/>
                    <a:pt x="0" y="3660"/>
                  </a:cubicBezTo>
                  <a:cubicBezTo>
                    <a:pt x="0" y="4098"/>
                    <a:pt x="94" y="4481"/>
                    <a:pt x="290" y="4817"/>
                  </a:cubicBezTo>
                  <a:cubicBezTo>
                    <a:pt x="495" y="5144"/>
                    <a:pt x="757" y="5396"/>
                    <a:pt x="1111" y="5573"/>
                  </a:cubicBezTo>
                  <a:cubicBezTo>
                    <a:pt x="1457" y="5751"/>
                    <a:pt x="1867" y="5844"/>
                    <a:pt x="2325" y="5844"/>
                  </a:cubicBezTo>
                  <a:cubicBezTo>
                    <a:pt x="2642" y="5844"/>
                    <a:pt x="2950" y="5769"/>
                    <a:pt x="3277" y="5648"/>
                  </a:cubicBezTo>
                  <a:lnTo>
                    <a:pt x="3277" y="5648"/>
                  </a:lnTo>
                  <a:lnTo>
                    <a:pt x="3258" y="5760"/>
                  </a:lnTo>
                  <a:cubicBezTo>
                    <a:pt x="2829" y="6096"/>
                    <a:pt x="2483" y="6395"/>
                    <a:pt x="2250" y="6647"/>
                  </a:cubicBezTo>
                  <a:cubicBezTo>
                    <a:pt x="2017" y="6908"/>
                    <a:pt x="1858" y="7141"/>
                    <a:pt x="1765" y="7337"/>
                  </a:cubicBezTo>
                  <a:cubicBezTo>
                    <a:pt x="1681" y="7533"/>
                    <a:pt x="1634" y="7729"/>
                    <a:pt x="1634" y="7916"/>
                  </a:cubicBezTo>
                  <a:cubicBezTo>
                    <a:pt x="1634" y="8131"/>
                    <a:pt x="1709" y="8308"/>
                    <a:pt x="1830" y="8429"/>
                  </a:cubicBezTo>
                  <a:cubicBezTo>
                    <a:pt x="1961" y="8560"/>
                    <a:pt x="2138" y="8635"/>
                    <a:pt x="2343" y="8635"/>
                  </a:cubicBezTo>
                  <a:cubicBezTo>
                    <a:pt x="2745" y="8635"/>
                    <a:pt x="3062" y="8383"/>
                    <a:pt x="3314" y="7897"/>
                  </a:cubicBezTo>
                  <a:cubicBezTo>
                    <a:pt x="3575" y="7403"/>
                    <a:pt x="3781" y="6731"/>
                    <a:pt x="3949" y="5881"/>
                  </a:cubicBezTo>
                  <a:cubicBezTo>
                    <a:pt x="4378" y="5583"/>
                    <a:pt x="4714" y="5349"/>
                    <a:pt x="4947" y="5190"/>
                  </a:cubicBezTo>
                  <a:cubicBezTo>
                    <a:pt x="5041" y="5386"/>
                    <a:pt x="5171" y="5555"/>
                    <a:pt x="5349" y="5667"/>
                  </a:cubicBezTo>
                  <a:cubicBezTo>
                    <a:pt x="5517" y="5788"/>
                    <a:pt x="5732" y="5844"/>
                    <a:pt x="5974" y="5844"/>
                  </a:cubicBezTo>
                  <a:cubicBezTo>
                    <a:pt x="6264" y="5844"/>
                    <a:pt x="6534" y="5741"/>
                    <a:pt x="6758" y="5527"/>
                  </a:cubicBezTo>
                  <a:cubicBezTo>
                    <a:pt x="6992" y="5321"/>
                    <a:pt x="7141" y="5041"/>
                    <a:pt x="7225" y="4696"/>
                  </a:cubicBezTo>
                  <a:cubicBezTo>
                    <a:pt x="7356" y="4696"/>
                    <a:pt x="7477" y="4677"/>
                    <a:pt x="7598" y="4668"/>
                  </a:cubicBezTo>
                  <a:cubicBezTo>
                    <a:pt x="7608" y="4854"/>
                    <a:pt x="7654" y="5032"/>
                    <a:pt x="7729" y="5190"/>
                  </a:cubicBezTo>
                  <a:cubicBezTo>
                    <a:pt x="7822" y="5386"/>
                    <a:pt x="7944" y="5555"/>
                    <a:pt x="8121" y="5667"/>
                  </a:cubicBezTo>
                  <a:cubicBezTo>
                    <a:pt x="8298" y="5788"/>
                    <a:pt x="8504" y="5844"/>
                    <a:pt x="8756" y="5844"/>
                  </a:cubicBezTo>
                  <a:cubicBezTo>
                    <a:pt x="9045" y="5844"/>
                    <a:pt x="9316" y="5741"/>
                    <a:pt x="9530" y="5527"/>
                  </a:cubicBezTo>
                  <a:cubicBezTo>
                    <a:pt x="9764" y="5321"/>
                    <a:pt x="9922" y="5041"/>
                    <a:pt x="9997" y="4696"/>
                  </a:cubicBezTo>
                  <a:cubicBezTo>
                    <a:pt x="10137" y="4696"/>
                    <a:pt x="10268" y="4677"/>
                    <a:pt x="10398" y="4649"/>
                  </a:cubicBezTo>
                  <a:lnTo>
                    <a:pt x="10398" y="4649"/>
                  </a:lnTo>
                  <a:cubicBezTo>
                    <a:pt x="10398" y="4714"/>
                    <a:pt x="10389" y="4770"/>
                    <a:pt x="10389" y="4826"/>
                  </a:cubicBezTo>
                  <a:cubicBezTo>
                    <a:pt x="10389" y="5134"/>
                    <a:pt x="10464" y="5377"/>
                    <a:pt x="10632" y="5564"/>
                  </a:cubicBezTo>
                  <a:cubicBezTo>
                    <a:pt x="10791" y="5751"/>
                    <a:pt x="11005" y="5844"/>
                    <a:pt x="11248" y="5844"/>
                  </a:cubicBezTo>
                  <a:cubicBezTo>
                    <a:pt x="11416" y="5844"/>
                    <a:pt x="11565" y="5807"/>
                    <a:pt x="11677" y="5751"/>
                  </a:cubicBezTo>
                  <a:cubicBezTo>
                    <a:pt x="11808" y="5676"/>
                    <a:pt x="11948" y="5555"/>
                    <a:pt x="12097" y="5368"/>
                  </a:cubicBezTo>
                  <a:lnTo>
                    <a:pt x="12116" y="5386"/>
                  </a:lnTo>
                  <a:cubicBezTo>
                    <a:pt x="12172" y="5592"/>
                    <a:pt x="12228" y="5713"/>
                    <a:pt x="12303" y="5788"/>
                  </a:cubicBezTo>
                  <a:cubicBezTo>
                    <a:pt x="12368" y="5853"/>
                    <a:pt x="12461" y="5891"/>
                    <a:pt x="12592" y="5891"/>
                  </a:cubicBezTo>
                  <a:cubicBezTo>
                    <a:pt x="12816" y="5891"/>
                    <a:pt x="12928" y="5797"/>
                    <a:pt x="12928" y="5611"/>
                  </a:cubicBezTo>
                  <a:cubicBezTo>
                    <a:pt x="12928" y="5555"/>
                    <a:pt x="12919" y="5499"/>
                    <a:pt x="12909" y="5452"/>
                  </a:cubicBezTo>
                  <a:cubicBezTo>
                    <a:pt x="12825" y="5125"/>
                    <a:pt x="12751" y="4780"/>
                    <a:pt x="12704" y="4444"/>
                  </a:cubicBezTo>
                  <a:cubicBezTo>
                    <a:pt x="13068" y="3800"/>
                    <a:pt x="13376" y="3174"/>
                    <a:pt x="13591" y="2568"/>
                  </a:cubicBezTo>
                  <a:cubicBezTo>
                    <a:pt x="13815" y="1961"/>
                    <a:pt x="13936" y="1429"/>
                    <a:pt x="13936" y="981"/>
                  </a:cubicBezTo>
                  <a:cubicBezTo>
                    <a:pt x="13936" y="654"/>
                    <a:pt x="13871" y="412"/>
                    <a:pt x="13759" y="243"/>
                  </a:cubicBezTo>
                  <a:cubicBezTo>
                    <a:pt x="13637" y="85"/>
                    <a:pt x="13488" y="1"/>
                    <a:pt x="13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9" name="Google Shape;3359;p43"/>
          <p:cNvGrpSpPr/>
          <p:nvPr/>
        </p:nvGrpSpPr>
        <p:grpSpPr>
          <a:xfrm>
            <a:off x="7495878" y="702991"/>
            <a:ext cx="856021" cy="861063"/>
            <a:chOff x="7758953" y="674341"/>
            <a:chExt cx="856021" cy="861063"/>
          </a:xfrm>
        </p:grpSpPr>
        <p:sp>
          <p:nvSpPr>
            <p:cNvPr id="3360" name="Google Shape;3360;p43"/>
            <p:cNvSpPr/>
            <p:nvPr/>
          </p:nvSpPr>
          <p:spPr>
            <a:xfrm rot="3172017">
              <a:off x="7874137" y="804854"/>
              <a:ext cx="625652" cy="600037"/>
            </a:xfrm>
            <a:custGeom>
              <a:avLst/>
              <a:gdLst/>
              <a:ahLst/>
              <a:cxnLst/>
              <a:rect l="l" t="t" r="r" b="b"/>
              <a:pathLst>
                <a:path w="8869" h="8506" extrusionOk="0">
                  <a:moveTo>
                    <a:pt x="5828" y="1"/>
                  </a:moveTo>
                  <a:cubicBezTo>
                    <a:pt x="5114" y="1"/>
                    <a:pt x="4387" y="193"/>
                    <a:pt x="3722" y="475"/>
                  </a:cubicBezTo>
                  <a:cubicBezTo>
                    <a:pt x="2687" y="909"/>
                    <a:pt x="1757" y="1544"/>
                    <a:pt x="749" y="2036"/>
                  </a:cubicBezTo>
                  <a:cubicBezTo>
                    <a:pt x="534" y="2142"/>
                    <a:pt x="308" y="2245"/>
                    <a:pt x="172" y="2443"/>
                  </a:cubicBezTo>
                  <a:cubicBezTo>
                    <a:pt x="1" y="2686"/>
                    <a:pt x="18" y="3014"/>
                    <a:pt x="49" y="3314"/>
                  </a:cubicBezTo>
                  <a:cubicBezTo>
                    <a:pt x="226" y="5047"/>
                    <a:pt x="718" y="6752"/>
                    <a:pt x="1487" y="8321"/>
                  </a:cubicBezTo>
                  <a:lnTo>
                    <a:pt x="1518" y="8505"/>
                  </a:lnTo>
                  <a:cubicBezTo>
                    <a:pt x="2406" y="7200"/>
                    <a:pt x="3954" y="6564"/>
                    <a:pt x="5332" y="5799"/>
                  </a:cubicBezTo>
                  <a:cubicBezTo>
                    <a:pt x="5947" y="5457"/>
                    <a:pt x="6545" y="5078"/>
                    <a:pt x="7115" y="4664"/>
                  </a:cubicBezTo>
                  <a:cubicBezTo>
                    <a:pt x="7778" y="4182"/>
                    <a:pt x="8445" y="3595"/>
                    <a:pt x="8626" y="2798"/>
                  </a:cubicBezTo>
                  <a:cubicBezTo>
                    <a:pt x="8868" y="1705"/>
                    <a:pt x="8038" y="577"/>
                    <a:pt x="6989" y="195"/>
                  </a:cubicBezTo>
                  <a:cubicBezTo>
                    <a:pt x="6614" y="60"/>
                    <a:pt x="6223" y="1"/>
                    <a:pt x="5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3"/>
            <p:cNvSpPr/>
            <p:nvPr/>
          </p:nvSpPr>
          <p:spPr>
            <a:xfrm rot="3172017">
              <a:off x="8026001" y="840761"/>
              <a:ext cx="185318" cy="298608"/>
            </a:xfrm>
            <a:custGeom>
              <a:avLst/>
              <a:gdLst/>
              <a:ahLst/>
              <a:cxnLst/>
              <a:rect l="l" t="t" r="r" b="b"/>
              <a:pathLst>
                <a:path w="2627" h="4233" extrusionOk="0">
                  <a:moveTo>
                    <a:pt x="1066" y="0"/>
                  </a:moveTo>
                  <a:cubicBezTo>
                    <a:pt x="985" y="0"/>
                    <a:pt x="903" y="12"/>
                    <a:pt x="826" y="35"/>
                  </a:cubicBezTo>
                  <a:cubicBezTo>
                    <a:pt x="505" y="124"/>
                    <a:pt x="279" y="387"/>
                    <a:pt x="84" y="644"/>
                  </a:cubicBezTo>
                  <a:cubicBezTo>
                    <a:pt x="0" y="773"/>
                    <a:pt x="122" y="895"/>
                    <a:pt x="245" y="895"/>
                  </a:cubicBezTo>
                  <a:cubicBezTo>
                    <a:pt x="297" y="895"/>
                    <a:pt x="348" y="873"/>
                    <a:pt x="385" y="821"/>
                  </a:cubicBezTo>
                  <a:cubicBezTo>
                    <a:pt x="518" y="640"/>
                    <a:pt x="679" y="439"/>
                    <a:pt x="901" y="367"/>
                  </a:cubicBezTo>
                  <a:cubicBezTo>
                    <a:pt x="952" y="351"/>
                    <a:pt x="1007" y="342"/>
                    <a:pt x="1062" y="342"/>
                  </a:cubicBezTo>
                  <a:cubicBezTo>
                    <a:pt x="1206" y="342"/>
                    <a:pt x="1348" y="403"/>
                    <a:pt x="1400" y="551"/>
                  </a:cubicBezTo>
                  <a:cubicBezTo>
                    <a:pt x="1478" y="763"/>
                    <a:pt x="1349" y="1002"/>
                    <a:pt x="1229" y="1173"/>
                  </a:cubicBezTo>
                  <a:cubicBezTo>
                    <a:pt x="1096" y="1370"/>
                    <a:pt x="936" y="1540"/>
                    <a:pt x="826" y="1749"/>
                  </a:cubicBezTo>
                  <a:lnTo>
                    <a:pt x="826" y="1749"/>
                  </a:lnTo>
                  <a:cubicBezTo>
                    <a:pt x="817" y="1764"/>
                    <a:pt x="807" y="1780"/>
                    <a:pt x="798" y="1795"/>
                  </a:cubicBezTo>
                  <a:cubicBezTo>
                    <a:pt x="800" y="1796"/>
                    <a:pt x="801" y="1797"/>
                    <a:pt x="802" y="1797"/>
                  </a:cubicBezTo>
                  <a:lnTo>
                    <a:pt x="802" y="1797"/>
                  </a:lnTo>
                  <a:cubicBezTo>
                    <a:pt x="802" y="1798"/>
                    <a:pt x="802" y="1798"/>
                    <a:pt x="802" y="1799"/>
                  </a:cubicBezTo>
                  <a:cubicBezTo>
                    <a:pt x="740" y="1931"/>
                    <a:pt x="852" y="2053"/>
                    <a:pt x="962" y="2053"/>
                  </a:cubicBezTo>
                  <a:cubicBezTo>
                    <a:pt x="1011" y="2053"/>
                    <a:pt x="1060" y="2029"/>
                    <a:pt x="1092" y="1969"/>
                  </a:cubicBezTo>
                  <a:cubicBezTo>
                    <a:pt x="1205" y="1770"/>
                    <a:pt x="1418" y="1639"/>
                    <a:pt x="1640" y="1639"/>
                  </a:cubicBezTo>
                  <a:cubicBezTo>
                    <a:pt x="1707" y="1639"/>
                    <a:pt x="1774" y="1650"/>
                    <a:pt x="1841" y="1676"/>
                  </a:cubicBezTo>
                  <a:cubicBezTo>
                    <a:pt x="2145" y="1788"/>
                    <a:pt x="2299" y="2106"/>
                    <a:pt x="2230" y="2414"/>
                  </a:cubicBezTo>
                  <a:cubicBezTo>
                    <a:pt x="2158" y="2752"/>
                    <a:pt x="1919" y="3029"/>
                    <a:pt x="1673" y="3264"/>
                  </a:cubicBezTo>
                  <a:cubicBezTo>
                    <a:pt x="1396" y="3524"/>
                    <a:pt x="1089" y="3743"/>
                    <a:pt x="751" y="3921"/>
                  </a:cubicBezTo>
                  <a:cubicBezTo>
                    <a:pt x="587" y="4008"/>
                    <a:pt x="688" y="4233"/>
                    <a:pt x="840" y="4233"/>
                  </a:cubicBezTo>
                  <a:cubicBezTo>
                    <a:pt x="866" y="4233"/>
                    <a:pt x="893" y="4226"/>
                    <a:pt x="921" y="4211"/>
                  </a:cubicBezTo>
                  <a:cubicBezTo>
                    <a:pt x="1349" y="3985"/>
                    <a:pt x="1752" y="3692"/>
                    <a:pt x="2080" y="3333"/>
                  </a:cubicBezTo>
                  <a:cubicBezTo>
                    <a:pt x="2370" y="3015"/>
                    <a:pt x="2627" y="2602"/>
                    <a:pt x="2575" y="2154"/>
                  </a:cubicBezTo>
                  <a:cubicBezTo>
                    <a:pt x="2534" y="1754"/>
                    <a:pt x="2230" y="1406"/>
                    <a:pt x="1834" y="1320"/>
                  </a:cubicBezTo>
                  <a:cubicBezTo>
                    <a:pt x="1771" y="1307"/>
                    <a:pt x="1708" y="1301"/>
                    <a:pt x="1645" y="1301"/>
                  </a:cubicBezTo>
                  <a:cubicBezTo>
                    <a:pt x="1610" y="1301"/>
                    <a:pt x="1576" y="1303"/>
                    <a:pt x="1541" y="1306"/>
                  </a:cubicBezTo>
                  <a:lnTo>
                    <a:pt x="1541" y="1306"/>
                  </a:lnTo>
                  <a:cubicBezTo>
                    <a:pt x="1578" y="1251"/>
                    <a:pt x="1611" y="1193"/>
                    <a:pt x="1639" y="1132"/>
                  </a:cubicBezTo>
                  <a:cubicBezTo>
                    <a:pt x="1772" y="849"/>
                    <a:pt x="1817" y="497"/>
                    <a:pt x="1605" y="240"/>
                  </a:cubicBezTo>
                  <a:cubicBezTo>
                    <a:pt x="1475" y="76"/>
                    <a:pt x="1272" y="0"/>
                    <a:pt x="1066" y="0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3"/>
            <p:cNvSpPr/>
            <p:nvPr/>
          </p:nvSpPr>
          <p:spPr>
            <a:xfrm rot="3172017">
              <a:off x="8172478" y="957549"/>
              <a:ext cx="143204" cy="239916"/>
            </a:xfrm>
            <a:custGeom>
              <a:avLst/>
              <a:gdLst/>
              <a:ahLst/>
              <a:cxnLst/>
              <a:rect l="l" t="t" r="r" b="b"/>
              <a:pathLst>
                <a:path w="2030" h="3401" extrusionOk="0">
                  <a:moveTo>
                    <a:pt x="929" y="1"/>
                  </a:moveTo>
                  <a:cubicBezTo>
                    <a:pt x="893" y="1"/>
                    <a:pt x="855" y="12"/>
                    <a:pt x="813" y="39"/>
                  </a:cubicBezTo>
                  <a:cubicBezTo>
                    <a:pt x="745" y="83"/>
                    <a:pt x="724" y="155"/>
                    <a:pt x="738" y="230"/>
                  </a:cubicBezTo>
                  <a:cubicBezTo>
                    <a:pt x="772" y="428"/>
                    <a:pt x="796" y="623"/>
                    <a:pt x="810" y="825"/>
                  </a:cubicBezTo>
                  <a:cubicBezTo>
                    <a:pt x="824" y="999"/>
                    <a:pt x="844" y="1197"/>
                    <a:pt x="813" y="1372"/>
                  </a:cubicBezTo>
                  <a:cubicBezTo>
                    <a:pt x="803" y="1417"/>
                    <a:pt x="788" y="1475"/>
                    <a:pt x="755" y="1475"/>
                  </a:cubicBezTo>
                  <a:cubicBezTo>
                    <a:pt x="747" y="1475"/>
                    <a:pt x="736" y="1471"/>
                    <a:pt x="724" y="1460"/>
                  </a:cubicBezTo>
                  <a:cubicBezTo>
                    <a:pt x="666" y="1419"/>
                    <a:pt x="642" y="1286"/>
                    <a:pt x="619" y="1228"/>
                  </a:cubicBezTo>
                  <a:cubicBezTo>
                    <a:pt x="540" y="1033"/>
                    <a:pt x="461" y="845"/>
                    <a:pt x="383" y="654"/>
                  </a:cubicBezTo>
                  <a:cubicBezTo>
                    <a:pt x="348" y="577"/>
                    <a:pt x="276" y="544"/>
                    <a:pt x="207" y="544"/>
                  </a:cubicBezTo>
                  <a:cubicBezTo>
                    <a:pt x="101" y="544"/>
                    <a:pt x="0" y="623"/>
                    <a:pt x="48" y="743"/>
                  </a:cubicBezTo>
                  <a:cubicBezTo>
                    <a:pt x="161" y="1016"/>
                    <a:pt x="256" y="1300"/>
                    <a:pt x="386" y="1563"/>
                  </a:cubicBezTo>
                  <a:cubicBezTo>
                    <a:pt x="459" y="1715"/>
                    <a:pt x="594" y="1819"/>
                    <a:pt x="742" y="1819"/>
                  </a:cubicBezTo>
                  <a:cubicBezTo>
                    <a:pt x="810" y="1819"/>
                    <a:pt x="881" y="1797"/>
                    <a:pt x="950" y="1747"/>
                  </a:cubicBezTo>
                  <a:cubicBezTo>
                    <a:pt x="1176" y="1587"/>
                    <a:pt x="1155" y="1279"/>
                    <a:pt x="1145" y="1033"/>
                  </a:cubicBezTo>
                  <a:cubicBezTo>
                    <a:pt x="1145" y="1021"/>
                    <a:pt x="1144" y="1008"/>
                    <a:pt x="1144" y="995"/>
                  </a:cubicBezTo>
                  <a:lnTo>
                    <a:pt x="1144" y="995"/>
                  </a:lnTo>
                  <a:cubicBezTo>
                    <a:pt x="1155" y="1027"/>
                    <a:pt x="1166" y="1059"/>
                    <a:pt x="1176" y="1091"/>
                  </a:cubicBezTo>
                  <a:cubicBezTo>
                    <a:pt x="1268" y="1372"/>
                    <a:pt x="1329" y="1665"/>
                    <a:pt x="1398" y="1952"/>
                  </a:cubicBezTo>
                  <a:cubicBezTo>
                    <a:pt x="1432" y="2093"/>
                    <a:pt x="1466" y="2236"/>
                    <a:pt x="1497" y="2376"/>
                  </a:cubicBezTo>
                  <a:cubicBezTo>
                    <a:pt x="1531" y="2516"/>
                    <a:pt x="1579" y="2667"/>
                    <a:pt x="1565" y="2810"/>
                  </a:cubicBezTo>
                  <a:cubicBezTo>
                    <a:pt x="1550" y="2961"/>
                    <a:pt x="1425" y="3066"/>
                    <a:pt x="1289" y="3066"/>
                  </a:cubicBezTo>
                  <a:cubicBezTo>
                    <a:pt x="1243" y="3066"/>
                    <a:pt x="1196" y="3054"/>
                    <a:pt x="1152" y="3029"/>
                  </a:cubicBezTo>
                  <a:cubicBezTo>
                    <a:pt x="1123" y="3013"/>
                    <a:pt x="1096" y="3006"/>
                    <a:pt x="1069" y="3006"/>
                  </a:cubicBezTo>
                  <a:cubicBezTo>
                    <a:pt x="920" y="3006"/>
                    <a:pt x="821" y="3229"/>
                    <a:pt x="981" y="3319"/>
                  </a:cubicBezTo>
                  <a:cubicBezTo>
                    <a:pt x="1076" y="3374"/>
                    <a:pt x="1182" y="3400"/>
                    <a:pt x="1288" y="3400"/>
                  </a:cubicBezTo>
                  <a:cubicBezTo>
                    <a:pt x="1468" y="3400"/>
                    <a:pt x="1646" y="3324"/>
                    <a:pt x="1767" y="3183"/>
                  </a:cubicBezTo>
                  <a:cubicBezTo>
                    <a:pt x="2030" y="2868"/>
                    <a:pt x="1852" y="2400"/>
                    <a:pt x="1770" y="2052"/>
                  </a:cubicBezTo>
                  <a:cubicBezTo>
                    <a:pt x="1671" y="1641"/>
                    <a:pt x="1596" y="1221"/>
                    <a:pt x="1445" y="828"/>
                  </a:cubicBezTo>
                  <a:cubicBezTo>
                    <a:pt x="1374" y="637"/>
                    <a:pt x="1288" y="449"/>
                    <a:pt x="1203" y="264"/>
                  </a:cubicBezTo>
                  <a:cubicBezTo>
                    <a:pt x="1147" y="149"/>
                    <a:pt x="1057" y="1"/>
                    <a:pt x="929" y="1"/>
                  </a:cubicBezTo>
                  <a:close/>
                </a:path>
              </a:pathLst>
            </a:custGeom>
            <a:solidFill>
              <a:srgbClr val="FF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3"/>
            <p:cNvSpPr/>
            <p:nvPr/>
          </p:nvSpPr>
          <p:spPr>
            <a:xfrm rot="3172017">
              <a:off x="8035957" y="794346"/>
              <a:ext cx="59468" cy="261008"/>
            </a:xfrm>
            <a:custGeom>
              <a:avLst/>
              <a:gdLst/>
              <a:ahLst/>
              <a:cxnLst/>
              <a:rect l="l" t="t" r="r" b="b"/>
              <a:pathLst>
                <a:path w="843" h="3700" extrusionOk="0">
                  <a:moveTo>
                    <a:pt x="206" y="0"/>
                  </a:moveTo>
                  <a:cubicBezTo>
                    <a:pt x="106" y="0"/>
                    <a:pt x="1" y="83"/>
                    <a:pt x="30" y="210"/>
                  </a:cubicBezTo>
                  <a:cubicBezTo>
                    <a:pt x="255" y="1311"/>
                    <a:pt x="481" y="2411"/>
                    <a:pt x="505" y="3535"/>
                  </a:cubicBezTo>
                  <a:cubicBezTo>
                    <a:pt x="506" y="3645"/>
                    <a:pt x="592" y="3699"/>
                    <a:pt x="676" y="3699"/>
                  </a:cubicBezTo>
                  <a:cubicBezTo>
                    <a:pt x="760" y="3699"/>
                    <a:pt x="843" y="3645"/>
                    <a:pt x="839" y="3535"/>
                  </a:cubicBezTo>
                  <a:cubicBezTo>
                    <a:pt x="819" y="2380"/>
                    <a:pt x="590" y="1246"/>
                    <a:pt x="354" y="122"/>
                  </a:cubicBezTo>
                  <a:cubicBezTo>
                    <a:pt x="335" y="37"/>
                    <a:pt x="272" y="0"/>
                    <a:pt x="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3800" r="34496" b="32142"/>
          <a:stretch/>
        </p:blipFill>
        <p:spPr>
          <a:xfrm rot="154228">
            <a:off x="5524414" y="2322905"/>
            <a:ext cx="3222352" cy="2364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5967" y="4631334"/>
            <a:ext cx="383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7841812" y="4692439"/>
            <a:ext cx="383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pe Scrapbook for Marketing by Slidesgo">
  <a:themeElements>
    <a:clrScheme name="Simple Light">
      <a:dk1>
        <a:srgbClr val="1D190B"/>
      </a:dk1>
      <a:lt1>
        <a:srgbClr val="FFF7F5"/>
      </a:lt1>
      <a:dk2>
        <a:srgbClr val="BE8483"/>
      </a:dk2>
      <a:lt2>
        <a:srgbClr val="E4D7D7"/>
      </a:lt2>
      <a:accent1>
        <a:srgbClr val="9F7E69"/>
      </a:accent1>
      <a:accent2>
        <a:srgbClr val="DCBE86"/>
      </a:accent2>
      <a:accent3>
        <a:srgbClr val="FFE6B7"/>
      </a:accent3>
      <a:accent4>
        <a:srgbClr val="53614E"/>
      </a:accent4>
      <a:accent5>
        <a:srgbClr val="0E422C"/>
      </a:accent5>
      <a:accent6>
        <a:srgbClr val="FFFFFF"/>
      </a:accent6>
      <a:hlink>
        <a:srgbClr val="1D19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132</Words>
  <Application>Microsoft Office PowerPoint</Application>
  <PresentationFormat>On-screen Show (16:9)</PresentationFormat>
  <Paragraphs>33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Agency FB</vt:lpstr>
      <vt:lpstr>Arial</vt:lpstr>
      <vt:lpstr>Assistant</vt:lpstr>
      <vt:lpstr>Candara</vt:lpstr>
      <vt:lpstr>Candara Light</vt:lpstr>
      <vt:lpstr>Century Gothic</vt:lpstr>
      <vt:lpstr>Century Schoolbook</vt:lpstr>
      <vt:lpstr>DM Serif Display</vt:lpstr>
      <vt:lpstr>Yeseva One</vt:lpstr>
      <vt:lpstr>Tape Scrapbook for Marketing by Slidesgo</vt:lpstr>
      <vt:lpstr>MONOSAKARIDA</vt:lpstr>
      <vt:lpstr>PowerPoint Presentation</vt:lpstr>
      <vt:lpstr>Aldehid &amp; Keton</vt:lpstr>
      <vt:lpstr>Pusat Asimetrik Monosakarida</vt:lpstr>
      <vt:lpstr>Monosakarida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MONOSAKARIDA</dc:title>
  <dc:creator>TOSHIBA</dc:creator>
  <cp:lastModifiedBy>Windows User</cp:lastModifiedBy>
  <cp:revision>7</cp:revision>
  <dcterms:modified xsi:type="dcterms:W3CDTF">2022-03-02T07:22:58Z</dcterms:modified>
</cp:coreProperties>
</file>