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988E-511C-4A8C-AB0E-4307EFC19BCC}" type="datetimeFigureOut">
              <a:rPr lang="id-ID" smtClean="0"/>
              <a:t>02/03/2022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424F-867C-4593-84C9-B125AB4DB2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5728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988E-511C-4A8C-AB0E-4307EFC19BCC}" type="datetimeFigureOut">
              <a:rPr lang="id-ID" smtClean="0"/>
              <a:t>02/03/2022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424F-867C-4593-84C9-B125AB4DB2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127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988E-511C-4A8C-AB0E-4307EFC19BCC}" type="datetimeFigureOut">
              <a:rPr lang="id-ID" smtClean="0"/>
              <a:t>02/03/2022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424F-867C-4593-84C9-B125AB4DB2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7755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988E-511C-4A8C-AB0E-4307EFC19BCC}" type="datetimeFigureOut">
              <a:rPr lang="id-ID" smtClean="0"/>
              <a:t>02/03/2022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424F-867C-4593-84C9-B125AB4DB2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8620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988E-511C-4A8C-AB0E-4307EFC19BCC}" type="datetimeFigureOut">
              <a:rPr lang="id-ID" smtClean="0"/>
              <a:t>02/03/2022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424F-867C-4593-84C9-B125AB4DB2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2624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988E-511C-4A8C-AB0E-4307EFC19BCC}" type="datetimeFigureOut">
              <a:rPr lang="id-ID" smtClean="0"/>
              <a:t>02/03/2022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424F-867C-4593-84C9-B125AB4DB2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221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988E-511C-4A8C-AB0E-4307EFC19BCC}" type="datetimeFigureOut">
              <a:rPr lang="id-ID" smtClean="0"/>
              <a:t>02/03/2022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424F-867C-4593-84C9-B125AB4DB2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6899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988E-511C-4A8C-AB0E-4307EFC19BCC}" type="datetimeFigureOut">
              <a:rPr lang="id-ID" smtClean="0"/>
              <a:t>02/03/2022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424F-867C-4593-84C9-B125AB4DB2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3738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988E-511C-4A8C-AB0E-4307EFC19BCC}" type="datetimeFigureOut">
              <a:rPr lang="id-ID" smtClean="0"/>
              <a:t>02/03/2022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424F-867C-4593-84C9-B125AB4DB2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6781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988E-511C-4A8C-AB0E-4307EFC19BCC}" type="datetimeFigureOut">
              <a:rPr lang="id-ID" smtClean="0"/>
              <a:t>02/03/2022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424F-867C-4593-84C9-B125AB4DB2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1519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988E-511C-4A8C-AB0E-4307EFC19BCC}" type="datetimeFigureOut">
              <a:rPr lang="id-ID" smtClean="0"/>
              <a:t>02/03/2022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424F-867C-4593-84C9-B125AB4DB2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05084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9988E-511C-4A8C-AB0E-4307EFC19BCC}" type="datetimeFigureOut">
              <a:rPr lang="id-ID" smtClean="0"/>
              <a:t>02/03/2022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A424F-867C-4593-84C9-B125AB4DB25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590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>
                <a:latin typeface="Adobe Garamond Pro Bold" pitchFamily="18" charset="0"/>
              </a:rPr>
              <a:t>Karbohidrat monosakarida</a:t>
            </a:r>
            <a:endParaRPr lang="id-ID" dirty="0">
              <a:latin typeface="Adobe Garamond Pro Bol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oper Black" pitchFamily="18" charset="0"/>
              </a:rPr>
              <a:t>Zainudin </a:t>
            </a:r>
          </a:p>
          <a:p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oper Black" pitchFamily="18" charset="0"/>
              </a:rPr>
              <a:t>1814231024</a:t>
            </a:r>
          </a:p>
          <a:p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oper Black" pitchFamily="18" charset="0"/>
              </a:rPr>
              <a:t>Biokimia Umum</a:t>
            </a:r>
          </a:p>
          <a:p>
            <a:r>
              <a:rPr lang="id-ID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oper Black" pitchFamily="18" charset="0"/>
              </a:rPr>
              <a:t>Tip A</a:t>
            </a:r>
            <a:endParaRPr lang="id-ID" dirty="0">
              <a:solidFill>
                <a:schemeClr val="tx1">
                  <a:lumMod val="85000"/>
                  <a:lumOff val="15000"/>
                </a:schemeClr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305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latin typeface="Cooper Black" pitchFamily="18" charset="0"/>
              </a:rPr>
              <a:t>Pengertian Karbohidrat Monosakarida</a:t>
            </a:r>
            <a:endParaRPr lang="id-ID" dirty="0"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800" dirty="0">
                <a:latin typeface="Adobe Garamond Pro Bold" pitchFamily="18" charset="0"/>
              </a:rPr>
              <a:t>Istilah monosakarida terdiri dari kata mono yang artinya tunggal dan sakarida yang artinya gula. Monosakarida merupakan molekul tunggal yang berfungsi sebagai molekul dasar pembentukan senyawa karbohidrat kompleks.</a:t>
            </a:r>
          </a:p>
        </p:txBody>
      </p:sp>
    </p:spTree>
    <p:extLst>
      <p:ext uri="{BB962C8B-B14F-4D97-AF65-F5344CB8AC3E}">
        <p14:creationId xmlns:p14="http://schemas.microsoft.com/office/powerpoint/2010/main" val="741918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latin typeface="Cooper Black" pitchFamily="18" charset="0"/>
              </a:rPr>
              <a:t>Ciri-ciri Karbohidrat Monosakarida</a:t>
            </a:r>
            <a:endParaRPr lang="id-ID" dirty="0"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>
                <a:latin typeface="Adobe Garamond Pro Bold" pitchFamily="18" charset="0"/>
              </a:rPr>
              <a:t>Tidak berwarna</a:t>
            </a:r>
          </a:p>
          <a:p>
            <a:r>
              <a:rPr lang="id-ID" dirty="0">
                <a:latin typeface="Adobe Garamond Pro Bold" pitchFamily="18" charset="0"/>
              </a:rPr>
              <a:t>Berbentuk padatan kristal</a:t>
            </a:r>
          </a:p>
          <a:p>
            <a:r>
              <a:rPr lang="id-ID" dirty="0">
                <a:latin typeface="Adobe Garamond Pro Bold" pitchFamily="18" charset="0"/>
              </a:rPr>
              <a:t>Larut dalam air tetapi sulit larut dalam larutan nonpolar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32671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8633"/>
            <a:ext cx="9144000" cy="5020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611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7100"/>
            <a:ext cx="9144000" cy="50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290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216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4032"/>
            <a:ext cx="9144000" cy="496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267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  <a:latin typeface="Algerian" pitchFamily="82" charset="0"/>
              </a:rPr>
              <a:t>TERIMA KASIH</a:t>
            </a:r>
            <a:endParaRPr lang="id-ID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8864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59</Words>
  <Application>Microsoft Office PowerPoint</Application>
  <PresentationFormat>On-screen Show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Karbohidrat monosakarida</vt:lpstr>
      <vt:lpstr>Pengertian Karbohidrat Monosakarida</vt:lpstr>
      <vt:lpstr>Ciri-ciri Karbohidrat Monosakarida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Karbohidrat monosakarida</dc:title>
  <dc:creator>A S U S</dc:creator>
  <cp:lastModifiedBy>A S U S</cp:lastModifiedBy>
  <cp:revision>2</cp:revision>
  <dcterms:created xsi:type="dcterms:W3CDTF">2022-03-02T06:48:00Z</dcterms:created>
  <dcterms:modified xsi:type="dcterms:W3CDTF">2022-03-02T07:04:17Z</dcterms:modified>
</cp:coreProperties>
</file>