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81" r:id="rId2"/>
  </p:sldMasterIdLst>
  <p:notesMasterIdLst>
    <p:notesMasterId r:id="rId13"/>
  </p:notesMasterIdLst>
  <p:sldIdLst>
    <p:sldId id="256" r:id="rId3"/>
    <p:sldId id="258" r:id="rId4"/>
    <p:sldId id="257" r:id="rId5"/>
    <p:sldId id="290" r:id="rId6"/>
    <p:sldId id="259" r:id="rId7"/>
    <p:sldId id="284" r:id="rId8"/>
    <p:sldId id="260" r:id="rId9"/>
    <p:sldId id="261" r:id="rId10"/>
    <p:sldId id="263" r:id="rId11"/>
    <p:sldId id="287"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EBC882-6D45-4980-AADE-181BBBCF16BD}">
  <a:tblStyle styleId="{FDEBC882-6D45-4980-AADE-181BBBCF16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notesMaster" Target="notesMasters/notesMaster1.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viewProps" Target="viewProps.xml" /><Relationship Id="rId10" Type="http://schemas.openxmlformats.org/officeDocument/2006/relationships/slide" Target="slides/slide8.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4e9e58f71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4e9e58f71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f2002455ce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f2002455ce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5a13ea89c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5a13ea89c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4a70e01e0_2_23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4a70e01e0_2_23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4a70e01e0_2_23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4a70e01e0_2_23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7d99b0c13592e65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7d99b0c13592e65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f6173b54d6_4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f6173b54d6_4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f4af4d3fc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f4af4d3fc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f4a70e01e0_0_1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f4a70e01e0_0_1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4af4d3fc9_0_37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f4af4d3fc9_0_37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nxth" TargetMode="External" /><Relationship Id="rId2" Type="http://schemas.openxmlformats.org/officeDocument/2006/relationships/image" Target="../media/image5.jpg" /><Relationship Id="rId1" Type="http://schemas.openxmlformats.org/officeDocument/2006/relationships/slideMaster" Target="../slideMasters/slideMaster1.xml" /><Relationship Id="rId5" Type="http://schemas.openxmlformats.org/officeDocument/2006/relationships/hyperlink" Target="http://bit.ly/2TtBDfr" TargetMode="External" /><Relationship Id="rId4" Type="http://schemas.openxmlformats.org/officeDocument/2006/relationships/hyperlink" Target="http://bit.ly/2TyoMsr" TargetMode="External" /></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55700" y="865350"/>
            <a:ext cx="6632700" cy="15459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chemeClr val="lt2"/>
              </a:buClr>
              <a:buSzPts val="4000"/>
              <a:buFont typeface="Zeyada"/>
              <a:buNone/>
              <a:defRPr sz="5500" b="1">
                <a:latin typeface="Zeyada"/>
                <a:ea typeface="Zeyada"/>
                <a:cs typeface="Zeyada"/>
                <a:sym typeface="Zeyad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30588" y="2924375"/>
            <a:ext cx="3729300" cy="27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Caveat"/>
              <a:buNone/>
              <a:defRPr sz="1600">
                <a:solidFill>
                  <a:srgbClr val="FFFFFF"/>
                </a:solidFill>
                <a:latin typeface="Assistant Medium"/>
                <a:ea typeface="Assistant Medium"/>
                <a:cs typeface="Assistant Medium"/>
                <a:sym typeface="Assistan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2296800" y="1791250"/>
            <a:ext cx="45504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000" b="1">
                <a:solidFill>
                  <a:schemeClr val="lt2"/>
                </a:solidFill>
                <a:latin typeface="Zeyada"/>
                <a:ea typeface="Zeyada"/>
                <a:cs typeface="Zeyada"/>
                <a:sym typeface="Zeyada"/>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2549250" y="3938925"/>
            <a:ext cx="4053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ssistant Medium"/>
                <a:ea typeface="Assistant Medium"/>
                <a:cs typeface="Assistant Medium"/>
                <a:sym typeface="Assistant Medium"/>
              </a:defRPr>
            </a:lvl1pPr>
            <a:lvl2pPr lvl="1" algn="ctr" rtl="0">
              <a:lnSpc>
                <a:spcPct val="100000"/>
              </a:lnSpc>
              <a:spcBef>
                <a:spcPts val="12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3"/>
          <p:cNvSpPr txBox="1">
            <a:spLocks noGrp="1"/>
          </p:cNvSpPr>
          <p:nvPr>
            <p:ph type="title" hasCustomPrompt="1"/>
          </p:nvPr>
        </p:nvSpPr>
        <p:spPr>
          <a:xfrm>
            <a:off x="631075" y="1390950"/>
            <a:ext cx="7905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b="1">
                <a:solidFill>
                  <a:schemeClr val="lt2"/>
                </a:solidFill>
                <a:latin typeface="Zeyada"/>
                <a:ea typeface="Zeyada"/>
                <a:cs typeface="Zeyada"/>
                <a:sym typeface="Zeyad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 name="Google Shape;42;p13"/>
          <p:cNvSpPr txBox="1">
            <a:spLocks noGrp="1"/>
          </p:cNvSpPr>
          <p:nvPr>
            <p:ph type="subTitle" idx="1"/>
          </p:nvPr>
        </p:nvSpPr>
        <p:spPr>
          <a:xfrm>
            <a:off x="631075" y="2447925"/>
            <a:ext cx="246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ssistant Medium"/>
                <a:ea typeface="Assistant Medium"/>
                <a:cs typeface="Assistant Medium"/>
                <a:sym typeface="Assistan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 name="Google Shape;43;p13"/>
          <p:cNvSpPr txBox="1">
            <a:spLocks noGrp="1"/>
          </p:cNvSpPr>
          <p:nvPr>
            <p:ph type="title" idx="2"/>
          </p:nvPr>
        </p:nvSpPr>
        <p:spPr>
          <a:xfrm>
            <a:off x="3399877" y="1920225"/>
            <a:ext cx="24690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3000">
                <a:solidFill>
                  <a:schemeClr val="lt2"/>
                </a:solidFill>
                <a:latin typeface="Zeyada"/>
                <a:ea typeface="Zeyada"/>
                <a:cs typeface="Zeyada"/>
                <a:sym typeface="Zeyada"/>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44" name="Google Shape;44;p13"/>
          <p:cNvSpPr txBox="1">
            <a:spLocks noGrp="1"/>
          </p:cNvSpPr>
          <p:nvPr>
            <p:ph type="title" idx="3" hasCustomPrompt="1"/>
          </p:nvPr>
        </p:nvSpPr>
        <p:spPr>
          <a:xfrm>
            <a:off x="3399625" y="1390950"/>
            <a:ext cx="786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b="1">
                <a:solidFill>
                  <a:schemeClr val="lt2"/>
                </a:solidFill>
                <a:latin typeface="Zeyada"/>
                <a:ea typeface="Zeyada"/>
                <a:cs typeface="Zeyada"/>
                <a:sym typeface="Zeyad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5" name="Google Shape;45;p13"/>
          <p:cNvSpPr txBox="1">
            <a:spLocks noGrp="1"/>
          </p:cNvSpPr>
          <p:nvPr>
            <p:ph type="subTitle" idx="4"/>
          </p:nvPr>
        </p:nvSpPr>
        <p:spPr>
          <a:xfrm>
            <a:off x="3399641" y="2447925"/>
            <a:ext cx="246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ssistant Medium"/>
                <a:ea typeface="Assistant Medium"/>
                <a:cs typeface="Assistant Medium"/>
                <a:sym typeface="Assistan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6" name="Google Shape;46;p13"/>
          <p:cNvSpPr txBox="1">
            <a:spLocks noGrp="1"/>
          </p:cNvSpPr>
          <p:nvPr>
            <p:ph type="title" idx="5"/>
          </p:nvPr>
        </p:nvSpPr>
        <p:spPr>
          <a:xfrm>
            <a:off x="6173494" y="1920550"/>
            <a:ext cx="24690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3000">
                <a:solidFill>
                  <a:schemeClr val="lt2"/>
                </a:solidFill>
                <a:latin typeface="Zeyada"/>
                <a:ea typeface="Zeyada"/>
                <a:cs typeface="Zeyada"/>
                <a:sym typeface="Zeyada"/>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47" name="Google Shape;47;p13"/>
          <p:cNvSpPr txBox="1">
            <a:spLocks noGrp="1"/>
          </p:cNvSpPr>
          <p:nvPr>
            <p:ph type="title" idx="6" hasCustomPrompt="1"/>
          </p:nvPr>
        </p:nvSpPr>
        <p:spPr>
          <a:xfrm>
            <a:off x="6172200" y="1391275"/>
            <a:ext cx="786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b="1">
                <a:solidFill>
                  <a:schemeClr val="lt2"/>
                </a:solidFill>
                <a:latin typeface="Zeyada"/>
                <a:ea typeface="Zeyada"/>
                <a:cs typeface="Zeyada"/>
                <a:sym typeface="Zeyad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 name="Google Shape;48;p13"/>
          <p:cNvSpPr txBox="1">
            <a:spLocks noGrp="1"/>
          </p:cNvSpPr>
          <p:nvPr>
            <p:ph type="subTitle" idx="7"/>
          </p:nvPr>
        </p:nvSpPr>
        <p:spPr>
          <a:xfrm>
            <a:off x="6172200" y="2448250"/>
            <a:ext cx="246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ssistant Medium"/>
                <a:ea typeface="Assistant Medium"/>
                <a:cs typeface="Assistant Medium"/>
                <a:sym typeface="Assistan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 name="Google Shape;49;p13"/>
          <p:cNvSpPr txBox="1">
            <a:spLocks noGrp="1"/>
          </p:cNvSpPr>
          <p:nvPr>
            <p:ph type="title" idx="8"/>
          </p:nvPr>
        </p:nvSpPr>
        <p:spPr>
          <a:xfrm>
            <a:off x="630936" y="3596000"/>
            <a:ext cx="24699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3000">
                <a:solidFill>
                  <a:schemeClr val="lt2"/>
                </a:solidFill>
                <a:latin typeface="Zeyada"/>
                <a:ea typeface="Zeyada"/>
                <a:cs typeface="Zeyada"/>
                <a:sym typeface="Zeyada"/>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50" name="Google Shape;50;p13"/>
          <p:cNvSpPr txBox="1">
            <a:spLocks noGrp="1"/>
          </p:cNvSpPr>
          <p:nvPr>
            <p:ph type="title" idx="9" hasCustomPrompt="1"/>
          </p:nvPr>
        </p:nvSpPr>
        <p:spPr>
          <a:xfrm>
            <a:off x="631075" y="3066725"/>
            <a:ext cx="7905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b="1">
                <a:solidFill>
                  <a:schemeClr val="lt2"/>
                </a:solidFill>
                <a:latin typeface="Zeyada"/>
                <a:ea typeface="Zeyada"/>
                <a:cs typeface="Zeyada"/>
                <a:sym typeface="Zeyad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 name="Google Shape;51;p13"/>
          <p:cNvSpPr txBox="1">
            <a:spLocks noGrp="1"/>
          </p:cNvSpPr>
          <p:nvPr>
            <p:ph type="subTitle" idx="13"/>
          </p:nvPr>
        </p:nvSpPr>
        <p:spPr>
          <a:xfrm>
            <a:off x="631075" y="4123700"/>
            <a:ext cx="246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ssistant Medium"/>
                <a:ea typeface="Assistant Medium"/>
                <a:cs typeface="Assistant Medium"/>
                <a:sym typeface="Assistan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 name="Google Shape;52;p13"/>
          <p:cNvSpPr txBox="1">
            <a:spLocks noGrp="1"/>
          </p:cNvSpPr>
          <p:nvPr>
            <p:ph type="title" idx="14"/>
          </p:nvPr>
        </p:nvSpPr>
        <p:spPr>
          <a:xfrm>
            <a:off x="3399877" y="3596000"/>
            <a:ext cx="24690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3000">
                <a:solidFill>
                  <a:schemeClr val="lt2"/>
                </a:solidFill>
                <a:latin typeface="Zeyada"/>
                <a:ea typeface="Zeyada"/>
                <a:cs typeface="Zeyada"/>
                <a:sym typeface="Zeyada"/>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53" name="Google Shape;53;p13"/>
          <p:cNvSpPr txBox="1">
            <a:spLocks noGrp="1"/>
          </p:cNvSpPr>
          <p:nvPr>
            <p:ph type="title" idx="15" hasCustomPrompt="1"/>
          </p:nvPr>
        </p:nvSpPr>
        <p:spPr>
          <a:xfrm>
            <a:off x="3399625" y="3066725"/>
            <a:ext cx="786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b="1">
                <a:solidFill>
                  <a:schemeClr val="lt2"/>
                </a:solidFill>
                <a:latin typeface="Zeyada"/>
                <a:ea typeface="Zeyada"/>
                <a:cs typeface="Zeyada"/>
                <a:sym typeface="Zeyad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 name="Google Shape;54;p13"/>
          <p:cNvSpPr txBox="1">
            <a:spLocks noGrp="1"/>
          </p:cNvSpPr>
          <p:nvPr>
            <p:ph type="subTitle" idx="16"/>
          </p:nvPr>
        </p:nvSpPr>
        <p:spPr>
          <a:xfrm>
            <a:off x="3399642" y="4123700"/>
            <a:ext cx="246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ssistant Medium"/>
                <a:ea typeface="Assistant Medium"/>
                <a:cs typeface="Assistant Medium"/>
                <a:sym typeface="Assistan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13"/>
          <p:cNvSpPr txBox="1">
            <a:spLocks noGrp="1"/>
          </p:cNvSpPr>
          <p:nvPr>
            <p:ph type="title" idx="17"/>
          </p:nvPr>
        </p:nvSpPr>
        <p:spPr>
          <a:xfrm>
            <a:off x="6173494" y="3596325"/>
            <a:ext cx="24690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3000">
                <a:solidFill>
                  <a:schemeClr val="lt2"/>
                </a:solidFill>
                <a:latin typeface="Zeyada"/>
                <a:ea typeface="Zeyada"/>
                <a:cs typeface="Zeyada"/>
                <a:sym typeface="Zeyada"/>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56" name="Google Shape;56;p13"/>
          <p:cNvSpPr txBox="1">
            <a:spLocks noGrp="1"/>
          </p:cNvSpPr>
          <p:nvPr>
            <p:ph type="title" idx="18" hasCustomPrompt="1"/>
          </p:nvPr>
        </p:nvSpPr>
        <p:spPr>
          <a:xfrm>
            <a:off x="6172200" y="3067050"/>
            <a:ext cx="7863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b="1">
                <a:solidFill>
                  <a:schemeClr val="lt2"/>
                </a:solidFill>
                <a:latin typeface="Zeyada"/>
                <a:ea typeface="Zeyada"/>
                <a:cs typeface="Zeyada"/>
                <a:sym typeface="Zeyada"/>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subTitle" idx="19"/>
          </p:nvPr>
        </p:nvSpPr>
        <p:spPr>
          <a:xfrm>
            <a:off x="6168600" y="4124025"/>
            <a:ext cx="246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ssistant Medium"/>
                <a:ea typeface="Assistant Medium"/>
                <a:cs typeface="Assistant Medium"/>
                <a:sym typeface="Assistant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20"/>
          </p:nvPr>
        </p:nvSpPr>
        <p:spPr>
          <a:xfrm>
            <a:off x="630925" y="1920225"/>
            <a:ext cx="24690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3000">
                <a:solidFill>
                  <a:schemeClr val="lt2"/>
                </a:solidFill>
                <a:latin typeface="Zeyada"/>
                <a:ea typeface="Zeyada"/>
                <a:cs typeface="Zeyada"/>
                <a:sym typeface="Zeyada"/>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59" name="Google Shape;59;p13"/>
          <p:cNvSpPr txBox="1">
            <a:spLocks noGrp="1"/>
          </p:cNvSpPr>
          <p:nvPr>
            <p:ph type="title" idx="21"/>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950350" y="2903625"/>
            <a:ext cx="45060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Font typeface="Zeyada"/>
              <a:buNone/>
              <a:defRPr sz="4000" i="1">
                <a:latin typeface="Zeyada"/>
                <a:ea typeface="Zeyada"/>
                <a:cs typeface="Zeyada"/>
                <a:sym typeface="Zeyada"/>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2" name="Google Shape;62;p14"/>
          <p:cNvSpPr txBox="1">
            <a:spLocks noGrp="1"/>
          </p:cNvSpPr>
          <p:nvPr>
            <p:ph type="subTitle" idx="1"/>
          </p:nvPr>
        </p:nvSpPr>
        <p:spPr>
          <a:xfrm>
            <a:off x="1709400" y="1574625"/>
            <a:ext cx="5725200" cy="132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Assistant Medium"/>
              <a:buNone/>
              <a:defRPr sz="2500" i="1">
                <a:latin typeface="Assistant"/>
                <a:ea typeface="Assistant"/>
                <a:cs typeface="Assistant"/>
                <a:sym typeface="Assistant"/>
              </a:defRPr>
            </a:lvl1pPr>
            <a:lvl2pPr lvl="1" algn="ctr" rtl="0">
              <a:lnSpc>
                <a:spcPct val="100000"/>
              </a:lnSpc>
              <a:spcBef>
                <a:spcPts val="0"/>
              </a:spcBef>
              <a:spcAft>
                <a:spcPts val="0"/>
              </a:spcAft>
              <a:buSzPts val="2500"/>
              <a:buFont typeface="Assistant Medium"/>
              <a:buNone/>
              <a:defRPr sz="2500">
                <a:latin typeface="Assistant Medium"/>
                <a:ea typeface="Assistant Medium"/>
                <a:cs typeface="Assistant Medium"/>
                <a:sym typeface="Assistant Medium"/>
              </a:defRPr>
            </a:lvl2pPr>
            <a:lvl3pPr lvl="2" algn="ctr" rtl="0">
              <a:lnSpc>
                <a:spcPct val="100000"/>
              </a:lnSpc>
              <a:spcBef>
                <a:spcPts val="0"/>
              </a:spcBef>
              <a:spcAft>
                <a:spcPts val="0"/>
              </a:spcAft>
              <a:buSzPts val="2500"/>
              <a:buFont typeface="Assistant Medium"/>
              <a:buNone/>
              <a:defRPr sz="2500">
                <a:latin typeface="Assistant Medium"/>
                <a:ea typeface="Assistant Medium"/>
                <a:cs typeface="Assistant Medium"/>
                <a:sym typeface="Assistant Medium"/>
              </a:defRPr>
            </a:lvl3pPr>
            <a:lvl4pPr lvl="3" algn="ctr" rtl="0">
              <a:lnSpc>
                <a:spcPct val="100000"/>
              </a:lnSpc>
              <a:spcBef>
                <a:spcPts val="0"/>
              </a:spcBef>
              <a:spcAft>
                <a:spcPts val="0"/>
              </a:spcAft>
              <a:buSzPts val="2500"/>
              <a:buFont typeface="Assistant Medium"/>
              <a:buNone/>
              <a:defRPr sz="2500">
                <a:latin typeface="Assistant Medium"/>
                <a:ea typeface="Assistant Medium"/>
                <a:cs typeface="Assistant Medium"/>
                <a:sym typeface="Assistant Medium"/>
              </a:defRPr>
            </a:lvl4pPr>
            <a:lvl5pPr lvl="4" algn="ctr" rtl="0">
              <a:lnSpc>
                <a:spcPct val="100000"/>
              </a:lnSpc>
              <a:spcBef>
                <a:spcPts val="0"/>
              </a:spcBef>
              <a:spcAft>
                <a:spcPts val="0"/>
              </a:spcAft>
              <a:buSzPts val="2500"/>
              <a:buFont typeface="Assistant Medium"/>
              <a:buNone/>
              <a:defRPr sz="2500">
                <a:latin typeface="Assistant Medium"/>
                <a:ea typeface="Assistant Medium"/>
                <a:cs typeface="Assistant Medium"/>
                <a:sym typeface="Assistant Medium"/>
              </a:defRPr>
            </a:lvl5pPr>
            <a:lvl6pPr lvl="5" algn="ctr" rtl="0">
              <a:lnSpc>
                <a:spcPct val="100000"/>
              </a:lnSpc>
              <a:spcBef>
                <a:spcPts val="0"/>
              </a:spcBef>
              <a:spcAft>
                <a:spcPts val="0"/>
              </a:spcAft>
              <a:buSzPts val="2500"/>
              <a:buFont typeface="Assistant Medium"/>
              <a:buNone/>
              <a:defRPr sz="2500">
                <a:latin typeface="Assistant Medium"/>
                <a:ea typeface="Assistant Medium"/>
                <a:cs typeface="Assistant Medium"/>
                <a:sym typeface="Assistant Medium"/>
              </a:defRPr>
            </a:lvl6pPr>
            <a:lvl7pPr lvl="6" algn="ctr" rtl="0">
              <a:lnSpc>
                <a:spcPct val="100000"/>
              </a:lnSpc>
              <a:spcBef>
                <a:spcPts val="0"/>
              </a:spcBef>
              <a:spcAft>
                <a:spcPts val="0"/>
              </a:spcAft>
              <a:buSzPts val="2500"/>
              <a:buFont typeface="Assistant Medium"/>
              <a:buNone/>
              <a:defRPr sz="2500">
                <a:latin typeface="Assistant Medium"/>
                <a:ea typeface="Assistant Medium"/>
                <a:cs typeface="Assistant Medium"/>
                <a:sym typeface="Assistant Medium"/>
              </a:defRPr>
            </a:lvl7pPr>
            <a:lvl8pPr lvl="7" algn="ctr" rtl="0">
              <a:lnSpc>
                <a:spcPct val="100000"/>
              </a:lnSpc>
              <a:spcBef>
                <a:spcPts val="0"/>
              </a:spcBef>
              <a:spcAft>
                <a:spcPts val="0"/>
              </a:spcAft>
              <a:buSzPts val="2500"/>
              <a:buFont typeface="Assistant Medium"/>
              <a:buNone/>
              <a:defRPr sz="2500">
                <a:latin typeface="Assistant Medium"/>
                <a:ea typeface="Assistant Medium"/>
                <a:cs typeface="Assistant Medium"/>
                <a:sym typeface="Assistant Medium"/>
              </a:defRPr>
            </a:lvl8pPr>
            <a:lvl9pPr lvl="8" algn="ctr" rtl="0">
              <a:lnSpc>
                <a:spcPct val="100000"/>
              </a:lnSpc>
              <a:spcBef>
                <a:spcPts val="0"/>
              </a:spcBef>
              <a:spcAft>
                <a:spcPts val="0"/>
              </a:spcAft>
              <a:buSzPts val="2500"/>
              <a:buFont typeface="Assistant Medium"/>
              <a:buNone/>
              <a:defRPr sz="2500">
                <a:latin typeface="Assistant Medium"/>
                <a:ea typeface="Assistant Medium"/>
                <a:cs typeface="Assistant Medium"/>
                <a:sym typeface="Assistant Medium"/>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1351825" y="1803975"/>
            <a:ext cx="2519400" cy="109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ssistant Medium"/>
              <a:buNone/>
              <a:defRPr>
                <a:solidFill>
                  <a:srgbClr val="595959"/>
                </a:solidFill>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65" name="Google Shape;65;p15"/>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5">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subTitle" idx="1"/>
          </p:nvPr>
        </p:nvSpPr>
        <p:spPr>
          <a:xfrm>
            <a:off x="6169125" y="3141400"/>
            <a:ext cx="20181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68" name="Google Shape;68;p16"/>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16"/>
          <p:cNvSpPr txBox="1">
            <a:spLocks noGrp="1"/>
          </p:cNvSpPr>
          <p:nvPr>
            <p:ph type="title" idx="2"/>
          </p:nvPr>
        </p:nvSpPr>
        <p:spPr>
          <a:xfrm>
            <a:off x="6169125" y="2568075"/>
            <a:ext cx="20181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3000">
                <a:solidFill>
                  <a:schemeClr val="lt2"/>
                </a:solidFill>
                <a:latin typeface="Zeyada"/>
                <a:ea typeface="Zeyada"/>
                <a:cs typeface="Zeyada"/>
                <a:sym typeface="Zeyada"/>
              </a:defRPr>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814900" y="1997119"/>
            <a:ext cx="4360200" cy="7689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Font typeface="Seaweed Script"/>
              <a:buNone/>
              <a:defRPr sz="5500">
                <a:latin typeface="Zeyada"/>
                <a:ea typeface="Zeyada"/>
                <a:cs typeface="Zeyada"/>
                <a:sym typeface="Zeyada"/>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Google Shape;72;p17"/>
          <p:cNvSpPr txBox="1">
            <a:spLocks noGrp="1"/>
          </p:cNvSpPr>
          <p:nvPr>
            <p:ph type="title" idx="2" hasCustomPrompt="1"/>
          </p:nvPr>
        </p:nvSpPr>
        <p:spPr>
          <a:xfrm>
            <a:off x="814900" y="753650"/>
            <a:ext cx="2169600" cy="10743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8000">
                <a:latin typeface="Zeyada"/>
                <a:ea typeface="Zeyada"/>
                <a:cs typeface="Zeyada"/>
                <a:sym typeface="Zeyada"/>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3" name="Google Shape;73;p17"/>
          <p:cNvSpPr txBox="1">
            <a:spLocks noGrp="1"/>
          </p:cNvSpPr>
          <p:nvPr>
            <p:ph type="subTitle" idx="1"/>
          </p:nvPr>
        </p:nvSpPr>
        <p:spPr>
          <a:xfrm>
            <a:off x="814900" y="3063950"/>
            <a:ext cx="4360200" cy="29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ssistant"/>
              <a:buNone/>
              <a:defRPr sz="1600">
                <a:latin typeface="Assistant Medium"/>
                <a:ea typeface="Assistant Medium"/>
                <a:cs typeface="Assistant Medium"/>
                <a:sym typeface="Assistant Medium"/>
              </a:defRPr>
            </a:lvl1pPr>
            <a:lvl2pPr lvl="1" algn="ctr" rtl="0">
              <a:lnSpc>
                <a:spcPct val="100000"/>
              </a:lnSpc>
              <a:spcBef>
                <a:spcPts val="1600"/>
              </a:spcBef>
              <a:spcAft>
                <a:spcPts val="0"/>
              </a:spcAft>
              <a:buSzPts val="1400"/>
              <a:buFont typeface="Caveat"/>
              <a:buNone/>
              <a:defRPr>
                <a:latin typeface="Caveat"/>
                <a:ea typeface="Caveat"/>
                <a:cs typeface="Caveat"/>
                <a:sym typeface="Caveat"/>
              </a:defRPr>
            </a:lvl2pPr>
            <a:lvl3pPr lvl="2" algn="ctr" rtl="0">
              <a:lnSpc>
                <a:spcPct val="100000"/>
              </a:lnSpc>
              <a:spcBef>
                <a:spcPts val="0"/>
              </a:spcBef>
              <a:spcAft>
                <a:spcPts val="0"/>
              </a:spcAft>
              <a:buSzPts val="1400"/>
              <a:buFont typeface="Caveat"/>
              <a:buNone/>
              <a:defRPr>
                <a:latin typeface="Caveat"/>
                <a:ea typeface="Caveat"/>
                <a:cs typeface="Caveat"/>
                <a:sym typeface="Caveat"/>
              </a:defRPr>
            </a:lvl3pPr>
            <a:lvl4pPr lvl="3" algn="ctr" rtl="0">
              <a:lnSpc>
                <a:spcPct val="100000"/>
              </a:lnSpc>
              <a:spcBef>
                <a:spcPts val="0"/>
              </a:spcBef>
              <a:spcAft>
                <a:spcPts val="0"/>
              </a:spcAft>
              <a:buSzPts val="1400"/>
              <a:buFont typeface="Caveat"/>
              <a:buNone/>
              <a:defRPr>
                <a:latin typeface="Caveat"/>
                <a:ea typeface="Caveat"/>
                <a:cs typeface="Caveat"/>
                <a:sym typeface="Caveat"/>
              </a:defRPr>
            </a:lvl4pPr>
            <a:lvl5pPr lvl="4" algn="ctr" rtl="0">
              <a:lnSpc>
                <a:spcPct val="100000"/>
              </a:lnSpc>
              <a:spcBef>
                <a:spcPts val="0"/>
              </a:spcBef>
              <a:spcAft>
                <a:spcPts val="0"/>
              </a:spcAft>
              <a:buSzPts val="1400"/>
              <a:buFont typeface="Caveat"/>
              <a:buNone/>
              <a:defRPr>
                <a:latin typeface="Caveat"/>
                <a:ea typeface="Caveat"/>
                <a:cs typeface="Caveat"/>
                <a:sym typeface="Caveat"/>
              </a:defRPr>
            </a:lvl5pPr>
            <a:lvl6pPr lvl="5" algn="ctr" rtl="0">
              <a:lnSpc>
                <a:spcPct val="100000"/>
              </a:lnSpc>
              <a:spcBef>
                <a:spcPts val="0"/>
              </a:spcBef>
              <a:spcAft>
                <a:spcPts val="0"/>
              </a:spcAft>
              <a:buSzPts val="1400"/>
              <a:buFont typeface="Caveat"/>
              <a:buNone/>
              <a:defRPr>
                <a:latin typeface="Caveat"/>
                <a:ea typeface="Caveat"/>
                <a:cs typeface="Caveat"/>
                <a:sym typeface="Caveat"/>
              </a:defRPr>
            </a:lvl6pPr>
            <a:lvl7pPr lvl="6" algn="ctr" rtl="0">
              <a:lnSpc>
                <a:spcPct val="100000"/>
              </a:lnSpc>
              <a:spcBef>
                <a:spcPts val="0"/>
              </a:spcBef>
              <a:spcAft>
                <a:spcPts val="0"/>
              </a:spcAft>
              <a:buSzPts val="1400"/>
              <a:buFont typeface="Caveat"/>
              <a:buNone/>
              <a:defRPr>
                <a:latin typeface="Caveat"/>
                <a:ea typeface="Caveat"/>
                <a:cs typeface="Caveat"/>
                <a:sym typeface="Caveat"/>
              </a:defRPr>
            </a:lvl7pPr>
            <a:lvl8pPr lvl="7" algn="ctr" rtl="0">
              <a:lnSpc>
                <a:spcPct val="100000"/>
              </a:lnSpc>
              <a:spcBef>
                <a:spcPts val="0"/>
              </a:spcBef>
              <a:spcAft>
                <a:spcPts val="0"/>
              </a:spcAft>
              <a:buSzPts val="1400"/>
              <a:buFont typeface="Caveat"/>
              <a:buNone/>
              <a:defRPr>
                <a:latin typeface="Caveat"/>
                <a:ea typeface="Caveat"/>
                <a:cs typeface="Caveat"/>
                <a:sym typeface="Caveat"/>
              </a:defRPr>
            </a:lvl8pPr>
            <a:lvl9pPr lvl="8" algn="ctr" rtl="0">
              <a:lnSpc>
                <a:spcPct val="100000"/>
              </a:lnSpc>
              <a:spcBef>
                <a:spcPts val="0"/>
              </a:spcBef>
              <a:spcAft>
                <a:spcPts val="0"/>
              </a:spcAft>
              <a:buSzPts val="1400"/>
              <a:buFont typeface="Caveat"/>
              <a:buNone/>
              <a:defRPr>
                <a:latin typeface="Caveat"/>
                <a:ea typeface="Caveat"/>
                <a:cs typeface="Caveat"/>
                <a:sym typeface="Cavea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937100" y="1997851"/>
            <a:ext cx="4360200" cy="814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Font typeface="Seaweed Script"/>
              <a:buNone/>
              <a:defRPr sz="5500">
                <a:latin typeface="Zeyada"/>
                <a:ea typeface="Zeyada"/>
                <a:cs typeface="Zeyada"/>
                <a:sym typeface="Zeyada"/>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 name="Google Shape;76;p18"/>
          <p:cNvSpPr txBox="1">
            <a:spLocks noGrp="1"/>
          </p:cNvSpPr>
          <p:nvPr>
            <p:ph type="title" idx="2" hasCustomPrompt="1"/>
          </p:nvPr>
        </p:nvSpPr>
        <p:spPr>
          <a:xfrm>
            <a:off x="7079700" y="753650"/>
            <a:ext cx="1217700" cy="107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sz="8000">
                <a:latin typeface="Zeyada"/>
                <a:ea typeface="Zeyada"/>
                <a:cs typeface="Zeyada"/>
                <a:sym typeface="Zeyada"/>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7" name="Google Shape;77;p18"/>
          <p:cNvSpPr txBox="1">
            <a:spLocks noGrp="1"/>
          </p:cNvSpPr>
          <p:nvPr>
            <p:ph type="subTitle" idx="1"/>
          </p:nvPr>
        </p:nvSpPr>
        <p:spPr>
          <a:xfrm>
            <a:off x="3937100" y="3063950"/>
            <a:ext cx="4360200" cy="2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Assistant"/>
              <a:buNone/>
              <a:defRPr sz="1600">
                <a:latin typeface="Assistant Medium"/>
                <a:ea typeface="Assistant Medium"/>
                <a:cs typeface="Assistant Medium"/>
                <a:sym typeface="Assistant Medium"/>
              </a:defRPr>
            </a:lvl1pPr>
            <a:lvl2pPr lvl="1" algn="ctr" rtl="0">
              <a:lnSpc>
                <a:spcPct val="100000"/>
              </a:lnSpc>
              <a:spcBef>
                <a:spcPts val="1600"/>
              </a:spcBef>
              <a:spcAft>
                <a:spcPts val="0"/>
              </a:spcAft>
              <a:buSzPts val="1400"/>
              <a:buFont typeface="Caveat"/>
              <a:buNone/>
              <a:defRPr>
                <a:latin typeface="Caveat"/>
                <a:ea typeface="Caveat"/>
                <a:cs typeface="Caveat"/>
                <a:sym typeface="Caveat"/>
              </a:defRPr>
            </a:lvl2pPr>
            <a:lvl3pPr lvl="2" algn="ctr" rtl="0">
              <a:lnSpc>
                <a:spcPct val="100000"/>
              </a:lnSpc>
              <a:spcBef>
                <a:spcPts val="0"/>
              </a:spcBef>
              <a:spcAft>
                <a:spcPts val="0"/>
              </a:spcAft>
              <a:buSzPts val="1400"/>
              <a:buFont typeface="Caveat"/>
              <a:buNone/>
              <a:defRPr>
                <a:latin typeface="Caveat"/>
                <a:ea typeface="Caveat"/>
                <a:cs typeface="Caveat"/>
                <a:sym typeface="Caveat"/>
              </a:defRPr>
            </a:lvl3pPr>
            <a:lvl4pPr lvl="3" algn="ctr" rtl="0">
              <a:lnSpc>
                <a:spcPct val="100000"/>
              </a:lnSpc>
              <a:spcBef>
                <a:spcPts val="0"/>
              </a:spcBef>
              <a:spcAft>
                <a:spcPts val="0"/>
              </a:spcAft>
              <a:buSzPts val="1400"/>
              <a:buFont typeface="Caveat"/>
              <a:buNone/>
              <a:defRPr>
                <a:latin typeface="Caveat"/>
                <a:ea typeface="Caveat"/>
                <a:cs typeface="Caveat"/>
                <a:sym typeface="Caveat"/>
              </a:defRPr>
            </a:lvl4pPr>
            <a:lvl5pPr lvl="4" algn="ctr" rtl="0">
              <a:lnSpc>
                <a:spcPct val="100000"/>
              </a:lnSpc>
              <a:spcBef>
                <a:spcPts val="0"/>
              </a:spcBef>
              <a:spcAft>
                <a:spcPts val="0"/>
              </a:spcAft>
              <a:buSzPts val="1400"/>
              <a:buFont typeface="Caveat"/>
              <a:buNone/>
              <a:defRPr>
                <a:latin typeface="Caveat"/>
                <a:ea typeface="Caveat"/>
                <a:cs typeface="Caveat"/>
                <a:sym typeface="Caveat"/>
              </a:defRPr>
            </a:lvl5pPr>
            <a:lvl6pPr lvl="5" algn="ctr" rtl="0">
              <a:lnSpc>
                <a:spcPct val="100000"/>
              </a:lnSpc>
              <a:spcBef>
                <a:spcPts val="0"/>
              </a:spcBef>
              <a:spcAft>
                <a:spcPts val="0"/>
              </a:spcAft>
              <a:buSzPts val="1400"/>
              <a:buFont typeface="Caveat"/>
              <a:buNone/>
              <a:defRPr>
                <a:latin typeface="Caveat"/>
                <a:ea typeface="Caveat"/>
                <a:cs typeface="Caveat"/>
                <a:sym typeface="Caveat"/>
              </a:defRPr>
            </a:lvl6pPr>
            <a:lvl7pPr lvl="6" algn="ctr" rtl="0">
              <a:lnSpc>
                <a:spcPct val="100000"/>
              </a:lnSpc>
              <a:spcBef>
                <a:spcPts val="0"/>
              </a:spcBef>
              <a:spcAft>
                <a:spcPts val="0"/>
              </a:spcAft>
              <a:buSzPts val="1400"/>
              <a:buFont typeface="Caveat"/>
              <a:buNone/>
              <a:defRPr>
                <a:latin typeface="Caveat"/>
                <a:ea typeface="Caveat"/>
                <a:cs typeface="Caveat"/>
                <a:sym typeface="Caveat"/>
              </a:defRPr>
            </a:lvl7pPr>
            <a:lvl8pPr lvl="7" algn="ctr" rtl="0">
              <a:lnSpc>
                <a:spcPct val="100000"/>
              </a:lnSpc>
              <a:spcBef>
                <a:spcPts val="0"/>
              </a:spcBef>
              <a:spcAft>
                <a:spcPts val="0"/>
              </a:spcAft>
              <a:buSzPts val="1400"/>
              <a:buFont typeface="Caveat"/>
              <a:buNone/>
              <a:defRPr>
                <a:latin typeface="Caveat"/>
                <a:ea typeface="Caveat"/>
                <a:cs typeface="Caveat"/>
                <a:sym typeface="Caveat"/>
              </a:defRPr>
            </a:lvl8pPr>
            <a:lvl9pPr lvl="8" algn="ctr" rtl="0">
              <a:lnSpc>
                <a:spcPct val="100000"/>
              </a:lnSpc>
              <a:spcBef>
                <a:spcPts val="0"/>
              </a:spcBef>
              <a:spcAft>
                <a:spcPts val="0"/>
              </a:spcAft>
              <a:buSzPts val="1400"/>
              <a:buFont typeface="Caveat"/>
              <a:buNone/>
              <a:defRPr>
                <a:latin typeface="Caveat"/>
                <a:ea typeface="Caveat"/>
                <a:cs typeface="Caveat"/>
                <a:sym typeface="Cavea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2">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822950" y="2873552"/>
            <a:ext cx="2868900" cy="696300"/>
          </a:xfrm>
          <a:prstGeom prst="rect">
            <a:avLst/>
          </a:prstGeom>
        </p:spPr>
        <p:txBody>
          <a:bodyPr spcFirstLastPara="1" wrap="square" lIns="91425" tIns="91425" rIns="91425" bIns="91425" anchor="t" anchorCtr="0">
            <a:noAutofit/>
          </a:bodyPr>
          <a:lstStyle>
            <a:lvl1pPr lvl="0">
              <a:spcBef>
                <a:spcPts val="0"/>
              </a:spcBef>
              <a:spcAft>
                <a:spcPts val="0"/>
              </a:spcAft>
              <a:buSzPts val="4500"/>
              <a:buFont typeface="Zeyada"/>
              <a:buNone/>
              <a:defRPr sz="4500">
                <a:latin typeface="Zeyada"/>
                <a:ea typeface="Zeyada"/>
                <a:cs typeface="Zeyada"/>
                <a:sym typeface="Zeyada"/>
              </a:defRPr>
            </a:lvl1pPr>
            <a:lvl2pPr lvl="1">
              <a:spcBef>
                <a:spcPts val="0"/>
              </a:spcBef>
              <a:spcAft>
                <a:spcPts val="0"/>
              </a:spcAft>
              <a:buSzPts val="3500"/>
              <a:buNone/>
              <a:defRPr>
                <a:latin typeface="Caveat"/>
                <a:ea typeface="Caveat"/>
                <a:cs typeface="Caveat"/>
                <a:sym typeface="Caveat"/>
              </a:defRPr>
            </a:lvl2pPr>
            <a:lvl3pPr lvl="2">
              <a:spcBef>
                <a:spcPts val="0"/>
              </a:spcBef>
              <a:spcAft>
                <a:spcPts val="0"/>
              </a:spcAft>
              <a:buSzPts val="3500"/>
              <a:buNone/>
              <a:defRPr>
                <a:latin typeface="Caveat"/>
                <a:ea typeface="Caveat"/>
                <a:cs typeface="Caveat"/>
                <a:sym typeface="Caveat"/>
              </a:defRPr>
            </a:lvl3pPr>
            <a:lvl4pPr lvl="3">
              <a:spcBef>
                <a:spcPts val="0"/>
              </a:spcBef>
              <a:spcAft>
                <a:spcPts val="0"/>
              </a:spcAft>
              <a:buSzPts val="3500"/>
              <a:buNone/>
              <a:defRPr>
                <a:latin typeface="Caveat"/>
                <a:ea typeface="Caveat"/>
                <a:cs typeface="Caveat"/>
                <a:sym typeface="Caveat"/>
              </a:defRPr>
            </a:lvl4pPr>
            <a:lvl5pPr lvl="4">
              <a:spcBef>
                <a:spcPts val="0"/>
              </a:spcBef>
              <a:spcAft>
                <a:spcPts val="0"/>
              </a:spcAft>
              <a:buSzPts val="3500"/>
              <a:buNone/>
              <a:defRPr>
                <a:latin typeface="Caveat"/>
                <a:ea typeface="Caveat"/>
                <a:cs typeface="Caveat"/>
                <a:sym typeface="Caveat"/>
              </a:defRPr>
            </a:lvl5pPr>
            <a:lvl6pPr lvl="5">
              <a:spcBef>
                <a:spcPts val="0"/>
              </a:spcBef>
              <a:spcAft>
                <a:spcPts val="0"/>
              </a:spcAft>
              <a:buSzPts val="3500"/>
              <a:buNone/>
              <a:defRPr>
                <a:latin typeface="Caveat"/>
                <a:ea typeface="Caveat"/>
                <a:cs typeface="Caveat"/>
                <a:sym typeface="Caveat"/>
              </a:defRPr>
            </a:lvl6pPr>
            <a:lvl7pPr lvl="6">
              <a:spcBef>
                <a:spcPts val="0"/>
              </a:spcBef>
              <a:spcAft>
                <a:spcPts val="0"/>
              </a:spcAft>
              <a:buSzPts val="3500"/>
              <a:buNone/>
              <a:defRPr>
                <a:latin typeface="Caveat"/>
                <a:ea typeface="Caveat"/>
                <a:cs typeface="Caveat"/>
                <a:sym typeface="Caveat"/>
              </a:defRPr>
            </a:lvl7pPr>
            <a:lvl8pPr lvl="7">
              <a:spcBef>
                <a:spcPts val="0"/>
              </a:spcBef>
              <a:spcAft>
                <a:spcPts val="0"/>
              </a:spcAft>
              <a:buSzPts val="3500"/>
              <a:buNone/>
              <a:defRPr>
                <a:latin typeface="Caveat"/>
                <a:ea typeface="Caveat"/>
                <a:cs typeface="Caveat"/>
                <a:sym typeface="Caveat"/>
              </a:defRPr>
            </a:lvl8pPr>
            <a:lvl9pPr lvl="8">
              <a:spcBef>
                <a:spcPts val="0"/>
              </a:spcBef>
              <a:spcAft>
                <a:spcPts val="0"/>
              </a:spcAft>
              <a:buSzPts val="3500"/>
              <a:buNone/>
              <a:defRPr>
                <a:latin typeface="Caveat"/>
                <a:ea typeface="Caveat"/>
                <a:cs typeface="Caveat"/>
                <a:sym typeface="Caveat"/>
              </a:defRPr>
            </a:lvl9pPr>
          </a:lstStyle>
          <a:p>
            <a:endParaRPr/>
          </a:p>
        </p:txBody>
      </p:sp>
      <p:sp>
        <p:nvSpPr>
          <p:cNvPr id="80" name="Google Shape;80;p19"/>
          <p:cNvSpPr txBox="1"/>
          <p:nvPr/>
        </p:nvSpPr>
        <p:spPr>
          <a:xfrm>
            <a:off x="792875" y="3913525"/>
            <a:ext cx="348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veat"/>
              <a:ea typeface="Caveat"/>
              <a:cs typeface="Caveat"/>
              <a:sym typeface="Caveat"/>
            </a:endParaRPr>
          </a:p>
        </p:txBody>
      </p:sp>
      <p:sp>
        <p:nvSpPr>
          <p:cNvPr id="81" name="Google Shape;81;p19"/>
          <p:cNvSpPr txBox="1">
            <a:spLocks noGrp="1"/>
          </p:cNvSpPr>
          <p:nvPr>
            <p:ph type="subTitle" idx="1"/>
          </p:nvPr>
        </p:nvSpPr>
        <p:spPr>
          <a:xfrm>
            <a:off x="822950" y="3680900"/>
            <a:ext cx="2868900" cy="5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2_1">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5444825" y="2873145"/>
            <a:ext cx="2871300" cy="66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500"/>
              <a:buFont typeface="Zeyada"/>
              <a:buNone/>
              <a:defRPr sz="4500">
                <a:latin typeface="Zeyada"/>
                <a:ea typeface="Zeyada"/>
                <a:cs typeface="Zeyada"/>
                <a:sym typeface="Zeyada"/>
              </a:defRPr>
            </a:lvl1pPr>
            <a:lvl2pPr lvl="1" rtl="0">
              <a:spcBef>
                <a:spcPts val="0"/>
              </a:spcBef>
              <a:spcAft>
                <a:spcPts val="0"/>
              </a:spcAft>
              <a:buSzPts val="3500"/>
              <a:buNone/>
              <a:defRPr>
                <a:latin typeface="Caveat"/>
                <a:ea typeface="Caveat"/>
                <a:cs typeface="Caveat"/>
                <a:sym typeface="Caveat"/>
              </a:defRPr>
            </a:lvl2pPr>
            <a:lvl3pPr lvl="2" rtl="0">
              <a:spcBef>
                <a:spcPts val="0"/>
              </a:spcBef>
              <a:spcAft>
                <a:spcPts val="0"/>
              </a:spcAft>
              <a:buSzPts val="3500"/>
              <a:buNone/>
              <a:defRPr>
                <a:latin typeface="Caveat"/>
                <a:ea typeface="Caveat"/>
                <a:cs typeface="Caveat"/>
                <a:sym typeface="Caveat"/>
              </a:defRPr>
            </a:lvl3pPr>
            <a:lvl4pPr lvl="3" rtl="0">
              <a:spcBef>
                <a:spcPts val="0"/>
              </a:spcBef>
              <a:spcAft>
                <a:spcPts val="0"/>
              </a:spcAft>
              <a:buSzPts val="3500"/>
              <a:buNone/>
              <a:defRPr>
                <a:latin typeface="Caveat"/>
                <a:ea typeface="Caveat"/>
                <a:cs typeface="Caveat"/>
                <a:sym typeface="Caveat"/>
              </a:defRPr>
            </a:lvl4pPr>
            <a:lvl5pPr lvl="4" rtl="0">
              <a:spcBef>
                <a:spcPts val="0"/>
              </a:spcBef>
              <a:spcAft>
                <a:spcPts val="0"/>
              </a:spcAft>
              <a:buSzPts val="3500"/>
              <a:buNone/>
              <a:defRPr>
                <a:latin typeface="Caveat"/>
                <a:ea typeface="Caveat"/>
                <a:cs typeface="Caveat"/>
                <a:sym typeface="Caveat"/>
              </a:defRPr>
            </a:lvl5pPr>
            <a:lvl6pPr lvl="5" rtl="0">
              <a:spcBef>
                <a:spcPts val="0"/>
              </a:spcBef>
              <a:spcAft>
                <a:spcPts val="0"/>
              </a:spcAft>
              <a:buSzPts val="3500"/>
              <a:buNone/>
              <a:defRPr>
                <a:latin typeface="Caveat"/>
                <a:ea typeface="Caveat"/>
                <a:cs typeface="Caveat"/>
                <a:sym typeface="Caveat"/>
              </a:defRPr>
            </a:lvl6pPr>
            <a:lvl7pPr lvl="6" rtl="0">
              <a:spcBef>
                <a:spcPts val="0"/>
              </a:spcBef>
              <a:spcAft>
                <a:spcPts val="0"/>
              </a:spcAft>
              <a:buSzPts val="3500"/>
              <a:buNone/>
              <a:defRPr>
                <a:latin typeface="Caveat"/>
                <a:ea typeface="Caveat"/>
                <a:cs typeface="Caveat"/>
                <a:sym typeface="Caveat"/>
              </a:defRPr>
            </a:lvl7pPr>
            <a:lvl8pPr lvl="7" rtl="0">
              <a:spcBef>
                <a:spcPts val="0"/>
              </a:spcBef>
              <a:spcAft>
                <a:spcPts val="0"/>
              </a:spcAft>
              <a:buSzPts val="3500"/>
              <a:buNone/>
              <a:defRPr>
                <a:latin typeface="Caveat"/>
                <a:ea typeface="Caveat"/>
                <a:cs typeface="Caveat"/>
                <a:sym typeface="Caveat"/>
              </a:defRPr>
            </a:lvl8pPr>
            <a:lvl9pPr lvl="8" rtl="0">
              <a:spcBef>
                <a:spcPts val="0"/>
              </a:spcBef>
              <a:spcAft>
                <a:spcPts val="0"/>
              </a:spcAft>
              <a:buSzPts val="3500"/>
              <a:buNone/>
              <a:defRPr>
                <a:latin typeface="Caveat"/>
                <a:ea typeface="Caveat"/>
                <a:cs typeface="Caveat"/>
                <a:sym typeface="Caveat"/>
              </a:defRPr>
            </a:lvl9pPr>
          </a:lstStyle>
          <a:p>
            <a:endParaRPr/>
          </a:p>
        </p:txBody>
      </p:sp>
      <p:sp>
        <p:nvSpPr>
          <p:cNvPr id="84" name="Google Shape;84;p20"/>
          <p:cNvSpPr txBox="1"/>
          <p:nvPr/>
        </p:nvSpPr>
        <p:spPr>
          <a:xfrm>
            <a:off x="792875" y="3913525"/>
            <a:ext cx="348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veat"/>
              <a:ea typeface="Caveat"/>
              <a:cs typeface="Caveat"/>
              <a:sym typeface="Caveat"/>
            </a:endParaRPr>
          </a:p>
        </p:txBody>
      </p:sp>
      <p:sp>
        <p:nvSpPr>
          <p:cNvPr id="85" name="Google Shape;85;p20"/>
          <p:cNvSpPr txBox="1">
            <a:spLocks noGrp="1"/>
          </p:cNvSpPr>
          <p:nvPr>
            <p:ph type="subTitle" idx="1"/>
          </p:nvPr>
        </p:nvSpPr>
        <p:spPr>
          <a:xfrm>
            <a:off x="5440680" y="3680900"/>
            <a:ext cx="2871300" cy="57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681750" y="1996039"/>
            <a:ext cx="5742300" cy="7689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Font typeface="Seaweed Script"/>
              <a:buNone/>
              <a:defRPr sz="5500">
                <a:latin typeface="Zeyada"/>
                <a:ea typeface="Zeyada"/>
                <a:cs typeface="Zeyada"/>
                <a:sym typeface="Zeyada"/>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531650" y="753650"/>
            <a:ext cx="2169600" cy="107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8000">
                <a:latin typeface="Zeyada"/>
                <a:ea typeface="Zeyada"/>
                <a:cs typeface="Zeyada"/>
                <a:sym typeface="Zeyada"/>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2391925" y="3071625"/>
            <a:ext cx="4360200" cy="29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a:buNone/>
              <a:defRPr sz="1600">
                <a:solidFill>
                  <a:srgbClr val="595959"/>
                </a:solidFill>
                <a:latin typeface="Assistant Medium"/>
                <a:ea typeface="Assistant Medium"/>
                <a:cs typeface="Assistant Medium"/>
                <a:sym typeface="Assistant Medium"/>
              </a:defRPr>
            </a:lvl1pPr>
            <a:lvl2pPr lvl="1" algn="ctr" rtl="0">
              <a:lnSpc>
                <a:spcPct val="100000"/>
              </a:lnSpc>
              <a:spcBef>
                <a:spcPts val="1600"/>
              </a:spcBef>
              <a:spcAft>
                <a:spcPts val="0"/>
              </a:spcAft>
              <a:buSzPts val="1400"/>
              <a:buFont typeface="Caveat"/>
              <a:buNone/>
              <a:defRPr>
                <a:latin typeface="Caveat"/>
                <a:ea typeface="Caveat"/>
                <a:cs typeface="Caveat"/>
                <a:sym typeface="Caveat"/>
              </a:defRPr>
            </a:lvl2pPr>
            <a:lvl3pPr lvl="2" algn="ctr" rtl="0">
              <a:lnSpc>
                <a:spcPct val="100000"/>
              </a:lnSpc>
              <a:spcBef>
                <a:spcPts val="0"/>
              </a:spcBef>
              <a:spcAft>
                <a:spcPts val="0"/>
              </a:spcAft>
              <a:buSzPts val="1400"/>
              <a:buFont typeface="Caveat"/>
              <a:buNone/>
              <a:defRPr>
                <a:latin typeface="Caveat"/>
                <a:ea typeface="Caveat"/>
                <a:cs typeface="Caveat"/>
                <a:sym typeface="Caveat"/>
              </a:defRPr>
            </a:lvl3pPr>
            <a:lvl4pPr lvl="3" algn="ctr" rtl="0">
              <a:lnSpc>
                <a:spcPct val="100000"/>
              </a:lnSpc>
              <a:spcBef>
                <a:spcPts val="0"/>
              </a:spcBef>
              <a:spcAft>
                <a:spcPts val="0"/>
              </a:spcAft>
              <a:buSzPts val="1400"/>
              <a:buFont typeface="Caveat"/>
              <a:buNone/>
              <a:defRPr>
                <a:latin typeface="Caveat"/>
                <a:ea typeface="Caveat"/>
                <a:cs typeface="Caveat"/>
                <a:sym typeface="Caveat"/>
              </a:defRPr>
            </a:lvl4pPr>
            <a:lvl5pPr lvl="4" algn="ctr" rtl="0">
              <a:lnSpc>
                <a:spcPct val="100000"/>
              </a:lnSpc>
              <a:spcBef>
                <a:spcPts val="0"/>
              </a:spcBef>
              <a:spcAft>
                <a:spcPts val="0"/>
              </a:spcAft>
              <a:buSzPts val="1400"/>
              <a:buFont typeface="Caveat"/>
              <a:buNone/>
              <a:defRPr>
                <a:latin typeface="Caveat"/>
                <a:ea typeface="Caveat"/>
                <a:cs typeface="Caveat"/>
                <a:sym typeface="Caveat"/>
              </a:defRPr>
            </a:lvl5pPr>
            <a:lvl6pPr lvl="5" algn="ctr" rtl="0">
              <a:lnSpc>
                <a:spcPct val="100000"/>
              </a:lnSpc>
              <a:spcBef>
                <a:spcPts val="0"/>
              </a:spcBef>
              <a:spcAft>
                <a:spcPts val="0"/>
              </a:spcAft>
              <a:buSzPts val="1400"/>
              <a:buFont typeface="Caveat"/>
              <a:buNone/>
              <a:defRPr>
                <a:latin typeface="Caveat"/>
                <a:ea typeface="Caveat"/>
                <a:cs typeface="Caveat"/>
                <a:sym typeface="Caveat"/>
              </a:defRPr>
            </a:lvl6pPr>
            <a:lvl7pPr lvl="6" algn="ctr" rtl="0">
              <a:lnSpc>
                <a:spcPct val="100000"/>
              </a:lnSpc>
              <a:spcBef>
                <a:spcPts val="0"/>
              </a:spcBef>
              <a:spcAft>
                <a:spcPts val="0"/>
              </a:spcAft>
              <a:buSzPts val="1400"/>
              <a:buFont typeface="Caveat"/>
              <a:buNone/>
              <a:defRPr>
                <a:latin typeface="Caveat"/>
                <a:ea typeface="Caveat"/>
                <a:cs typeface="Caveat"/>
                <a:sym typeface="Caveat"/>
              </a:defRPr>
            </a:lvl7pPr>
            <a:lvl8pPr lvl="7" algn="ctr" rtl="0">
              <a:lnSpc>
                <a:spcPct val="100000"/>
              </a:lnSpc>
              <a:spcBef>
                <a:spcPts val="0"/>
              </a:spcBef>
              <a:spcAft>
                <a:spcPts val="0"/>
              </a:spcAft>
              <a:buSzPts val="1400"/>
              <a:buFont typeface="Caveat"/>
              <a:buNone/>
              <a:defRPr>
                <a:latin typeface="Caveat"/>
                <a:ea typeface="Caveat"/>
                <a:cs typeface="Caveat"/>
                <a:sym typeface="Caveat"/>
              </a:defRPr>
            </a:lvl8pPr>
            <a:lvl9pPr lvl="8" algn="ctr" rtl="0">
              <a:lnSpc>
                <a:spcPct val="100000"/>
              </a:lnSpc>
              <a:spcBef>
                <a:spcPts val="0"/>
              </a:spcBef>
              <a:spcAft>
                <a:spcPts val="0"/>
              </a:spcAft>
              <a:buSzPts val="1400"/>
              <a:buFont typeface="Caveat"/>
              <a:buNone/>
              <a:defRPr>
                <a:latin typeface="Caveat"/>
                <a:ea typeface="Caveat"/>
                <a:cs typeface="Caveat"/>
                <a:sym typeface="Cavea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CUSTOM_2_1_1">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21"/>
          <p:cNvSpPr txBox="1"/>
          <p:nvPr/>
        </p:nvSpPr>
        <p:spPr>
          <a:xfrm>
            <a:off x="792875" y="3913525"/>
            <a:ext cx="348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veat"/>
              <a:ea typeface="Caveat"/>
              <a:cs typeface="Caveat"/>
              <a:sym typeface="Caveat"/>
            </a:endParaRPr>
          </a:p>
        </p:txBody>
      </p:sp>
      <p:sp>
        <p:nvSpPr>
          <p:cNvPr id="88" name="Google Shape;88;p21"/>
          <p:cNvSpPr txBox="1">
            <a:spLocks noGrp="1"/>
          </p:cNvSpPr>
          <p:nvPr>
            <p:ph type="subTitle" idx="1"/>
          </p:nvPr>
        </p:nvSpPr>
        <p:spPr>
          <a:xfrm>
            <a:off x="715100" y="1902374"/>
            <a:ext cx="3900300" cy="2403600"/>
          </a:xfrm>
          <a:prstGeom prst="rect">
            <a:avLst/>
          </a:prstGeom>
        </p:spPr>
        <p:txBody>
          <a:bodyPr spcFirstLastPara="1" wrap="square" lIns="91425" tIns="91425" rIns="91425" bIns="91425" anchor="t" anchorCtr="0">
            <a:noAutofit/>
          </a:bodyPr>
          <a:lstStyle>
            <a:lvl1pPr marR="50800" lvl="0" rtl="0">
              <a:lnSpc>
                <a:spcPct val="115000"/>
              </a:lnSpc>
              <a:spcBef>
                <a:spcPts val="0"/>
              </a:spcBef>
              <a:spcAft>
                <a:spcPts val="0"/>
              </a:spcAft>
              <a:buSzPts val="900"/>
              <a:buChar char="●"/>
              <a:defRPr sz="1100">
                <a:latin typeface="Assistant Medium"/>
                <a:ea typeface="Assistant Medium"/>
                <a:cs typeface="Assistant Medium"/>
                <a:sym typeface="Assistant Medium"/>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89" name="Google Shape;89;p21"/>
          <p:cNvSpPr txBox="1">
            <a:spLocks noGrp="1"/>
          </p:cNvSpPr>
          <p:nvPr>
            <p:ph type="subTitle" idx="2"/>
          </p:nvPr>
        </p:nvSpPr>
        <p:spPr>
          <a:xfrm>
            <a:off x="4771300" y="3229551"/>
            <a:ext cx="3904500" cy="1076400"/>
          </a:xfrm>
          <a:prstGeom prst="rect">
            <a:avLst/>
          </a:prstGeom>
        </p:spPr>
        <p:txBody>
          <a:bodyPr spcFirstLastPara="1" wrap="square" lIns="91425" tIns="91425" rIns="91425" bIns="91425" anchor="t" anchorCtr="0">
            <a:noAutofit/>
          </a:bodyPr>
          <a:lstStyle>
            <a:lvl1pPr marR="50800" lvl="0" rtl="0">
              <a:lnSpc>
                <a:spcPct val="115000"/>
              </a:lnSpc>
              <a:spcBef>
                <a:spcPts val="0"/>
              </a:spcBef>
              <a:spcAft>
                <a:spcPts val="0"/>
              </a:spcAft>
              <a:buSzPts val="1400"/>
              <a:buFont typeface="Arial"/>
              <a:buChar char="●"/>
              <a:defRPr sz="1100">
                <a:latin typeface="Assistant Medium"/>
                <a:ea typeface="Assistant Medium"/>
                <a:cs typeface="Assistant Medium"/>
                <a:sym typeface="Assistant Medium"/>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90" name="Google Shape;90;p21"/>
          <p:cNvSpPr txBox="1">
            <a:spLocks noGrp="1"/>
          </p:cNvSpPr>
          <p:nvPr>
            <p:ph type="subTitle" idx="3"/>
          </p:nvPr>
        </p:nvSpPr>
        <p:spPr>
          <a:xfrm>
            <a:off x="4773168" y="1899238"/>
            <a:ext cx="3904500" cy="57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200" i="1">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21"/>
          <p:cNvSpPr txBox="1">
            <a:spLocks noGrp="1"/>
          </p:cNvSpPr>
          <p:nvPr>
            <p:ph type="subTitle" idx="4"/>
          </p:nvPr>
        </p:nvSpPr>
        <p:spPr>
          <a:xfrm>
            <a:off x="715100" y="1314415"/>
            <a:ext cx="3904500" cy="52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Seaweed Script"/>
              <a:buNone/>
              <a:defRPr sz="35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2pPr>
            <a:lvl3pPr lvl="2"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3pPr>
            <a:lvl4pPr lvl="3"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4pPr>
            <a:lvl5pPr lvl="4"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5pPr>
            <a:lvl6pPr lvl="5"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6pPr>
            <a:lvl7pPr lvl="6"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7pPr>
            <a:lvl8pPr lvl="7"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8pPr>
            <a:lvl9pPr lvl="8"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9pPr>
          </a:lstStyle>
          <a:p>
            <a:endParaRPr/>
          </a:p>
        </p:txBody>
      </p:sp>
      <p:sp>
        <p:nvSpPr>
          <p:cNvPr id="92" name="Google Shape;92;p21"/>
          <p:cNvSpPr txBox="1">
            <a:spLocks noGrp="1"/>
          </p:cNvSpPr>
          <p:nvPr>
            <p:ph type="subTitle" idx="5"/>
          </p:nvPr>
        </p:nvSpPr>
        <p:spPr>
          <a:xfrm>
            <a:off x="4773166" y="2644509"/>
            <a:ext cx="3904500" cy="52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Seaweed Script"/>
              <a:buNone/>
              <a:defRPr sz="35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2pPr>
            <a:lvl3pPr lvl="2"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3pPr>
            <a:lvl4pPr lvl="3"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4pPr>
            <a:lvl5pPr lvl="4"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5pPr>
            <a:lvl6pPr lvl="5"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6pPr>
            <a:lvl7pPr lvl="6"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7pPr>
            <a:lvl8pPr lvl="7"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8pPr>
            <a:lvl9pPr lvl="8"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9pPr>
          </a:lstStyle>
          <a:p>
            <a:endParaRPr/>
          </a:p>
        </p:txBody>
      </p:sp>
      <p:sp>
        <p:nvSpPr>
          <p:cNvPr id="93" name="Google Shape;93;p21"/>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ONE_COLUMN_TEXT_1">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715100" y="1462650"/>
            <a:ext cx="4173600" cy="3145800"/>
          </a:xfrm>
          <a:prstGeom prst="rect">
            <a:avLst/>
          </a:prstGeom>
        </p:spPr>
        <p:txBody>
          <a:bodyPr spcFirstLastPara="1" wrap="square" lIns="91425" tIns="91425" rIns="91425" bIns="91425" anchor="t" anchorCtr="0">
            <a:noAutofit/>
          </a:bodyPr>
          <a:lstStyle>
            <a:lvl1pPr marL="457200" lvl="0" indent="-317500" rtl="0">
              <a:spcBef>
                <a:spcPts val="1000"/>
              </a:spcBef>
              <a:spcAft>
                <a:spcPts val="0"/>
              </a:spcAft>
              <a:buSzPts val="1400"/>
              <a:buFont typeface="Caveat"/>
              <a:buChar char="●"/>
              <a:defRPr sz="1600">
                <a:solidFill>
                  <a:schemeClr val="dk2"/>
                </a:solidFill>
                <a:latin typeface="Assistant Medium"/>
                <a:ea typeface="Assistant Medium"/>
                <a:cs typeface="Assistant Medium"/>
                <a:sym typeface="Assistant Medium"/>
              </a:defRPr>
            </a:lvl1pPr>
            <a:lvl2pPr marL="914400" lvl="1" indent="-317500" rtl="0">
              <a:lnSpc>
                <a:spcPct val="100000"/>
              </a:lnSpc>
              <a:spcBef>
                <a:spcPts val="0"/>
              </a:spcBef>
              <a:spcAft>
                <a:spcPts val="0"/>
              </a:spcAft>
              <a:buSzPts val="1400"/>
              <a:buChar char="○"/>
              <a:defRPr>
                <a:solidFill>
                  <a:schemeClr val="dk2"/>
                </a:solidFill>
              </a:defRPr>
            </a:lvl2pPr>
            <a:lvl3pPr marL="1371600" lvl="2" indent="-317500" rtl="0">
              <a:lnSpc>
                <a:spcPct val="100000"/>
              </a:lnSpc>
              <a:spcBef>
                <a:spcPts val="0"/>
              </a:spcBef>
              <a:spcAft>
                <a:spcPts val="0"/>
              </a:spcAft>
              <a:buSzPts val="1400"/>
              <a:buChar char="■"/>
              <a:defRPr>
                <a:solidFill>
                  <a:schemeClr val="dk2"/>
                </a:solidFill>
              </a:defRPr>
            </a:lvl3pPr>
            <a:lvl4pPr marL="1828800" lvl="3" indent="-317500" rtl="0">
              <a:lnSpc>
                <a:spcPct val="100000"/>
              </a:lnSpc>
              <a:spcBef>
                <a:spcPts val="0"/>
              </a:spcBef>
              <a:spcAft>
                <a:spcPts val="0"/>
              </a:spcAft>
              <a:buSzPts val="1400"/>
              <a:buChar char="●"/>
              <a:defRPr>
                <a:solidFill>
                  <a:schemeClr val="dk2"/>
                </a:solidFill>
              </a:defRPr>
            </a:lvl4pPr>
            <a:lvl5pPr marL="2286000" lvl="4" indent="-317500" rtl="0">
              <a:lnSpc>
                <a:spcPct val="100000"/>
              </a:lnSpc>
              <a:spcBef>
                <a:spcPts val="0"/>
              </a:spcBef>
              <a:spcAft>
                <a:spcPts val="0"/>
              </a:spcAft>
              <a:buSzPts val="1400"/>
              <a:buChar char="○"/>
              <a:defRPr>
                <a:solidFill>
                  <a:schemeClr val="dk2"/>
                </a:solidFill>
              </a:defRPr>
            </a:lvl5pPr>
            <a:lvl6pPr marL="2743200" lvl="5" indent="-317500" rtl="0">
              <a:lnSpc>
                <a:spcPct val="100000"/>
              </a:lnSpc>
              <a:spcBef>
                <a:spcPts val="0"/>
              </a:spcBef>
              <a:spcAft>
                <a:spcPts val="0"/>
              </a:spcAft>
              <a:buSzPts val="1400"/>
              <a:buChar char="■"/>
              <a:defRPr>
                <a:solidFill>
                  <a:schemeClr val="dk2"/>
                </a:solidFill>
              </a:defRPr>
            </a:lvl6pPr>
            <a:lvl7pPr marL="3200400" lvl="6" indent="-317500" rtl="0">
              <a:lnSpc>
                <a:spcPct val="100000"/>
              </a:lnSpc>
              <a:spcBef>
                <a:spcPts val="0"/>
              </a:spcBef>
              <a:spcAft>
                <a:spcPts val="0"/>
              </a:spcAft>
              <a:buSzPts val="1400"/>
              <a:buChar char="●"/>
              <a:defRPr>
                <a:solidFill>
                  <a:schemeClr val="dk2"/>
                </a:solidFill>
              </a:defRPr>
            </a:lvl7pPr>
            <a:lvl8pPr marL="3657600" lvl="7" indent="-317500" rtl="0">
              <a:lnSpc>
                <a:spcPct val="100000"/>
              </a:lnSpc>
              <a:spcBef>
                <a:spcPts val="0"/>
              </a:spcBef>
              <a:spcAft>
                <a:spcPts val="0"/>
              </a:spcAft>
              <a:buSzPts val="1400"/>
              <a:buChar char="○"/>
              <a:defRPr>
                <a:solidFill>
                  <a:schemeClr val="dk2"/>
                </a:solidFill>
              </a:defRPr>
            </a:lvl8pPr>
            <a:lvl9pPr marL="4114800" lvl="8" indent="-317500" rtl="0">
              <a:lnSpc>
                <a:spcPct val="100000"/>
              </a:lnSpc>
              <a:spcBef>
                <a:spcPts val="0"/>
              </a:spcBef>
              <a:spcAft>
                <a:spcPts val="0"/>
              </a:spcAft>
              <a:buSzPts val="1400"/>
              <a:buChar char="■"/>
              <a:defRPr>
                <a:solidFill>
                  <a:schemeClr val="dk2"/>
                </a:solidFill>
              </a:defRPr>
            </a:lvl9pPr>
          </a:lstStyle>
          <a:p>
            <a:endParaRPr/>
          </a:p>
        </p:txBody>
      </p:sp>
      <p:sp>
        <p:nvSpPr>
          <p:cNvPr id="96" name="Google Shape;96;p22"/>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s 1">
  <p:cSld name="CUSTOM_4">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3"/>
          <p:cNvSpPr txBox="1">
            <a:spLocks noGrp="1"/>
          </p:cNvSpPr>
          <p:nvPr>
            <p:ph type="subTitle" idx="1"/>
          </p:nvPr>
        </p:nvSpPr>
        <p:spPr>
          <a:xfrm>
            <a:off x="1234440" y="1712767"/>
            <a:ext cx="31089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Seaweed Script"/>
              <a:buNone/>
              <a:defRPr sz="3000">
                <a:solidFill>
                  <a:schemeClr val="lt2"/>
                </a:solidFill>
                <a:latin typeface="Zeyada"/>
                <a:ea typeface="Zeyada"/>
                <a:cs typeface="Zeyada"/>
                <a:sym typeface="Zeyada"/>
              </a:defRPr>
            </a:lvl1pPr>
            <a:lvl2pPr lvl="1"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2pPr>
            <a:lvl3pPr lvl="2"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3pPr>
            <a:lvl4pPr lvl="3"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4pPr>
            <a:lvl5pPr lvl="4"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5pPr>
            <a:lvl6pPr lvl="5"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6pPr>
            <a:lvl7pPr lvl="6"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7pPr>
            <a:lvl8pPr lvl="7"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8pPr>
            <a:lvl9pPr lvl="8"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9pPr>
          </a:lstStyle>
          <a:p>
            <a:endParaRPr/>
          </a:p>
        </p:txBody>
      </p:sp>
      <p:sp>
        <p:nvSpPr>
          <p:cNvPr id="99" name="Google Shape;99;p23"/>
          <p:cNvSpPr txBox="1">
            <a:spLocks noGrp="1"/>
          </p:cNvSpPr>
          <p:nvPr>
            <p:ph type="subTitle" idx="2"/>
          </p:nvPr>
        </p:nvSpPr>
        <p:spPr>
          <a:xfrm>
            <a:off x="1234440" y="3297177"/>
            <a:ext cx="31089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Seaweed Script"/>
              <a:buNone/>
              <a:defRPr sz="3000">
                <a:solidFill>
                  <a:schemeClr val="lt2"/>
                </a:solidFill>
                <a:latin typeface="Zeyada"/>
                <a:ea typeface="Zeyada"/>
                <a:cs typeface="Zeyada"/>
                <a:sym typeface="Zeyada"/>
              </a:defRPr>
            </a:lvl1pPr>
            <a:lvl2pPr lvl="1"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2pPr>
            <a:lvl3pPr lvl="2"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3pPr>
            <a:lvl4pPr lvl="3"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4pPr>
            <a:lvl5pPr lvl="4"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5pPr>
            <a:lvl6pPr lvl="5"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6pPr>
            <a:lvl7pPr lvl="6"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7pPr>
            <a:lvl8pPr lvl="7"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8pPr>
            <a:lvl9pPr lvl="8"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9pPr>
          </a:lstStyle>
          <a:p>
            <a:endParaRPr/>
          </a:p>
        </p:txBody>
      </p:sp>
      <p:sp>
        <p:nvSpPr>
          <p:cNvPr id="100" name="Google Shape;100;p23"/>
          <p:cNvSpPr txBox="1">
            <a:spLocks noGrp="1"/>
          </p:cNvSpPr>
          <p:nvPr>
            <p:ph type="subTitle" idx="3"/>
          </p:nvPr>
        </p:nvSpPr>
        <p:spPr>
          <a:xfrm>
            <a:off x="1234440" y="2316271"/>
            <a:ext cx="3108900" cy="71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Arial"/>
              <a:buChar char="●"/>
              <a:defRPr>
                <a:latin typeface="Assistant Medium"/>
                <a:ea typeface="Assistant Medium"/>
                <a:cs typeface="Assistant Medium"/>
                <a:sym typeface="Assistant Medium"/>
              </a:defRPr>
            </a:lvl1pPr>
            <a:lvl2pPr lvl="1"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2pPr>
            <a:lvl3pPr lvl="2"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3pPr>
            <a:lvl4pPr lvl="3"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4pPr>
            <a:lvl5pPr lvl="4"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5pPr>
            <a:lvl6pPr lvl="5"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6pPr>
            <a:lvl7pPr lvl="6"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7pPr>
            <a:lvl8pPr lvl="7"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8pPr>
            <a:lvl9pPr lvl="8"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9pPr>
          </a:lstStyle>
          <a:p>
            <a:endParaRPr/>
          </a:p>
        </p:txBody>
      </p:sp>
      <p:sp>
        <p:nvSpPr>
          <p:cNvPr id="101" name="Google Shape;101;p23"/>
          <p:cNvSpPr txBox="1">
            <a:spLocks noGrp="1"/>
          </p:cNvSpPr>
          <p:nvPr>
            <p:ph type="subTitle" idx="4"/>
          </p:nvPr>
        </p:nvSpPr>
        <p:spPr>
          <a:xfrm>
            <a:off x="1234440" y="3900681"/>
            <a:ext cx="3108900" cy="71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Arial"/>
              <a:buChar char="●"/>
              <a:defRPr>
                <a:latin typeface="Assistant Medium"/>
                <a:ea typeface="Assistant Medium"/>
                <a:cs typeface="Assistant Medium"/>
                <a:sym typeface="Assistant Medium"/>
              </a:defRPr>
            </a:lvl1pPr>
            <a:lvl2pPr lvl="1"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2pPr>
            <a:lvl3pPr lvl="2"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3pPr>
            <a:lvl4pPr lvl="3"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4pPr>
            <a:lvl5pPr lvl="4"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5pPr>
            <a:lvl6pPr lvl="5"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6pPr>
            <a:lvl7pPr lvl="6"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7pPr>
            <a:lvl8pPr lvl="7"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8pPr>
            <a:lvl9pPr lvl="8" rtl="0">
              <a:lnSpc>
                <a:spcPct val="100000"/>
              </a:lnSpc>
              <a:spcBef>
                <a:spcPts val="0"/>
              </a:spcBef>
              <a:spcAft>
                <a:spcPts val="0"/>
              </a:spcAft>
              <a:buClr>
                <a:srgbClr val="000000"/>
              </a:buClr>
              <a:buSzPts val="1400"/>
              <a:buFont typeface="Arial"/>
              <a:buChar char="■"/>
              <a:defRPr sz="1200">
                <a:latin typeface="Caveat"/>
                <a:ea typeface="Caveat"/>
                <a:cs typeface="Caveat"/>
                <a:sym typeface="Caveat"/>
              </a:defRPr>
            </a:lvl9pPr>
          </a:lstStyle>
          <a:p>
            <a:endParaRPr/>
          </a:p>
        </p:txBody>
      </p:sp>
      <p:sp>
        <p:nvSpPr>
          <p:cNvPr id="102" name="Google Shape;102;p23"/>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1020050" y="3002738"/>
            <a:ext cx="1828800" cy="44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Zeyada"/>
              <a:buNone/>
              <a:defRPr sz="3000">
                <a:solidFill>
                  <a:srgbClr val="FFFFFF"/>
                </a:solidFill>
                <a:latin typeface="Zeyada"/>
                <a:ea typeface="Zeyada"/>
                <a:cs typeface="Zeyada"/>
                <a:sym typeface="Zeyada"/>
              </a:defRPr>
            </a:lvl1pPr>
            <a:lvl2pPr lvl="1" algn="ctr" rtl="0">
              <a:spcBef>
                <a:spcPts val="0"/>
              </a:spcBef>
              <a:spcAft>
                <a:spcPts val="0"/>
              </a:spcAft>
              <a:buSzPts val="1600"/>
              <a:buFont typeface="Zeyada"/>
              <a:buNone/>
              <a:defRPr sz="1600">
                <a:latin typeface="Zeyada"/>
                <a:ea typeface="Zeyada"/>
                <a:cs typeface="Zeyada"/>
                <a:sym typeface="Zeyada"/>
              </a:defRPr>
            </a:lvl2pPr>
            <a:lvl3pPr lvl="2" algn="ctr" rtl="0">
              <a:spcBef>
                <a:spcPts val="0"/>
              </a:spcBef>
              <a:spcAft>
                <a:spcPts val="0"/>
              </a:spcAft>
              <a:buSzPts val="1600"/>
              <a:buFont typeface="Zeyada"/>
              <a:buNone/>
              <a:defRPr sz="1600">
                <a:latin typeface="Zeyada"/>
                <a:ea typeface="Zeyada"/>
                <a:cs typeface="Zeyada"/>
                <a:sym typeface="Zeyada"/>
              </a:defRPr>
            </a:lvl3pPr>
            <a:lvl4pPr lvl="3" algn="ctr" rtl="0">
              <a:spcBef>
                <a:spcPts val="0"/>
              </a:spcBef>
              <a:spcAft>
                <a:spcPts val="0"/>
              </a:spcAft>
              <a:buSzPts val="1600"/>
              <a:buFont typeface="Zeyada"/>
              <a:buNone/>
              <a:defRPr sz="1600">
                <a:latin typeface="Zeyada"/>
                <a:ea typeface="Zeyada"/>
                <a:cs typeface="Zeyada"/>
                <a:sym typeface="Zeyada"/>
              </a:defRPr>
            </a:lvl4pPr>
            <a:lvl5pPr lvl="4" algn="ctr" rtl="0">
              <a:spcBef>
                <a:spcPts val="0"/>
              </a:spcBef>
              <a:spcAft>
                <a:spcPts val="0"/>
              </a:spcAft>
              <a:buSzPts val="1600"/>
              <a:buFont typeface="Zeyada"/>
              <a:buNone/>
              <a:defRPr sz="1600">
                <a:latin typeface="Zeyada"/>
                <a:ea typeface="Zeyada"/>
                <a:cs typeface="Zeyada"/>
                <a:sym typeface="Zeyada"/>
              </a:defRPr>
            </a:lvl5pPr>
            <a:lvl6pPr lvl="5" algn="ctr" rtl="0">
              <a:spcBef>
                <a:spcPts val="0"/>
              </a:spcBef>
              <a:spcAft>
                <a:spcPts val="0"/>
              </a:spcAft>
              <a:buSzPts val="1600"/>
              <a:buFont typeface="Zeyada"/>
              <a:buNone/>
              <a:defRPr sz="1600">
                <a:latin typeface="Zeyada"/>
                <a:ea typeface="Zeyada"/>
                <a:cs typeface="Zeyada"/>
                <a:sym typeface="Zeyada"/>
              </a:defRPr>
            </a:lvl6pPr>
            <a:lvl7pPr lvl="6" algn="ctr" rtl="0">
              <a:spcBef>
                <a:spcPts val="0"/>
              </a:spcBef>
              <a:spcAft>
                <a:spcPts val="0"/>
              </a:spcAft>
              <a:buSzPts val="1600"/>
              <a:buFont typeface="Zeyada"/>
              <a:buNone/>
              <a:defRPr sz="1600">
                <a:latin typeface="Zeyada"/>
                <a:ea typeface="Zeyada"/>
                <a:cs typeface="Zeyada"/>
                <a:sym typeface="Zeyada"/>
              </a:defRPr>
            </a:lvl7pPr>
            <a:lvl8pPr lvl="7" algn="ctr" rtl="0">
              <a:spcBef>
                <a:spcPts val="0"/>
              </a:spcBef>
              <a:spcAft>
                <a:spcPts val="0"/>
              </a:spcAft>
              <a:buSzPts val="1600"/>
              <a:buFont typeface="Zeyada"/>
              <a:buNone/>
              <a:defRPr sz="1600">
                <a:latin typeface="Zeyada"/>
                <a:ea typeface="Zeyada"/>
                <a:cs typeface="Zeyada"/>
                <a:sym typeface="Zeyada"/>
              </a:defRPr>
            </a:lvl8pPr>
            <a:lvl9pPr lvl="8" algn="ctr" rtl="0">
              <a:spcBef>
                <a:spcPts val="0"/>
              </a:spcBef>
              <a:spcAft>
                <a:spcPts val="0"/>
              </a:spcAft>
              <a:buSzPts val="1600"/>
              <a:buFont typeface="Zeyada"/>
              <a:buNone/>
              <a:defRPr sz="1600">
                <a:latin typeface="Zeyada"/>
                <a:ea typeface="Zeyada"/>
                <a:cs typeface="Zeyada"/>
                <a:sym typeface="Zeyada"/>
              </a:defRPr>
            </a:lvl9pPr>
          </a:lstStyle>
          <a:p>
            <a:endParaRPr/>
          </a:p>
        </p:txBody>
      </p:sp>
      <p:sp>
        <p:nvSpPr>
          <p:cNvPr id="105" name="Google Shape;105;p24"/>
          <p:cNvSpPr txBox="1">
            <a:spLocks noGrp="1"/>
          </p:cNvSpPr>
          <p:nvPr>
            <p:ph type="subTitle" idx="1"/>
          </p:nvPr>
        </p:nvSpPr>
        <p:spPr>
          <a:xfrm>
            <a:off x="1020050" y="3671150"/>
            <a:ext cx="1828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06" name="Google Shape;106;p24"/>
          <p:cNvSpPr txBox="1">
            <a:spLocks noGrp="1"/>
          </p:cNvSpPr>
          <p:nvPr>
            <p:ph type="title" idx="2"/>
          </p:nvPr>
        </p:nvSpPr>
        <p:spPr>
          <a:xfrm>
            <a:off x="3665575" y="3001351"/>
            <a:ext cx="1828800" cy="44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Zeyada"/>
              <a:buNone/>
              <a:defRPr sz="3000">
                <a:solidFill>
                  <a:srgbClr val="FFFFFF"/>
                </a:solidFill>
                <a:latin typeface="Zeyada"/>
                <a:ea typeface="Zeyada"/>
                <a:cs typeface="Zeyada"/>
                <a:sym typeface="Zeyada"/>
              </a:defRPr>
            </a:lvl1pPr>
            <a:lvl2pPr lvl="1" algn="ctr" rtl="0">
              <a:spcBef>
                <a:spcPts val="0"/>
              </a:spcBef>
              <a:spcAft>
                <a:spcPts val="0"/>
              </a:spcAft>
              <a:buSzPts val="1600"/>
              <a:buFont typeface="Zeyada"/>
              <a:buNone/>
              <a:defRPr sz="1600">
                <a:latin typeface="Zeyada"/>
                <a:ea typeface="Zeyada"/>
                <a:cs typeface="Zeyada"/>
                <a:sym typeface="Zeyada"/>
              </a:defRPr>
            </a:lvl2pPr>
            <a:lvl3pPr lvl="2" algn="ctr" rtl="0">
              <a:spcBef>
                <a:spcPts val="0"/>
              </a:spcBef>
              <a:spcAft>
                <a:spcPts val="0"/>
              </a:spcAft>
              <a:buSzPts val="1600"/>
              <a:buFont typeface="Zeyada"/>
              <a:buNone/>
              <a:defRPr sz="1600">
                <a:latin typeface="Zeyada"/>
                <a:ea typeface="Zeyada"/>
                <a:cs typeface="Zeyada"/>
                <a:sym typeface="Zeyada"/>
              </a:defRPr>
            </a:lvl3pPr>
            <a:lvl4pPr lvl="3" algn="ctr" rtl="0">
              <a:spcBef>
                <a:spcPts val="0"/>
              </a:spcBef>
              <a:spcAft>
                <a:spcPts val="0"/>
              </a:spcAft>
              <a:buSzPts val="1600"/>
              <a:buFont typeface="Zeyada"/>
              <a:buNone/>
              <a:defRPr sz="1600">
                <a:latin typeface="Zeyada"/>
                <a:ea typeface="Zeyada"/>
                <a:cs typeface="Zeyada"/>
                <a:sym typeface="Zeyada"/>
              </a:defRPr>
            </a:lvl4pPr>
            <a:lvl5pPr lvl="4" algn="ctr" rtl="0">
              <a:spcBef>
                <a:spcPts val="0"/>
              </a:spcBef>
              <a:spcAft>
                <a:spcPts val="0"/>
              </a:spcAft>
              <a:buSzPts val="1600"/>
              <a:buFont typeface="Zeyada"/>
              <a:buNone/>
              <a:defRPr sz="1600">
                <a:latin typeface="Zeyada"/>
                <a:ea typeface="Zeyada"/>
                <a:cs typeface="Zeyada"/>
                <a:sym typeface="Zeyada"/>
              </a:defRPr>
            </a:lvl5pPr>
            <a:lvl6pPr lvl="5" algn="ctr" rtl="0">
              <a:spcBef>
                <a:spcPts val="0"/>
              </a:spcBef>
              <a:spcAft>
                <a:spcPts val="0"/>
              </a:spcAft>
              <a:buSzPts val="1600"/>
              <a:buFont typeface="Zeyada"/>
              <a:buNone/>
              <a:defRPr sz="1600">
                <a:latin typeface="Zeyada"/>
                <a:ea typeface="Zeyada"/>
                <a:cs typeface="Zeyada"/>
                <a:sym typeface="Zeyada"/>
              </a:defRPr>
            </a:lvl6pPr>
            <a:lvl7pPr lvl="6" algn="ctr" rtl="0">
              <a:spcBef>
                <a:spcPts val="0"/>
              </a:spcBef>
              <a:spcAft>
                <a:spcPts val="0"/>
              </a:spcAft>
              <a:buSzPts val="1600"/>
              <a:buFont typeface="Zeyada"/>
              <a:buNone/>
              <a:defRPr sz="1600">
                <a:latin typeface="Zeyada"/>
                <a:ea typeface="Zeyada"/>
                <a:cs typeface="Zeyada"/>
                <a:sym typeface="Zeyada"/>
              </a:defRPr>
            </a:lvl7pPr>
            <a:lvl8pPr lvl="7" algn="ctr" rtl="0">
              <a:spcBef>
                <a:spcPts val="0"/>
              </a:spcBef>
              <a:spcAft>
                <a:spcPts val="0"/>
              </a:spcAft>
              <a:buSzPts val="1600"/>
              <a:buFont typeface="Zeyada"/>
              <a:buNone/>
              <a:defRPr sz="1600">
                <a:latin typeface="Zeyada"/>
                <a:ea typeface="Zeyada"/>
                <a:cs typeface="Zeyada"/>
                <a:sym typeface="Zeyada"/>
              </a:defRPr>
            </a:lvl8pPr>
            <a:lvl9pPr lvl="8" algn="ctr" rtl="0">
              <a:spcBef>
                <a:spcPts val="0"/>
              </a:spcBef>
              <a:spcAft>
                <a:spcPts val="0"/>
              </a:spcAft>
              <a:buSzPts val="1600"/>
              <a:buFont typeface="Zeyada"/>
              <a:buNone/>
              <a:defRPr sz="1600">
                <a:latin typeface="Zeyada"/>
                <a:ea typeface="Zeyada"/>
                <a:cs typeface="Zeyada"/>
                <a:sym typeface="Zeyada"/>
              </a:defRPr>
            </a:lvl9pPr>
          </a:lstStyle>
          <a:p>
            <a:endParaRPr/>
          </a:p>
        </p:txBody>
      </p:sp>
      <p:sp>
        <p:nvSpPr>
          <p:cNvPr id="107" name="Google Shape;107;p24"/>
          <p:cNvSpPr txBox="1">
            <a:spLocks noGrp="1"/>
          </p:cNvSpPr>
          <p:nvPr>
            <p:ph type="subTitle" idx="3"/>
          </p:nvPr>
        </p:nvSpPr>
        <p:spPr>
          <a:xfrm>
            <a:off x="3665575" y="3669500"/>
            <a:ext cx="1828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08" name="Google Shape;108;p24"/>
          <p:cNvSpPr txBox="1">
            <a:spLocks noGrp="1"/>
          </p:cNvSpPr>
          <p:nvPr>
            <p:ph type="title" idx="4"/>
          </p:nvPr>
        </p:nvSpPr>
        <p:spPr>
          <a:xfrm>
            <a:off x="6318675" y="3002738"/>
            <a:ext cx="1828800" cy="44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Zeyada"/>
              <a:buNone/>
              <a:defRPr sz="3000">
                <a:solidFill>
                  <a:srgbClr val="FFFFFF"/>
                </a:solidFill>
                <a:latin typeface="Zeyada"/>
                <a:ea typeface="Zeyada"/>
                <a:cs typeface="Zeyada"/>
                <a:sym typeface="Zeyada"/>
              </a:defRPr>
            </a:lvl1pPr>
            <a:lvl2pPr lvl="1" algn="ctr" rtl="0">
              <a:spcBef>
                <a:spcPts val="0"/>
              </a:spcBef>
              <a:spcAft>
                <a:spcPts val="0"/>
              </a:spcAft>
              <a:buSzPts val="1600"/>
              <a:buFont typeface="Zeyada"/>
              <a:buNone/>
              <a:defRPr sz="1600">
                <a:latin typeface="Zeyada"/>
                <a:ea typeface="Zeyada"/>
                <a:cs typeface="Zeyada"/>
                <a:sym typeface="Zeyada"/>
              </a:defRPr>
            </a:lvl2pPr>
            <a:lvl3pPr lvl="2" algn="ctr" rtl="0">
              <a:spcBef>
                <a:spcPts val="0"/>
              </a:spcBef>
              <a:spcAft>
                <a:spcPts val="0"/>
              </a:spcAft>
              <a:buSzPts val="1600"/>
              <a:buFont typeface="Zeyada"/>
              <a:buNone/>
              <a:defRPr sz="1600">
                <a:latin typeface="Zeyada"/>
                <a:ea typeface="Zeyada"/>
                <a:cs typeface="Zeyada"/>
                <a:sym typeface="Zeyada"/>
              </a:defRPr>
            </a:lvl3pPr>
            <a:lvl4pPr lvl="3" algn="ctr" rtl="0">
              <a:spcBef>
                <a:spcPts val="0"/>
              </a:spcBef>
              <a:spcAft>
                <a:spcPts val="0"/>
              </a:spcAft>
              <a:buSzPts val="1600"/>
              <a:buFont typeface="Zeyada"/>
              <a:buNone/>
              <a:defRPr sz="1600">
                <a:latin typeface="Zeyada"/>
                <a:ea typeface="Zeyada"/>
                <a:cs typeface="Zeyada"/>
                <a:sym typeface="Zeyada"/>
              </a:defRPr>
            </a:lvl4pPr>
            <a:lvl5pPr lvl="4" algn="ctr" rtl="0">
              <a:spcBef>
                <a:spcPts val="0"/>
              </a:spcBef>
              <a:spcAft>
                <a:spcPts val="0"/>
              </a:spcAft>
              <a:buSzPts val="1600"/>
              <a:buFont typeface="Zeyada"/>
              <a:buNone/>
              <a:defRPr sz="1600">
                <a:latin typeface="Zeyada"/>
                <a:ea typeface="Zeyada"/>
                <a:cs typeface="Zeyada"/>
                <a:sym typeface="Zeyada"/>
              </a:defRPr>
            </a:lvl5pPr>
            <a:lvl6pPr lvl="5" algn="ctr" rtl="0">
              <a:spcBef>
                <a:spcPts val="0"/>
              </a:spcBef>
              <a:spcAft>
                <a:spcPts val="0"/>
              </a:spcAft>
              <a:buSzPts val="1600"/>
              <a:buFont typeface="Zeyada"/>
              <a:buNone/>
              <a:defRPr sz="1600">
                <a:latin typeface="Zeyada"/>
                <a:ea typeface="Zeyada"/>
                <a:cs typeface="Zeyada"/>
                <a:sym typeface="Zeyada"/>
              </a:defRPr>
            </a:lvl6pPr>
            <a:lvl7pPr lvl="6" algn="ctr" rtl="0">
              <a:spcBef>
                <a:spcPts val="0"/>
              </a:spcBef>
              <a:spcAft>
                <a:spcPts val="0"/>
              </a:spcAft>
              <a:buSzPts val="1600"/>
              <a:buFont typeface="Zeyada"/>
              <a:buNone/>
              <a:defRPr sz="1600">
                <a:latin typeface="Zeyada"/>
                <a:ea typeface="Zeyada"/>
                <a:cs typeface="Zeyada"/>
                <a:sym typeface="Zeyada"/>
              </a:defRPr>
            </a:lvl7pPr>
            <a:lvl8pPr lvl="7" algn="ctr" rtl="0">
              <a:spcBef>
                <a:spcPts val="0"/>
              </a:spcBef>
              <a:spcAft>
                <a:spcPts val="0"/>
              </a:spcAft>
              <a:buSzPts val="1600"/>
              <a:buFont typeface="Zeyada"/>
              <a:buNone/>
              <a:defRPr sz="1600">
                <a:latin typeface="Zeyada"/>
                <a:ea typeface="Zeyada"/>
                <a:cs typeface="Zeyada"/>
                <a:sym typeface="Zeyada"/>
              </a:defRPr>
            </a:lvl8pPr>
            <a:lvl9pPr lvl="8" algn="ctr" rtl="0">
              <a:spcBef>
                <a:spcPts val="0"/>
              </a:spcBef>
              <a:spcAft>
                <a:spcPts val="0"/>
              </a:spcAft>
              <a:buSzPts val="1600"/>
              <a:buFont typeface="Zeyada"/>
              <a:buNone/>
              <a:defRPr sz="1600">
                <a:latin typeface="Zeyada"/>
                <a:ea typeface="Zeyada"/>
                <a:cs typeface="Zeyada"/>
                <a:sym typeface="Zeyada"/>
              </a:defRPr>
            </a:lvl9pPr>
          </a:lstStyle>
          <a:p>
            <a:endParaRPr/>
          </a:p>
        </p:txBody>
      </p:sp>
      <p:sp>
        <p:nvSpPr>
          <p:cNvPr id="109" name="Google Shape;109;p24"/>
          <p:cNvSpPr txBox="1">
            <a:spLocks noGrp="1"/>
          </p:cNvSpPr>
          <p:nvPr>
            <p:ph type="subTitle" idx="5"/>
          </p:nvPr>
        </p:nvSpPr>
        <p:spPr>
          <a:xfrm>
            <a:off x="6318675" y="3671150"/>
            <a:ext cx="1828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10" name="Google Shape;110;p24"/>
          <p:cNvSpPr txBox="1">
            <a:spLocks noGrp="1"/>
          </p:cNvSpPr>
          <p:nvPr>
            <p:ph type="title" idx="6"/>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1272550" y="2020770"/>
            <a:ext cx="27432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3000">
                <a:solidFill>
                  <a:schemeClr val="lt2"/>
                </a:solidFill>
                <a:latin typeface="Zeyada"/>
                <a:ea typeface="Zeyada"/>
                <a:cs typeface="Zeyada"/>
                <a:sym typeface="Zeyada"/>
              </a:defRPr>
            </a:lvl1pPr>
            <a:lvl2pPr lvl="1" algn="ctr" rtl="0">
              <a:spcBef>
                <a:spcPts val="0"/>
              </a:spcBef>
              <a:spcAft>
                <a:spcPts val="0"/>
              </a:spcAft>
              <a:buSzPts val="1600"/>
              <a:buFont typeface="Seaweed Script"/>
              <a:buNone/>
              <a:defRPr sz="1600">
                <a:latin typeface="Seaweed Script"/>
                <a:ea typeface="Seaweed Script"/>
                <a:cs typeface="Seaweed Script"/>
                <a:sym typeface="Seaweed Script"/>
              </a:defRPr>
            </a:lvl2pPr>
            <a:lvl3pPr lvl="2" algn="ctr" rtl="0">
              <a:spcBef>
                <a:spcPts val="0"/>
              </a:spcBef>
              <a:spcAft>
                <a:spcPts val="0"/>
              </a:spcAft>
              <a:buSzPts val="1600"/>
              <a:buFont typeface="Seaweed Script"/>
              <a:buNone/>
              <a:defRPr sz="1600">
                <a:latin typeface="Seaweed Script"/>
                <a:ea typeface="Seaweed Script"/>
                <a:cs typeface="Seaweed Script"/>
                <a:sym typeface="Seaweed Script"/>
              </a:defRPr>
            </a:lvl3pPr>
            <a:lvl4pPr lvl="3" algn="ctr" rtl="0">
              <a:spcBef>
                <a:spcPts val="0"/>
              </a:spcBef>
              <a:spcAft>
                <a:spcPts val="0"/>
              </a:spcAft>
              <a:buSzPts val="1600"/>
              <a:buFont typeface="Seaweed Script"/>
              <a:buNone/>
              <a:defRPr sz="1600">
                <a:latin typeface="Seaweed Script"/>
                <a:ea typeface="Seaweed Script"/>
                <a:cs typeface="Seaweed Script"/>
                <a:sym typeface="Seaweed Script"/>
              </a:defRPr>
            </a:lvl4pPr>
            <a:lvl5pPr lvl="4" algn="ctr" rtl="0">
              <a:spcBef>
                <a:spcPts val="0"/>
              </a:spcBef>
              <a:spcAft>
                <a:spcPts val="0"/>
              </a:spcAft>
              <a:buSzPts val="1600"/>
              <a:buFont typeface="Seaweed Script"/>
              <a:buNone/>
              <a:defRPr sz="1600">
                <a:latin typeface="Seaweed Script"/>
                <a:ea typeface="Seaweed Script"/>
                <a:cs typeface="Seaweed Script"/>
                <a:sym typeface="Seaweed Script"/>
              </a:defRPr>
            </a:lvl5pPr>
            <a:lvl6pPr lvl="5" algn="ctr" rtl="0">
              <a:spcBef>
                <a:spcPts val="0"/>
              </a:spcBef>
              <a:spcAft>
                <a:spcPts val="0"/>
              </a:spcAft>
              <a:buSzPts val="1600"/>
              <a:buFont typeface="Seaweed Script"/>
              <a:buNone/>
              <a:defRPr sz="1600">
                <a:latin typeface="Seaweed Script"/>
                <a:ea typeface="Seaweed Script"/>
                <a:cs typeface="Seaweed Script"/>
                <a:sym typeface="Seaweed Script"/>
              </a:defRPr>
            </a:lvl6pPr>
            <a:lvl7pPr lvl="6" algn="ctr" rtl="0">
              <a:spcBef>
                <a:spcPts val="0"/>
              </a:spcBef>
              <a:spcAft>
                <a:spcPts val="0"/>
              </a:spcAft>
              <a:buSzPts val="1600"/>
              <a:buFont typeface="Seaweed Script"/>
              <a:buNone/>
              <a:defRPr sz="1600">
                <a:latin typeface="Seaweed Script"/>
                <a:ea typeface="Seaweed Script"/>
                <a:cs typeface="Seaweed Script"/>
                <a:sym typeface="Seaweed Script"/>
              </a:defRPr>
            </a:lvl7pPr>
            <a:lvl8pPr lvl="7" algn="ctr" rtl="0">
              <a:spcBef>
                <a:spcPts val="0"/>
              </a:spcBef>
              <a:spcAft>
                <a:spcPts val="0"/>
              </a:spcAft>
              <a:buSzPts val="1600"/>
              <a:buFont typeface="Seaweed Script"/>
              <a:buNone/>
              <a:defRPr sz="1600">
                <a:latin typeface="Seaweed Script"/>
                <a:ea typeface="Seaweed Script"/>
                <a:cs typeface="Seaweed Script"/>
                <a:sym typeface="Seaweed Script"/>
              </a:defRPr>
            </a:lvl8pPr>
            <a:lvl9pPr lvl="8" algn="ctr" rtl="0">
              <a:spcBef>
                <a:spcPts val="0"/>
              </a:spcBef>
              <a:spcAft>
                <a:spcPts val="0"/>
              </a:spcAft>
              <a:buSzPts val="1600"/>
              <a:buFont typeface="Seaweed Script"/>
              <a:buNone/>
              <a:defRPr sz="1600">
                <a:latin typeface="Seaweed Script"/>
                <a:ea typeface="Seaweed Script"/>
                <a:cs typeface="Seaweed Script"/>
                <a:sym typeface="Seaweed Script"/>
              </a:defRPr>
            </a:lvl9pPr>
          </a:lstStyle>
          <a:p>
            <a:endParaRPr/>
          </a:p>
        </p:txBody>
      </p:sp>
      <p:sp>
        <p:nvSpPr>
          <p:cNvPr id="113" name="Google Shape;113;p25"/>
          <p:cNvSpPr txBox="1">
            <a:spLocks noGrp="1"/>
          </p:cNvSpPr>
          <p:nvPr>
            <p:ph type="subTitle" idx="1"/>
          </p:nvPr>
        </p:nvSpPr>
        <p:spPr>
          <a:xfrm>
            <a:off x="1274050" y="2396750"/>
            <a:ext cx="2740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25"/>
          <p:cNvSpPr txBox="1">
            <a:spLocks noGrp="1"/>
          </p:cNvSpPr>
          <p:nvPr>
            <p:ph type="title" idx="2"/>
          </p:nvPr>
        </p:nvSpPr>
        <p:spPr>
          <a:xfrm>
            <a:off x="5128250" y="2020745"/>
            <a:ext cx="27432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3000">
                <a:solidFill>
                  <a:schemeClr val="lt2"/>
                </a:solidFill>
                <a:latin typeface="Zeyada"/>
                <a:ea typeface="Zeyada"/>
                <a:cs typeface="Zeyada"/>
                <a:sym typeface="Zeyada"/>
              </a:defRPr>
            </a:lvl1pPr>
            <a:lvl2pPr lvl="1" algn="ctr" rtl="0">
              <a:spcBef>
                <a:spcPts val="0"/>
              </a:spcBef>
              <a:spcAft>
                <a:spcPts val="0"/>
              </a:spcAft>
              <a:buSzPts val="1600"/>
              <a:buFont typeface="Seaweed Script"/>
              <a:buNone/>
              <a:defRPr sz="1600">
                <a:latin typeface="Seaweed Script"/>
                <a:ea typeface="Seaweed Script"/>
                <a:cs typeface="Seaweed Script"/>
                <a:sym typeface="Seaweed Script"/>
              </a:defRPr>
            </a:lvl2pPr>
            <a:lvl3pPr lvl="2" algn="ctr" rtl="0">
              <a:spcBef>
                <a:spcPts val="0"/>
              </a:spcBef>
              <a:spcAft>
                <a:spcPts val="0"/>
              </a:spcAft>
              <a:buSzPts val="1600"/>
              <a:buFont typeface="Seaweed Script"/>
              <a:buNone/>
              <a:defRPr sz="1600">
                <a:latin typeface="Seaweed Script"/>
                <a:ea typeface="Seaweed Script"/>
                <a:cs typeface="Seaweed Script"/>
                <a:sym typeface="Seaweed Script"/>
              </a:defRPr>
            </a:lvl3pPr>
            <a:lvl4pPr lvl="3" algn="ctr" rtl="0">
              <a:spcBef>
                <a:spcPts val="0"/>
              </a:spcBef>
              <a:spcAft>
                <a:spcPts val="0"/>
              </a:spcAft>
              <a:buSzPts val="1600"/>
              <a:buFont typeface="Seaweed Script"/>
              <a:buNone/>
              <a:defRPr sz="1600">
                <a:latin typeface="Seaweed Script"/>
                <a:ea typeface="Seaweed Script"/>
                <a:cs typeface="Seaweed Script"/>
                <a:sym typeface="Seaweed Script"/>
              </a:defRPr>
            </a:lvl4pPr>
            <a:lvl5pPr lvl="4" algn="ctr" rtl="0">
              <a:spcBef>
                <a:spcPts val="0"/>
              </a:spcBef>
              <a:spcAft>
                <a:spcPts val="0"/>
              </a:spcAft>
              <a:buSzPts val="1600"/>
              <a:buFont typeface="Seaweed Script"/>
              <a:buNone/>
              <a:defRPr sz="1600">
                <a:latin typeface="Seaweed Script"/>
                <a:ea typeface="Seaweed Script"/>
                <a:cs typeface="Seaweed Script"/>
                <a:sym typeface="Seaweed Script"/>
              </a:defRPr>
            </a:lvl5pPr>
            <a:lvl6pPr lvl="5" algn="ctr" rtl="0">
              <a:spcBef>
                <a:spcPts val="0"/>
              </a:spcBef>
              <a:spcAft>
                <a:spcPts val="0"/>
              </a:spcAft>
              <a:buSzPts val="1600"/>
              <a:buFont typeface="Seaweed Script"/>
              <a:buNone/>
              <a:defRPr sz="1600">
                <a:latin typeface="Seaweed Script"/>
                <a:ea typeface="Seaweed Script"/>
                <a:cs typeface="Seaweed Script"/>
                <a:sym typeface="Seaweed Script"/>
              </a:defRPr>
            </a:lvl6pPr>
            <a:lvl7pPr lvl="6" algn="ctr" rtl="0">
              <a:spcBef>
                <a:spcPts val="0"/>
              </a:spcBef>
              <a:spcAft>
                <a:spcPts val="0"/>
              </a:spcAft>
              <a:buSzPts val="1600"/>
              <a:buFont typeface="Seaweed Script"/>
              <a:buNone/>
              <a:defRPr sz="1600">
                <a:latin typeface="Seaweed Script"/>
                <a:ea typeface="Seaweed Script"/>
                <a:cs typeface="Seaweed Script"/>
                <a:sym typeface="Seaweed Script"/>
              </a:defRPr>
            </a:lvl7pPr>
            <a:lvl8pPr lvl="7" algn="ctr" rtl="0">
              <a:spcBef>
                <a:spcPts val="0"/>
              </a:spcBef>
              <a:spcAft>
                <a:spcPts val="0"/>
              </a:spcAft>
              <a:buSzPts val="1600"/>
              <a:buFont typeface="Seaweed Script"/>
              <a:buNone/>
              <a:defRPr sz="1600">
                <a:latin typeface="Seaweed Script"/>
                <a:ea typeface="Seaweed Script"/>
                <a:cs typeface="Seaweed Script"/>
                <a:sym typeface="Seaweed Script"/>
              </a:defRPr>
            </a:lvl8pPr>
            <a:lvl9pPr lvl="8" algn="ctr" rtl="0">
              <a:spcBef>
                <a:spcPts val="0"/>
              </a:spcBef>
              <a:spcAft>
                <a:spcPts val="0"/>
              </a:spcAft>
              <a:buSzPts val="1600"/>
              <a:buFont typeface="Seaweed Script"/>
              <a:buNone/>
              <a:defRPr sz="1600">
                <a:latin typeface="Seaweed Script"/>
                <a:ea typeface="Seaweed Script"/>
                <a:cs typeface="Seaweed Script"/>
                <a:sym typeface="Seaweed Script"/>
              </a:defRPr>
            </a:lvl9pPr>
          </a:lstStyle>
          <a:p>
            <a:endParaRPr/>
          </a:p>
        </p:txBody>
      </p:sp>
      <p:sp>
        <p:nvSpPr>
          <p:cNvPr id="115" name="Google Shape;115;p25"/>
          <p:cNvSpPr txBox="1">
            <a:spLocks noGrp="1"/>
          </p:cNvSpPr>
          <p:nvPr>
            <p:ph type="subTitle" idx="3"/>
          </p:nvPr>
        </p:nvSpPr>
        <p:spPr>
          <a:xfrm>
            <a:off x="5128250" y="2397900"/>
            <a:ext cx="274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25"/>
          <p:cNvSpPr txBox="1">
            <a:spLocks noGrp="1"/>
          </p:cNvSpPr>
          <p:nvPr>
            <p:ph type="title" idx="4"/>
          </p:nvPr>
        </p:nvSpPr>
        <p:spPr>
          <a:xfrm>
            <a:off x="5127600" y="3751015"/>
            <a:ext cx="27432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3000">
                <a:solidFill>
                  <a:schemeClr val="lt2"/>
                </a:solidFill>
                <a:latin typeface="Zeyada"/>
                <a:ea typeface="Zeyada"/>
                <a:cs typeface="Zeyada"/>
                <a:sym typeface="Zeyada"/>
              </a:defRPr>
            </a:lvl1pPr>
            <a:lvl2pPr lvl="1" algn="ctr" rtl="0">
              <a:spcBef>
                <a:spcPts val="0"/>
              </a:spcBef>
              <a:spcAft>
                <a:spcPts val="0"/>
              </a:spcAft>
              <a:buSzPts val="1600"/>
              <a:buFont typeface="Seaweed Script"/>
              <a:buNone/>
              <a:defRPr sz="1600">
                <a:latin typeface="Seaweed Script"/>
                <a:ea typeface="Seaweed Script"/>
                <a:cs typeface="Seaweed Script"/>
                <a:sym typeface="Seaweed Script"/>
              </a:defRPr>
            </a:lvl2pPr>
            <a:lvl3pPr lvl="2" algn="ctr" rtl="0">
              <a:spcBef>
                <a:spcPts val="0"/>
              </a:spcBef>
              <a:spcAft>
                <a:spcPts val="0"/>
              </a:spcAft>
              <a:buSzPts val="1600"/>
              <a:buFont typeface="Seaweed Script"/>
              <a:buNone/>
              <a:defRPr sz="1600">
                <a:latin typeface="Seaweed Script"/>
                <a:ea typeface="Seaweed Script"/>
                <a:cs typeface="Seaweed Script"/>
                <a:sym typeface="Seaweed Script"/>
              </a:defRPr>
            </a:lvl3pPr>
            <a:lvl4pPr lvl="3" algn="ctr" rtl="0">
              <a:spcBef>
                <a:spcPts val="0"/>
              </a:spcBef>
              <a:spcAft>
                <a:spcPts val="0"/>
              </a:spcAft>
              <a:buSzPts val="1600"/>
              <a:buFont typeface="Seaweed Script"/>
              <a:buNone/>
              <a:defRPr sz="1600">
                <a:latin typeface="Seaweed Script"/>
                <a:ea typeface="Seaweed Script"/>
                <a:cs typeface="Seaweed Script"/>
                <a:sym typeface="Seaweed Script"/>
              </a:defRPr>
            </a:lvl4pPr>
            <a:lvl5pPr lvl="4" algn="ctr" rtl="0">
              <a:spcBef>
                <a:spcPts val="0"/>
              </a:spcBef>
              <a:spcAft>
                <a:spcPts val="0"/>
              </a:spcAft>
              <a:buSzPts val="1600"/>
              <a:buFont typeface="Seaweed Script"/>
              <a:buNone/>
              <a:defRPr sz="1600">
                <a:latin typeface="Seaweed Script"/>
                <a:ea typeface="Seaweed Script"/>
                <a:cs typeface="Seaweed Script"/>
                <a:sym typeface="Seaweed Script"/>
              </a:defRPr>
            </a:lvl5pPr>
            <a:lvl6pPr lvl="5" algn="ctr" rtl="0">
              <a:spcBef>
                <a:spcPts val="0"/>
              </a:spcBef>
              <a:spcAft>
                <a:spcPts val="0"/>
              </a:spcAft>
              <a:buSzPts val="1600"/>
              <a:buFont typeface="Seaweed Script"/>
              <a:buNone/>
              <a:defRPr sz="1600">
                <a:latin typeface="Seaweed Script"/>
                <a:ea typeface="Seaweed Script"/>
                <a:cs typeface="Seaweed Script"/>
                <a:sym typeface="Seaweed Script"/>
              </a:defRPr>
            </a:lvl6pPr>
            <a:lvl7pPr lvl="6" algn="ctr" rtl="0">
              <a:spcBef>
                <a:spcPts val="0"/>
              </a:spcBef>
              <a:spcAft>
                <a:spcPts val="0"/>
              </a:spcAft>
              <a:buSzPts val="1600"/>
              <a:buFont typeface="Seaweed Script"/>
              <a:buNone/>
              <a:defRPr sz="1600">
                <a:latin typeface="Seaweed Script"/>
                <a:ea typeface="Seaweed Script"/>
                <a:cs typeface="Seaweed Script"/>
                <a:sym typeface="Seaweed Script"/>
              </a:defRPr>
            </a:lvl7pPr>
            <a:lvl8pPr lvl="7" algn="ctr" rtl="0">
              <a:spcBef>
                <a:spcPts val="0"/>
              </a:spcBef>
              <a:spcAft>
                <a:spcPts val="0"/>
              </a:spcAft>
              <a:buSzPts val="1600"/>
              <a:buFont typeface="Seaweed Script"/>
              <a:buNone/>
              <a:defRPr sz="1600">
                <a:latin typeface="Seaweed Script"/>
                <a:ea typeface="Seaweed Script"/>
                <a:cs typeface="Seaweed Script"/>
                <a:sym typeface="Seaweed Script"/>
              </a:defRPr>
            </a:lvl8pPr>
            <a:lvl9pPr lvl="8" algn="ctr" rtl="0">
              <a:spcBef>
                <a:spcPts val="0"/>
              </a:spcBef>
              <a:spcAft>
                <a:spcPts val="0"/>
              </a:spcAft>
              <a:buSzPts val="1600"/>
              <a:buFont typeface="Seaweed Script"/>
              <a:buNone/>
              <a:defRPr sz="1600">
                <a:latin typeface="Seaweed Script"/>
                <a:ea typeface="Seaweed Script"/>
                <a:cs typeface="Seaweed Script"/>
                <a:sym typeface="Seaweed Script"/>
              </a:defRPr>
            </a:lvl9pPr>
          </a:lstStyle>
          <a:p>
            <a:endParaRPr/>
          </a:p>
        </p:txBody>
      </p:sp>
      <p:sp>
        <p:nvSpPr>
          <p:cNvPr id="117" name="Google Shape;117;p25"/>
          <p:cNvSpPr txBox="1">
            <a:spLocks noGrp="1"/>
          </p:cNvSpPr>
          <p:nvPr>
            <p:ph type="subTitle" idx="5"/>
          </p:nvPr>
        </p:nvSpPr>
        <p:spPr>
          <a:xfrm>
            <a:off x="5127600" y="4123700"/>
            <a:ext cx="274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25"/>
          <p:cNvSpPr txBox="1">
            <a:spLocks noGrp="1"/>
          </p:cNvSpPr>
          <p:nvPr>
            <p:ph type="title" idx="6"/>
          </p:nvPr>
        </p:nvSpPr>
        <p:spPr>
          <a:xfrm>
            <a:off x="1271900" y="3751015"/>
            <a:ext cx="27432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3000">
                <a:solidFill>
                  <a:schemeClr val="lt2"/>
                </a:solidFill>
                <a:latin typeface="Zeyada"/>
                <a:ea typeface="Zeyada"/>
                <a:cs typeface="Zeyada"/>
                <a:sym typeface="Zeyada"/>
              </a:defRPr>
            </a:lvl1pPr>
            <a:lvl2pPr lvl="1" algn="ctr" rtl="0">
              <a:spcBef>
                <a:spcPts val="0"/>
              </a:spcBef>
              <a:spcAft>
                <a:spcPts val="0"/>
              </a:spcAft>
              <a:buSzPts val="1600"/>
              <a:buFont typeface="Seaweed Script"/>
              <a:buNone/>
              <a:defRPr sz="1600">
                <a:latin typeface="Seaweed Script"/>
                <a:ea typeface="Seaweed Script"/>
                <a:cs typeface="Seaweed Script"/>
                <a:sym typeface="Seaweed Script"/>
              </a:defRPr>
            </a:lvl2pPr>
            <a:lvl3pPr lvl="2" algn="ctr" rtl="0">
              <a:spcBef>
                <a:spcPts val="0"/>
              </a:spcBef>
              <a:spcAft>
                <a:spcPts val="0"/>
              </a:spcAft>
              <a:buSzPts val="1600"/>
              <a:buFont typeface="Seaweed Script"/>
              <a:buNone/>
              <a:defRPr sz="1600">
                <a:latin typeface="Seaweed Script"/>
                <a:ea typeface="Seaweed Script"/>
                <a:cs typeface="Seaweed Script"/>
                <a:sym typeface="Seaweed Script"/>
              </a:defRPr>
            </a:lvl3pPr>
            <a:lvl4pPr lvl="3" algn="ctr" rtl="0">
              <a:spcBef>
                <a:spcPts val="0"/>
              </a:spcBef>
              <a:spcAft>
                <a:spcPts val="0"/>
              </a:spcAft>
              <a:buSzPts val="1600"/>
              <a:buFont typeface="Seaweed Script"/>
              <a:buNone/>
              <a:defRPr sz="1600">
                <a:latin typeface="Seaweed Script"/>
                <a:ea typeface="Seaweed Script"/>
                <a:cs typeface="Seaweed Script"/>
                <a:sym typeface="Seaweed Script"/>
              </a:defRPr>
            </a:lvl4pPr>
            <a:lvl5pPr lvl="4" algn="ctr" rtl="0">
              <a:spcBef>
                <a:spcPts val="0"/>
              </a:spcBef>
              <a:spcAft>
                <a:spcPts val="0"/>
              </a:spcAft>
              <a:buSzPts val="1600"/>
              <a:buFont typeface="Seaweed Script"/>
              <a:buNone/>
              <a:defRPr sz="1600">
                <a:latin typeface="Seaweed Script"/>
                <a:ea typeface="Seaweed Script"/>
                <a:cs typeface="Seaweed Script"/>
                <a:sym typeface="Seaweed Script"/>
              </a:defRPr>
            </a:lvl5pPr>
            <a:lvl6pPr lvl="5" algn="ctr" rtl="0">
              <a:spcBef>
                <a:spcPts val="0"/>
              </a:spcBef>
              <a:spcAft>
                <a:spcPts val="0"/>
              </a:spcAft>
              <a:buSzPts val="1600"/>
              <a:buFont typeface="Seaweed Script"/>
              <a:buNone/>
              <a:defRPr sz="1600">
                <a:latin typeface="Seaweed Script"/>
                <a:ea typeface="Seaweed Script"/>
                <a:cs typeface="Seaweed Script"/>
                <a:sym typeface="Seaweed Script"/>
              </a:defRPr>
            </a:lvl6pPr>
            <a:lvl7pPr lvl="6" algn="ctr" rtl="0">
              <a:spcBef>
                <a:spcPts val="0"/>
              </a:spcBef>
              <a:spcAft>
                <a:spcPts val="0"/>
              </a:spcAft>
              <a:buSzPts val="1600"/>
              <a:buFont typeface="Seaweed Script"/>
              <a:buNone/>
              <a:defRPr sz="1600">
                <a:latin typeface="Seaweed Script"/>
                <a:ea typeface="Seaweed Script"/>
                <a:cs typeface="Seaweed Script"/>
                <a:sym typeface="Seaweed Script"/>
              </a:defRPr>
            </a:lvl7pPr>
            <a:lvl8pPr lvl="7" algn="ctr" rtl="0">
              <a:spcBef>
                <a:spcPts val="0"/>
              </a:spcBef>
              <a:spcAft>
                <a:spcPts val="0"/>
              </a:spcAft>
              <a:buSzPts val="1600"/>
              <a:buFont typeface="Seaweed Script"/>
              <a:buNone/>
              <a:defRPr sz="1600">
                <a:latin typeface="Seaweed Script"/>
                <a:ea typeface="Seaweed Script"/>
                <a:cs typeface="Seaweed Script"/>
                <a:sym typeface="Seaweed Script"/>
              </a:defRPr>
            </a:lvl8pPr>
            <a:lvl9pPr lvl="8" algn="ctr" rtl="0">
              <a:spcBef>
                <a:spcPts val="0"/>
              </a:spcBef>
              <a:spcAft>
                <a:spcPts val="0"/>
              </a:spcAft>
              <a:buSzPts val="1600"/>
              <a:buFont typeface="Seaweed Script"/>
              <a:buNone/>
              <a:defRPr sz="1600">
                <a:latin typeface="Seaweed Script"/>
                <a:ea typeface="Seaweed Script"/>
                <a:cs typeface="Seaweed Script"/>
                <a:sym typeface="Seaweed Script"/>
              </a:defRPr>
            </a:lvl9pPr>
          </a:lstStyle>
          <a:p>
            <a:endParaRPr/>
          </a:p>
        </p:txBody>
      </p:sp>
      <p:sp>
        <p:nvSpPr>
          <p:cNvPr id="119" name="Google Shape;119;p25"/>
          <p:cNvSpPr txBox="1">
            <a:spLocks noGrp="1"/>
          </p:cNvSpPr>
          <p:nvPr>
            <p:ph type="subTitle" idx="7"/>
          </p:nvPr>
        </p:nvSpPr>
        <p:spPr>
          <a:xfrm>
            <a:off x="1271900" y="4123700"/>
            <a:ext cx="274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25"/>
          <p:cNvSpPr txBox="1">
            <a:spLocks noGrp="1"/>
          </p:cNvSpPr>
          <p:nvPr>
            <p:ph type="title" idx="8"/>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715088" y="2006082"/>
            <a:ext cx="21489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Zeyada"/>
              <a:buNone/>
              <a:defRPr sz="3000">
                <a:solidFill>
                  <a:schemeClr val="accent1"/>
                </a:solidFill>
                <a:latin typeface="Zeyada"/>
                <a:ea typeface="Zeyada"/>
                <a:cs typeface="Zeyada"/>
                <a:sym typeface="Zeyada"/>
              </a:defRPr>
            </a:lvl1pPr>
            <a:lvl2pPr lvl="1" algn="ctr" rtl="0">
              <a:spcBef>
                <a:spcPts val="0"/>
              </a:spcBef>
              <a:spcAft>
                <a:spcPts val="0"/>
              </a:spcAft>
              <a:buSzPts val="1600"/>
              <a:buFont typeface="Zeyada"/>
              <a:buNone/>
              <a:defRPr sz="1600">
                <a:latin typeface="Zeyada"/>
                <a:ea typeface="Zeyada"/>
                <a:cs typeface="Zeyada"/>
                <a:sym typeface="Zeyada"/>
              </a:defRPr>
            </a:lvl2pPr>
            <a:lvl3pPr lvl="2" algn="ctr" rtl="0">
              <a:spcBef>
                <a:spcPts val="0"/>
              </a:spcBef>
              <a:spcAft>
                <a:spcPts val="0"/>
              </a:spcAft>
              <a:buSzPts val="1600"/>
              <a:buFont typeface="Zeyada"/>
              <a:buNone/>
              <a:defRPr sz="1600">
                <a:latin typeface="Zeyada"/>
                <a:ea typeface="Zeyada"/>
                <a:cs typeface="Zeyada"/>
                <a:sym typeface="Zeyada"/>
              </a:defRPr>
            </a:lvl3pPr>
            <a:lvl4pPr lvl="3" algn="ctr" rtl="0">
              <a:spcBef>
                <a:spcPts val="0"/>
              </a:spcBef>
              <a:spcAft>
                <a:spcPts val="0"/>
              </a:spcAft>
              <a:buSzPts val="1600"/>
              <a:buFont typeface="Zeyada"/>
              <a:buNone/>
              <a:defRPr sz="1600">
                <a:latin typeface="Zeyada"/>
                <a:ea typeface="Zeyada"/>
                <a:cs typeface="Zeyada"/>
                <a:sym typeface="Zeyada"/>
              </a:defRPr>
            </a:lvl4pPr>
            <a:lvl5pPr lvl="4" algn="ctr" rtl="0">
              <a:spcBef>
                <a:spcPts val="0"/>
              </a:spcBef>
              <a:spcAft>
                <a:spcPts val="0"/>
              </a:spcAft>
              <a:buSzPts val="1600"/>
              <a:buFont typeface="Zeyada"/>
              <a:buNone/>
              <a:defRPr sz="1600">
                <a:latin typeface="Zeyada"/>
                <a:ea typeface="Zeyada"/>
                <a:cs typeface="Zeyada"/>
                <a:sym typeface="Zeyada"/>
              </a:defRPr>
            </a:lvl5pPr>
            <a:lvl6pPr lvl="5" algn="ctr" rtl="0">
              <a:spcBef>
                <a:spcPts val="0"/>
              </a:spcBef>
              <a:spcAft>
                <a:spcPts val="0"/>
              </a:spcAft>
              <a:buSzPts val="1600"/>
              <a:buFont typeface="Zeyada"/>
              <a:buNone/>
              <a:defRPr sz="1600">
                <a:latin typeface="Zeyada"/>
                <a:ea typeface="Zeyada"/>
                <a:cs typeface="Zeyada"/>
                <a:sym typeface="Zeyada"/>
              </a:defRPr>
            </a:lvl6pPr>
            <a:lvl7pPr lvl="6" algn="ctr" rtl="0">
              <a:spcBef>
                <a:spcPts val="0"/>
              </a:spcBef>
              <a:spcAft>
                <a:spcPts val="0"/>
              </a:spcAft>
              <a:buSzPts val="1600"/>
              <a:buFont typeface="Zeyada"/>
              <a:buNone/>
              <a:defRPr sz="1600">
                <a:latin typeface="Zeyada"/>
                <a:ea typeface="Zeyada"/>
                <a:cs typeface="Zeyada"/>
                <a:sym typeface="Zeyada"/>
              </a:defRPr>
            </a:lvl7pPr>
            <a:lvl8pPr lvl="7" algn="ctr" rtl="0">
              <a:spcBef>
                <a:spcPts val="0"/>
              </a:spcBef>
              <a:spcAft>
                <a:spcPts val="0"/>
              </a:spcAft>
              <a:buSzPts val="1600"/>
              <a:buFont typeface="Zeyada"/>
              <a:buNone/>
              <a:defRPr sz="1600">
                <a:latin typeface="Zeyada"/>
                <a:ea typeface="Zeyada"/>
                <a:cs typeface="Zeyada"/>
                <a:sym typeface="Zeyada"/>
              </a:defRPr>
            </a:lvl8pPr>
            <a:lvl9pPr lvl="8" algn="ctr" rtl="0">
              <a:spcBef>
                <a:spcPts val="0"/>
              </a:spcBef>
              <a:spcAft>
                <a:spcPts val="0"/>
              </a:spcAft>
              <a:buSzPts val="1600"/>
              <a:buFont typeface="Zeyada"/>
              <a:buNone/>
              <a:defRPr sz="1600">
                <a:latin typeface="Zeyada"/>
                <a:ea typeface="Zeyada"/>
                <a:cs typeface="Zeyada"/>
                <a:sym typeface="Zeyada"/>
              </a:defRPr>
            </a:lvl9pPr>
          </a:lstStyle>
          <a:p>
            <a:endParaRPr/>
          </a:p>
        </p:txBody>
      </p:sp>
      <p:sp>
        <p:nvSpPr>
          <p:cNvPr id="123" name="Google Shape;123;p26"/>
          <p:cNvSpPr txBox="1">
            <a:spLocks noGrp="1"/>
          </p:cNvSpPr>
          <p:nvPr>
            <p:ph type="subTitle" idx="1"/>
          </p:nvPr>
        </p:nvSpPr>
        <p:spPr>
          <a:xfrm>
            <a:off x="715088" y="2467975"/>
            <a:ext cx="2148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24" name="Google Shape;124;p26"/>
          <p:cNvSpPr txBox="1">
            <a:spLocks noGrp="1"/>
          </p:cNvSpPr>
          <p:nvPr>
            <p:ph type="title" idx="2"/>
          </p:nvPr>
        </p:nvSpPr>
        <p:spPr>
          <a:xfrm>
            <a:off x="3498024" y="2008904"/>
            <a:ext cx="21489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Zeyada"/>
              <a:buNone/>
              <a:defRPr sz="3000">
                <a:solidFill>
                  <a:schemeClr val="accent1"/>
                </a:solidFill>
                <a:latin typeface="Zeyada"/>
                <a:ea typeface="Zeyada"/>
                <a:cs typeface="Zeyada"/>
                <a:sym typeface="Zeyada"/>
              </a:defRPr>
            </a:lvl1pPr>
            <a:lvl2pPr lvl="1" algn="ctr" rtl="0">
              <a:spcBef>
                <a:spcPts val="0"/>
              </a:spcBef>
              <a:spcAft>
                <a:spcPts val="0"/>
              </a:spcAft>
              <a:buSzPts val="1600"/>
              <a:buFont typeface="Zeyada"/>
              <a:buNone/>
              <a:defRPr sz="1600">
                <a:latin typeface="Zeyada"/>
                <a:ea typeface="Zeyada"/>
                <a:cs typeface="Zeyada"/>
                <a:sym typeface="Zeyada"/>
              </a:defRPr>
            </a:lvl2pPr>
            <a:lvl3pPr lvl="2" algn="ctr" rtl="0">
              <a:spcBef>
                <a:spcPts val="0"/>
              </a:spcBef>
              <a:spcAft>
                <a:spcPts val="0"/>
              </a:spcAft>
              <a:buSzPts val="1600"/>
              <a:buFont typeface="Zeyada"/>
              <a:buNone/>
              <a:defRPr sz="1600">
                <a:latin typeface="Zeyada"/>
                <a:ea typeface="Zeyada"/>
                <a:cs typeface="Zeyada"/>
                <a:sym typeface="Zeyada"/>
              </a:defRPr>
            </a:lvl3pPr>
            <a:lvl4pPr lvl="3" algn="ctr" rtl="0">
              <a:spcBef>
                <a:spcPts val="0"/>
              </a:spcBef>
              <a:spcAft>
                <a:spcPts val="0"/>
              </a:spcAft>
              <a:buSzPts val="1600"/>
              <a:buFont typeface="Zeyada"/>
              <a:buNone/>
              <a:defRPr sz="1600">
                <a:latin typeface="Zeyada"/>
                <a:ea typeface="Zeyada"/>
                <a:cs typeface="Zeyada"/>
                <a:sym typeface="Zeyada"/>
              </a:defRPr>
            </a:lvl4pPr>
            <a:lvl5pPr lvl="4" algn="ctr" rtl="0">
              <a:spcBef>
                <a:spcPts val="0"/>
              </a:spcBef>
              <a:spcAft>
                <a:spcPts val="0"/>
              </a:spcAft>
              <a:buSzPts val="1600"/>
              <a:buFont typeface="Zeyada"/>
              <a:buNone/>
              <a:defRPr sz="1600">
                <a:latin typeface="Zeyada"/>
                <a:ea typeface="Zeyada"/>
                <a:cs typeface="Zeyada"/>
                <a:sym typeface="Zeyada"/>
              </a:defRPr>
            </a:lvl5pPr>
            <a:lvl6pPr lvl="5" algn="ctr" rtl="0">
              <a:spcBef>
                <a:spcPts val="0"/>
              </a:spcBef>
              <a:spcAft>
                <a:spcPts val="0"/>
              </a:spcAft>
              <a:buSzPts val="1600"/>
              <a:buFont typeface="Zeyada"/>
              <a:buNone/>
              <a:defRPr sz="1600">
                <a:latin typeface="Zeyada"/>
                <a:ea typeface="Zeyada"/>
                <a:cs typeface="Zeyada"/>
                <a:sym typeface="Zeyada"/>
              </a:defRPr>
            </a:lvl6pPr>
            <a:lvl7pPr lvl="6" algn="ctr" rtl="0">
              <a:spcBef>
                <a:spcPts val="0"/>
              </a:spcBef>
              <a:spcAft>
                <a:spcPts val="0"/>
              </a:spcAft>
              <a:buSzPts val="1600"/>
              <a:buFont typeface="Zeyada"/>
              <a:buNone/>
              <a:defRPr sz="1600">
                <a:latin typeface="Zeyada"/>
                <a:ea typeface="Zeyada"/>
                <a:cs typeface="Zeyada"/>
                <a:sym typeface="Zeyada"/>
              </a:defRPr>
            </a:lvl7pPr>
            <a:lvl8pPr lvl="7" algn="ctr" rtl="0">
              <a:spcBef>
                <a:spcPts val="0"/>
              </a:spcBef>
              <a:spcAft>
                <a:spcPts val="0"/>
              </a:spcAft>
              <a:buSzPts val="1600"/>
              <a:buFont typeface="Zeyada"/>
              <a:buNone/>
              <a:defRPr sz="1600">
                <a:latin typeface="Zeyada"/>
                <a:ea typeface="Zeyada"/>
                <a:cs typeface="Zeyada"/>
                <a:sym typeface="Zeyada"/>
              </a:defRPr>
            </a:lvl8pPr>
            <a:lvl9pPr lvl="8" algn="ctr" rtl="0">
              <a:spcBef>
                <a:spcPts val="0"/>
              </a:spcBef>
              <a:spcAft>
                <a:spcPts val="0"/>
              </a:spcAft>
              <a:buSzPts val="1600"/>
              <a:buFont typeface="Zeyada"/>
              <a:buNone/>
              <a:defRPr sz="1600">
                <a:latin typeface="Zeyada"/>
                <a:ea typeface="Zeyada"/>
                <a:cs typeface="Zeyada"/>
                <a:sym typeface="Zeyada"/>
              </a:defRPr>
            </a:lvl9pPr>
          </a:lstStyle>
          <a:p>
            <a:endParaRPr/>
          </a:p>
        </p:txBody>
      </p:sp>
      <p:sp>
        <p:nvSpPr>
          <p:cNvPr id="125" name="Google Shape;125;p26"/>
          <p:cNvSpPr txBox="1">
            <a:spLocks noGrp="1"/>
          </p:cNvSpPr>
          <p:nvPr>
            <p:ph type="subTitle" idx="3"/>
          </p:nvPr>
        </p:nvSpPr>
        <p:spPr>
          <a:xfrm>
            <a:off x="3498024" y="2468880"/>
            <a:ext cx="2148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26" name="Google Shape;126;p26"/>
          <p:cNvSpPr txBox="1">
            <a:spLocks noGrp="1"/>
          </p:cNvSpPr>
          <p:nvPr>
            <p:ph type="title" idx="4"/>
          </p:nvPr>
        </p:nvSpPr>
        <p:spPr>
          <a:xfrm>
            <a:off x="715088" y="3668157"/>
            <a:ext cx="2148900" cy="48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Zeyada"/>
              <a:buNone/>
              <a:defRPr sz="3000">
                <a:solidFill>
                  <a:schemeClr val="accent1"/>
                </a:solidFill>
                <a:latin typeface="Zeyada"/>
                <a:ea typeface="Zeyada"/>
                <a:cs typeface="Zeyada"/>
                <a:sym typeface="Zeyada"/>
              </a:defRPr>
            </a:lvl1pPr>
            <a:lvl2pPr lvl="1" algn="ctr" rtl="0">
              <a:spcBef>
                <a:spcPts val="0"/>
              </a:spcBef>
              <a:spcAft>
                <a:spcPts val="0"/>
              </a:spcAft>
              <a:buSzPts val="1600"/>
              <a:buFont typeface="Zeyada"/>
              <a:buNone/>
              <a:defRPr sz="1600">
                <a:latin typeface="Zeyada"/>
                <a:ea typeface="Zeyada"/>
                <a:cs typeface="Zeyada"/>
                <a:sym typeface="Zeyada"/>
              </a:defRPr>
            </a:lvl2pPr>
            <a:lvl3pPr lvl="2" algn="ctr" rtl="0">
              <a:spcBef>
                <a:spcPts val="0"/>
              </a:spcBef>
              <a:spcAft>
                <a:spcPts val="0"/>
              </a:spcAft>
              <a:buSzPts val="1600"/>
              <a:buFont typeface="Zeyada"/>
              <a:buNone/>
              <a:defRPr sz="1600">
                <a:latin typeface="Zeyada"/>
                <a:ea typeface="Zeyada"/>
                <a:cs typeface="Zeyada"/>
                <a:sym typeface="Zeyada"/>
              </a:defRPr>
            </a:lvl3pPr>
            <a:lvl4pPr lvl="3" algn="ctr" rtl="0">
              <a:spcBef>
                <a:spcPts val="0"/>
              </a:spcBef>
              <a:spcAft>
                <a:spcPts val="0"/>
              </a:spcAft>
              <a:buSzPts val="1600"/>
              <a:buFont typeface="Zeyada"/>
              <a:buNone/>
              <a:defRPr sz="1600">
                <a:latin typeface="Zeyada"/>
                <a:ea typeface="Zeyada"/>
                <a:cs typeface="Zeyada"/>
                <a:sym typeface="Zeyada"/>
              </a:defRPr>
            </a:lvl4pPr>
            <a:lvl5pPr lvl="4" algn="ctr" rtl="0">
              <a:spcBef>
                <a:spcPts val="0"/>
              </a:spcBef>
              <a:spcAft>
                <a:spcPts val="0"/>
              </a:spcAft>
              <a:buSzPts val="1600"/>
              <a:buFont typeface="Zeyada"/>
              <a:buNone/>
              <a:defRPr sz="1600">
                <a:latin typeface="Zeyada"/>
                <a:ea typeface="Zeyada"/>
                <a:cs typeface="Zeyada"/>
                <a:sym typeface="Zeyada"/>
              </a:defRPr>
            </a:lvl5pPr>
            <a:lvl6pPr lvl="5" algn="ctr" rtl="0">
              <a:spcBef>
                <a:spcPts val="0"/>
              </a:spcBef>
              <a:spcAft>
                <a:spcPts val="0"/>
              </a:spcAft>
              <a:buSzPts val="1600"/>
              <a:buFont typeface="Zeyada"/>
              <a:buNone/>
              <a:defRPr sz="1600">
                <a:latin typeface="Zeyada"/>
                <a:ea typeface="Zeyada"/>
                <a:cs typeface="Zeyada"/>
                <a:sym typeface="Zeyada"/>
              </a:defRPr>
            </a:lvl6pPr>
            <a:lvl7pPr lvl="6" algn="ctr" rtl="0">
              <a:spcBef>
                <a:spcPts val="0"/>
              </a:spcBef>
              <a:spcAft>
                <a:spcPts val="0"/>
              </a:spcAft>
              <a:buSzPts val="1600"/>
              <a:buFont typeface="Zeyada"/>
              <a:buNone/>
              <a:defRPr sz="1600">
                <a:latin typeface="Zeyada"/>
                <a:ea typeface="Zeyada"/>
                <a:cs typeface="Zeyada"/>
                <a:sym typeface="Zeyada"/>
              </a:defRPr>
            </a:lvl7pPr>
            <a:lvl8pPr lvl="7" algn="ctr" rtl="0">
              <a:spcBef>
                <a:spcPts val="0"/>
              </a:spcBef>
              <a:spcAft>
                <a:spcPts val="0"/>
              </a:spcAft>
              <a:buSzPts val="1600"/>
              <a:buFont typeface="Zeyada"/>
              <a:buNone/>
              <a:defRPr sz="1600">
                <a:latin typeface="Zeyada"/>
                <a:ea typeface="Zeyada"/>
                <a:cs typeface="Zeyada"/>
                <a:sym typeface="Zeyada"/>
              </a:defRPr>
            </a:lvl8pPr>
            <a:lvl9pPr lvl="8" algn="ctr" rtl="0">
              <a:spcBef>
                <a:spcPts val="0"/>
              </a:spcBef>
              <a:spcAft>
                <a:spcPts val="0"/>
              </a:spcAft>
              <a:buSzPts val="1600"/>
              <a:buFont typeface="Zeyada"/>
              <a:buNone/>
              <a:defRPr sz="1600">
                <a:latin typeface="Zeyada"/>
                <a:ea typeface="Zeyada"/>
                <a:cs typeface="Zeyada"/>
                <a:sym typeface="Zeyada"/>
              </a:defRPr>
            </a:lvl9pPr>
          </a:lstStyle>
          <a:p>
            <a:endParaRPr/>
          </a:p>
        </p:txBody>
      </p:sp>
      <p:sp>
        <p:nvSpPr>
          <p:cNvPr id="127" name="Google Shape;127;p26"/>
          <p:cNvSpPr txBox="1">
            <a:spLocks noGrp="1"/>
          </p:cNvSpPr>
          <p:nvPr>
            <p:ph type="subTitle" idx="5"/>
          </p:nvPr>
        </p:nvSpPr>
        <p:spPr>
          <a:xfrm>
            <a:off x="715088" y="4131297"/>
            <a:ext cx="2148900" cy="48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28" name="Google Shape;128;p26"/>
          <p:cNvSpPr txBox="1">
            <a:spLocks noGrp="1"/>
          </p:cNvSpPr>
          <p:nvPr>
            <p:ph type="title" idx="6"/>
          </p:nvPr>
        </p:nvSpPr>
        <p:spPr>
          <a:xfrm>
            <a:off x="3498024" y="3663968"/>
            <a:ext cx="2148900" cy="48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Zeyada"/>
              <a:buNone/>
              <a:defRPr sz="3000">
                <a:solidFill>
                  <a:schemeClr val="accent1"/>
                </a:solidFill>
                <a:latin typeface="Zeyada"/>
                <a:ea typeface="Zeyada"/>
                <a:cs typeface="Zeyada"/>
                <a:sym typeface="Zeyada"/>
              </a:defRPr>
            </a:lvl1pPr>
            <a:lvl2pPr lvl="1" algn="ctr" rtl="0">
              <a:spcBef>
                <a:spcPts val="0"/>
              </a:spcBef>
              <a:spcAft>
                <a:spcPts val="0"/>
              </a:spcAft>
              <a:buSzPts val="1600"/>
              <a:buFont typeface="Zeyada"/>
              <a:buNone/>
              <a:defRPr sz="1600">
                <a:latin typeface="Zeyada"/>
                <a:ea typeface="Zeyada"/>
                <a:cs typeface="Zeyada"/>
                <a:sym typeface="Zeyada"/>
              </a:defRPr>
            </a:lvl2pPr>
            <a:lvl3pPr lvl="2" algn="ctr" rtl="0">
              <a:spcBef>
                <a:spcPts val="0"/>
              </a:spcBef>
              <a:spcAft>
                <a:spcPts val="0"/>
              </a:spcAft>
              <a:buSzPts val="1600"/>
              <a:buFont typeface="Zeyada"/>
              <a:buNone/>
              <a:defRPr sz="1600">
                <a:latin typeface="Zeyada"/>
                <a:ea typeface="Zeyada"/>
                <a:cs typeface="Zeyada"/>
                <a:sym typeface="Zeyada"/>
              </a:defRPr>
            </a:lvl3pPr>
            <a:lvl4pPr lvl="3" algn="ctr" rtl="0">
              <a:spcBef>
                <a:spcPts val="0"/>
              </a:spcBef>
              <a:spcAft>
                <a:spcPts val="0"/>
              </a:spcAft>
              <a:buSzPts val="1600"/>
              <a:buFont typeface="Zeyada"/>
              <a:buNone/>
              <a:defRPr sz="1600">
                <a:latin typeface="Zeyada"/>
                <a:ea typeface="Zeyada"/>
                <a:cs typeface="Zeyada"/>
                <a:sym typeface="Zeyada"/>
              </a:defRPr>
            </a:lvl4pPr>
            <a:lvl5pPr lvl="4" algn="ctr" rtl="0">
              <a:spcBef>
                <a:spcPts val="0"/>
              </a:spcBef>
              <a:spcAft>
                <a:spcPts val="0"/>
              </a:spcAft>
              <a:buSzPts val="1600"/>
              <a:buFont typeface="Zeyada"/>
              <a:buNone/>
              <a:defRPr sz="1600">
                <a:latin typeface="Zeyada"/>
                <a:ea typeface="Zeyada"/>
                <a:cs typeface="Zeyada"/>
                <a:sym typeface="Zeyada"/>
              </a:defRPr>
            </a:lvl5pPr>
            <a:lvl6pPr lvl="5" algn="ctr" rtl="0">
              <a:spcBef>
                <a:spcPts val="0"/>
              </a:spcBef>
              <a:spcAft>
                <a:spcPts val="0"/>
              </a:spcAft>
              <a:buSzPts val="1600"/>
              <a:buFont typeface="Zeyada"/>
              <a:buNone/>
              <a:defRPr sz="1600">
                <a:latin typeface="Zeyada"/>
                <a:ea typeface="Zeyada"/>
                <a:cs typeface="Zeyada"/>
                <a:sym typeface="Zeyada"/>
              </a:defRPr>
            </a:lvl6pPr>
            <a:lvl7pPr lvl="6" algn="ctr" rtl="0">
              <a:spcBef>
                <a:spcPts val="0"/>
              </a:spcBef>
              <a:spcAft>
                <a:spcPts val="0"/>
              </a:spcAft>
              <a:buSzPts val="1600"/>
              <a:buFont typeface="Zeyada"/>
              <a:buNone/>
              <a:defRPr sz="1600">
                <a:latin typeface="Zeyada"/>
                <a:ea typeface="Zeyada"/>
                <a:cs typeface="Zeyada"/>
                <a:sym typeface="Zeyada"/>
              </a:defRPr>
            </a:lvl7pPr>
            <a:lvl8pPr lvl="7" algn="ctr" rtl="0">
              <a:spcBef>
                <a:spcPts val="0"/>
              </a:spcBef>
              <a:spcAft>
                <a:spcPts val="0"/>
              </a:spcAft>
              <a:buSzPts val="1600"/>
              <a:buFont typeface="Zeyada"/>
              <a:buNone/>
              <a:defRPr sz="1600">
                <a:latin typeface="Zeyada"/>
                <a:ea typeface="Zeyada"/>
                <a:cs typeface="Zeyada"/>
                <a:sym typeface="Zeyada"/>
              </a:defRPr>
            </a:lvl8pPr>
            <a:lvl9pPr lvl="8" algn="ctr" rtl="0">
              <a:spcBef>
                <a:spcPts val="0"/>
              </a:spcBef>
              <a:spcAft>
                <a:spcPts val="0"/>
              </a:spcAft>
              <a:buSzPts val="1600"/>
              <a:buFont typeface="Zeyada"/>
              <a:buNone/>
              <a:defRPr sz="1600">
                <a:latin typeface="Zeyada"/>
                <a:ea typeface="Zeyada"/>
                <a:cs typeface="Zeyada"/>
                <a:sym typeface="Zeyada"/>
              </a:defRPr>
            </a:lvl9pPr>
          </a:lstStyle>
          <a:p>
            <a:endParaRPr/>
          </a:p>
        </p:txBody>
      </p:sp>
      <p:sp>
        <p:nvSpPr>
          <p:cNvPr id="129" name="Google Shape;129;p26"/>
          <p:cNvSpPr txBox="1">
            <a:spLocks noGrp="1"/>
          </p:cNvSpPr>
          <p:nvPr>
            <p:ph type="subTitle" idx="7"/>
          </p:nvPr>
        </p:nvSpPr>
        <p:spPr>
          <a:xfrm>
            <a:off x="3498024" y="4128223"/>
            <a:ext cx="2148900" cy="48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30" name="Google Shape;130;p26"/>
          <p:cNvSpPr txBox="1">
            <a:spLocks noGrp="1"/>
          </p:cNvSpPr>
          <p:nvPr>
            <p:ph type="title" idx="8"/>
          </p:nvPr>
        </p:nvSpPr>
        <p:spPr>
          <a:xfrm>
            <a:off x="6282700" y="2006057"/>
            <a:ext cx="21459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Zeyada"/>
              <a:buNone/>
              <a:defRPr sz="3000">
                <a:solidFill>
                  <a:schemeClr val="accent1"/>
                </a:solidFill>
                <a:latin typeface="Zeyada"/>
                <a:ea typeface="Zeyada"/>
                <a:cs typeface="Zeyada"/>
                <a:sym typeface="Zeyada"/>
              </a:defRPr>
            </a:lvl1pPr>
            <a:lvl2pPr lvl="1" algn="ctr" rtl="0">
              <a:spcBef>
                <a:spcPts val="0"/>
              </a:spcBef>
              <a:spcAft>
                <a:spcPts val="0"/>
              </a:spcAft>
              <a:buSzPts val="1600"/>
              <a:buFont typeface="Zeyada"/>
              <a:buNone/>
              <a:defRPr sz="1600">
                <a:latin typeface="Zeyada"/>
                <a:ea typeface="Zeyada"/>
                <a:cs typeface="Zeyada"/>
                <a:sym typeface="Zeyada"/>
              </a:defRPr>
            </a:lvl2pPr>
            <a:lvl3pPr lvl="2" algn="ctr" rtl="0">
              <a:spcBef>
                <a:spcPts val="0"/>
              </a:spcBef>
              <a:spcAft>
                <a:spcPts val="0"/>
              </a:spcAft>
              <a:buSzPts val="1600"/>
              <a:buFont typeface="Zeyada"/>
              <a:buNone/>
              <a:defRPr sz="1600">
                <a:latin typeface="Zeyada"/>
                <a:ea typeface="Zeyada"/>
                <a:cs typeface="Zeyada"/>
                <a:sym typeface="Zeyada"/>
              </a:defRPr>
            </a:lvl3pPr>
            <a:lvl4pPr lvl="3" algn="ctr" rtl="0">
              <a:spcBef>
                <a:spcPts val="0"/>
              </a:spcBef>
              <a:spcAft>
                <a:spcPts val="0"/>
              </a:spcAft>
              <a:buSzPts val="1600"/>
              <a:buFont typeface="Zeyada"/>
              <a:buNone/>
              <a:defRPr sz="1600">
                <a:latin typeface="Zeyada"/>
                <a:ea typeface="Zeyada"/>
                <a:cs typeface="Zeyada"/>
                <a:sym typeface="Zeyada"/>
              </a:defRPr>
            </a:lvl4pPr>
            <a:lvl5pPr lvl="4" algn="ctr" rtl="0">
              <a:spcBef>
                <a:spcPts val="0"/>
              </a:spcBef>
              <a:spcAft>
                <a:spcPts val="0"/>
              </a:spcAft>
              <a:buSzPts val="1600"/>
              <a:buFont typeface="Zeyada"/>
              <a:buNone/>
              <a:defRPr sz="1600">
                <a:latin typeface="Zeyada"/>
                <a:ea typeface="Zeyada"/>
                <a:cs typeface="Zeyada"/>
                <a:sym typeface="Zeyada"/>
              </a:defRPr>
            </a:lvl5pPr>
            <a:lvl6pPr lvl="5" algn="ctr" rtl="0">
              <a:spcBef>
                <a:spcPts val="0"/>
              </a:spcBef>
              <a:spcAft>
                <a:spcPts val="0"/>
              </a:spcAft>
              <a:buSzPts val="1600"/>
              <a:buFont typeface="Zeyada"/>
              <a:buNone/>
              <a:defRPr sz="1600">
                <a:latin typeface="Zeyada"/>
                <a:ea typeface="Zeyada"/>
                <a:cs typeface="Zeyada"/>
                <a:sym typeface="Zeyada"/>
              </a:defRPr>
            </a:lvl6pPr>
            <a:lvl7pPr lvl="6" algn="ctr" rtl="0">
              <a:spcBef>
                <a:spcPts val="0"/>
              </a:spcBef>
              <a:spcAft>
                <a:spcPts val="0"/>
              </a:spcAft>
              <a:buSzPts val="1600"/>
              <a:buFont typeface="Zeyada"/>
              <a:buNone/>
              <a:defRPr sz="1600">
                <a:latin typeface="Zeyada"/>
                <a:ea typeface="Zeyada"/>
                <a:cs typeface="Zeyada"/>
                <a:sym typeface="Zeyada"/>
              </a:defRPr>
            </a:lvl7pPr>
            <a:lvl8pPr lvl="7" algn="ctr" rtl="0">
              <a:spcBef>
                <a:spcPts val="0"/>
              </a:spcBef>
              <a:spcAft>
                <a:spcPts val="0"/>
              </a:spcAft>
              <a:buSzPts val="1600"/>
              <a:buFont typeface="Zeyada"/>
              <a:buNone/>
              <a:defRPr sz="1600">
                <a:latin typeface="Zeyada"/>
                <a:ea typeface="Zeyada"/>
                <a:cs typeface="Zeyada"/>
                <a:sym typeface="Zeyada"/>
              </a:defRPr>
            </a:lvl8pPr>
            <a:lvl9pPr lvl="8" algn="ctr" rtl="0">
              <a:spcBef>
                <a:spcPts val="0"/>
              </a:spcBef>
              <a:spcAft>
                <a:spcPts val="0"/>
              </a:spcAft>
              <a:buSzPts val="1600"/>
              <a:buFont typeface="Zeyada"/>
              <a:buNone/>
              <a:defRPr sz="1600">
                <a:latin typeface="Zeyada"/>
                <a:ea typeface="Zeyada"/>
                <a:cs typeface="Zeyada"/>
                <a:sym typeface="Zeyada"/>
              </a:defRPr>
            </a:lvl9pPr>
          </a:lstStyle>
          <a:p>
            <a:endParaRPr/>
          </a:p>
        </p:txBody>
      </p:sp>
      <p:sp>
        <p:nvSpPr>
          <p:cNvPr id="131" name="Google Shape;131;p26"/>
          <p:cNvSpPr txBox="1">
            <a:spLocks noGrp="1"/>
          </p:cNvSpPr>
          <p:nvPr>
            <p:ph type="subTitle" idx="9"/>
          </p:nvPr>
        </p:nvSpPr>
        <p:spPr>
          <a:xfrm>
            <a:off x="6282700" y="2467975"/>
            <a:ext cx="2145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32" name="Google Shape;132;p26"/>
          <p:cNvSpPr txBox="1">
            <a:spLocks noGrp="1"/>
          </p:cNvSpPr>
          <p:nvPr>
            <p:ph type="title" idx="13"/>
          </p:nvPr>
        </p:nvSpPr>
        <p:spPr>
          <a:xfrm>
            <a:off x="6282700" y="3668157"/>
            <a:ext cx="2145900" cy="48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Zeyada"/>
              <a:buNone/>
              <a:defRPr sz="3000">
                <a:solidFill>
                  <a:schemeClr val="accent1"/>
                </a:solidFill>
                <a:latin typeface="Zeyada"/>
                <a:ea typeface="Zeyada"/>
                <a:cs typeface="Zeyada"/>
                <a:sym typeface="Zeyada"/>
              </a:defRPr>
            </a:lvl1pPr>
            <a:lvl2pPr lvl="1" algn="ctr" rtl="0">
              <a:spcBef>
                <a:spcPts val="0"/>
              </a:spcBef>
              <a:spcAft>
                <a:spcPts val="0"/>
              </a:spcAft>
              <a:buSzPts val="1600"/>
              <a:buFont typeface="Zeyada"/>
              <a:buNone/>
              <a:defRPr sz="1600">
                <a:latin typeface="Zeyada"/>
                <a:ea typeface="Zeyada"/>
                <a:cs typeface="Zeyada"/>
                <a:sym typeface="Zeyada"/>
              </a:defRPr>
            </a:lvl2pPr>
            <a:lvl3pPr lvl="2" algn="ctr" rtl="0">
              <a:spcBef>
                <a:spcPts val="0"/>
              </a:spcBef>
              <a:spcAft>
                <a:spcPts val="0"/>
              </a:spcAft>
              <a:buSzPts val="1600"/>
              <a:buFont typeface="Zeyada"/>
              <a:buNone/>
              <a:defRPr sz="1600">
                <a:latin typeface="Zeyada"/>
                <a:ea typeface="Zeyada"/>
                <a:cs typeface="Zeyada"/>
                <a:sym typeface="Zeyada"/>
              </a:defRPr>
            </a:lvl3pPr>
            <a:lvl4pPr lvl="3" algn="ctr" rtl="0">
              <a:spcBef>
                <a:spcPts val="0"/>
              </a:spcBef>
              <a:spcAft>
                <a:spcPts val="0"/>
              </a:spcAft>
              <a:buSzPts val="1600"/>
              <a:buFont typeface="Zeyada"/>
              <a:buNone/>
              <a:defRPr sz="1600">
                <a:latin typeface="Zeyada"/>
                <a:ea typeface="Zeyada"/>
                <a:cs typeface="Zeyada"/>
                <a:sym typeface="Zeyada"/>
              </a:defRPr>
            </a:lvl4pPr>
            <a:lvl5pPr lvl="4" algn="ctr" rtl="0">
              <a:spcBef>
                <a:spcPts val="0"/>
              </a:spcBef>
              <a:spcAft>
                <a:spcPts val="0"/>
              </a:spcAft>
              <a:buSzPts val="1600"/>
              <a:buFont typeface="Zeyada"/>
              <a:buNone/>
              <a:defRPr sz="1600">
                <a:latin typeface="Zeyada"/>
                <a:ea typeface="Zeyada"/>
                <a:cs typeface="Zeyada"/>
                <a:sym typeface="Zeyada"/>
              </a:defRPr>
            </a:lvl5pPr>
            <a:lvl6pPr lvl="5" algn="ctr" rtl="0">
              <a:spcBef>
                <a:spcPts val="0"/>
              </a:spcBef>
              <a:spcAft>
                <a:spcPts val="0"/>
              </a:spcAft>
              <a:buSzPts val="1600"/>
              <a:buFont typeface="Zeyada"/>
              <a:buNone/>
              <a:defRPr sz="1600">
                <a:latin typeface="Zeyada"/>
                <a:ea typeface="Zeyada"/>
                <a:cs typeface="Zeyada"/>
                <a:sym typeface="Zeyada"/>
              </a:defRPr>
            </a:lvl6pPr>
            <a:lvl7pPr lvl="6" algn="ctr" rtl="0">
              <a:spcBef>
                <a:spcPts val="0"/>
              </a:spcBef>
              <a:spcAft>
                <a:spcPts val="0"/>
              </a:spcAft>
              <a:buSzPts val="1600"/>
              <a:buFont typeface="Zeyada"/>
              <a:buNone/>
              <a:defRPr sz="1600">
                <a:latin typeface="Zeyada"/>
                <a:ea typeface="Zeyada"/>
                <a:cs typeface="Zeyada"/>
                <a:sym typeface="Zeyada"/>
              </a:defRPr>
            </a:lvl7pPr>
            <a:lvl8pPr lvl="7" algn="ctr" rtl="0">
              <a:spcBef>
                <a:spcPts val="0"/>
              </a:spcBef>
              <a:spcAft>
                <a:spcPts val="0"/>
              </a:spcAft>
              <a:buSzPts val="1600"/>
              <a:buFont typeface="Zeyada"/>
              <a:buNone/>
              <a:defRPr sz="1600">
                <a:latin typeface="Zeyada"/>
                <a:ea typeface="Zeyada"/>
                <a:cs typeface="Zeyada"/>
                <a:sym typeface="Zeyada"/>
              </a:defRPr>
            </a:lvl8pPr>
            <a:lvl9pPr lvl="8" algn="ctr" rtl="0">
              <a:spcBef>
                <a:spcPts val="0"/>
              </a:spcBef>
              <a:spcAft>
                <a:spcPts val="0"/>
              </a:spcAft>
              <a:buSzPts val="1600"/>
              <a:buFont typeface="Zeyada"/>
              <a:buNone/>
              <a:defRPr sz="1600">
                <a:latin typeface="Zeyada"/>
                <a:ea typeface="Zeyada"/>
                <a:cs typeface="Zeyada"/>
                <a:sym typeface="Zeyada"/>
              </a:defRPr>
            </a:lvl9pPr>
          </a:lstStyle>
          <a:p>
            <a:endParaRPr/>
          </a:p>
        </p:txBody>
      </p:sp>
      <p:sp>
        <p:nvSpPr>
          <p:cNvPr id="133" name="Google Shape;133;p26"/>
          <p:cNvSpPr txBox="1">
            <a:spLocks noGrp="1"/>
          </p:cNvSpPr>
          <p:nvPr>
            <p:ph type="subTitle" idx="14"/>
          </p:nvPr>
        </p:nvSpPr>
        <p:spPr>
          <a:xfrm>
            <a:off x="6282700" y="4131297"/>
            <a:ext cx="2145900" cy="48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Medium"/>
                <a:ea typeface="Assistant Medium"/>
                <a:cs typeface="Assistant Medium"/>
                <a:sym typeface="Assistant Medium"/>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34" name="Google Shape;134;p26"/>
          <p:cNvSpPr txBox="1">
            <a:spLocks noGrp="1"/>
          </p:cNvSpPr>
          <p:nvPr>
            <p:ph type="title" idx="15"/>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7"/>
          <p:cNvSpPr txBox="1">
            <a:spLocks noGrp="1"/>
          </p:cNvSpPr>
          <p:nvPr>
            <p:ph type="title" hasCustomPrompt="1"/>
          </p:nvPr>
        </p:nvSpPr>
        <p:spPr>
          <a:xfrm>
            <a:off x="710550" y="2142687"/>
            <a:ext cx="23409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Font typeface="Zeyada"/>
              <a:buNone/>
              <a:defRPr sz="6000" b="1">
                <a:solidFill>
                  <a:schemeClr val="accent1"/>
                </a:solidFill>
                <a:latin typeface="Zeyada"/>
                <a:ea typeface="Zeyada"/>
                <a:cs typeface="Zeyada"/>
                <a:sym typeface="Zeyada"/>
              </a:defRPr>
            </a:lvl1pPr>
            <a:lvl2pPr lvl="1" algn="ctr" rtl="0">
              <a:spcBef>
                <a:spcPts val="0"/>
              </a:spcBef>
              <a:spcAft>
                <a:spcPts val="0"/>
              </a:spcAft>
              <a:buSzPts val="6200"/>
              <a:buFont typeface="Zeyada"/>
              <a:buNone/>
              <a:defRPr sz="6200">
                <a:latin typeface="Zeyada"/>
                <a:ea typeface="Zeyada"/>
                <a:cs typeface="Zeyada"/>
                <a:sym typeface="Zeyada"/>
              </a:defRPr>
            </a:lvl2pPr>
            <a:lvl3pPr lvl="2" algn="ctr" rtl="0">
              <a:spcBef>
                <a:spcPts val="0"/>
              </a:spcBef>
              <a:spcAft>
                <a:spcPts val="0"/>
              </a:spcAft>
              <a:buSzPts val="6200"/>
              <a:buFont typeface="Zeyada"/>
              <a:buNone/>
              <a:defRPr sz="6200">
                <a:latin typeface="Zeyada"/>
                <a:ea typeface="Zeyada"/>
                <a:cs typeface="Zeyada"/>
                <a:sym typeface="Zeyada"/>
              </a:defRPr>
            </a:lvl3pPr>
            <a:lvl4pPr lvl="3" algn="ctr" rtl="0">
              <a:spcBef>
                <a:spcPts val="0"/>
              </a:spcBef>
              <a:spcAft>
                <a:spcPts val="0"/>
              </a:spcAft>
              <a:buSzPts val="6200"/>
              <a:buFont typeface="Zeyada"/>
              <a:buNone/>
              <a:defRPr sz="6200">
                <a:latin typeface="Zeyada"/>
                <a:ea typeface="Zeyada"/>
                <a:cs typeface="Zeyada"/>
                <a:sym typeface="Zeyada"/>
              </a:defRPr>
            </a:lvl4pPr>
            <a:lvl5pPr lvl="4" algn="ctr" rtl="0">
              <a:spcBef>
                <a:spcPts val="0"/>
              </a:spcBef>
              <a:spcAft>
                <a:spcPts val="0"/>
              </a:spcAft>
              <a:buSzPts val="6200"/>
              <a:buFont typeface="Zeyada"/>
              <a:buNone/>
              <a:defRPr sz="6200">
                <a:latin typeface="Zeyada"/>
                <a:ea typeface="Zeyada"/>
                <a:cs typeface="Zeyada"/>
                <a:sym typeface="Zeyada"/>
              </a:defRPr>
            </a:lvl5pPr>
            <a:lvl6pPr lvl="5" algn="ctr" rtl="0">
              <a:spcBef>
                <a:spcPts val="0"/>
              </a:spcBef>
              <a:spcAft>
                <a:spcPts val="0"/>
              </a:spcAft>
              <a:buSzPts val="6200"/>
              <a:buFont typeface="Zeyada"/>
              <a:buNone/>
              <a:defRPr sz="6200">
                <a:latin typeface="Zeyada"/>
                <a:ea typeface="Zeyada"/>
                <a:cs typeface="Zeyada"/>
                <a:sym typeface="Zeyada"/>
              </a:defRPr>
            </a:lvl6pPr>
            <a:lvl7pPr lvl="6" algn="ctr" rtl="0">
              <a:spcBef>
                <a:spcPts val="0"/>
              </a:spcBef>
              <a:spcAft>
                <a:spcPts val="0"/>
              </a:spcAft>
              <a:buSzPts val="6200"/>
              <a:buFont typeface="Zeyada"/>
              <a:buNone/>
              <a:defRPr sz="6200">
                <a:latin typeface="Zeyada"/>
                <a:ea typeface="Zeyada"/>
                <a:cs typeface="Zeyada"/>
                <a:sym typeface="Zeyada"/>
              </a:defRPr>
            </a:lvl7pPr>
            <a:lvl8pPr lvl="7" algn="ctr" rtl="0">
              <a:spcBef>
                <a:spcPts val="0"/>
              </a:spcBef>
              <a:spcAft>
                <a:spcPts val="0"/>
              </a:spcAft>
              <a:buSzPts val="6200"/>
              <a:buFont typeface="Zeyada"/>
              <a:buNone/>
              <a:defRPr sz="6200">
                <a:latin typeface="Zeyada"/>
                <a:ea typeface="Zeyada"/>
                <a:cs typeface="Zeyada"/>
                <a:sym typeface="Zeyada"/>
              </a:defRPr>
            </a:lvl8pPr>
            <a:lvl9pPr lvl="8" algn="ctr" rtl="0">
              <a:spcBef>
                <a:spcPts val="0"/>
              </a:spcBef>
              <a:spcAft>
                <a:spcPts val="0"/>
              </a:spcAft>
              <a:buSzPts val="6200"/>
              <a:buFont typeface="Zeyada"/>
              <a:buNone/>
              <a:defRPr sz="6200">
                <a:latin typeface="Zeyada"/>
                <a:ea typeface="Zeyada"/>
                <a:cs typeface="Zeyada"/>
                <a:sym typeface="Zeyada"/>
              </a:defRPr>
            </a:lvl9pPr>
          </a:lstStyle>
          <a:p>
            <a:r>
              <a:t>xx%</a:t>
            </a:r>
          </a:p>
        </p:txBody>
      </p:sp>
      <p:sp>
        <p:nvSpPr>
          <p:cNvPr id="137" name="Google Shape;137;p27"/>
          <p:cNvSpPr txBox="1">
            <a:spLocks noGrp="1"/>
          </p:cNvSpPr>
          <p:nvPr>
            <p:ph type="subTitle" idx="1"/>
          </p:nvPr>
        </p:nvSpPr>
        <p:spPr>
          <a:xfrm>
            <a:off x="715100" y="3372831"/>
            <a:ext cx="2342100" cy="5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30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38" name="Google Shape;138;p27"/>
          <p:cNvSpPr txBox="1">
            <a:spLocks noGrp="1"/>
          </p:cNvSpPr>
          <p:nvPr>
            <p:ph type="title" idx="2" hasCustomPrompt="1"/>
          </p:nvPr>
        </p:nvSpPr>
        <p:spPr>
          <a:xfrm>
            <a:off x="3398975" y="2142687"/>
            <a:ext cx="23409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Font typeface="Zeyada"/>
              <a:buNone/>
              <a:defRPr sz="6000" b="1">
                <a:solidFill>
                  <a:schemeClr val="accent2"/>
                </a:solidFill>
                <a:latin typeface="Zeyada"/>
                <a:ea typeface="Zeyada"/>
                <a:cs typeface="Zeyada"/>
                <a:sym typeface="Zeyada"/>
              </a:defRPr>
            </a:lvl1pPr>
            <a:lvl2pPr lvl="1" algn="ctr" rtl="0">
              <a:spcBef>
                <a:spcPts val="0"/>
              </a:spcBef>
              <a:spcAft>
                <a:spcPts val="0"/>
              </a:spcAft>
              <a:buSzPts val="6200"/>
              <a:buFont typeface="Zeyada"/>
              <a:buNone/>
              <a:defRPr sz="6200">
                <a:latin typeface="Zeyada"/>
                <a:ea typeface="Zeyada"/>
                <a:cs typeface="Zeyada"/>
                <a:sym typeface="Zeyada"/>
              </a:defRPr>
            </a:lvl2pPr>
            <a:lvl3pPr lvl="2" algn="ctr" rtl="0">
              <a:spcBef>
                <a:spcPts val="0"/>
              </a:spcBef>
              <a:spcAft>
                <a:spcPts val="0"/>
              </a:spcAft>
              <a:buSzPts val="6200"/>
              <a:buFont typeface="Zeyada"/>
              <a:buNone/>
              <a:defRPr sz="6200">
                <a:latin typeface="Zeyada"/>
                <a:ea typeface="Zeyada"/>
                <a:cs typeface="Zeyada"/>
                <a:sym typeface="Zeyada"/>
              </a:defRPr>
            </a:lvl3pPr>
            <a:lvl4pPr lvl="3" algn="ctr" rtl="0">
              <a:spcBef>
                <a:spcPts val="0"/>
              </a:spcBef>
              <a:spcAft>
                <a:spcPts val="0"/>
              </a:spcAft>
              <a:buSzPts val="6200"/>
              <a:buFont typeface="Zeyada"/>
              <a:buNone/>
              <a:defRPr sz="6200">
                <a:latin typeface="Zeyada"/>
                <a:ea typeface="Zeyada"/>
                <a:cs typeface="Zeyada"/>
                <a:sym typeface="Zeyada"/>
              </a:defRPr>
            </a:lvl4pPr>
            <a:lvl5pPr lvl="4" algn="ctr" rtl="0">
              <a:spcBef>
                <a:spcPts val="0"/>
              </a:spcBef>
              <a:spcAft>
                <a:spcPts val="0"/>
              </a:spcAft>
              <a:buSzPts val="6200"/>
              <a:buFont typeface="Zeyada"/>
              <a:buNone/>
              <a:defRPr sz="6200">
                <a:latin typeface="Zeyada"/>
                <a:ea typeface="Zeyada"/>
                <a:cs typeface="Zeyada"/>
                <a:sym typeface="Zeyada"/>
              </a:defRPr>
            </a:lvl5pPr>
            <a:lvl6pPr lvl="5" algn="ctr" rtl="0">
              <a:spcBef>
                <a:spcPts val="0"/>
              </a:spcBef>
              <a:spcAft>
                <a:spcPts val="0"/>
              </a:spcAft>
              <a:buSzPts val="6200"/>
              <a:buFont typeface="Zeyada"/>
              <a:buNone/>
              <a:defRPr sz="6200">
                <a:latin typeface="Zeyada"/>
                <a:ea typeface="Zeyada"/>
                <a:cs typeface="Zeyada"/>
                <a:sym typeface="Zeyada"/>
              </a:defRPr>
            </a:lvl6pPr>
            <a:lvl7pPr lvl="6" algn="ctr" rtl="0">
              <a:spcBef>
                <a:spcPts val="0"/>
              </a:spcBef>
              <a:spcAft>
                <a:spcPts val="0"/>
              </a:spcAft>
              <a:buSzPts val="6200"/>
              <a:buFont typeface="Zeyada"/>
              <a:buNone/>
              <a:defRPr sz="6200">
                <a:latin typeface="Zeyada"/>
                <a:ea typeface="Zeyada"/>
                <a:cs typeface="Zeyada"/>
                <a:sym typeface="Zeyada"/>
              </a:defRPr>
            </a:lvl7pPr>
            <a:lvl8pPr lvl="7" algn="ctr" rtl="0">
              <a:spcBef>
                <a:spcPts val="0"/>
              </a:spcBef>
              <a:spcAft>
                <a:spcPts val="0"/>
              </a:spcAft>
              <a:buSzPts val="6200"/>
              <a:buFont typeface="Zeyada"/>
              <a:buNone/>
              <a:defRPr sz="6200">
                <a:latin typeface="Zeyada"/>
                <a:ea typeface="Zeyada"/>
                <a:cs typeface="Zeyada"/>
                <a:sym typeface="Zeyada"/>
              </a:defRPr>
            </a:lvl8pPr>
            <a:lvl9pPr lvl="8" algn="ctr" rtl="0">
              <a:spcBef>
                <a:spcPts val="0"/>
              </a:spcBef>
              <a:spcAft>
                <a:spcPts val="0"/>
              </a:spcAft>
              <a:buSzPts val="6200"/>
              <a:buFont typeface="Zeyada"/>
              <a:buNone/>
              <a:defRPr sz="6200">
                <a:latin typeface="Zeyada"/>
                <a:ea typeface="Zeyada"/>
                <a:cs typeface="Zeyada"/>
                <a:sym typeface="Zeyada"/>
              </a:defRPr>
            </a:lvl9pPr>
          </a:lstStyle>
          <a:p>
            <a:r>
              <a:t>xx%</a:t>
            </a:r>
          </a:p>
        </p:txBody>
      </p:sp>
      <p:sp>
        <p:nvSpPr>
          <p:cNvPr id="139" name="Google Shape;139;p27"/>
          <p:cNvSpPr txBox="1">
            <a:spLocks noGrp="1"/>
          </p:cNvSpPr>
          <p:nvPr>
            <p:ph type="subTitle" idx="3"/>
          </p:nvPr>
        </p:nvSpPr>
        <p:spPr>
          <a:xfrm>
            <a:off x="6086800" y="3372831"/>
            <a:ext cx="2342100" cy="5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30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40" name="Google Shape;140;p27"/>
          <p:cNvSpPr txBox="1">
            <a:spLocks noGrp="1"/>
          </p:cNvSpPr>
          <p:nvPr>
            <p:ph type="title" idx="4" hasCustomPrompt="1"/>
          </p:nvPr>
        </p:nvSpPr>
        <p:spPr>
          <a:xfrm>
            <a:off x="6087400" y="2142687"/>
            <a:ext cx="2340900" cy="82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Font typeface="Zeyada"/>
              <a:buNone/>
              <a:defRPr sz="6000" b="1">
                <a:latin typeface="Zeyada"/>
                <a:ea typeface="Zeyada"/>
                <a:cs typeface="Zeyada"/>
                <a:sym typeface="Zeyada"/>
              </a:defRPr>
            </a:lvl1pPr>
            <a:lvl2pPr lvl="1" algn="ctr" rtl="0">
              <a:spcBef>
                <a:spcPts val="0"/>
              </a:spcBef>
              <a:spcAft>
                <a:spcPts val="0"/>
              </a:spcAft>
              <a:buSzPts val="6200"/>
              <a:buFont typeface="Zeyada"/>
              <a:buNone/>
              <a:defRPr sz="6200">
                <a:latin typeface="Zeyada"/>
                <a:ea typeface="Zeyada"/>
                <a:cs typeface="Zeyada"/>
                <a:sym typeface="Zeyada"/>
              </a:defRPr>
            </a:lvl2pPr>
            <a:lvl3pPr lvl="2" algn="ctr" rtl="0">
              <a:spcBef>
                <a:spcPts val="0"/>
              </a:spcBef>
              <a:spcAft>
                <a:spcPts val="0"/>
              </a:spcAft>
              <a:buSzPts val="6200"/>
              <a:buFont typeface="Zeyada"/>
              <a:buNone/>
              <a:defRPr sz="6200">
                <a:latin typeface="Zeyada"/>
                <a:ea typeface="Zeyada"/>
                <a:cs typeface="Zeyada"/>
                <a:sym typeface="Zeyada"/>
              </a:defRPr>
            </a:lvl3pPr>
            <a:lvl4pPr lvl="3" algn="ctr" rtl="0">
              <a:spcBef>
                <a:spcPts val="0"/>
              </a:spcBef>
              <a:spcAft>
                <a:spcPts val="0"/>
              </a:spcAft>
              <a:buSzPts val="6200"/>
              <a:buFont typeface="Zeyada"/>
              <a:buNone/>
              <a:defRPr sz="6200">
                <a:latin typeface="Zeyada"/>
                <a:ea typeface="Zeyada"/>
                <a:cs typeface="Zeyada"/>
                <a:sym typeface="Zeyada"/>
              </a:defRPr>
            </a:lvl4pPr>
            <a:lvl5pPr lvl="4" algn="ctr" rtl="0">
              <a:spcBef>
                <a:spcPts val="0"/>
              </a:spcBef>
              <a:spcAft>
                <a:spcPts val="0"/>
              </a:spcAft>
              <a:buSzPts val="6200"/>
              <a:buFont typeface="Zeyada"/>
              <a:buNone/>
              <a:defRPr sz="6200">
                <a:latin typeface="Zeyada"/>
                <a:ea typeface="Zeyada"/>
                <a:cs typeface="Zeyada"/>
                <a:sym typeface="Zeyada"/>
              </a:defRPr>
            </a:lvl5pPr>
            <a:lvl6pPr lvl="5" algn="ctr" rtl="0">
              <a:spcBef>
                <a:spcPts val="0"/>
              </a:spcBef>
              <a:spcAft>
                <a:spcPts val="0"/>
              </a:spcAft>
              <a:buSzPts val="6200"/>
              <a:buFont typeface="Zeyada"/>
              <a:buNone/>
              <a:defRPr sz="6200">
                <a:latin typeface="Zeyada"/>
                <a:ea typeface="Zeyada"/>
                <a:cs typeface="Zeyada"/>
                <a:sym typeface="Zeyada"/>
              </a:defRPr>
            </a:lvl6pPr>
            <a:lvl7pPr lvl="6" algn="ctr" rtl="0">
              <a:spcBef>
                <a:spcPts val="0"/>
              </a:spcBef>
              <a:spcAft>
                <a:spcPts val="0"/>
              </a:spcAft>
              <a:buSzPts val="6200"/>
              <a:buFont typeface="Zeyada"/>
              <a:buNone/>
              <a:defRPr sz="6200">
                <a:latin typeface="Zeyada"/>
                <a:ea typeface="Zeyada"/>
                <a:cs typeface="Zeyada"/>
                <a:sym typeface="Zeyada"/>
              </a:defRPr>
            </a:lvl7pPr>
            <a:lvl8pPr lvl="7" algn="ctr" rtl="0">
              <a:spcBef>
                <a:spcPts val="0"/>
              </a:spcBef>
              <a:spcAft>
                <a:spcPts val="0"/>
              </a:spcAft>
              <a:buSzPts val="6200"/>
              <a:buFont typeface="Zeyada"/>
              <a:buNone/>
              <a:defRPr sz="6200">
                <a:latin typeface="Zeyada"/>
                <a:ea typeface="Zeyada"/>
                <a:cs typeface="Zeyada"/>
                <a:sym typeface="Zeyada"/>
              </a:defRPr>
            </a:lvl8pPr>
            <a:lvl9pPr lvl="8" algn="ctr" rtl="0">
              <a:spcBef>
                <a:spcPts val="0"/>
              </a:spcBef>
              <a:spcAft>
                <a:spcPts val="0"/>
              </a:spcAft>
              <a:buSzPts val="6200"/>
              <a:buFont typeface="Zeyada"/>
              <a:buNone/>
              <a:defRPr sz="6200">
                <a:latin typeface="Zeyada"/>
                <a:ea typeface="Zeyada"/>
                <a:cs typeface="Zeyada"/>
                <a:sym typeface="Zeyada"/>
              </a:defRPr>
            </a:lvl9pPr>
          </a:lstStyle>
          <a:p>
            <a:r>
              <a:t>xx%</a:t>
            </a:r>
          </a:p>
        </p:txBody>
      </p:sp>
      <p:sp>
        <p:nvSpPr>
          <p:cNvPr id="141" name="Google Shape;141;p27"/>
          <p:cNvSpPr txBox="1">
            <a:spLocks noGrp="1"/>
          </p:cNvSpPr>
          <p:nvPr>
            <p:ph type="subTitle" idx="5"/>
          </p:nvPr>
        </p:nvSpPr>
        <p:spPr>
          <a:xfrm>
            <a:off x="3400200" y="3372831"/>
            <a:ext cx="2343600" cy="5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30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42" name="Google Shape;142;p27"/>
          <p:cNvSpPr txBox="1">
            <a:spLocks noGrp="1"/>
          </p:cNvSpPr>
          <p:nvPr>
            <p:ph type="subTitle" idx="6"/>
          </p:nvPr>
        </p:nvSpPr>
        <p:spPr>
          <a:xfrm>
            <a:off x="715100" y="3922206"/>
            <a:ext cx="2342100" cy="5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a:latin typeface="Assistant"/>
                <a:ea typeface="Assistant"/>
                <a:cs typeface="Assistant"/>
                <a:sym typeface="Assistant"/>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43" name="Google Shape;143;p27"/>
          <p:cNvSpPr txBox="1">
            <a:spLocks noGrp="1"/>
          </p:cNvSpPr>
          <p:nvPr>
            <p:ph type="subTitle" idx="7"/>
          </p:nvPr>
        </p:nvSpPr>
        <p:spPr>
          <a:xfrm>
            <a:off x="6086800" y="3922206"/>
            <a:ext cx="2342100" cy="5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a:latin typeface="Assistant"/>
                <a:ea typeface="Assistant"/>
                <a:cs typeface="Assistant"/>
                <a:sym typeface="Assistant"/>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44" name="Google Shape;144;p27"/>
          <p:cNvSpPr txBox="1">
            <a:spLocks noGrp="1"/>
          </p:cNvSpPr>
          <p:nvPr>
            <p:ph type="subTitle" idx="8"/>
          </p:nvPr>
        </p:nvSpPr>
        <p:spPr>
          <a:xfrm>
            <a:off x="3400200" y="3922206"/>
            <a:ext cx="2343600" cy="5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atin typeface="Assistant"/>
                <a:ea typeface="Assistant"/>
                <a:cs typeface="Assistant"/>
                <a:sym typeface="Assistant"/>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45" name="Google Shape;145;p27"/>
          <p:cNvSpPr txBox="1">
            <a:spLocks noGrp="1"/>
          </p:cNvSpPr>
          <p:nvPr>
            <p:ph type="title" idx="9"/>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BLANK_1_1_1_1_1_1_3">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8"/>
          <p:cNvSpPr txBox="1">
            <a:spLocks noGrp="1"/>
          </p:cNvSpPr>
          <p:nvPr>
            <p:ph type="title" hasCustomPrompt="1"/>
          </p:nvPr>
        </p:nvSpPr>
        <p:spPr>
          <a:xfrm>
            <a:off x="722351" y="2624328"/>
            <a:ext cx="1920300" cy="53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Font typeface="Zeyada"/>
              <a:buNone/>
              <a:defRPr sz="3000" b="1">
                <a:solidFill>
                  <a:schemeClr val="lt2"/>
                </a:solidFill>
                <a:latin typeface="Zeyada"/>
                <a:ea typeface="Zeyada"/>
                <a:cs typeface="Zeyada"/>
                <a:sym typeface="Zeyada"/>
              </a:defRPr>
            </a:lvl1pPr>
            <a:lvl2pPr lvl="1" algn="ctr" rtl="0">
              <a:spcBef>
                <a:spcPts val="0"/>
              </a:spcBef>
              <a:spcAft>
                <a:spcPts val="0"/>
              </a:spcAft>
              <a:buSzPts val="6200"/>
              <a:buFont typeface="Zeyada"/>
              <a:buNone/>
              <a:defRPr sz="6200">
                <a:latin typeface="Zeyada"/>
                <a:ea typeface="Zeyada"/>
                <a:cs typeface="Zeyada"/>
                <a:sym typeface="Zeyada"/>
              </a:defRPr>
            </a:lvl2pPr>
            <a:lvl3pPr lvl="2" algn="ctr" rtl="0">
              <a:spcBef>
                <a:spcPts val="0"/>
              </a:spcBef>
              <a:spcAft>
                <a:spcPts val="0"/>
              </a:spcAft>
              <a:buSzPts val="6200"/>
              <a:buFont typeface="Zeyada"/>
              <a:buNone/>
              <a:defRPr sz="6200">
                <a:latin typeface="Zeyada"/>
                <a:ea typeface="Zeyada"/>
                <a:cs typeface="Zeyada"/>
                <a:sym typeface="Zeyada"/>
              </a:defRPr>
            </a:lvl3pPr>
            <a:lvl4pPr lvl="3" algn="ctr" rtl="0">
              <a:spcBef>
                <a:spcPts val="0"/>
              </a:spcBef>
              <a:spcAft>
                <a:spcPts val="0"/>
              </a:spcAft>
              <a:buSzPts val="6200"/>
              <a:buFont typeface="Zeyada"/>
              <a:buNone/>
              <a:defRPr sz="6200">
                <a:latin typeface="Zeyada"/>
                <a:ea typeface="Zeyada"/>
                <a:cs typeface="Zeyada"/>
                <a:sym typeface="Zeyada"/>
              </a:defRPr>
            </a:lvl4pPr>
            <a:lvl5pPr lvl="4" algn="ctr" rtl="0">
              <a:spcBef>
                <a:spcPts val="0"/>
              </a:spcBef>
              <a:spcAft>
                <a:spcPts val="0"/>
              </a:spcAft>
              <a:buSzPts val="6200"/>
              <a:buFont typeface="Zeyada"/>
              <a:buNone/>
              <a:defRPr sz="6200">
                <a:latin typeface="Zeyada"/>
                <a:ea typeface="Zeyada"/>
                <a:cs typeface="Zeyada"/>
                <a:sym typeface="Zeyada"/>
              </a:defRPr>
            </a:lvl5pPr>
            <a:lvl6pPr lvl="5" algn="ctr" rtl="0">
              <a:spcBef>
                <a:spcPts val="0"/>
              </a:spcBef>
              <a:spcAft>
                <a:spcPts val="0"/>
              </a:spcAft>
              <a:buSzPts val="6200"/>
              <a:buFont typeface="Zeyada"/>
              <a:buNone/>
              <a:defRPr sz="6200">
                <a:latin typeface="Zeyada"/>
                <a:ea typeface="Zeyada"/>
                <a:cs typeface="Zeyada"/>
                <a:sym typeface="Zeyada"/>
              </a:defRPr>
            </a:lvl6pPr>
            <a:lvl7pPr lvl="6" algn="ctr" rtl="0">
              <a:spcBef>
                <a:spcPts val="0"/>
              </a:spcBef>
              <a:spcAft>
                <a:spcPts val="0"/>
              </a:spcAft>
              <a:buSzPts val="6200"/>
              <a:buFont typeface="Zeyada"/>
              <a:buNone/>
              <a:defRPr sz="6200">
                <a:latin typeface="Zeyada"/>
                <a:ea typeface="Zeyada"/>
                <a:cs typeface="Zeyada"/>
                <a:sym typeface="Zeyada"/>
              </a:defRPr>
            </a:lvl7pPr>
            <a:lvl8pPr lvl="7" algn="ctr" rtl="0">
              <a:spcBef>
                <a:spcPts val="0"/>
              </a:spcBef>
              <a:spcAft>
                <a:spcPts val="0"/>
              </a:spcAft>
              <a:buSzPts val="6200"/>
              <a:buFont typeface="Zeyada"/>
              <a:buNone/>
              <a:defRPr sz="6200">
                <a:latin typeface="Zeyada"/>
                <a:ea typeface="Zeyada"/>
                <a:cs typeface="Zeyada"/>
                <a:sym typeface="Zeyada"/>
              </a:defRPr>
            </a:lvl8pPr>
            <a:lvl9pPr lvl="8" algn="ctr" rtl="0">
              <a:spcBef>
                <a:spcPts val="0"/>
              </a:spcBef>
              <a:spcAft>
                <a:spcPts val="0"/>
              </a:spcAft>
              <a:buSzPts val="6200"/>
              <a:buFont typeface="Zeyada"/>
              <a:buNone/>
              <a:defRPr sz="6200">
                <a:latin typeface="Zeyada"/>
                <a:ea typeface="Zeyada"/>
                <a:cs typeface="Zeyada"/>
                <a:sym typeface="Zeyada"/>
              </a:defRPr>
            </a:lvl9pPr>
          </a:lstStyle>
          <a:p>
            <a:r>
              <a:t>xx%</a:t>
            </a:r>
          </a:p>
        </p:txBody>
      </p:sp>
      <p:sp>
        <p:nvSpPr>
          <p:cNvPr id="148" name="Google Shape;148;p28"/>
          <p:cNvSpPr txBox="1">
            <a:spLocks noGrp="1"/>
          </p:cNvSpPr>
          <p:nvPr>
            <p:ph type="subTitle" idx="1"/>
          </p:nvPr>
        </p:nvSpPr>
        <p:spPr>
          <a:xfrm>
            <a:off x="722351" y="3593592"/>
            <a:ext cx="19203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30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49" name="Google Shape;149;p28"/>
          <p:cNvSpPr txBox="1">
            <a:spLocks noGrp="1"/>
          </p:cNvSpPr>
          <p:nvPr>
            <p:ph type="title" idx="2" hasCustomPrompt="1"/>
          </p:nvPr>
        </p:nvSpPr>
        <p:spPr>
          <a:xfrm>
            <a:off x="2651735" y="2624328"/>
            <a:ext cx="1920300" cy="53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Font typeface="Zeyada"/>
              <a:buNone/>
              <a:defRPr sz="3000" b="1">
                <a:latin typeface="Zeyada"/>
                <a:ea typeface="Zeyada"/>
                <a:cs typeface="Zeyada"/>
                <a:sym typeface="Zeyada"/>
              </a:defRPr>
            </a:lvl1pPr>
            <a:lvl2pPr lvl="1" algn="ctr" rtl="0">
              <a:spcBef>
                <a:spcPts val="0"/>
              </a:spcBef>
              <a:spcAft>
                <a:spcPts val="0"/>
              </a:spcAft>
              <a:buSzPts val="6200"/>
              <a:buFont typeface="Zeyada"/>
              <a:buNone/>
              <a:defRPr sz="6200">
                <a:latin typeface="Zeyada"/>
                <a:ea typeface="Zeyada"/>
                <a:cs typeface="Zeyada"/>
                <a:sym typeface="Zeyada"/>
              </a:defRPr>
            </a:lvl2pPr>
            <a:lvl3pPr lvl="2" algn="ctr" rtl="0">
              <a:spcBef>
                <a:spcPts val="0"/>
              </a:spcBef>
              <a:spcAft>
                <a:spcPts val="0"/>
              </a:spcAft>
              <a:buSzPts val="6200"/>
              <a:buFont typeface="Zeyada"/>
              <a:buNone/>
              <a:defRPr sz="6200">
                <a:latin typeface="Zeyada"/>
                <a:ea typeface="Zeyada"/>
                <a:cs typeface="Zeyada"/>
                <a:sym typeface="Zeyada"/>
              </a:defRPr>
            </a:lvl3pPr>
            <a:lvl4pPr lvl="3" algn="ctr" rtl="0">
              <a:spcBef>
                <a:spcPts val="0"/>
              </a:spcBef>
              <a:spcAft>
                <a:spcPts val="0"/>
              </a:spcAft>
              <a:buSzPts val="6200"/>
              <a:buFont typeface="Zeyada"/>
              <a:buNone/>
              <a:defRPr sz="6200">
                <a:latin typeface="Zeyada"/>
                <a:ea typeface="Zeyada"/>
                <a:cs typeface="Zeyada"/>
                <a:sym typeface="Zeyada"/>
              </a:defRPr>
            </a:lvl4pPr>
            <a:lvl5pPr lvl="4" algn="ctr" rtl="0">
              <a:spcBef>
                <a:spcPts val="0"/>
              </a:spcBef>
              <a:spcAft>
                <a:spcPts val="0"/>
              </a:spcAft>
              <a:buSzPts val="6200"/>
              <a:buFont typeface="Zeyada"/>
              <a:buNone/>
              <a:defRPr sz="6200">
                <a:latin typeface="Zeyada"/>
                <a:ea typeface="Zeyada"/>
                <a:cs typeface="Zeyada"/>
                <a:sym typeface="Zeyada"/>
              </a:defRPr>
            </a:lvl5pPr>
            <a:lvl6pPr lvl="5" algn="ctr" rtl="0">
              <a:spcBef>
                <a:spcPts val="0"/>
              </a:spcBef>
              <a:spcAft>
                <a:spcPts val="0"/>
              </a:spcAft>
              <a:buSzPts val="6200"/>
              <a:buFont typeface="Zeyada"/>
              <a:buNone/>
              <a:defRPr sz="6200">
                <a:latin typeface="Zeyada"/>
                <a:ea typeface="Zeyada"/>
                <a:cs typeface="Zeyada"/>
                <a:sym typeface="Zeyada"/>
              </a:defRPr>
            </a:lvl6pPr>
            <a:lvl7pPr lvl="6" algn="ctr" rtl="0">
              <a:spcBef>
                <a:spcPts val="0"/>
              </a:spcBef>
              <a:spcAft>
                <a:spcPts val="0"/>
              </a:spcAft>
              <a:buSzPts val="6200"/>
              <a:buFont typeface="Zeyada"/>
              <a:buNone/>
              <a:defRPr sz="6200">
                <a:latin typeface="Zeyada"/>
                <a:ea typeface="Zeyada"/>
                <a:cs typeface="Zeyada"/>
                <a:sym typeface="Zeyada"/>
              </a:defRPr>
            </a:lvl7pPr>
            <a:lvl8pPr lvl="7" algn="ctr" rtl="0">
              <a:spcBef>
                <a:spcPts val="0"/>
              </a:spcBef>
              <a:spcAft>
                <a:spcPts val="0"/>
              </a:spcAft>
              <a:buSzPts val="6200"/>
              <a:buFont typeface="Zeyada"/>
              <a:buNone/>
              <a:defRPr sz="6200">
                <a:latin typeface="Zeyada"/>
                <a:ea typeface="Zeyada"/>
                <a:cs typeface="Zeyada"/>
                <a:sym typeface="Zeyada"/>
              </a:defRPr>
            </a:lvl8pPr>
            <a:lvl9pPr lvl="8" algn="ctr" rtl="0">
              <a:spcBef>
                <a:spcPts val="0"/>
              </a:spcBef>
              <a:spcAft>
                <a:spcPts val="0"/>
              </a:spcAft>
              <a:buSzPts val="6200"/>
              <a:buFont typeface="Zeyada"/>
              <a:buNone/>
              <a:defRPr sz="6200">
                <a:latin typeface="Zeyada"/>
                <a:ea typeface="Zeyada"/>
                <a:cs typeface="Zeyada"/>
                <a:sym typeface="Zeyada"/>
              </a:defRPr>
            </a:lvl9pPr>
          </a:lstStyle>
          <a:p>
            <a:r>
              <a:t>xx%</a:t>
            </a:r>
          </a:p>
        </p:txBody>
      </p:sp>
      <p:sp>
        <p:nvSpPr>
          <p:cNvPr id="150" name="Google Shape;150;p28"/>
          <p:cNvSpPr txBox="1">
            <a:spLocks noGrp="1"/>
          </p:cNvSpPr>
          <p:nvPr>
            <p:ph type="subTitle" idx="3"/>
          </p:nvPr>
        </p:nvSpPr>
        <p:spPr>
          <a:xfrm>
            <a:off x="4571975" y="3593592"/>
            <a:ext cx="19203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30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51" name="Google Shape;151;p28"/>
          <p:cNvSpPr txBox="1">
            <a:spLocks noGrp="1"/>
          </p:cNvSpPr>
          <p:nvPr>
            <p:ph type="title" idx="4" hasCustomPrompt="1"/>
          </p:nvPr>
        </p:nvSpPr>
        <p:spPr>
          <a:xfrm>
            <a:off x="4571975" y="2624328"/>
            <a:ext cx="1920300" cy="53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Font typeface="Zeyada"/>
              <a:buNone/>
              <a:defRPr sz="3000" b="1">
                <a:solidFill>
                  <a:schemeClr val="dk2"/>
                </a:solidFill>
                <a:latin typeface="Zeyada"/>
                <a:ea typeface="Zeyada"/>
                <a:cs typeface="Zeyada"/>
                <a:sym typeface="Zeyada"/>
              </a:defRPr>
            </a:lvl1pPr>
            <a:lvl2pPr lvl="1" algn="ctr" rtl="0">
              <a:spcBef>
                <a:spcPts val="0"/>
              </a:spcBef>
              <a:spcAft>
                <a:spcPts val="0"/>
              </a:spcAft>
              <a:buSzPts val="6200"/>
              <a:buFont typeface="Zeyada"/>
              <a:buNone/>
              <a:defRPr sz="6200">
                <a:latin typeface="Zeyada"/>
                <a:ea typeface="Zeyada"/>
                <a:cs typeface="Zeyada"/>
                <a:sym typeface="Zeyada"/>
              </a:defRPr>
            </a:lvl2pPr>
            <a:lvl3pPr lvl="2" algn="ctr" rtl="0">
              <a:spcBef>
                <a:spcPts val="0"/>
              </a:spcBef>
              <a:spcAft>
                <a:spcPts val="0"/>
              </a:spcAft>
              <a:buSzPts val="6200"/>
              <a:buFont typeface="Zeyada"/>
              <a:buNone/>
              <a:defRPr sz="6200">
                <a:latin typeface="Zeyada"/>
                <a:ea typeface="Zeyada"/>
                <a:cs typeface="Zeyada"/>
                <a:sym typeface="Zeyada"/>
              </a:defRPr>
            </a:lvl3pPr>
            <a:lvl4pPr lvl="3" algn="ctr" rtl="0">
              <a:spcBef>
                <a:spcPts val="0"/>
              </a:spcBef>
              <a:spcAft>
                <a:spcPts val="0"/>
              </a:spcAft>
              <a:buSzPts val="6200"/>
              <a:buFont typeface="Zeyada"/>
              <a:buNone/>
              <a:defRPr sz="6200">
                <a:latin typeface="Zeyada"/>
                <a:ea typeface="Zeyada"/>
                <a:cs typeface="Zeyada"/>
                <a:sym typeface="Zeyada"/>
              </a:defRPr>
            </a:lvl4pPr>
            <a:lvl5pPr lvl="4" algn="ctr" rtl="0">
              <a:spcBef>
                <a:spcPts val="0"/>
              </a:spcBef>
              <a:spcAft>
                <a:spcPts val="0"/>
              </a:spcAft>
              <a:buSzPts val="6200"/>
              <a:buFont typeface="Zeyada"/>
              <a:buNone/>
              <a:defRPr sz="6200">
                <a:latin typeface="Zeyada"/>
                <a:ea typeface="Zeyada"/>
                <a:cs typeface="Zeyada"/>
                <a:sym typeface="Zeyada"/>
              </a:defRPr>
            </a:lvl5pPr>
            <a:lvl6pPr lvl="5" algn="ctr" rtl="0">
              <a:spcBef>
                <a:spcPts val="0"/>
              </a:spcBef>
              <a:spcAft>
                <a:spcPts val="0"/>
              </a:spcAft>
              <a:buSzPts val="6200"/>
              <a:buFont typeface="Zeyada"/>
              <a:buNone/>
              <a:defRPr sz="6200">
                <a:latin typeface="Zeyada"/>
                <a:ea typeface="Zeyada"/>
                <a:cs typeface="Zeyada"/>
                <a:sym typeface="Zeyada"/>
              </a:defRPr>
            </a:lvl6pPr>
            <a:lvl7pPr lvl="6" algn="ctr" rtl="0">
              <a:spcBef>
                <a:spcPts val="0"/>
              </a:spcBef>
              <a:spcAft>
                <a:spcPts val="0"/>
              </a:spcAft>
              <a:buSzPts val="6200"/>
              <a:buFont typeface="Zeyada"/>
              <a:buNone/>
              <a:defRPr sz="6200">
                <a:latin typeface="Zeyada"/>
                <a:ea typeface="Zeyada"/>
                <a:cs typeface="Zeyada"/>
                <a:sym typeface="Zeyada"/>
              </a:defRPr>
            </a:lvl7pPr>
            <a:lvl8pPr lvl="7" algn="ctr" rtl="0">
              <a:spcBef>
                <a:spcPts val="0"/>
              </a:spcBef>
              <a:spcAft>
                <a:spcPts val="0"/>
              </a:spcAft>
              <a:buSzPts val="6200"/>
              <a:buFont typeface="Zeyada"/>
              <a:buNone/>
              <a:defRPr sz="6200">
                <a:latin typeface="Zeyada"/>
                <a:ea typeface="Zeyada"/>
                <a:cs typeface="Zeyada"/>
                <a:sym typeface="Zeyada"/>
              </a:defRPr>
            </a:lvl8pPr>
            <a:lvl9pPr lvl="8" algn="ctr" rtl="0">
              <a:spcBef>
                <a:spcPts val="0"/>
              </a:spcBef>
              <a:spcAft>
                <a:spcPts val="0"/>
              </a:spcAft>
              <a:buSzPts val="6200"/>
              <a:buFont typeface="Zeyada"/>
              <a:buNone/>
              <a:defRPr sz="6200">
                <a:latin typeface="Zeyada"/>
                <a:ea typeface="Zeyada"/>
                <a:cs typeface="Zeyada"/>
                <a:sym typeface="Zeyada"/>
              </a:defRPr>
            </a:lvl9pPr>
          </a:lstStyle>
          <a:p>
            <a:r>
              <a:t>xx%</a:t>
            </a:r>
          </a:p>
        </p:txBody>
      </p:sp>
      <p:sp>
        <p:nvSpPr>
          <p:cNvPr id="152" name="Google Shape;152;p28"/>
          <p:cNvSpPr txBox="1">
            <a:spLocks noGrp="1"/>
          </p:cNvSpPr>
          <p:nvPr>
            <p:ph type="subTitle" idx="5"/>
          </p:nvPr>
        </p:nvSpPr>
        <p:spPr>
          <a:xfrm>
            <a:off x="2651735" y="3593592"/>
            <a:ext cx="19203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30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53" name="Google Shape;153;p28"/>
          <p:cNvSpPr txBox="1">
            <a:spLocks noGrp="1"/>
          </p:cNvSpPr>
          <p:nvPr>
            <p:ph type="subTitle" idx="6"/>
          </p:nvPr>
        </p:nvSpPr>
        <p:spPr>
          <a:xfrm>
            <a:off x="722351" y="4123944"/>
            <a:ext cx="19203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a:latin typeface="Assistant"/>
                <a:ea typeface="Assistant"/>
                <a:cs typeface="Assistant"/>
                <a:sym typeface="Assistant"/>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54" name="Google Shape;154;p28"/>
          <p:cNvSpPr txBox="1">
            <a:spLocks noGrp="1"/>
          </p:cNvSpPr>
          <p:nvPr>
            <p:ph type="subTitle" idx="7"/>
          </p:nvPr>
        </p:nvSpPr>
        <p:spPr>
          <a:xfrm>
            <a:off x="4572000" y="4123944"/>
            <a:ext cx="19203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55" name="Google Shape;155;p28"/>
          <p:cNvSpPr txBox="1">
            <a:spLocks noGrp="1"/>
          </p:cNvSpPr>
          <p:nvPr>
            <p:ph type="subTitle" idx="8"/>
          </p:nvPr>
        </p:nvSpPr>
        <p:spPr>
          <a:xfrm>
            <a:off x="2651735" y="4123944"/>
            <a:ext cx="19203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1400"/>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56" name="Google Shape;156;p28"/>
          <p:cNvSpPr txBox="1">
            <a:spLocks noGrp="1"/>
          </p:cNvSpPr>
          <p:nvPr>
            <p:ph type="title" idx="9"/>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7" name="Google Shape;157;p28"/>
          <p:cNvSpPr txBox="1">
            <a:spLocks noGrp="1"/>
          </p:cNvSpPr>
          <p:nvPr>
            <p:ph type="subTitle" idx="13"/>
          </p:nvPr>
        </p:nvSpPr>
        <p:spPr>
          <a:xfrm>
            <a:off x="6501359" y="3593592"/>
            <a:ext cx="19203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sz="30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58" name="Google Shape;158;p28"/>
          <p:cNvSpPr txBox="1">
            <a:spLocks noGrp="1"/>
          </p:cNvSpPr>
          <p:nvPr>
            <p:ph type="title" idx="14" hasCustomPrompt="1"/>
          </p:nvPr>
        </p:nvSpPr>
        <p:spPr>
          <a:xfrm>
            <a:off x="6501359" y="2624328"/>
            <a:ext cx="1920300" cy="53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6200"/>
              <a:buFont typeface="Zeyada"/>
              <a:buNone/>
              <a:defRPr sz="3000" b="1">
                <a:solidFill>
                  <a:schemeClr val="accent2"/>
                </a:solidFill>
                <a:latin typeface="Zeyada"/>
                <a:ea typeface="Zeyada"/>
                <a:cs typeface="Zeyada"/>
                <a:sym typeface="Zeyada"/>
              </a:defRPr>
            </a:lvl1pPr>
            <a:lvl2pPr lvl="1" algn="ctr" rtl="0">
              <a:spcBef>
                <a:spcPts val="0"/>
              </a:spcBef>
              <a:spcAft>
                <a:spcPts val="0"/>
              </a:spcAft>
              <a:buSzPts val="6200"/>
              <a:buFont typeface="Zeyada"/>
              <a:buNone/>
              <a:defRPr sz="6200">
                <a:latin typeface="Zeyada"/>
                <a:ea typeface="Zeyada"/>
                <a:cs typeface="Zeyada"/>
                <a:sym typeface="Zeyada"/>
              </a:defRPr>
            </a:lvl2pPr>
            <a:lvl3pPr lvl="2" algn="ctr" rtl="0">
              <a:spcBef>
                <a:spcPts val="0"/>
              </a:spcBef>
              <a:spcAft>
                <a:spcPts val="0"/>
              </a:spcAft>
              <a:buSzPts val="6200"/>
              <a:buFont typeface="Zeyada"/>
              <a:buNone/>
              <a:defRPr sz="6200">
                <a:latin typeface="Zeyada"/>
                <a:ea typeface="Zeyada"/>
                <a:cs typeface="Zeyada"/>
                <a:sym typeface="Zeyada"/>
              </a:defRPr>
            </a:lvl3pPr>
            <a:lvl4pPr lvl="3" algn="ctr" rtl="0">
              <a:spcBef>
                <a:spcPts val="0"/>
              </a:spcBef>
              <a:spcAft>
                <a:spcPts val="0"/>
              </a:spcAft>
              <a:buSzPts val="6200"/>
              <a:buFont typeface="Zeyada"/>
              <a:buNone/>
              <a:defRPr sz="6200">
                <a:latin typeface="Zeyada"/>
                <a:ea typeface="Zeyada"/>
                <a:cs typeface="Zeyada"/>
                <a:sym typeface="Zeyada"/>
              </a:defRPr>
            </a:lvl4pPr>
            <a:lvl5pPr lvl="4" algn="ctr" rtl="0">
              <a:spcBef>
                <a:spcPts val="0"/>
              </a:spcBef>
              <a:spcAft>
                <a:spcPts val="0"/>
              </a:spcAft>
              <a:buSzPts val="6200"/>
              <a:buFont typeface="Zeyada"/>
              <a:buNone/>
              <a:defRPr sz="6200">
                <a:latin typeface="Zeyada"/>
                <a:ea typeface="Zeyada"/>
                <a:cs typeface="Zeyada"/>
                <a:sym typeface="Zeyada"/>
              </a:defRPr>
            </a:lvl5pPr>
            <a:lvl6pPr lvl="5" algn="ctr" rtl="0">
              <a:spcBef>
                <a:spcPts val="0"/>
              </a:spcBef>
              <a:spcAft>
                <a:spcPts val="0"/>
              </a:spcAft>
              <a:buSzPts val="6200"/>
              <a:buFont typeface="Zeyada"/>
              <a:buNone/>
              <a:defRPr sz="6200">
                <a:latin typeface="Zeyada"/>
                <a:ea typeface="Zeyada"/>
                <a:cs typeface="Zeyada"/>
                <a:sym typeface="Zeyada"/>
              </a:defRPr>
            </a:lvl6pPr>
            <a:lvl7pPr lvl="6" algn="ctr" rtl="0">
              <a:spcBef>
                <a:spcPts val="0"/>
              </a:spcBef>
              <a:spcAft>
                <a:spcPts val="0"/>
              </a:spcAft>
              <a:buSzPts val="6200"/>
              <a:buFont typeface="Zeyada"/>
              <a:buNone/>
              <a:defRPr sz="6200">
                <a:latin typeface="Zeyada"/>
                <a:ea typeface="Zeyada"/>
                <a:cs typeface="Zeyada"/>
                <a:sym typeface="Zeyada"/>
              </a:defRPr>
            </a:lvl7pPr>
            <a:lvl8pPr lvl="7" algn="ctr" rtl="0">
              <a:spcBef>
                <a:spcPts val="0"/>
              </a:spcBef>
              <a:spcAft>
                <a:spcPts val="0"/>
              </a:spcAft>
              <a:buSzPts val="6200"/>
              <a:buFont typeface="Zeyada"/>
              <a:buNone/>
              <a:defRPr sz="6200">
                <a:latin typeface="Zeyada"/>
                <a:ea typeface="Zeyada"/>
                <a:cs typeface="Zeyada"/>
                <a:sym typeface="Zeyada"/>
              </a:defRPr>
            </a:lvl8pPr>
            <a:lvl9pPr lvl="8" algn="ctr" rtl="0">
              <a:spcBef>
                <a:spcPts val="0"/>
              </a:spcBef>
              <a:spcAft>
                <a:spcPts val="0"/>
              </a:spcAft>
              <a:buSzPts val="6200"/>
              <a:buFont typeface="Zeyada"/>
              <a:buNone/>
              <a:defRPr sz="6200">
                <a:latin typeface="Zeyada"/>
                <a:ea typeface="Zeyada"/>
                <a:cs typeface="Zeyada"/>
                <a:sym typeface="Zeyada"/>
              </a:defRPr>
            </a:lvl9pPr>
          </a:lstStyle>
          <a:p>
            <a:r>
              <a:t>xx%</a:t>
            </a:r>
          </a:p>
        </p:txBody>
      </p:sp>
      <p:sp>
        <p:nvSpPr>
          <p:cNvPr id="159" name="Google Shape;159;p28"/>
          <p:cNvSpPr txBox="1">
            <a:spLocks noGrp="1"/>
          </p:cNvSpPr>
          <p:nvPr>
            <p:ph type="subTitle" idx="15"/>
          </p:nvPr>
        </p:nvSpPr>
        <p:spPr>
          <a:xfrm>
            <a:off x="6501384" y="4123944"/>
            <a:ext cx="1920300" cy="5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Assistant Medium"/>
              <a:buNone/>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BLANK_1_1_1_1_1_1_2">
    <p:bg>
      <p:bgPr>
        <a:blipFill>
          <a:blip r:embed="rId2">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ctrTitle"/>
          </p:nvPr>
        </p:nvSpPr>
        <p:spPr>
          <a:xfrm>
            <a:off x="1230350" y="707704"/>
            <a:ext cx="3209700" cy="110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Zeyada"/>
              <a:buNone/>
              <a:defRPr sz="4000" b="1">
                <a:latin typeface="Zeyada"/>
                <a:ea typeface="Zeyada"/>
                <a:cs typeface="Zeyada"/>
                <a:sym typeface="Zeyad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2" name="Google Shape;162;p29"/>
          <p:cNvSpPr txBox="1">
            <a:spLocks noGrp="1"/>
          </p:cNvSpPr>
          <p:nvPr>
            <p:ph type="subTitle" idx="1"/>
          </p:nvPr>
        </p:nvSpPr>
        <p:spPr>
          <a:xfrm>
            <a:off x="4871050" y="3449721"/>
            <a:ext cx="3258900" cy="2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Assistant Medium"/>
              <a:buNone/>
              <a:defRPr>
                <a:solidFill>
                  <a:srgbClr val="FFFFFF"/>
                </a:solidFill>
                <a:latin typeface="Assistant Medium"/>
                <a:ea typeface="Assistant Medium"/>
                <a:cs typeface="Assistant Medium"/>
                <a:sym typeface="Assistant Medium"/>
              </a:defRPr>
            </a:lvl1pPr>
            <a:lvl2pPr lvl="1"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2pPr>
            <a:lvl3pPr lvl="2"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3pPr>
            <a:lvl4pPr lvl="3"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4pPr>
            <a:lvl5pPr lvl="4"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5pPr>
            <a:lvl6pPr lvl="5"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6pPr>
            <a:lvl7pPr lvl="6"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7pPr>
            <a:lvl8pPr lvl="7"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8pPr>
            <a:lvl9pPr lvl="8"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9pPr>
          </a:lstStyle>
          <a:p>
            <a:endParaRPr/>
          </a:p>
        </p:txBody>
      </p:sp>
      <p:sp>
        <p:nvSpPr>
          <p:cNvPr id="163" name="Google Shape;163;p29"/>
          <p:cNvSpPr txBox="1"/>
          <p:nvPr/>
        </p:nvSpPr>
        <p:spPr>
          <a:xfrm>
            <a:off x="4737075" y="3927350"/>
            <a:ext cx="3551700" cy="79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 sz="1200">
                <a:solidFill>
                  <a:schemeClr val="dk2"/>
                </a:solidFill>
                <a:latin typeface="Assistant Medium"/>
                <a:ea typeface="Assistant Medium"/>
                <a:cs typeface="Assistant Medium"/>
                <a:sym typeface="Assistant Medium"/>
              </a:rPr>
              <a:t>CREDITS: This presentation template was created by </a:t>
            </a:r>
            <a:r>
              <a:rPr lang="en" sz="1200" b="1">
                <a:solidFill>
                  <a:schemeClr val="dk2"/>
                </a:solidFill>
                <a:uFill>
                  <a:noFill/>
                </a:u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Slidesgo</a:t>
            </a:r>
            <a:r>
              <a:rPr lang="en" sz="1200">
                <a:solidFill>
                  <a:schemeClr val="dk2"/>
                </a:solidFill>
                <a:latin typeface="Assistant Medium"/>
                <a:ea typeface="Assistant Medium"/>
                <a:cs typeface="Assistant Medium"/>
                <a:sym typeface="Assistant Medium"/>
              </a:rPr>
              <a:t>, including icons by </a:t>
            </a:r>
            <a:r>
              <a:rPr lang="en" sz="1200" b="1">
                <a:solidFill>
                  <a:schemeClr val="dk2"/>
                </a:solidFill>
                <a:uFill>
                  <a:noFill/>
                </a:u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Flaticon</a:t>
            </a:r>
            <a:r>
              <a:rPr lang="en" sz="1200">
                <a:solidFill>
                  <a:schemeClr val="dk2"/>
                </a:solidFill>
                <a:latin typeface="Assistant Medium"/>
                <a:ea typeface="Assistant Medium"/>
                <a:cs typeface="Assistant Medium"/>
                <a:sym typeface="Assistant Medium"/>
              </a:rPr>
              <a:t> and infographics &amp; images by </a:t>
            </a:r>
            <a:r>
              <a:rPr lang="en" sz="1200" b="1">
                <a:solidFill>
                  <a:schemeClr val="dk2"/>
                </a:solidFill>
                <a:uFill>
                  <a:noFill/>
                </a:uFill>
                <a:latin typeface="Assistant"/>
                <a:ea typeface="Assistant"/>
                <a:cs typeface="Assistant"/>
                <a:sym typeface="Assistant"/>
                <a:hlinkClick r:id="rId5">
                  <a:extLst>
                    <a:ext uri="{A12FA001-AC4F-418D-AE19-62706E023703}">
                      <ahyp:hlinkClr xmlns:ahyp="http://schemas.microsoft.com/office/drawing/2018/hyperlinkcolor" val="tx"/>
                    </a:ext>
                  </a:extLst>
                </a:hlinkClick>
              </a:rPr>
              <a:t>Freepik</a:t>
            </a:r>
            <a:endParaRPr sz="1200" b="1">
              <a:solidFill>
                <a:schemeClr val="dk2"/>
              </a:solidFill>
              <a:latin typeface="Assistant"/>
              <a:ea typeface="Assistant"/>
              <a:cs typeface="Assistant"/>
              <a:sym typeface="Assistant"/>
            </a:endParaRPr>
          </a:p>
        </p:txBody>
      </p:sp>
      <p:sp>
        <p:nvSpPr>
          <p:cNvPr id="164" name="Google Shape;164;p29"/>
          <p:cNvSpPr txBox="1">
            <a:spLocks noGrp="1"/>
          </p:cNvSpPr>
          <p:nvPr>
            <p:ph type="subTitle" idx="2"/>
          </p:nvPr>
        </p:nvSpPr>
        <p:spPr>
          <a:xfrm>
            <a:off x="1206219" y="2216167"/>
            <a:ext cx="2853000" cy="8505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1400"/>
              <a:buFont typeface="Assistant Medium"/>
              <a:buNone/>
              <a:defRPr sz="3000">
                <a:solidFill>
                  <a:schemeClr val="lt2"/>
                </a:solidFill>
                <a:latin typeface="Zeyada"/>
                <a:ea typeface="Zeyada"/>
                <a:cs typeface="Zeyada"/>
                <a:sym typeface="Zeyada"/>
              </a:defRPr>
            </a:lvl1pPr>
            <a:lvl2pPr lvl="1"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2pPr>
            <a:lvl3pPr lvl="2"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3pPr>
            <a:lvl4pPr lvl="3"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4pPr>
            <a:lvl5pPr lvl="4"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5pPr>
            <a:lvl6pPr lvl="5"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6pPr>
            <a:lvl7pPr lvl="6"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7pPr>
            <a:lvl8pPr lvl="7"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8pPr>
            <a:lvl9pPr lvl="8"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9pPr>
          </a:lstStyle>
          <a:p>
            <a:endParaRPr/>
          </a:p>
        </p:txBody>
      </p:sp>
      <p:sp>
        <p:nvSpPr>
          <p:cNvPr id="165" name="Google Shape;165;p29"/>
          <p:cNvSpPr txBox="1">
            <a:spLocks noGrp="1"/>
          </p:cNvSpPr>
          <p:nvPr>
            <p:ph type="subTitle" idx="3"/>
          </p:nvPr>
        </p:nvSpPr>
        <p:spPr>
          <a:xfrm>
            <a:off x="1204909" y="3322554"/>
            <a:ext cx="2857200" cy="85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Assistant Medium"/>
              <a:buNone/>
              <a:defRPr>
                <a:latin typeface="Assistant Medium"/>
                <a:ea typeface="Assistant Medium"/>
                <a:cs typeface="Assistant Medium"/>
                <a:sym typeface="Assistant Medium"/>
              </a:defRPr>
            </a:lvl1pPr>
            <a:lvl2pPr lvl="1"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2pPr>
            <a:lvl3pPr lvl="2"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3pPr>
            <a:lvl4pPr lvl="3"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4pPr>
            <a:lvl5pPr lvl="4"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5pPr>
            <a:lvl6pPr lvl="5"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6pPr>
            <a:lvl7pPr lvl="6"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7pPr>
            <a:lvl8pPr lvl="7"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8pPr>
            <a:lvl9pPr lvl="8" algn="ctr" rtl="0">
              <a:lnSpc>
                <a:spcPct val="100000"/>
              </a:lnSpc>
              <a:spcBef>
                <a:spcPts val="0"/>
              </a:spcBef>
              <a:spcAft>
                <a:spcPts val="0"/>
              </a:spcAft>
              <a:buSzPts val="1800"/>
              <a:buFont typeface="Assistant Medium"/>
              <a:buNone/>
              <a:defRPr sz="1800">
                <a:latin typeface="Assistant Medium"/>
                <a:ea typeface="Assistant Medium"/>
                <a:cs typeface="Assistant Medium"/>
                <a:sym typeface="Assistant Medium"/>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16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15050" y="1560475"/>
            <a:ext cx="7496400" cy="304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AutoNum type="arabicPeriod"/>
              <a:defRPr sz="1200">
                <a:solidFill>
                  <a:schemeClr val="dk2"/>
                </a:solidFill>
              </a:defRPr>
            </a:lvl1pPr>
            <a:lvl2pPr marL="914400" lvl="1" indent="-317500" rtl="0">
              <a:lnSpc>
                <a:spcPct val="100000"/>
              </a:lnSpc>
              <a:spcBef>
                <a:spcPts val="0"/>
              </a:spcBef>
              <a:spcAft>
                <a:spcPts val="0"/>
              </a:spcAft>
              <a:buClr>
                <a:schemeClr val="dk2"/>
              </a:buClr>
              <a:buSzPts val="1400"/>
              <a:buAutoNum type="alphaLcPeriod"/>
              <a:defRPr>
                <a:solidFill>
                  <a:schemeClr val="dk2"/>
                </a:solidFill>
              </a:defRPr>
            </a:lvl2pPr>
            <a:lvl3pPr marL="1371600" lvl="2" indent="-317500" rtl="0">
              <a:lnSpc>
                <a:spcPct val="100000"/>
              </a:lnSpc>
              <a:spcBef>
                <a:spcPts val="0"/>
              </a:spcBef>
              <a:spcAft>
                <a:spcPts val="0"/>
              </a:spcAft>
              <a:buClr>
                <a:schemeClr val="dk2"/>
              </a:buClr>
              <a:buSzPts val="1400"/>
              <a:buAutoNum type="romanLcPeriod"/>
              <a:defRPr>
                <a:solidFill>
                  <a:schemeClr val="dk2"/>
                </a:solidFill>
              </a:defRPr>
            </a:lvl3pPr>
            <a:lvl4pPr marL="1828800" lvl="3" indent="-317500" rtl="0">
              <a:lnSpc>
                <a:spcPct val="100000"/>
              </a:lnSpc>
              <a:spcBef>
                <a:spcPts val="0"/>
              </a:spcBef>
              <a:spcAft>
                <a:spcPts val="0"/>
              </a:spcAft>
              <a:buClr>
                <a:schemeClr val="dk2"/>
              </a:buClr>
              <a:buSzPts val="1400"/>
              <a:buAutoNum type="arabicPeriod"/>
              <a:defRPr>
                <a:solidFill>
                  <a:schemeClr val="dk2"/>
                </a:solidFill>
              </a:defRPr>
            </a:lvl4pPr>
            <a:lvl5pPr marL="2286000" lvl="4" indent="-317500" rtl="0">
              <a:lnSpc>
                <a:spcPct val="100000"/>
              </a:lnSpc>
              <a:spcBef>
                <a:spcPts val="0"/>
              </a:spcBef>
              <a:spcAft>
                <a:spcPts val="0"/>
              </a:spcAft>
              <a:buClr>
                <a:schemeClr val="dk2"/>
              </a:buClr>
              <a:buSzPts val="1400"/>
              <a:buAutoNum type="alphaLcPeriod"/>
              <a:defRPr>
                <a:solidFill>
                  <a:schemeClr val="dk2"/>
                </a:solidFill>
              </a:defRPr>
            </a:lvl5pPr>
            <a:lvl6pPr marL="2743200" lvl="5" indent="-317500" rtl="0">
              <a:lnSpc>
                <a:spcPct val="100000"/>
              </a:lnSpc>
              <a:spcBef>
                <a:spcPts val="0"/>
              </a:spcBef>
              <a:spcAft>
                <a:spcPts val="0"/>
              </a:spcAft>
              <a:buClr>
                <a:schemeClr val="dk2"/>
              </a:buClr>
              <a:buSzPts val="1400"/>
              <a:buAutoNum type="romanLcPeriod"/>
              <a:defRPr>
                <a:solidFill>
                  <a:schemeClr val="dk2"/>
                </a:solidFill>
              </a:defRPr>
            </a:lvl6pPr>
            <a:lvl7pPr marL="3200400" lvl="6" indent="-317500" rtl="0">
              <a:lnSpc>
                <a:spcPct val="100000"/>
              </a:lnSpc>
              <a:spcBef>
                <a:spcPts val="0"/>
              </a:spcBef>
              <a:spcAft>
                <a:spcPts val="0"/>
              </a:spcAft>
              <a:buClr>
                <a:schemeClr val="dk2"/>
              </a:buClr>
              <a:buSzPts val="1400"/>
              <a:buAutoNum type="arabicPeriod"/>
              <a:defRPr>
                <a:solidFill>
                  <a:schemeClr val="dk2"/>
                </a:solidFill>
              </a:defRPr>
            </a:lvl7pPr>
            <a:lvl8pPr marL="3657600" lvl="7" indent="-317500" rtl="0">
              <a:lnSpc>
                <a:spcPct val="100000"/>
              </a:lnSpc>
              <a:spcBef>
                <a:spcPts val="0"/>
              </a:spcBef>
              <a:spcAft>
                <a:spcPts val="0"/>
              </a:spcAft>
              <a:buClr>
                <a:schemeClr val="dk2"/>
              </a:buClr>
              <a:buSzPts val="1400"/>
              <a:buAutoNum type="alphaLcPeriod"/>
              <a:defRPr>
                <a:solidFill>
                  <a:schemeClr val="dk2"/>
                </a:solidFill>
              </a:defRPr>
            </a:lvl8pPr>
            <a:lvl9pPr marL="4114800" lvl="8" indent="-317500" rtl="0">
              <a:lnSpc>
                <a:spcPct val="100000"/>
              </a:lnSpc>
              <a:spcBef>
                <a:spcPts val="0"/>
              </a:spcBef>
              <a:spcAft>
                <a:spcPts val="0"/>
              </a:spcAft>
              <a:buClr>
                <a:schemeClr val="dk2"/>
              </a:buClr>
              <a:buSzPts val="1400"/>
              <a:buAutoNum type="romanLcPeriod"/>
              <a:defRPr>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1">
    <p:bg>
      <p:bgPr>
        <a:blipFill>
          <a:blip r:embed="rId2">
            <a:alphaModFix/>
          </a:blip>
          <a:stretch>
            <a:fillRect/>
          </a:stretch>
        </a:blip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1"/>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2121075" y="2623689"/>
            <a:ext cx="1143000" cy="43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Seaweed Script"/>
              <a:buNone/>
              <a:defRPr sz="3000">
                <a:solidFill>
                  <a:srgbClr val="FFFFFF"/>
                </a:solidFill>
                <a:latin typeface="Zeyada"/>
                <a:ea typeface="Zeyada"/>
                <a:cs typeface="Zeyada"/>
                <a:sym typeface="Zeyada"/>
              </a:defRPr>
            </a:lvl1pPr>
            <a:lvl2pPr lvl="1" algn="ctr">
              <a:lnSpc>
                <a:spcPct val="100000"/>
              </a:lnSpc>
              <a:spcBef>
                <a:spcPts val="0"/>
              </a:spcBef>
              <a:spcAft>
                <a:spcPts val="0"/>
              </a:spcAft>
              <a:buSzPts val="1400"/>
              <a:buFont typeface="Seaweed Script"/>
              <a:buNone/>
              <a:defRPr>
                <a:latin typeface="Seaweed Script"/>
                <a:ea typeface="Seaweed Script"/>
                <a:cs typeface="Seaweed Script"/>
                <a:sym typeface="Seaweed Script"/>
              </a:defRPr>
            </a:lvl2pPr>
            <a:lvl3pPr lvl="2" algn="ctr">
              <a:lnSpc>
                <a:spcPct val="100000"/>
              </a:lnSpc>
              <a:spcBef>
                <a:spcPts val="0"/>
              </a:spcBef>
              <a:spcAft>
                <a:spcPts val="0"/>
              </a:spcAft>
              <a:buSzPts val="1400"/>
              <a:buFont typeface="Seaweed Script"/>
              <a:buNone/>
              <a:defRPr>
                <a:latin typeface="Seaweed Script"/>
                <a:ea typeface="Seaweed Script"/>
                <a:cs typeface="Seaweed Script"/>
                <a:sym typeface="Seaweed Script"/>
              </a:defRPr>
            </a:lvl3pPr>
            <a:lvl4pPr lvl="3" algn="ctr">
              <a:lnSpc>
                <a:spcPct val="100000"/>
              </a:lnSpc>
              <a:spcBef>
                <a:spcPts val="0"/>
              </a:spcBef>
              <a:spcAft>
                <a:spcPts val="0"/>
              </a:spcAft>
              <a:buSzPts val="1400"/>
              <a:buFont typeface="Seaweed Script"/>
              <a:buNone/>
              <a:defRPr>
                <a:latin typeface="Seaweed Script"/>
                <a:ea typeface="Seaweed Script"/>
                <a:cs typeface="Seaweed Script"/>
                <a:sym typeface="Seaweed Script"/>
              </a:defRPr>
            </a:lvl4pPr>
            <a:lvl5pPr lvl="4" algn="ctr">
              <a:lnSpc>
                <a:spcPct val="100000"/>
              </a:lnSpc>
              <a:spcBef>
                <a:spcPts val="0"/>
              </a:spcBef>
              <a:spcAft>
                <a:spcPts val="0"/>
              </a:spcAft>
              <a:buSzPts val="1400"/>
              <a:buFont typeface="Seaweed Script"/>
              <a:buNone/>
              <a:defRPr>
                <a:latin typeface="Seaweed Script"/>
                <a:ea typeface="Seaweed Script"/>
                <a:cs typeface="Seaweed Script"/>
                <a:sym typeface="Seaweed Script"/>
              </a:defRPr>
            </a:lvl5pPr>
            <a:lvl6pPr lvl="5" algn="ctr">
              <a:lnSpc>
                <a:spcPct val="100000"/>
              </a:lnSpc>
              <a:spcBef>
                <a:spcPts val="0"/>
              </a:spcBef>
              <a:spcAft>
                <a:spcPts val="0"/>
              </a:spcAft>
              <a:buSzPts val="1400"/>
              <a:buFont typeface="Seaweed Script"/>
              <a:buNone/>
              <a:defRPr>
                <a:latin typeface="Seaweed Script"/>
                <a:ea typeface="Seaweed Script"/>
                <a:cs typeface="Seaweed Script"/>
                <a:sym typeface="Seaweed Script"/>
              </a:defRPr>
            </a:lvl6pPr>
            <a:lvl7pPr lvl="6" algn="ctr">
              <a:lnSpc>
                <a:spcPct val="100000"/>
              </a:lnSpc>
              <a:spcBef>
                <a:spcPts val="0"/>
              </a:spcBef>
              <a:spcAft>
                <a:spcPts val="0"/>
              </a:spcAft>
              <a:buSzPts val="1400"/>
              <a:buFont typeface="Seaweed Script"/>
              <a:buNone/>
              <a:defRPr>
                <a:latin typeface="Seaweed Script"/>
                <a:ea typeface="Seaweed Script"/>
                <a:cs typeface="Seaweed Script"/>
                <a:sym typeface="Seaweed Script"/>
              </a:defRPr>
            </a:lvl7pPr>
            <a:lvl8pPr lvl="7" algn="ctr">
              <a:lnSpc>
                <a:spcPct val="100000"/>
              </a:lnSpc>
              <a:spcBef>
                <a:spcPts val="0"/>
              </a:spcBef>
              <a:spcAft>
                <a:spcPts val="0"/>
              </a:spcAft>
              <a:buSzPts val="1400"/>
              <a:buFont typeface="Seaweed Script"/>
              <a:buNone/>
              <a:defRPr>
                <a:latin typeface="Seaweed Script"/>
                <a:ea typeface="Seaweed Script"/>
                <a:cs typeface="Seaweed Script"/>
                <a:sym typeface="Seaweed Script"/>
              </a:defRPr>
            </a:lvl8pPr>
            <a:lvl9pPr lvl="8" algn="ctr">
              <a:lnSpc>
                <a:spcPct val="100000"/>
              </a:lnSpc>
              <a:spcBef>
                <a:spcPts val="0"/>
              </a:spcBef>
              <a:spcAft>
                <a:spcPts val="0"/>
              </a:spcAft>
              <a:buSzPts val="1400"/>
              <a:buFont typeface="Seaweed Script"/>
              <a:buNone/>
              <a:defRPr>
                <a:latin typeface="Seaweed Script"/>
                <a:ea typeface="Seaweed Script"/>
                <a:cs typeface="Seaweed Script"/>
                <a:sym typeface="Seaweed Script"/>
              </a:defRPr>
            </a:lvl9pPr>
          </a:lstStyle>
          <a:p>
            <a:endParaRPr/>
          </a:p>
        </p:txBody>
      </p:sp>
      <p:sp>
        <p:nvSpPr>
          <p:cNvPr id="20" name="Google Shape;20;p5"/>
          <p:cNvSpPr txBox="1">
            <a:spLocks noGrp="1"/>
          </p:cNvSpPr>
          <p:nvPr>
            <p:ph type="subTitle" idx="2"/>
          </p:nvPr>
        </p:nvSpPr>
        <p:spPr>
          <a:xfrm>
            <a:off x="5877850" y="2622234"/>
            <a:ext cx="11430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Seaweed Script"/>
              <a:buNone/>
              <a:defRPr sz="3000">
                <a:solidFill>
                  <a:srgbClr val="FFFFFF"/>
                </a:solidFill>
                <a:latin typeface="Zeyada"/>
                <a:ea typeface="Zeyada"/>
                <a:cs typeface="Zeyada"/>
                <a:sym typeface="Zeyada"/>
              </a:defRPr>
            </a:lvl1pPr>
            <a:lvl2pPr lvl="1"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2pPr>
            <a:lvl3pPr lvl="2"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3pPr>
            <a:lvl4pPr lvl="3"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4pPr>
            <a:lvl5pPr lvl="4"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5pPr>
            <a:lvl6pPr lvl="5"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6pPr>
            <a:lvl7pPr lvl="6"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7pPr>
            <a:lvl8pPr lvl="7"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8pPr>
            <a:lvl9pPr lvl="8" algn="ctr" rtl="0">
              <a:lnSpc>
                <a:spcPct val="100000"/>
              </a:lnSpc>
              <a:spcBef>
                <a:spcPts val="0"/>
              </a:spcBef>
              <a:spcAft>
                <a:spcPts val="0"/>
              </a:spcAft>
              <a:buSzPts val="1400"/>
              <a:buFont typeface="Seaweed Script"/>
              <a:buNone/>
              <a:defRPr>
                <a:latin typeface="Seaweed Script"/>
                <a:ea typeface="Seaweed Script"/>
                <a:cs typeface="Seaweed Script"/>
                <a:sym typeface="Seaweed Script"/>
              </a:defRPr>
            </a:lvl9pPr>
          </a:lstStyle>
          <a:p>
            <a:endParaRPr/>
          </a:p>
        </p:txBody>
      </p:sp>
      <p:sp>
        <p:nvSpPr>
          <p:cNvPr id="21" name="Google Shape;21;p5"/>
          <p:cNvSpPr txBox="1">
            <a:spLocks noGrp="1"/>
          </p:cNvSpPr>
          <p:nvPr>
            <p:ph type="subTitle" idx="3"/>
          </p:nvPr>
        </p:nvSpPr>
        <p:spPr>
          <a:xfrm>
            <a:off x="1444425" y="3291250"/>
            <a:ext cx="2496300" cy="105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Caveat"/>
              <a:buNone/>
              <a:defRPr>
                <a:latin typeface="Assistant Medium"/>
                <a:ea typeface="Assistant Medium"/>
                <a:cs typeface="Assistant Medium"/>
                <a:sym typeface="Assistant Medium"/>
              </a:defRPr>
            </a:lvl1pPr>
            <a:lvl2pPr lvl="1" algn="ctr" rtl="0">
              <a:lnSpc>
                <a:spcPct val="100000"/>
              </a:lnSpc>
              <a:spcBef>
                <a:spcPts val="0"/>
              </a:spcBef>
              <a:spcAft>
                <a:spcPts val="0"/>
              </a:spcAft>
              <a:buSzPts val="1200"/>
              <a:buFont typeface="Caveat"/>
              <a:buNone/>
              <a:defRPr sz="1200">
                <a:latin typeface="Caveat"/>
                <a:ea typeface="Caveat"/>
                <a:cs typeface="Caveat"/>
                <a:sym typeface="Caveat"/>
              </a:defRPr>
            </a:lvl2pPr>
            <a:lvl3pPr lvl="2" algn="ctr" rtl="0">
              <a:lnSpc>
                <a:spcPct val="100000"/>
              </a:lnSpc>
              <a:spcBef>
                <a:spcPts val="0"/>
              </a:spcBef>
              <a:spcAft>
                <a:spcPts val="0"/>
              </a:spcAft>
              <a:buSzPts val="1200"/>
              <a:buFont typeface="Caveat"/>
              <a:buNone/>
              <a:defRPr sz="1200">
                <a:latin typeface="Caveat"/>
                <a:ea typeface="Caveat"/>
                <a:cs typeface="Caveat"/>
                <a:sym typeface="Caveat"/>
              </a:defRPr>
            </a:lvl3pPr>
            <a:lvl4pPr lvl="3" algn="ctr" rtl="0">
              <a:lnSpc>
                <a:spcPct val="100000"/>
              </a:lnSpc>
              <a:spcBef>
                <a:spcPts val="0"/>
              </a:spcBef>
              <a:spcAft>
                <a:spcPts val="0"/>
              </a:spcAft>
              <a:buSzPts val="1200"/>
              <a:buFont typeface="Caveat"/>
              <a:buNone/>
              <a:defRPr sz="1200">
                <a:latin typeface="Caveat"/>
                <a:ea typeface="Caveat"/>
                <a:cs typeface="Caveat"/>
                <a:sym typeface="Caveat"/>
              </a:defRPr>
            </a:lvl4pPr>
            <a:lvl5pPr lvl="4" algn="ctr" rtl="0">
              <a:lnSpc>
                <a:spcPct val="100000"/>
              </a:lnSpc>
              <a:spcBef>
                <a:spcPts val="0"/>
              </a:spcBef>
              <a:spcAft>
                <a:spcPts val="0"/>
              </a:spcAft>
              <a:buSzPts val="1200"/>
              <a:buFont typeface="Caveat"/>
              <a:buNone/>
              <a:defRPr sz="1200">
                <a:latin typeface="Caveat"/>
                <a:ea typeface="Caveat"/>
                <a:cs typeface="Caveat"/>
                <a:sym typeface="Caveat"/>
              </a:defRPr>
            </a:lvl5pPr>
            <a:lvl6pPr lvl="5" algn="ctr" rtl="0">
              <a:lnSpc>
                <a:spcPct val="100000"/>
              </a:lnSpc>
              <a:spcBef>
                <a:spcPts val="0"/>
              </a:spcBef>
              <a:spcAft>
                <a:spcPts val="0"/>
              </a:spcAft>
              <a:buSzPts val="1200"/>
              <a:buFont typeface="Caveat"/>
              <a:buNone/>
              <a:defRPr sz="1200">
                <a:latin typeface="Caveat"/>
                <a:ea typeface="Caveat"/>
                <a:cs typeface="Caveat"/>
                <a:sym typeface="Caveat"/>
              </a:defRPr>
            </a:lvl6pPr>
            <a:lvl7pPr lvl="6" algn="ctr" rtl="0">
              <a:lnSpc>
                <a:spcPct val="100000"/>
              </a:lnSpc>
              <a:spcBef>
                <a:spcPts val="0"/>
              </a:spcBef>
              <a:spcAft>
                <a:spcPts val="0"/>
              </a:spcAft>
              <a:buSzPts val="1200"/>
              <a:buFont typeface="Caveat"/>
              <a:buNone/>
              <a:defRPr sz="1200">
                <a:latin typeface="Caveat"/>
                <a:ea typeface="Caveat"/>
                <a:cs typeface="Caveat"/>
                <a:sym typeface="Caveat"/>
              </a:defRPr>
            </a:lvl7pPr>
            <a:lvl8pPr lvl="7" algn="ctr" rtl="0">
              <a:lnSpc>
                <a:spcPct val="100000"/>
              </a:lnSpc>
              <a:spcBef>
                <a:spcPts val="0"/>
              </a:spcBef>
              <a:spcAft>
                <a:spcPts val="0"/>
              </a:spcAft>
              <a:buSzPts val="1200"/>
              <a:buFont typeface="Caveat"/>
              <a:buNone/>
              <a:defRPr sz="1200">
                <a:latin typeface="Caveat"/>
                <a:ea typeface="Caveat"/>
                <a:cs typeface="Caveat"/>
                <a:sym typeface="Caveat"/>
              </a:defRPr>
            </a:lvl8pPr>
            <a:lvl9pPr lvl="8" algn="ctr" rtl="0">
              <a:lnSpc>
                <a:spcPct val="100000"/>
              </a:lnSpc>
              <a:spcBef>
                <a:spcPts val="0"/>
              </a:spcBef>
              <a:spcAft>
                <a:spcPts val="0"/>
              </a:spcAft>
              <a:buSzPts val="1200"/>
              <a:buFont typeface="Caveat"/>
              <a:buNone/>
              <a:defRPr sz="1200">
                <a:latin typeface="Caveat"/>
                <a:ea typeface="Caveat"/>
                <a:cs typeface="Caveat"/>
                <a:sym typeface="Caveat"/>
              </a:defRPr>
            </a:lvl9pPr>
          </a:lstStyle>
          <a:p>
            <a:endParaRPr/>
          </a:p>
        </p:txBody>
      </p:sp>
      <p:sp>
        <p:nvSpPr>
          <p:cNvPr id="22" name="Google Shape;22;p5"/>
          <p:cNvSpPr txBox="1">
            <a:spLocks noGrp="1"/>
          </p:cNvSpPr>
          <p:nvPr>
            <p:ph type="subTitle" idx="4"/>
          </p:nvPr>
        </p:nvSpPr>
        <p:spPr>
          <a:xfrm>
            <a:off x="5202850" y="3291250"/>
            <a:ext cx="2493000" cy="105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Caveat"/>
              <a:buNone/>
              <a:defRPr>
                <a:latin typeface="Assistant Medium"/>
                <a:ea typeface="Assistant Medium"/>
                <a:cs typeface="Assistant Medium"/>
                <a:sym typeface="Assistant Medium"/>
              </a:defRPr>
            </a:lvl1pPr>
            <a:lvl2pPr lvl="1" algn="ctr" rtl="0">
              <a:lnSpc>
                <a:spcPct val="100000"/>
              </a:lnSpc>
              <a:spcBef>
                <a:spcPts val="0"/>
              </a:spcBef>
              <a:spcAft>
                <a:spcPts val="0"/>
              </a:spcAft>
              <a:buSzPts val="1200"/>
              <a:buFont typeface="Caveat"/>
              <a:buNone/>
              <a:defRPr sz="1200">
                <a:latin typeface="Caveat"/>
                <a:ea typeface="Caveat"/>
                <a:cs typeface="Caveat"/>
                <a:sym typeface="Caveat"/>
              </a:defRPr>
            </a:lvl2pPr>
            <a:lvl3pPr lvl="2" algn="ctr" rtl="0">
              <a:lnSpc>
                <a:spcPct val="100000"/>
              </a:lnSpc>
              <a:spcBef>
                <a:spcPts val="0"/>
              </a:spcBef>
              <a:spcAft>
                <a:spcPts val="0"/>
              </a:spcAft>
              <a:buSzPts val="1200"/>
              <a:buFont typeface="Caveat"/>
              <a:buNone/>
              <a:defRPr sz="1200">
                <a:latin typeface="Caveat"/>
                <a:ea typeface="Caveat"/>
                <a:cs typeface="Caveat"/>
                <a:sym typeface="Caveat"/>
              </a:defRPr>
            </a:lvl3pPr>
            <a:lvl4pPr lvl="3" algn="ctr" rtl="0">
              <a:lnSpc>
                <a:spcPct val="100000"/>
              </a:lnSpc>
              <a:spcBef>
                <a:spcPts val="0"/>
              </a:spcBef>
              <a:spcAft>
                <a:spcPts val="0"/>
              </a:spcAft>
              <a:buSzPts val="1200"/>
              <a:buFont typeface="Caveat"/>
              <a:buNone/>
              <a:defRPr sz="1200">
                <a:latin typeface="Caveat"/>
                <a:ea typeface="Caveat"/>
                <a:cs typeface="Caveat"/>
                <a:sym typeface="Caveat"/>
              </a:defRPr>
            </a:lvl4pPr>
            <a:lvl5pPr lvl="4" algn="ctr" rtl="0">
              <a:lnSpc>
                <a:spcPct val="100000"/>
              </a:lnSpc>
              <a:spcBef>
                <a:spcPts val="0"/>
              </a:spcBef>
              <a:spcAft>
                <a:spcPts val="0"/>
              </a:spcAft>
              <a:buSzPts val="1200"/>
              <a:buFont typeface="Caveat"/>
              <a:buNone/>
              <a:defRPr sz="1200">
                <a:latin typeface="Caveat"/>
                <a:ea typeface="Caveat"/>
                <a:cs typeface="Caveat"/>
                <a:sym typeface="Caveat"/>
              </a:defRPr>
            </a:lvl5pPr>
            <a:lvl6pPr lvl="5" algn="ctr" rtl="0">
              <a:lnSpc>
                <a:spcPct val="100000"/>
              </a:lnSpc>
              <a:spcBef>
                <a:spcPts val="0"/>
              </a:spcBef>
              <a:spcAft>
                <a:spcPts val="0"/>
              </a:spcAft>
              <a:buSzPts val="1200"/>
              <a:buFont typeface="Caveat"/>
              <a:buNone/>
              <a:defRPr sz="1200">
                <a:latin typeface="Caveat"/>
                <a:ea typeface="Caveat"/>
                <a:cs typeface="Caveat"/>
                <a:sym typeface="Caveat"/>
              </a:defRPr>
            </a:lvl6pPr>
            <a:lvl7pPr lvl="6" algn="ctr" rtl="0">
              <a:lnSpc>
                <a:spcPct val="100000"/>
              </a:lnSpc>
              <a:spcBef>
                <a:spcPts val="0"/>
              </a:spcBef>
              <a:spcAft>
                <a:spcPts val="0"/>
              </a:spcAft>
              <a:buSzPts val="1200"/>
              <a:buFont typeface="Caveat"/>
              <a:buNone/>
              <a:defRPr sz="1200">
                <a:latin typeface="Caveat"/>
                <a:ea typeface="Caveat"/>
                <a:cs typeface="Caveat"/>
                <a:sym typeface="Caveat"/>
              </a:defRPr>
            </a:lvl7pPr>
            <a:lvl8pPr lvl="7" algn="ctr" rtl="0">
              <a:lnSpc>
                <a:spcPct val="100000"/>
              </a:lnSpc>
              <a:spcBef>
                <a:spcPts val="0"/>
              </a:spcBef>
              <a:spcAft>
                <a:spcPts val="0"/>
              </a:spcAft>
              <a:buSzPts val="1200"/>
              <a:buFont typeface="Caveat"/>
              <a:buNone/>
              <a:defRPr sz="1200">
                <a:latin typeface="Caveat"/>
                <a:ea typeface="Caveat"/>
                <a:cs typeface="Caveat"/>
                <a:sym typeface="Caveat"/>
              </a:defRPr>
            </a:lvl8pPr>
            <a:lvl9pPr lvl="8" algn="ctr" rtl="0">
              <a:lnSpc>
                <a:spcPct val="100000"/>
              </a:lnSpc>
              <a:spcBef>
                <a:spcPts val="0"/>
              </a:spcBef>
              <a:spcAft>
                <a:spcPts val="0"/>
              </a:spcAft>
              <a:buSzPts val="1200"/>
              <a:buFont typeface="Caveat"/>
              <a:buNone/>
              <a:defRPr sz="1200">
                <a:latin typeface="Caveat"/>
                <a:ea typeface="Caveat"/>
                <a:cs typeface="Caveat"/>
                <a:sym typeface="Caveat"/>
              </a:defRPr>
            </a:lvl9pPr>
          </a:lstStyle>
          <a:p>
            <a:endParaRPr/>
          </a:p>
        </p:txBody>
      </p:sp>
      <p:sp>
        <p:nvSpPr>
          <p:cNvPr id="23" name="Google Shape;23;p5"/>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15100" y="1462650"/>
            <a:ext cx="3939000" cy="2828700"/>
          </a:xfrm>
          <a:prstGeom prst="rect">
            <a:avLst/>
          </a:prstGeom>
        </p:spPr>
        <p:txBody>
          <a:bodyPr spcFirstLastPara="1" wrap="square" lIns="91425" tIns="91425" rIns="91425" bIns="91425" anchor="t" anchorCtr="0">
            <a:noAutofit/>
          </a:bodyPr>
          <a:lstStyle>
            <a:lvl1pPr marL="457200" lvl="0" indent="-317500" rtl="0">
              <a:spcBef>
                <a:spcPts val="1000"/>
              </a:spcBef>
              <a:spcAft>
                <a:spcPts val="0"/>
              </a:spcAft>
              <a:buSzPts val="1400"/>
              <a:buFont typeface="Caveat"/>
              <a:buChar char="●"/>
              <a:defRPr>
                <a:solidFill>
                  <a:schemeClr val="dk2"/>
                </a:solidFill>
                <a:latin typeface="Assistant Medium"/>
                <a:ea typeface="Assistant Medium"/>
                <a:cs typeface="Assistant Medium"/>
                <a:sym typeface="Assistant Medium"/>
              </a:defRPr>
            </a:lvl1pPr>
            <a:lvl2pPr marL="914400" lvl="1" indent="-317500" rtl="0">
              <a:lnSpc>
                <a:spcPct val="100000"/>
              </a:lnSpc>
              <a:spcBef>
                <a:spcPts val="0"/>
              </a:spcBef>
              <a:spcAft>
                <a:spcPts val="0"/>
              </a:spcAft>
              <a:buSzPts val="1400"/>
              <a:buChar char="○"/>
              <a:defRPr>
                <a:solidFill>
                  <a:schemeClr val="dk2"/>
                </a:solidFill>
              </a:defRPr>
            </a:lvl2pPr>
            <a:lvl3pPr marL="1371600" lvl="2" indent="-317500" rtl="0">
              <a:lnSpc>
                <a:spcPct val="100000"/>
              </a:lnSpc>
              <a:spcBef>
                <a:spcPts val="0"/>
              </a:spcBef>
              <a:spcAft>
                <a:spcPts val="0"/>
              </a:spcAft>
              <a:buSzPts val="1400"/>
              <a:buChar char="■"/>
              <a:defRPr>
                <a:solidFill>
                  <a:schemeClr val="dk2"/>
                </a:solidFill>
              </a:defRPr>
            </a:lvl3pPr>
            <a:lvl4pPr marL="1828800" lvl="3" indent="-317500" rtl="0">
              <a:lnSpc>
                <a:spcPct val="100000"/>
              </a:lnSpc>
              <a:spcBef>
                <a:spcPts val="0"/>
              </a:spcBef>
              <a:spcAft>
                <a:spcPts val="0"/>
              </a:spcAft>
              <a:buSzPts val="1400"/>
              <a:buChar char="●"/>
              <a:defRPr>
                <a:solidFill>
                  <a:schemeClr val="dk2"/>
                </a:solidFill>
              </a:defRPr>
            </a:lvl4pPr>
            <a:lvl5pPr marL="2286000" lvl="4" indent="-317500" rtl="0">
              <a:lnSpc>
                <a:spcPct val="100000"/>
              </a:lnSpc>
              <a:spcBef>
                <a:spcPts val="0"/>
              </a:spcBef>
              <a:spcAft>
                <a:spcPts val="0"/>
              </a:spcAft>
              <a:buSzPts val="1400"/>
              <a:buChar char="○"/>
              <a:defRPr>
                <a:solidFill>
                  <a:schemeClr val="dk2"/>
                </a:solidFill>
              </a:defRPr>
            </a:lvl5pPr>
            <a:lvl6pPr marL="2743200" lvl="5" indent="-317500" rtl="0">
              <a:lnSpc>
                <a:spcPct val="100000"/>
              </a:lnSpc>
              <a:spcBef>
                <a:spcPts val="0"/>
              </a:spcBef>
              <a:spcAft>
                <a:spcPts val="0"/>
              </a:spcAft>
              <a:buSzPts val="1400"/>
              <a:buChar char="■"/>
              <a:defRPr>
                <a:solidFill>
                  <a:schemeClr val="dk2"/>
                </a:solidFill>
              </a:defRPr>
            </a:lvl6pPr>
            <a:lvl7pPr marL="3200400" lvl="6" indent="-317500" rtl="0">
              <a:lnSpc>
                <a:spcPct val="100000"/>
              </a:lnSpc>
              <a:spcBef>
                <a:spcPts val="0"/>
              </a:spcBef>
              <a:spcAft>
                <a:spcPts val="0"/>
              </a:spcAft>
              <a:buSzPts val="1400"/>
              <a:buChar char="●"/>
              <a:defRPr>
                <a:solidFill>
                  <a:schemeClr val="dk2"/>
                </a:solidFill>
              </a:defRPr>
            </a:lvl7pPr>
            <a:lvl8pPr marL="3657600" lvl="7" indent="-317500" rtl="0">
              <a:lnSpc>
                <a:spcPct val="100000"/>
              </a:lnSpc>
              <a:spcBef>
                <a:spcPts val="0"/>
              </a:spcBef>
              <a:spcAft>
                <a:spcPts val="0"/>
              </a:spcAft>
              <a:buSzPts val="1400"/>
              <a:buChar char="○"/>
              <a:defRPr>
                <a:solidFill>
                  <a:schemeClr val="dk2"/>
                </a:solidFill>
              </a:defRPr>
            </a:lvl8pPr>
            <a:lvl9pPr marL="4114800" lvl="8" indent="-317500" rtl="0">
              <a:lnSpc>
                <a:spcPct val="100000"/>
              </a:lnSpc>
              <a:spcBef>
                <a:spcPts val="0"/>
              </a:spcBef>
              <a:spcAft>
                <a:spcPts val="0"/>
              </a:spcAft>
              <a:buSzPts val="1400"/>
              <a:buChar char="■"/>
              <a:defRPr>
                <a:solidFill>
                  <a:schemeClr val="dk2"/>
                </a:solidFill>
              </a:defRPr>
            </a:lvl9pPr>
          </a:lstStyle>
          <a:p>
            <a:endParaRPr/>
          </a:p>
        </p:txBody>
      </p:sp>
      <p:sp>
        <p:nvSpPr>
          <p:cNvPr id="28" name="Google Shape;28;p7"/>
          <p:cNvSpPr txBox="1">
            <a:spLocks noGrp="1"/>
          </p:cNvSpPr>
          <p:nvPr>
            <p:ph type="title"/>
          </p:nvPr>
        </p:nvSpPr>
        <p:spPr>
          <a:xfrm>
            <a:off x="937500" y="363642"/>
            <a:ext cx="72690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Font typeface="Seaweed Script"/>
              <a:buNone/>
              <a:defRPr sz="4500">
                <a:latin typeface="Zeyada"/>
                <a:ea typeface="Zeyada"/>
                <a:cs typeface="Zeyada"/>
                <a:sym typeface="Zeyad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821600" y="1341150"/>
            <a:ext cx="5500800" cy="27885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000"/>
              <a:buNone/>
              <a:defRPr sz="12000">
                <a:latin typeface="Zeyada"/>
                <a:ea typeface="Zeyada"/>
                <a:cs typeface="Zeyada"/>
                <a:sym typeface="Zeyada"/>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399100" y="1729965"/>
            <a:ext cx="43458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Font typeface="Zeyada"/>
              <a:buNone/>
              <a:defRPr sz="4500">
                <a:latin typeface="Zeyada"/>
                <a:ea typeface="Zeyada"/>
                <a:cs typeface="Zeyada"/>
                <a:sym typeface="Zeyada"/>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011350" y="2748675"/>
            <a:ext cx="5121300" cy="11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Assistant Medium"/>
              <a:buNone/>
              <a:defRPr>
                <a:latin typeface="Assistant Medium"/>
                <a:ea typeface="Assistant Medium"/>
                <a:cs typeface="Assistant Medium"/>
                <a:sym typeface="Assistant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4648650" y="418012"/>
            <a:ext cx="4094100" cy="1139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4000"/>
              <a:buNone/>
              <a:defRPr sz="4500">
                <a:solidFill>
                  <a:srgbClr val="FFFFFF"/>
                </a:solidFill>
                <a:latin typeface="Zeyada"/>
                <a:ea typeface="Zeyada"/>
                <a:cs typeface="Zeyada"/>
                <a:sym typeface="Zeyada"/>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 /><Relationship Id="rId2" Type="http://schemas.openxmlformats.org/officeDocument/2006/relationships/slideLayout" Target="../slideLayouts/slideLayout32.xml" /><Relationship Id="rId1"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Zeyada"/>
              <a:buNone/>
              <a:defRPr sz="3500">
                <a:solidFill>
                  <a:schemeClr val="dk1"/>
                </a:solidFill>
                <a:latin typeface="Zeyada"/>
                <a:ea typeface="Zeyada"/>
                <a:cs typeface="Zeyada"/>
                <a:sym typeface="Zeyad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70" name="Google Shape;170;p3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 /><Relationship Id="rId3" Type="http://schemas.openxmlformats.org/officeDocument/2006/relationships/image" Target="../media/image6.png" /><Relationship Id="rId7" Type="http://schemas.openxmlformats.org/officeDocument/2006/relationships/image" Target="../media/image10.png" /><Relationship Id="rId12" Type="http://schemas.openxmlformats.org/officeDocument/2006/relationships/image" Target="../media/image15.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9.png" /><Relationship Id="rId11" Type="http://schemas.openxmlformats.org/officeDocument/2006/relationships/image" Target="../media/image14.png" /><Relationship Id="rId5" Type="http://schemas.openxmlformats.org/officeDocument/2006/relationships/image" Target="../media/image8.png" /><Relationship Id="rId10" Type="http://schemas.openxmlformats.org/officeDocument/2006/relationships/image" Target="../media/image13.png" /><Relationship Id="rId4" Type="http://schemas.openxmlformats.org/officeDocument/2006/relationships/image" Target="../media/image7.png" /><Relationship Id="rId9" Type="http://schemas.openxmlformats.org/officeDocument/2006/relationships/image" Target="../media/image12.png" /></Relationships>
</file>

<file path=ppt/slides/_rels/slide10.xml.rels><?xml version="1.0" encoding="UTF-8" standalone="yes"?>
<Relationships xmlns="http://schemas.openxmlformats.org/package/2006/relationships"><Relationship Id="rId8" Type="http://schemas.openxmlformats.org/officeDocument/2006/relationships/image" Target="../media/image12.png" /><Relationship Id="rId3" Type="http://schemas.openxmlformats.org/officeDocument/2006/relationships/image" Target="../media/image38.png" /><Relationship Id="rId7" Type="http://schemas.openxmlformats.org/officeDocument/2006/relationships/image" Target="../media/image11.png" /><Relationship Id="rId2" Type="http://schemas.openxmlformats.org/officeDocument/2006/relationships/notesSlide" Target="../notesSlides/notesSlide10.xml" /><Relationship Id="rId1" Type="http://schemas.openxmlformats.org/officeDocument/2006/relationships/slideLayout" Target="../slideLayouts/slideLayout28.xml" /><Relationship Id="rId6" Type="http://schemas.openxmlformats.org/officeDocument/2006/relationships/image" Target="../media/image41.png" /><Relationship Id="rId11" Type="http://schemas.openxmlformats.org/officeDocument/2006/relationships/image" Target="../media/image20.png" /><Relationship Id="rId5" Type="http://schemas.openxmlformats.org/officeDocument/2006/relationships/image" Target="../media/image40.png" /><Relationship Id="rId10" Type="http://schemas.openxmlformats.org/officeDocument/2006/relationships/image" Target="../media/image9.png" /><Relationship Id="rId4" Type="http://schemas.openxmlformats.org/officeDocument/2006/relationships/image" Target="../media/image39.png" /><Relationship Id="rId9" Type="http://schemas.openxmlformats.org/officeDocument/2006/relationships/image" Target="../media/image13.png" /></Relationships>
</file>

<file path=ppt/slides/_rels/slide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xml" /><Relationship Id="rId1" Type="http://schemas.openxmlformats.org/officeDocument/2006/relationships/slideLayout" Target="../slideLayouts/slideLayout12.xml" /><Relationship Id="rId6" Type="http://schemas.openxmlformats.org/officeDocument/2006/relationships/image" Target="../media/image19.png" /><Relationship Id="rId5" Type="http://schemas.openxmlformats.org/officeDocument/2006/relationships/image" Target="../media/image18.png" /><Relationship Id="rId4" Type="http://schemas.openxmlformats.org/officeDocument/2006/relationships/image" Target="../media/image17.png" /></Relationships>
</file>

<file path=ppt/slides/_rels/slide3.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3.xml" /><Relationship Id="rId1" Type="http://schemas.openxmlformats.org/officeDocument/2006/relationships/slideLayout" Target="../slideLayouts/slideLayout3.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21.png" /></Relationships>
</file>

<file path=ppt/slides/_rels/slide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4.xml" /><Relationship Id="rId1" Type="http://schemas.openxmlformats.org/officeDocument/2006/relationships/slideLayout" Target="../slideLayouts/slideLayout3.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21.png" /></Relationships>
</file>

<file path=ppt/slides/_rels/slide5.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4.png" /><Relationship Id="rId7" Type="http://schemas.openxmlformats.org/officeDocument/2006/relationships/image" Target="../media/image9.png" /><Relationship Id="rId2" Type="http://schemas.openxmlformats.org/officeDocument/2006/relationships/notesSlide" Target="../notesSlides/notesSlide5.xml" /><Relationship Id="rId1" Type="http://schemas.openxmlformats.org/officeDocument/2006/relationships/slideLayout" Target="../slideLayouts/slideLayout8.xml" /><Relationship Id="rId6" Type="http://schemas.openxmlformats.org/officeDocument/2006/relationships/image" Target="../media/image25.png" /><Relationship Id="rId5" Type="http://schemas.openxmlformats.org/officeDocument/2006/relationships/image" Target="../media/image13.png" /><Relationship Id="rId4" Type="http://schemas.openxmlformats.org/officeDocument/2006/relationships/image" Target="../media/image20.png" /></Relationships>
</file>

<file path=ppt/slides/_rels/slide6.xml.rels><?xml version="1.0" encoding="UTF-8" standalone="yes"?>
<Relationships xmlns="http://schemas.openxmlformats.org/package/2006/relationships"><Relationship Id="rId8" Type="http://schemas.openxmlformats.org/officeDocument/2006/relationships/image" Target="../media/image14.png" /><Relationship Id="rId3" Type="http://schemas.openxmlformats.org/officeDocument/2006/relationships/image" Target="../media/image20.png" /><Relationship Id="rId7" Type="http://schemas.openxmlformats.org/officeDocument/2006/relationships/image" Target="../media/image28.png" /><Relationship Id="rId2" Type="http://schemas.openxmlformats.org/officeDocument/2006/relationships/notesSlide" Target="../notesSlides/notesSlide6.xml" /><Relationship Id="rId1" Type="http://schemas.openxmlformats.org/officeDocument/2006/relationships/slideLayout" Target="../slideLayouts/slideLayout14.xml" /><Relationship Id="rId6" Type="http://schemas.openxmlformats.org/officeDocument/2006/relationships/image" Target="../media/image16.png" /><Relationship Id="rId5" Type="http://schemas.openxmlformats.org/officeDocument/2006/relationships/image" Target="../media/image27.png" /><Relationship Id="rId4" Type="http://schemas.openxmlformats.org/officeDocument/2006/relationships/image" Target="../media/image26.png" /><Relationship Id="rId9" Type="http://schemas.openxmlformats.org/officeDocument/2006/relationships/image" Target="../media/image11.png" /></Relationships>
</file>

<file path=ppt/slides/_rels/slide7.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7.xml" /><Relationship Id="rId1" Type="http://schemas.openxmlformats.org/officeDocument/2006/relationships/slideLayout" Target="../slideLayouts/slideLayout13.xml" /><Relationship Id="rId6" Type="http://schemas.openxmlformats.org/officeDocument/2006/relationships/image" Target="../media/image32.png" /><Relationship Id="rId5" Type="http://schemas.openxmlformats.org/officeDocument/2006/relationships/image" Target="../media/image31.png" /><Relationship Id="rId4" Type="http://schemas.openxmlformats.org/officeDocument/2006/relationships/image" Target="../media/image30.png"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7" Type="http://schemas.openxmlformats.org/officeDocument/2006/relationships/image" Target="../media/image35.png"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image" Target="../media/image34.png" /><Relationship Id="rId5" Type="http://schemas.openxmlformats.org/officeDocument/2006/relationships/image" Target="../media/image33.png" /><Relationship Id="rId4" Type="http://schemas.openxmlformats.org/officeDocument/2006/relationships/image" Target="../media/image21.png" /></Relationships>
</file>

<file path=ppt/slides/_rels/slide9.xml.rels><?xml version="1.0" encoding="UTF-8" standalone="yes"?>
<Relationships xmlns="http://schemas.openxmlformats.org/package/2006/relationships"><Relationship Id="rId8" Type="http://schemas.openxmlformats.org/officeDocument/2006/relationships/image" Target="../media/image35.png" /><Relationship Id="rId3" Type="http://schemas.openxmlformats.org/officeDocument/2006/relationships/image" Target="../media/image12.png" /><Relationship Id="rId7" Type="http://schemas.openxmlformats.org/officeDocument/2006/relationships/image" Target="../media/image37.png" /><Relationship Id="rId2" Type="http://schemas.openxmlformats.org/officeDocument/2006/relationships/notesSlide" Target="../notesSlides/notesSlide9.xml" /><Relationship Id="rId1" Type="http://schemas.openxmlformats.org/officeDocument/2006/relationships/slideLayout" Target="../slideLayouts/slideLayout7.xml" /><Relationship Id="rId6" Type="http://schemas.openxmlformats.org/officeDocument/2006/relationships/image" Target="../media/image32.png" /><Relationship Id="rId5" Type="http://schemas.openxmlformats.org/officeDocument/2006/relationships/image" Target="../media/image36.png" /><Relationship Id="rId4" Type="http://schemas.openxmlformats.org/officeDocument/2006/relationships/image" Target="../media/image2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5"/>
          <p:cNvSpPr/>
          <p:nvPr/>
        </p:nvSpPr>
        <p:spPr>
          <a:xfrm>
            <a:off x="715100" y="535000"/>
            <a:ext cx="7713900" cy="1985700"/>
          </a:xfrm>
          <a:prstGeom prst="roundRect">
            <a:avLst>
              <a:gd name="adj" fmla="val 16667"/>
            </a:avLst>
          </a:prstGeom>
          <a:solidFill>
            <a:srgbClr val="DA846F">
              <a:alpha val="18820"/>
            </a:srgbClr>
          </a:solidFill>
          <a:ln w="28575" cap="flat" cmpd="sng">
            <a:solidFill>
              <a:srgbClr val="FFFFFF"/>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35"/>
          <p:cNvSpPr/>
          <p:nvPr/>
        </p:nvSpPr>
        <p:spPr>
          <a:xfrm rot="275490">
            <a:off x="4264962" y="3769834"/>
            <a:ext cx="4937077" cy="1301494"/>
          </a:xfrm>
          <a:custGeom>
            <a:avLst/>
            <a:gdLst/>
            <a:ahLst/>
            <a:cxnLst/>
            <a:rect l="l" t="t" r="r" b="b"/>
            <a:pathLst>
              <a:path w="205308" h="59326" extrusionOk="0">
                <a:moveTo>
                  <a:pt x="0" y="59326"/>
                </a:moveTo>
                <a:cubicBezTo>
                  <a:pt x="0" y="40034"/>
                  <a:pt x="26491" y="20946"/>
                  <a:pt x="45590" y="23672"/>
                </a:cubicBezTo>
                <a:cubicBezTo>
                  <a:pt x="53305" y="24773"/>
                  <a:pt x="59162" y="31835"/>
                  <a:pt x="64294" y="37700"/>
                </a:cubicBezTo>
                <a:cubicBezTo>
                  <a:pt x="69833" y="44030"/>
                  <a:pt x="80966" y="46499"/>
                  <a:pt x="88842" y="43545"/>
                </a:cubicBezTo>
                <a:cubicBezTo>
                  <a:pt x="99442" y="39569"/>
                  <a:pt x="101930" y="25027"/>
                  <a:pt x="107546" y="15197"/>
                </a:cubicBezTo>
                <a:cubicBezTo>
                  <a:pt x="112172" y="7101"/>
                  <a:pt x="122021" y="-1242"/>
                  <a:pt x="131218" y="292"/>
                </a:cubicBezTo>
                <a:cubicBezTo>
                  <a:pt x="141319" y="1977"/>
                  <a:pt x="143880" y="16559"/>
                  <a:pt x="148460" y="25718"/>
                </a:cubicBezTo>
                <a:cubicBezTo>
                  <a:pt x="151737" y="32271"/>
                  <a:pt x="159060" y="37373"/>
                  <a:pt x="166287" y="38576"/>
                </a:cubicBezTo>
                <a:cubicBezTo>
                  <a:pt x="179189" y="40724"/>
                  <a:pt x="196969" y="35954"/>
                  <a:pt x="202818" y="24256"/>
                </a:cubicBezTo>
                <a:cubicBezTo>
                  <a:pt x="206434" y="17024"/>
                  <a:pt x="205664" y="7672"/>
                  <a:pt x="203110" y="0"/>
                </a:cubicBezTo>
              </a:path>
            </a:pathLst>
          </a:custGeom>
          <a:noFill/>
          <a:ln w="28575" cap="flat" cmpd="sng">
            <a:solidFill>
              <a:srgbClr val="FFFFFF"/>
            </a:solidFill>
            <a:prstDash val="dashDot"/>
            <a:round/>
            <a:headEnd type="none" w="med" len="med"/>
            <a:tailEnd type="none" w="med" len="med"/>
          </a:ln>
        </p:spPr>
      </p:sp>
      <p:pic>
        <p:nvPicPr>
          <p:cNvPr id="180" name="Google Shape;180;p35"/>
          <p:cNvPicPr preferRelativeResize="0"/>
          <p:nvPr/>
        </p:nvPicPr>
        <p:blipFill>
          <a:blip r:embed="rId3">
            <a:alphaModFix/>
          </a:blip>
          <a:stretch>
            <a:fillRect/>
          </a:stretch>
        </p:blipFill>
        <p:spPr>
          <a:xfrm>
            <a:off x="3697525" y="2721849"/>
            <a:ext cx="4971351" cy="806200"/>
          </a:xfrm>
          <a:prstGeom prst="rect">
            <a:avLst/>
          </a:prstGeom>
          <a:noFill/>
          <a:ln>
            <a:noFill/>
          </a:ln>
        </p:spPr>
      </p:pic>
      <p:sp>
        <p:nvSpPr>
          <p:cNvPr id="181" name="Google Shape;181;p35"/>
          <p:cNvSpPr txBox="1">
            <a:spLocks noGrp="1"/>
          </p:cNvSpPr>
          <p:nvPr>
            <p:ph type="subTitle" idx="1"/>
          </p:nvPr>
        </p:nvSpPr>
        <p:spPr>
          <a:xfrm>
            <a:off x="3909072" y="2938777"/>
            <a:ext cx="4088494" cy="2019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t>Dosen Pengampu : Yoga Fernando Rizqi ,M.Pd </a:t>
            </a:r>
            <a:endParaRPr/>
          </a:p>
        </p:txBody>
      </p:sp>
      <p:pic>
        <p:nvPicPr>
          <p:cNvPr id="182" name="Google Shape;182;p35"/>
          <p:cNvPicPr preferRelativeResize="0"/>
          <p:nvPr/>
        </p:nvPicPr>
        <p:blipFill>
          <a:blip r:embed="rId4">
            <a:alphaModFix/>
          </a:blip>
          <a:stretch>
            <a:fillRect/>
          </a:stretch>
        </p:blipFill>
        <p:spPr>
          <a:xfrm rot="-381476">
            <a:off x="542785" y="2370803"/>
            <a:ext cx="2223364" cy="2382641"/>
          </a:xfrm>
          <a:prstGeom prst="rect">
            <a:avLst/>
          </a:prstGeom>
          <a:noFill/>
          <a:ln>
            <a:noFill/>
          </a:ln>
        </p:spPr>
      </p:pic>
      <p:pic>
        <p:nvPicPr>
          <p:cNvPr id="183" name="Google Shape;183;p35"/>
          <p:cNvPicPr preferRelativeResize="0"/>
          <p:nvPr/>
        </p:nvPicPr>
        <p:blipFill>
          <a:blip r:embed="rId5">
            <a:alphaModFix/>
          </a:blip>
          <a:stretch>
            <a:fillRect/>
          </a:stretch>
        </p:blipFill>
        <p:spPr>
          <a:xfrm rot="636133">
            <a:off x="1899892" y="1941288"/>
            <a:ext cx="995027" cy="1145346"/>
          </a:xfrm>
          <a:prstGeom prst="rect">
            <a:avLst/>
          </a:prstGeom>
          <a:noFill/>
          <a:ln>
            <a:noFill/>
          </a:ln>
        </p:spPr>
      </p:pic>
      <p:pic>
        <p:nvPicPr>
          <p:cNvPr id="184" name="Google Shape;184;p35"/>
          <p:cNvPicPr preferRelativeResize="0"/>
          <p:nvPr/>
        </p:nvPicPr>
        <p:blipFill>
          <a:blip r:embed="rId6">
            <a:alphaModFix/>
          </a:blip>
          <a:stretch>
            <a:fillRect/>
          </a:stretch>
        </p:blipFill>
        <p:spPr>
          <a:xfrm rot="-2699974">
            <a:off x="3514846" y="2990759"/>
            <a:ext cx="877636" cy="1010685"/>
          </a:xfrm>
          <a:prstGeom prst="rect">
            <a:avLst/>
          </a:prstGeom>
          <a:noFill/>
          <a:ln>
            <a:noFill/>
          </a:ln>
        </p:spPr>
      </p:pic>
      <p:pic>
        <p:nvPicPr>
          <p:cNvPr id="185" name="Google Shape;185;p35"/>
          <p:cNvPicPr preferRelativeResize="0"/>
          <p:nvPr/>
        </p:nvPicPr>
        <p:blipFill>
          <a:blip r:embed="rId7">
            <a:alphaModFix/>
          </a:blip>
          <a:stretch>
            <a:fillRect/>
          </a:stretch>
        </p:blipFill>
        <p:spPr>
          <a:xfrm rot="638838">
            <a:off x="7626723" y="2647215"/>
            <a:ext cx="448449" cy="517093"/>
          </a:xfrm>
          <a:prstGeom prst="rect">
            <a:avLst/>
          </a:prstGeom>
          <a:noFill/>
          <a:ln>
            <a:noFill/>
          </a:ln>
        </p:spPr>
      </p:pic>
      <p:pic>
        <p:nvPicPr>
          <p:cNvPr id="186" name="Google Shape;186;p35"/>
          <p:cNvPicPr preferRelativeResize="0"/>
          <p:nvPr/>
        </p:nvPicPr>
        <p:blipFill>
          <a:blip r:embed="rId8">
            <a:alphaModFix/>
          </a:blip>
          <a:stretch>
            <a:fillRect/>
          </a:stretch>
        </p:blipFill>
        <p:spPr>
          <a:xfrm rot="645246">
            <a:off x="3819710" y="4033614"/>
            <a:ext cx="997323" cy="1149753"/>
          </a:xfrm>
          <a:prstGeom prst="rect">
            <a:avLst/>
          </a:prstGeom>
          <a:noFill/>
          <a:ln>
            <a:noFill/>
          </a:ln>
        </p:spPr>
      </p:pic>
      <p:pic>
        <p:nvPicPr>
          <p:cNvPr id="187" name="Google Shape;187;p35"/>
          <p:cNvPicPr preferRelativeResize="0"/>
          <p:nvPr/>
        </p:nvPicPr>
        <p:blipFill>
          <a:blip r:embed="rId9">
            <a:alphaModFix/>
          </a:blip>
          <a:stretch>
            <a:fillRect/>
          </a:stretch>
        </p:blipFill>
        <p:spPr>
          <a:xfrm rot="2318990">
            <a:off x="5165386" y="3768673"/>
            <a:ext cx="997324" cy="1149756"/>
          </a:xfrm>
          <a:prstGeom prst="rect">
            <a:avLst/>
          </a:prstGeom>
          <a:noFill/>
          <a:ln>
            <a:noFill/>
          </a:ln>
        </p:spPr>
      </p:pic>
      <p:pic>
        <p:nvPicPr>
          <p:cNvPr id="188" name="Google Shape;188;p35"/>
          <p:cNvPicPr preferRelativeResize="0"/>
          <p:nvPr/>
        </p:nvPicPr>
        <p:blipFill>
          <a:blip r:embed="rId10">
            <a:alphaModFix/>
          </a:blip>
          <a:stretch>
            <a:fillRect/>
          </a:stretch>
        </p:blipFill>
        <p:spPr>
          <a:xfrm rot="-1635271">
            <a:off x="7279940" y="3640716"/>
            <a:ext cx="884656" cy="1019853"/>
          </a:xfrm>
          <a:prstGeom prst="rect">
            <a:avLst/>
          </a:prstGeom>
          <a:noFill/>
          <a:ln>
            <a:noFill/>
          </a:ln>
        </p:spPr>
      </p:pic>
      <p:pic>
        <p:nvPicPr>
          <p:cNvPr id="189" name="Google Shape;189;p35"/>
          <p:cNvPicPr preferRelativeResize="0"/>
          <p:nvPr/>
        </p:nvPicPr>
        <p:blipFill>
          <a:blip r:embed="rId11">
            <a:alphaModFix/>
          </a:blip>
          <a:stretch>
            <a:fillRect/>
          </a:stretch>
        </p:blipFill>
        <p:spPr>
          <a:xfrm rot="645791">
            <a:off x="304340" y="-23227"/>
            <a:ext cx="1099614" cy="1266507"/>
          </a:xfrm>
          <a:prstGeom prst="rect">
            <a:avLst/>
          </a:prstGeom>
          <a:noFill/>
          <a:ln>
            <a:noFill/>
          </a:ln>
        </p:spPr>
      </p:pic>
      <p:pic>
        <p:nvPicPr>
          <p:cNvPr id="190" name="Google Shape;190;p35"/>
          <p:cNvPicPr preferRelativeResize="0"/>
          <p:nvPr/>
        </p:nvPicPr>
        <p:blipFill>
          <a:blip r:embed="rId12">
            <a:alphaModFix/>
          </a:blip>
          <a:stretch>
            <a:fillRect/>
          </a:stretch>
        </p:blipFill>
        <p:spPr>
          <a:xfrm rot="-1101817">
            <a:off x="7782353" y="-22189"/>
            <a:ext cx="1097820" cy="1264426"/>
          </a:xfrm>
          <a:prstGeom prst="rect">
            <a:avLst/>
          </a:prstGeom>
          <a:noFill/>
          <a:ln>
            <a:noFill/>
          </a:ln>
        </p:spPr>
      </p:pic>
      <p:sp>
        <p:nvSpPr>
          <p:cNvPr id="191" name="Google Shape;191;p35"/>
          <p:cNvSpPr txBox="1">
            <a:spLocks noGrp="1"/>
          </p:cNvSpPr>
          <p:nvPr>
            <p:ph type="ctrTitle"/>
          </p:nvPr>
        </p:nvSpPr>
        <p:spPr>
          <a:xfrm>
            <a:off x="593842" y="340603"/>
            <a:ext cx="7814729" cy="207796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0"/>
              <a:t> </a:t>
            </a:r>
            <a:r>
              <a:rPr lang="id-ID" sz="3600"/>
              <a:t>PENTINGNYA IPS DALAM PENDIDIKAN DAN</a:t>
            </a:r>
            <a:br>
              <a:rPr lang="id-ID" sz="3600"/>
            </a:br>
            <a:r>
              <a:rPr lang="id-ID" sz="3600"/>
              <a:t> HAKIKAT IPS</a:t>
            </a:r>
            <a:r>
              <a:rPr lang="id-ID" sz="3600" b="0"/>
              <a:t> </a:t>
            </a:r>
            <a:endParaRPr sz="36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p66"/>
          <p:cNvPicPr preferRelativeResize="0"/>
          <p:nvPr/>
        </p:nvPicPr>
        <p:blipFill>
          <a:blip r:embed="rId3">
            <a:alphaModFix amt="75000"/>
          </a:blip>
          <a:stretch>
            <a:fillRect/>
          </a:stretch>
        </p:blipFill>
        <p:spPr>
          <a:xfrm rot="-503603">
            <a:off x="7309894" y="2387164"/>
            <a:ext cx="692269" cy="687921"/>
          </a:xfrm>
          <a:prstGeom prst="rect">
            <a:avLst/>
          </a:prstGeom>
          <a:noFill/>
          <a:ln>
            <a:noFill/>
          </a:ln>
        </p:spPr>
      </p:pic>
      <p:pic>
        <p:nvPicPr>
          <p:cNvPr id="825" name="Google Shape;825;p66"/>
          <p:cNvPicPr preferRelativeResize="0"/>
          <p:nvPr/>
        </p:nvPicPr>
        <p:blipFill>
          <a:blip r:embed="rId4">
            <a:alphaModFix amt="75000"/>
          </a:blip>
          <a:stretch>
            <a:fillRect/>
          </a:stretch>
        </p:blipFill>
        <p:spPr>
          <a:xfrm rot="-1232056">
            <a:off x="5046030" y="2453507"/>
            <a:ext cx="735010" cy="667367"/>
          </a:xfrm>
          <a:prstGeom prst="rect">
            <a:avLst/>
          </a:prstGeom>
          <a:noFill/>
          <a:ln>
            <a:noFill/>
          </a:ln>
        </p:spPr>
      </p:pic>
      <p:pic>
        <p:nvPicPr>
          <p:cNvPr id="826" name="Google Shape;826;p66"/>
          <p:cNvPicPr preferRelativeResize="0"/>
          <p:nvPr/>
        </p:nvPicPr>
        <p:blipFill>
          <a:blip r:embed="rId5">
            <a:alphaModFix amt="75000"/>
          </a:blip>
          <a:stretch>
            <a:fillRect/>
          </a:stretch>
        </p:blipFill>
        <p:spPr>
          <a:xfrm rot="899999">
            <a:off x="6174682" y="1830460"/>
            <a:ext cx="735010" cy="667366"/>
          </a:xfrm>
          <a:prstGeom prst="rect">
            <a:avLst/>
          </a:prstGeom>
          <a:noFill/>
          <a:ln>
            <a:noFill/>
          </a:ln>
        </p:spPr>
      </p:pic>
      <p:sp>
        <p:nvSpPr>
          <p:cNvPr id="827" name="Google Shape;827;p66"/>
          <p:cNvSpPr/>
          <p:nvPr/>
        </p:nvSpPr>
        <p:spPr>
          <a:xfrm>
            <a:off x="715100" y="1018479"/>
            <a:ext cx="4240200" cy="850200"/>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8" name="Google Shape;828;p66"/>
          <p:cNvPicPr preferRelativeResize="0"/>
          <p:nvPr/>
        </p:nvPicPr>
        <p:blipFill>
          <a:blip r:embed="rId6">
            <a:alphaModFix/>
          </a:blip>
          <a:stretch>
            <a:fillRect/>
          </a:stretch>
        </p:blipFill>
        <p:spPr>
          <a:xfrm>
            <a:off x="4572000" y="3379275"/>
            <a:ext cx="3857001" cy="464675"/>
          </a:xfrm>
          <a:prstGeom prst="rect">
            <a:avLst/>
          </a:prstGeom>
          <a:noFill/>
          <a:ln>
            <a:noFill/>
          </a:ln>
        </p:spPr>
      </p:pic>
      <p:sp>
        <p:nvSpPr>
          <p:cNvPr id="829" name="Google Shape;829;p66"/>
          <p:cNvSpPr txBox="1">
            <a:spLocks noGrp="1"/>
          </p:cNvSpPr>
          <p:nvPr>
            <p:ph type="ctrTitle"/>
          </p:nvPr>
        </p:nvSpPr>
        <p:spPr>
          <a:xfrm>
            <a:off x="1230350" y="707704"/>
            <a:ext cx="3209700" cy="110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000"/>
              <a:t>Thanks</a:t>
            </a:r>
            <a:endParaRPr sz="4500"/>
          </a:p>
        </p:txBody>
      </p:sp>
      <p:sp>
        <p:nvSpPr>
          <p:cNvPr id="831" name="Google Shape;831;p66"/>
          <p:cNvSpPr/>
          <p:nvPr/>
        </p:nvSpPr>
        <p:spPr>
          <a:xfrm rot="317458">
            <a:off x="4824082" y="190097"/>
            <a:ext cx="4937136" cy="1301533"/>
          </a:xfrm>
          <a:custGeom>
            <a:avLst/>
            <a:gdLst/>
            <a:ahLst/>
            <a:cxnLst/>
            <a:rect l="l" t="t" r="r" b="b"/>
            <a:pathLst>
              <a:path w="205308" h="59326" extrusionOk="0">
                <a:moveTo>
                  <a:pt x="0" y="59326"/>
                </a:moveTo>
                <a:cubicBezTo>
                  <a:pt x="0" y="40034"/>
                  <a:pt x="26491" y="20946"/>
                  <a:pt x="45590" y="23672"/>
                </a:cubicBezTo>
                <a:cubicBezTo>
                  <a:pt x="53305" y="24773"/>
                  <a:pt x="59162" y="31835"/>
                  <a:pt x="64294" y="37700"/>
                </a:cubicBezTo>
                <a:cubicBezTo>
                  <a:pt x="69833" y="44030"/>
                  <a:pt x="80966" y="46499"/>
                  <a:pt x="88842" y="43545"/>
                </a:cubicBezTo>
                <a:cubicBezTo>
                  <a:pt x="99442" y="39569"/>
                  <a:pt x="101930" y="25027"/>
                  <a:pt x="107546" y="15197"/>
                </a:cubicBezTo>
                <a:cubicBezTo>
                  <a:pt x="112172" y="7101"/>
                  <a:pt x="122021" y="-1242"/>
                  <a:pt x="131218" y="292"/>
                </a:cubicBezTo>
                <a:cubicBezTo>
                  <a:pt x="141319" y="1977"/>
                  <a:pt x="143880" y="16559"/>
                  <a:pt x="148460" y="25718"/>
                </a:cubicBezTo>
                <a:cubicBezTo>
                  <a:pt x="151737" y="32271"/>
                  <a:pt x="159060" y="37373"/>
                  <a:pt x="166287" y="38576"/>
                </a:cubicBezTo>
                <a:cubicBezTo>
                  <a:pt x="179189" y="40724"/>
                  <a:pt x="196969" y="35954"/>
                  <a:pt x="202818" y="24256"/>
                </a:cubicBezTo>
                <a:cubicBezTo>
                  <a:pt x="206434" y="17024"/>
                  <a:pt x="205664" y="7672"/>
                  <a:pt x="203110" y="0"/>
                </a:cubicBezTo>
              </a:path>
            </a:pathLst>
          </a:custGeom>
          <a:noFill/>
          <a:ln w="28575" cap="flat" cmpd="sng">
            <a:solidFill>
              <a:srgbClr val="FFFFFF"/>
            </a:solidFill>
            <a:prstDash val="dashDot"/>
            <a:round/>
            <a:headEnd type="none" w="med" len="med"/>
            <a:tailEnd type="none" w="med" len="med"/>
          </a:ln>
        </p:spPr>
      </p:sp>
      <p:pic>
        <p:nvPicPr>
          <p:cNvPr id="832" name="Google Shape;832;p66"/>
          <p:cNvPicPr preferRelativeResize="0"/>
          <p:nvPr/>
        </p:nvPicPr>
        <p:blipFill>
          <a:blip r:embed="rId7">
            <a:alphaModFix/>
          </a:blip>
          <a:stretch>
            <a:fillRect/>
          </a:stretch>
        </p:blipFill>
        <p:spPr>
          <a:xfrm rot="687189">
            <a:off x="4376744" y="424378"/>
            <a:ext cx="997323" cy="1149753"/>
          </a:xfrm>
          <a:prstGeom prst="rect">
            <a:avLst/>
          </a:prstGeom>
          <a:noFill/>
          <a:ln>
            <a:noFill/>
          </a:ln>
        </p:spPr>
      </p:pic>
      <p:pic>
        <p:nvPicPr>
          <p:cNvPr id="833" name="Google Shape;833;p66"/>
          <p:cNvPicPr preferRelativeResize="0"/>
          <p:nvPr/>
        </p:nvPicPr>
        <p:blipFill>
          <a:blip r:embed="rId8">
            <a:alphaModFix/>
          </a:blip>
          <a:stretch>
            <a:fillRect/>
          </a:stretch>
        </p:blipFill>
        <p:spPr>
          <a:xfrm rot="2360928">
            <a:off x="5725553" y="175874"/>
            <a:ext cx="997323" cy="1149757"/>
          </a:xfrm>
          <a:prstGeom prst="rect">
            <a:avLst/>
          </a:prstGeom>
          <a:noFill/>
          <a:ln>
            <a:noFill/>
          </a:ln>
        </p:spPr>
      </p:pic>
      <p:pic>
        <p:nvPicPr>
          <p:cNvPr id="834" name="Google Shape;834;p66"/>
          <p:cNvPicPr preferRelativeResize="0"/>
          <p:nvPr/>
        </p:nvPicPr>
        <p:blipFill>
          <a:blip r:embed="rId9">
            <a:alphaModFix/>
          </a:blip>
          <a:stretch>
            <a:fillRect/>
          </a:stretch>
        </p:blipFill>
        <p:spPr>
          <a:xfrm rot="-1593334">
            <a:off x="7842307" y="73041"/>
            <a:ext cx="884654" cy="1019851"/>
          </a:xfrm>
          <a:prstGeom prst="rect">
            <a:avLst/>
          </a:prstGeom>
          <a:noFill/>
          <a:ln>
            <a:noFill/>
          </a:ln>
        </p:spPr>
      </p:pic>
      <p:sp>
        <p:nvSpPr>
          <p:cNvPr id="835" name="Google Shape;835;p66"/>
          <p:cNvSpPr/>
          <p:nvPr/>
        </p:nvSpPr>
        <p:spPr>
          <a:xfrm rot="-1232228">
            <a:off x="5222184" y="2594551"/>
            <a:ext cx="407399" cy="407399"/>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rgbClr val="FFFFFF"/>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66"/>
          <p:cNvGrpSpPr/>
          <p:nvPr/>
        </p:nvGrpSpPr>
        <p:grpSpPr>
          <a:xfrm rot="899875">
            <a:off x="6365355" y="1982762"/>
            <a:ext cx="407422" cy="407382"/>
            <a:chOff x="812101" y="2571761"/>
            <a:chExt cx="417066" cy="417024"/>
          </a:xfrm>
        </p:grpSpPr>
        <p:sp>
          <p:nvSpPr>
            <p:cNvPr id="837" name="Google Shape;837;p66"/>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rgbClr val="FFFFFF"/>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6"/>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rgbClr val="FFFFFF"/>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6"/>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rgbClr val="FFFFFF"/>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6"/>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rgbClr val="FFFFFF"/>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66"/>
          <p:cNvGrpSpPr/>
          <p:nvPr/>
        </p:nvGrpSpPr>
        <p:grpSpPr>
          <a:xfrm rot="-899875">
            <a:off x="7488994" y="2537646"/>
            <a:ext cx="407382" cy="407382"/>
            <a:chOff x="1323129" y="2571761"/>
            <a:chExt cx="417024" cy="417024"/>
          </a:xfrm>
        </p:grpSpPr>
        <p:sp>
          <p:nvSpPr>
            <p:cNvPr id="842" name="Google Shape;842;p66"/>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rgbClr val="FFFFFF"/>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6"/>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rgbClr val="FFFFFF"/>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6"/>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rgbClr val="FFFFFF"/>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6"/>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rgbClr val="FFFFFF"/>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46" name="Google Shape;846;p66"/>
          <p:cNvPicPr preferRelativeResize="0"/>
          <p:nvPr/>
        </p:nvPicPr>
        <p:blipFill>
          <a:blip r:embed="rId10">
            <a:alphaModFix/>
          </a:blip>
          <a:stretch>
            <a:fillRect/>
          </a:stretch>
        </p:blipFill>
        <p:spPr>
          <a:xfrm rot="-1792740" flipH="1">
            <a:off x="763466" y="3499249"/>
            <a:ext cx="947711" cy="1091385"/>
          </a:xfrm>
          <a:prstGeom prst="rect">
            <a:avLst/>
          </a:prstGeom>
          <a:noFill/>
          <a:ln>
            <a:noFill/>
          </a:ln>
        </p:spPr>
      </p:pic>
      <p:pic>
        <p:nvPicPr>
          <p:cNvPr id="847" name="Google Shape;847;p66"/>
          <p:cNvPicPr preferRelativeResize="0"/>
          <p:nvPr/>
        </p:nvPicPr>
        <p:blipFill rotWithShape="1">
          <a:blip r:embed="rId11">
            <a:alphaModFix/>
          </a:blip>
          <a:srcRect l="17982" t="16216" r="17492" b="10507"/>
          <a:stretch/>
        </p:blipFill>
        <p:spPr>
          <a:xfrm rot="899977">
            <a:off x="3950374" y="2055878"/>
            <a:ext cx="710752" cy="928693"/>
          </a:xfrm>
          <a:prstGeom prst="rect">
            <a:avLst/>
          </a:prstGeom>
          <a:noFill/>
          <a:ln>
            <a:noFill/>
          </a:ln>
        </p:spPr>
      </p:pic>
      <p:sp>
        <p:nvSpPr>
          <p:cNvPr id="848" name="Google Shape;848;p66"/>
          <p:cNvSpPr txBox="1">
            <a:spLocks noGrp="1"/>
          </p:cNvSpPr>
          <p:nvPr>
            <p:ph type="subTitle" idx="2"/>
          </p:nvPr>
        </p:nvSpPr>
        <p:spPr>
          <a:xfrm>
            <a:off x="1095336" y="1863541"/>
            <a:ext cx="2853000" cy="85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Does anyone have 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7"/>
          <p:cNvSpPr/>
          <p:nvPr/>
        </p:nvSpPr>
        <p:spPr>
          <a:xfrm>
            <a:off x="942450" y="338575"/>
            <a:ext cx="7259100" cy="768900"/>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7"/>
          <p:cNvSpPr txBox="1">
            <a:spLocks noGrp="1"/>
          </p:cNvSpPr>
          <p:nvPr>
            <p:ph type="title"/>
          </p:nvPr>
        </p:nvSpPr>
        <p:spPr>
          <a:xfrm>
            <a:off x="631075" y="1390950"/>
            <a:ext cx="7905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01</a:t>
            </a:r>
            <a:endParaRPr/>
          </a:p>
        </p:txBody>
      </p:sp>
      <p:sp>
        <p:nvSpPr>
          <p:cNvPr id="210" name="Google Shape;210;p37"/>
          <p:cNvSpPr txBox="1">
            <a:spLocks noGrp="1"/>
          </p:cNvSpPr>
          <p:nvPr>
            <p:ph type="title" idx="2"/>
          </p:nvPr>
        </p:nvSpPr>
        <p:spPr>
          <a:xfrm>
            <a:off x="1996731" y="2368735"/>
            <a:ext cx="24690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t>Hasni Septiani</a:t>
            </a:r>
            <a:endParaRPr/>
          </a:p>
        </p:txBody>
      </p:sp>
      <p:sp>
        <p:nvSpPr>
          <p:cNvPr id="211" name="Google Shape;211;p37"/>
          <p:cNvSpPr txBox="1">
            <a:spLocks noGrp="1"/>
          </p:cNvSpPr>
          <p:nvPr>
            <p:ph type="title" idx="3"/>
          </p:nvPr>
        </p:nvSpPr>
        <p:spPr>
          <a:xfrm>
            <a:off x="678243" y="2306857"/>
            <a:ext cx="7863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02.</a:t>
            </a:r>
            <a:endParaRPr/>
          </a:p>
        </p:txBody>
      </p:sp>
      <p:sp>
        <p:nvSpPr>
          <p:cNvPr id="213" name="Google Shape;213;p37"/>
          <p:cNvSpPr txBox="1">
            <a:spLocks noGrp="1"/>
          </p:cNvSpPr>
          <p:nvPr>
            <p:ph type="title" idx="5"/>
          </p:nvPr>
        </p:nvSpPr>
        <p:spPr>
          <a:xfrm>
            <a:off x="1999622" y="3489932"/>
            <a:ext cx="24690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t>Niken Azzahra</a:t>
            </a:r>
            <a:endParaRPr/>
          </a:p>
        </p:txBody>
      </p:sp>
      <p:sp>
        <p:nvSpPr>
          <p:cNvPr id="214" name="Google Shape;214;p37"/>
          <p:cNvSpPr txBox="1">
            <a:spLocks noGrp="1"/>
          </p:cNvSpPr>
          <p:nvPr>
            <p:ph type="title" idx="6"/>
          </p:nvPr>
        </p:nvSpPr>
        <p:spPr>
          <a:xfrm>
            <a:off x="678243" y="3364613"/>
            <a:ext cx="7863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03</a:t>
            </a:r>
            <a:endParaRPr/>
          </a:p>
        </p:txBody>
      </p:sp>
      <p:sp>
        <p:nvSpPr>
          <p:cNvPr id="225" name="Google Shape;225;p37"/>
          <p:cNvSpPr txBox="1">
            <a:spLocks noGrp="1"/>
          </p:cNvSpPr>
          <p:nvPr>
            <p:ph type="title" idx="20"/>
          </p:nvPr>
        </p:nvSpPr>
        <p:spPr>
          <a:xfrm>
            <a:off x="1613774" y="1483535"/>
            <a:ext cx="4557779" cy="9174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t>Adelbertus Gading Ananta</a:t>
            </a:r>
            <a:endParaRPr/>
          </a:p>
        </p:txBody>
      </p:sp>
      <p:pic>
        <p:nvPicPr>
          <p:cNvPr id="226" name="Google Shape;226;p37"/>
          <p:cNvPicPr preferRelativeResize="0"/>
          <p:nvPr/>
        </p:nvPicPr>
        <p:blipFill>
          <a:blip r:embed="rId3">
            <a:alphaModFix/>
          </a:blip>
          <a:stretch>
            <a:fillRect/>
          </a:stretch>
        </p:blipFill>
        <p:spPr>
          <a:xfrm>
            <a:off x="1265069" y="3525173"/>
            <a:ext cx="613001" cy="706697"/>
          </a:xfrm>
          <a:prstGeom prst="rect">
            <a:avLst/>
          </a:prstGeom>
          <a:noFill/>
          <a:ln>
            <a:noFill/>
          </a:ln>
        </p:spPr>
      </p:pic>
      <p:pic>
        <p:nvPicPr>
          <p:cNvPr id="227" name="Google Shape;227;p37"/>
          <p:cNvPicPr preferRelativeResize="0"/>
          <p:nvPr/>
        </p:nvPicPr>
        <p:blipFill>
          <a:blip r:embed="rId4">
            <a:alphaModFix/>
          </a:blip>
          <a:stretch>
            <a:fillRect/>
          </a:stretch>
        </p:blipFill>
        <p:spPr>
          <a:xfrm>
            <a:off x="7394333" y="258536"/>
            <a:ext cx="666804" cy="768724"/>
          </a:xfrm>
          <a:prstGeom prst="rect">
            <a:avLst/>
          </a:prstGeom>
          <a:noFill/>
          <a:ln>
            <a:noFill/>
          </a:ln>
        </p:spPr>
      </p:pic>
      <p:pic>
        <p:nvPicPr>
          <p:cNvPr id="228" name="Google Shape;228;p37"/>
          <p:cNvPicPr preferRelativeResize="0"/>
          <p:nvPr/>
        </p:nvPicPr>
        <p:blipFill>
          <a:blip r:embed="rId5">
            <a:alphaModFix/>
          </a:blip>
          <a:stretch>
            <a:fillRect/>
          </a:stretch>
        </p:blipFill>
        <p:spPr>
          <a:xfrm>
            <a:off x="1103428" y="1334953"/>
            <a:ext cx="612998" cy="706042"/>
          </a:xfrm>
          <a:prstGeom prst="rect">
            <a:avLst/>
          </a:prstGeom>
          <a:noFill/>
          <a:ln>
            <a:noFill/>
          </a:ln>
        </p:spPr>
      </p:pic>
      <p:pic>
        <p:nvPicPr>
          <p:cNvPr id="229" name="Google Shape;229;p37"/>
          <p:cNvPicPr preferRelativeResize="0"/>
          <p:nvPr/>
        </p:nvPicPr>
        <p:blipFill>
          <a:blip r:embed="rId6">
            <a:alphaModFix/>
          </a:blip>
          <a:stretch>
            <a:fillRect/>
          </a:stretch>
        </p:blipFill>
        <p:spPr>
          <a:xfrm>
            <a:off x="1210431" y="2220581"/>
            <a:ext cx="722278" cy="964446"/>
          </a:xfrm>
          <a:prstGeom prst="rect">
            <a:avLst/>
          </a:prstGeom>
          <a:noFill/>
          <a:ln>
            <a:noFill/>
          </a:ln>
        </p:spPr>
      </p:pic>
      <p:sp>
        <p:nvSpPr>
          <p:cNvPr id="232" name="Google Shape;232;p37"/>
          <p:cNvSpPr txBox="1">
            <a:spLocks noGrp="1"/>
          </p:cNvSpPr>
          <p:nvPr>
            <p:ph type="title" idx="21"/>
          </p:nvPr>
        </p:nvSpPr>
        <p:spPr>
          <a:xfrm>
            <a:off x="937500" y="363642"/>
            <a:ext cx="72690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t>Nama-nama Kelompok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p:nvPr/>
        </p:nvSpPr>
        <p:spPr>
          <a:xfrm>
            <a:off x="942450" y="338575"/>
            <a:ext cx="7259100" cy="768900"/>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6"/>
          <p:cNvSpPr txBox="1">
            <a:spLocks noGrp="1"/>
          </p:cNvSpPr>
          <p:nvPr>
            <p:ph type="title"/>
          </p:nvPr>
        </p:nvSpPr>
        <p:spPr>
          <a:xfrm>
            <a:off x="589956" y="334596"/>
            <a:ext cx="7269000" cy="61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3600"/>
              <a:t>Pentingnya IPS dalam Pendidikan</a:t>
            </a:r>
            <a:endParaRPr sz="3600"/>
          </a:p>
        </p:txBody>
      </p:sp>
      <p:sp>
        <p:nvSpPr>
          <p:cNvPr id="198" name="Google Shape;198;p36"/>
          <p:cNvSpPr txBox="1">
            <a:spLocks noGrp="1"/>
          </p:cNvSpPr>
          <p:nvPr>
            <p:ph type="body" idx="1"/>
          </p:nvPr>
        </p:nvSpPr>
        <p:spPr>
          <a:xfrm>
            <a:off x="942450" y="1382442"/>
            <a:ext cx="7496400" cy="14037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b="1">
                <a:solidFill>
                  <a:schemeClr val="bg1">
                    <a:lumMod val="10000"/>
                  </a:schemeClr>
                </a:solidFill>
              </a:rPr>
              <a:t>a. Pentingnya IPS Dalam Program Pendidikan</a:t>
            </a:r>
          </a:p>
          <a:p>
            <a:pPr marL="0" lvl="0" indent="0" algn="l" rtl="0">
              <a:spcBef>
                <a:spcPts val="0"/>
              </a:spcBef>
              <a:spcAft>
                <a:spcPts val="0"/>
              </a:spcAft>
              <a:buNone/>
            </a:pPr>
            <a:r>
              <a:rPr lang="id-ID">
                <a:solidFill>
                  <a:schemeClr val="bg1">
                    <a:lumMod val="10000"/>
                  </a:schemeClr>
                </a:solidFill>
              </a:rPr>
              <a:t>Setiap orang sejak lahir, tidak terpisah dari manusia lain, khususnya dari orang tua dan lebih khusus lagi dari ibu yang melahirkannya. Sejak saat itu si bayi telah melakukan hubungan dengan orang lain, terutama dengan ibunya dan dengan anggota keluarga lainnya. Meskipun masih sepihak, artinya dari orang-orang lebih tua terhadap dirinya hubungan sosial itu telah terjadi. </a:t>
            </a:r>
          </a:p>
          <a:p>
            <a:pPr marL="0" lvl="0" indent="0" algn="l" rtl="0">
              <a:spcBef>
                <a:spcPts val="0"/>
              </a:spcBef>
              <a:spcAft>
                <a:spcPts val="0"/>
              </a:spcAft>
              <a:buNone/>
            </a:pPr>
            <a:r>
              <a:rPr lang="id-ID">
                <a:solidFill>
                  <a:schemeClr val="bg1">
                    <a:lumMod val="10000"/>
                  </a:schemeClr>
                </a:solidFill>
              </a:rPr>
              <a:t>Pada abad ke-20 ditandai dengan terjadinya perkembangan pesat pada berbagai bidang kehidupan, seperti timbulnya ledakan penduduk, ledakan ilmu pengetahuan, dan ledakan teknologi. Hal tersebut menimbulkan berbagai masalah di dalam masyarakat seperti:</a:t>
            </a:r>
          </a:p>
          <a:p>
            <a:pPr marL="0" lvl="0" indent="0" algn="l" rtl="0">
              <a:spcBef>
                <a:spcPts val="0"/>
              </a:spcBef>
              <a:spcAft>
                <a:spcPts val="0"/>
              </a:spcAft>
              <a:buNone/>
            </a:pPr>
            <a:r>
              <a:rPr lang="id-ID">
                <a:solidFill>
                  <a:schemeClr val="bg1">
                    <a:lumMod val="10000"/>
                  </a:schemeClr>
                </a:solidFill>
              </a:rPr>
              <a:t>1. Permasalahan yang menyangkut pengorganisasian antara lain di bidang pemerintahan, perundang-undangan, pendidikan, penyediaan keperluan hidup, kesehatan, dan kesejahteraan.</a:t>
            </a:r>
          </a:p>
          <a:p>
            <a:pPr marL="0" lvl="0" indent="0" algn="l" rtl="0">
              <a:spcBef>
                <a:spcPts val="0"/>
              </a:spcBef>
              <a:spcAft>
                <a:spcPts val="0"/>
              </a:spcAft>
              <a:buNone/>
            </a:pPr>
            <a:endParaRPr lang="id-ID">
              <a:solidFill>
                <a:schemeClr val="bg1">
                  <a:lumMod val="10000"/>
                </a:schemeClr>
              </a:solidFill>
            </a:endParaRPr>
          </a:p>
          <a:p>
            <a:pPr marL="0" lvl="0" indent="0" algn="l" rtl="0">
              <a:spcBef>
                <a:spcPts val="0"/>
              </a:spcBef>
              <a:spcAft>
                <a:spcPts val="0"/>
              </a:spcAft>
              <a:buNone/>
            </a:pPr>
            <a:r>
              <a:rPr lang="id-ID">
                <a:solidFill>
                  <a:schemeClr val="bg1">
                    <a:lumMod val="10000"/>
                  </a:schemeClr>
                </a:solidFill>
              </a:rPr>
              <a:t>2.Ketegangan-ketegangan di dalam masyarakat baik dalam arti psikis maupun fisik (Misalnya keseimbangan lingkungan, polusi, dan masalah lalu lintas).</a:t>
            </a:r>
          </a:p>
          <a:p>
            <a:pPr marL="0" lvl="0" indent="0" algn="l" rtl="0">
              <a:spcBef>
                <a:spcPts val="0"/>
              </a:spcBef>
              <a:spcAft>
                <a:spcPts val="0"/>
              </a:spcAft>
              <a:buNone/>
            </a:pPr>
            <a:endParaRPr lang="id-ID">
              <a:solidFill>
                <a:schemeClr val="bg1">
                  <a:lumMod val="10000"/>
                </a:schemeClr>
              </a:solidFill>
            </a:endParaRPr>
          </a:p>
          <a:p>
            <a:pPr marL="0" lvl="0" indent="0" algn="l" rtl="0">
              <a:spcBef>
                <a:spcPts val="0"/>
              </a:spcBef>
              <a:spcAft>
                <a:spcPts val="0"/>
              </a:spcAft>
              <a:buNone/>
            </a:pPr>
            <a:r>
              <a:rPr lang="id-ID">
                <a:solidFill>
                  <a:schemeClr val="bg1">
                    <a:lumMod val="10000"/>
                  </a:schemeClr>
                </a:solidFill>
              </a:rPr>
              <a:t>3.Masalah pertentangan dan kekaburan nilai. Akibat dari hal-hal tersebut terjadi gejala kehilangan pandangan menyeluruh, timbulnya spesialisasi yang makin intensif di bidang ilmu pengetahuan, misalnya mengakibatkan ketidakpastian diri, terampas rasa identitas individu, kehilangan nilainilai sosial dan tujuan etis.</a:t>
            </a:r>
          </a:p>
          <a:p>
            <a:pPr marL="0" lvl="0" indent="0" algn="l" rtl="0">
              <a:spcBef>
                <a:spcPts val="0"/>
              </a:spcBef>
              <a:spcAft>
                <a:spcPts val="0"/>
              </a:spcAft>
              <a:buNone/>
            </a:pPr>
            <a:endParaRPr>
              <a:solidFill>
                <a:schemeClr val="bg1">
                  <a:lumMod val="10000"/>
                </a:schemeClr>
              </a:solidFill>
            </a:endParaRPr>
          </a:p>
        </p:txBody>
      </p:sp>
      <p:pic>
        <p:nvPicPr>
          <p:cNvPr id="199" name="Google Shape;199;p36"/>
          <p:cNvPicPr preferRelativeResize="0"/>
          <p:nvPr/>
        </p:nvPicPr>
        <p:blipFill>
          <a:blip r:embed="rId3">
            <a:alphaModFix/>
          </a:blip>
          <a:stretch>
            <a:fillRect/>
          </a:stretch>
        </p:blipFill>
        <p:spPr>
          <a:xfrm rot="-781893" flipH="1">
            <a:off x="193781" y="3217629"/>
            <a:ext cx="1042638" cy="1199591"/>
          </a:xfrm>
          <a:prstGeom prst="rect">
            <a:avLst/>
          </a:prstGeom>
          <a:noFill/>
          <a:ln>
            <a:noFill/>
          </a:ln>
          <a:effectLst>
            <a:reflection endPos="30000" dist="38100" dir="5400000" fadeDir="5400012" sy="-100000" algn="bl" rotWithShape="0"/>
          </a:effectLst>
        </p:spPr>
      </p:pic>
      <p:pic>
        <p:nvPicPr>
          <p:cNvPr id="200" name="Google Shape;200;p36"/>
          <p:cNvPicPr preferRelativeResize="0"/>
          <p:nvPr/>
        </p:nvPicPr>
        <p:blipFill>
          <a:blip r:embed="rId4">
            <a:alphaModFix/>
          </a:blip>
          <a:stretch>
            <a:fillRect/>
          </a:stretch>
        </p:blipFill>
        <p:spPr>
          <a:xfrm rot="-3030848">
            <a:off x="459421" y="92158"/>
            <a:ext cx="1104956" cy="1273835"/>
          </a:xfrm>
          <a:prstGeom prst="rect">
            <a:avLst/>
          </a:prstGeom>
          <a:noFill/>
          <a:ln>
            <a:noFill/>
          </a:ln>
        </p:spPr>
      </p:pic>
      <p:pic>
        <p:nvPicPr>
          <p:cNvPr id="201" name="Google Shape;201;p36"/>
          <p:cNvPicPr preferRelativeResize="0"/>
          <p:nvPr/>
        </p:nvPicPr>
        <p:blipFill rotWithShape="1">
          <a:blip r:embed="rId5">
            <a:alphaModFix/>
          </a:blip>
          <a:srcRect l="12131" t="14611" r="13397" b="11182"/>
          <a:stretch/>
        </p:blipFill>
        <p:spPr>
          <a:xfrm>
            <a:off x="7229151" y="678368"/>
            <a:ext cx="584524" cy="670475"/>
          </a:xfrm>
          <a:prstGeom prst="rect">
            <a:avLst/>
          </a:prstGeom>
          <a:noFill/>
          <a:ln>
            <a:noFill/>
          </a:ln>
        </p:spPr>
      </p:pic>
      <p:pic>
        <p:nvPicPr>
          <p:cNvPr id="202" name="Google Shape;202;p36"/>
          <p:cNvPicPr preferRelativeResize="0"/>
          <p:nvPr/>
        </p:nvPicPr>
        <p:blipFill>
          <a:blip r:embed="rId6">
            <a:alphaModFix/>
          </a:blip>
          <a:stretch>
            <a:fillRect/>
          </a:stretch>
        </p:blipFill>
        <p:spPr>
          <a:xfrm>
            <a:off x="7743406" y="114290"/>
            <a:ext cx="810638" cy="9336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p36"/>
          <p:cNvSpPr txBox="1">
            <a:spLocks noGrp="1"/>
          </p:cNvSpPr>
          <p:nvPr>
            <p:ph type="body" idx="1"/>
          </p:nvPr>
        </p:nvSpPr>
        <p:spPr>
          <a:xfrm>
            <a:off x="823800" y="856958"/>
            <a:ext cx="7496400" cy="22585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b="1">
                <a:solidFill>
                  <a:schemeClr val="bg1">
                    <a:lumMod val="10000"/>
                  </a:schemeClr>
                </a:solidFill>
              </a:rPr>
              <a:t>b. Mata pelajaran IPS diperlukan sebagai:</a:t>
            </a:r>
          </a:p>
          <a:p>
            <a:pPr marL="0" lvl="0" indent="0" algn="l" rtl="0">
              <a:spcBef>
                <a:spcPts val="0"/>
              </a:spcBef>
              <a:spcAft>
                <a:spcPts val="0"/>
              </a:spcAft>
              <a:buNone/>
            </a:pPr>
            <a:endParaRPr lang="id-ID" b="1">
              <a:solidFill>
                <a:schemeClr val="bg1">
                  <a:lumMod val="10000"/>
                </a:schemeClr>
              </a:solidFill>
            </a:endParaRPr>
          </a:p>
          <a:p>
            <a:pPr marL="228600" indent="-228600"/>
            <a:r>
              <a:rPr lang="id-ID">
                <a:solidFill>
                  <a:schemeClr val="bg1">
                    <a:lumMod val="10000"/>
                  </a:schemeClr>
                </a:solidFill>
              </a:rPr>
              <a:t>Pengalaman hidup masa lampau dengan situasi sosialnya yang labil memerlukan masa depan yang mantap dan utuh sebagai suatu bangsa yang bulat</a:t>
            </a:r>
          </a:p>
          <a:p>
            <a:pPr marL="228600" indent="-228600"/>
            <a:r>
              <a:rPr lang="id-ID">
                <a:solidFill>
                  <a:schemeClr val="bg1">
                    <a:lumMod val="10000"/>
                  </a:schemeClr>
                </a:solidFill>
              </a:rPr>
              <a:t>Laju perkembangan kehidupan, teknologi, dan budaya Indonesia memerlukan kebijakan pendidikan yang seirama dengan laju itu.</a:t>
            </a:r>
          </a:p>
          <a:p>
            <a:pPr marL="228600" indent="-228600"/>
            <a:r>
              <a:rPr lang="id-ID">
                <a:solidFill>
                  <a:schemeClr val="bg1">
                    <a:lumMod val="10000"/>
                  </a:schemeClr>
                </a:solidFill>
              </a:rPr>
              <a:t>Setiap orang akan dan harus terjun ke dalam kancah kehidupan masyarakat. Oleh sebab itu perlu disiapkan ilmu khusus, yaitu IPS.</a:t>
            </a:r>
          </a:p>
          <a:p>
            <a:pPr marL="0" indent="0">
              <a:buNone/>
            </a:pPr>
            <a:r>
              <a:rPr lang="id-ID">
                <a:solidFill>
                  <a:schemeClr val="bg1">
                    <a:lumMod val="10000"/>
                  </a:schemeClr>
                </a:solidFill>
              </a:rPr>
              <a:t>Dilihat dari pesatnya perkembangan ilmu pengetahuan dan teknologi, dimana dunia pendidikan selalu tertinggal dibandingkan dengan perkembangan kebutuhan masyarakat, maka IPS diperlukan sebagai wadah ilmu pengetahuan yang mengharmoniskan laju perkembangan ilmu dan kehidupan dalam dunia pengajaran. Sebab</a:t>
            </a:r>
            <a:endParaRPr>
              <a:solidFill>
                <a:schemeClr val="bg1">
                  <a:lumMod val="10000"/>
                </a:schemeClr>
              </a:solidFill>
            </a:endParaRPr>
          </a:p>
        </p:txBody>
      </p:sp>
      <p:pic>
        <p:nvPicPr>
          <p:cNvPr id="199" name="Google Shape;199;p36"/>
          <p:cNvPicPr preferRelativeResize="0"/>
          <p:nvPr/>
        </p:nvPicPr>
        <p:blipFill>
          <a:blip r:embed="rId3">
            <a:alphaModFix/>
          </a:blip>
          <a:stretch>
            <a:fillRect/>
          </a:stretch>
        </p:blipFill>
        <p:spPr>
          <a:xfrm rot="-781893" flipH="1">
            <a:off x="193781" y="3217629"/>
            <a:ext cx="1042638" cy="1199591"/>
          </a:xfrm>
          <a:prstGeom prst="rect">
            <a:avLst/>
          </a:prstGeom>
          <a:noFill/>
          <a:ln>
            <a:noFill/>
          </a:ln>
          <a:effectLst>
            <a:reflection endPos="30000" dist="38100" dir="5400000" fadeDir="5400012" sy="-100000" algn="bl" rotWithShape="0"/>
          </a:effectLst>
        </p:spPr>
      </p:pic>
      <p:pic>
        <p:nvPicPr>
          <p:cNvPr id="200" name="Google Shape;200;p36"/>
          <p:cNvPicPr preferRelativeResize="0"/>
          <p:nvPr/>
        </p:nvPicPr>
        <p:blipFill>
          <a:blip r:embed="rId4">
            <a:alphaModFix/>
          </a:blip>
          <a:stretch>
            <a:fillRect/>
          </a:stretch>
        </p:blipFill>
        <p:spPr>
          <a:xfrm rot="-3030848">
            <a:off x="459421" y="92158"/>
            <a:ext cx="1104956" cy="1273835"/>
          </a:xfrm>
          <a:prstGeom prst="rect">
            <a:avLst/>
          </a:prstGeom>
          <a:noFill/>
          <a:ln>
            <a:noFill/>
          </a:ln>
        </p:spPr>
      </p:pic>
      <p:pic>
        <p:nvPicPr>
          <p:cNvPr id="201" name="Google Shape;201;p36"/>
          <p:cNvPicPr preferRelativeResize="0"/>
          <p:nvPr/>
        </p:nvPicPr>
        <p:blipFill rotWithShape="1">
          <a:blip r:embed="rId5">
            <a:alphaModFix/>
          </a:blip>
          <a:srcRect l="12131" t="14611" r="13397" b="11182"/>
          <a:stretch/>
        </p:blipFill>
        <p:spPr>
          <a:xfrm>
            <a:off x="7229151" y="678368"/>
            <a:ext cx="584524" cy="670475"/>
          </a:xfrm>
          <a:prstGeom prst="rect">
            <a:avLst/>
          </a:prstGeom>
          <a:noFill/>
          <a:ln>
            <a:noFill/>
          </a:ln>
        </p:spPr>
      </p:pic>
      <p:pic>
        <p:nvPicPr>
          <p:cNvPr id="202" name="Google Shape;202;p36"/>
          <p:cNvPicPr preferRelativeResize="0"/>
          <p:nvPr/>
        </p:nvPicPr>
        <p:blipFill>
          <a:blip r:embed="rId6">
            <a:alphaModFix/>
          </a:blip>
          <a:stretch>
            <a:fillRect/>
          </a:stretch>
        </p:blipFill>
        <p:spPr>
          <a:xfrm>
            <a:off x="7743406" y="114290"/>
            <a:ext cx="810638" cy="933679"/>
          </a:xfrm>
          <a:prstGeom prst="rect">
            <a:avLst/>
          </a:prstGeom>
          <a:noFill/>
          <a:ln>
            <a:noFill/>
          </a:ln>
        </p:spPr>
      </p:pic>
    </p:spTree>
    <p:extLst>
      <p:ext uri="{BB962C8B-B14F-4D97-AF65-F5344CB8AC3E}">
        <p14:creationId xmlns:p14="http://schemas.microsoft.com/office/powerpoint/2010/main" val="181642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p:nvPr/>
        </p:nvSpPr>
        <p:spPr>
          <a:xfrm>
            <a:off x="2399085" y="520818"/>
            <a:ext cx="4263600" cy="768900"/>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txBox="1">
            <a:spLocks noGrp="1"/>
          </p:cNvSpPr>
          <p:nvPr>
            <p:ph type="title"/>
          </p:nvPr>
        </p:nvSpPr>
        <p:spPr>
          <a:xfrm>
            <a:off x="2140565" y="427159"/>
            <a:ext cx="4345800"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t>HAKIKAT IPS</a:t>
            </a:r>
            <a:endParaRPr/>
          </a:p>
        </p:txBody>
      </p:sp>
      <p:sp>
        <p:nvSpPr>
          <p:cNvPr id="239" name="Google Shape;239;p38"/>
          <p:cNvSpPr txBox="1">
            <a:spLocks noGrp="1"/>
          </p:cNvSpPr>
          <p:nvPr>
            <p:ph type="subTitle" idx="1"/>
          </p:nvPr>
        </p:nvSpPr>
        <p:spPr>
          <a:xfrm>
            <a:off x="918189" y="2081456"/>
            <a:ext cx="6370650" cy="149818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b="1"/>
              <a:t>1. Sejarah IPS</a:t>
            </a:r>
          </a:p>
          <a:p>
            <a:pPr marL="0" lvl="0" indent="0" algn="just" rtl="0">
              <a:spcBef>
                <a:spcPts val="0"/>
              </a:spcBef>
              <a:spcAft>
                <a:spcPts val="0"/>
              </a:spcAft>
              <a:buNone/>
            </a:pPr>
            <a:r>
              <a:rPr lang="id-ID"/>
              <a:t>Kelahiran Bidang Studi IPS dalam Kurikulum sekolah di Indonesia, banyak-banyak di ilhami oleh pengajaran social studies di Amerika Serikat. Bahkan istilah Ilmu pengetahuan sosial (IPS), adalah terjemahan dari apa yang dinamakan Social studies dalam dunia pendidikan dasar dan menengah di Amerika Serikat (N. Daljuni 1981). </a:t>
            </a:r>
          </a:p>
          <a:p>
            <a:pPr marL="0" lvl="0" indent="0" algn="just" rtl="0">
              <a:spcBef>
                <a:spcPts val="0"/>
              </a:spcBef>
              <a:spcAft>
                <a:spcPts val="0"/>
              </a:spcAft>
              <a:buNone/>
            </a:pPr>
            <a:endParaRPr lang="id-ID"/>
          </a:p>
          <a:p>
            <a:pPr marL="0" lvl="0" indent="0" algn="just" rtl="0">
              <a:spcBef>
                <a:spcPts val="0"/>
              </a:spcBef>
              <a:spcAft>
                <a:spcPts val="0"/>
              </a:spcAft>
              <a:buNone/>
            </a:pPr>
            <a:r>
              <a:rPr lang="id-ID"/>
              <a:t>Pengajaran IPS di Indonesia pertama kali diperkenalkan oleh pakar IPS pada tahun 1969 yaitu oleh Ibu Prof Dr. Soepartina Pakasi pada SD PPSP IKIP Malang. Pada tahun 1971 IPS dimasukkan dalam buku induk Depdikbud. Pada tahun 1972 sudah ramai diperbincangkan dalam rencana pembaharuan Kurikulum sekolah di Indonesia. Bidang studi IPS resmi di cantumkan dalam kurikulum pada tahun 1974. Pada tahun 1975 nama bidang studi IPS sudah tercantum dalam kurikulim SD, SMP, SMU. Pelaksanaannya dilaksanakan secara bertahap dimulai pada tahun 1976. Jadi Ilmu Pengetahuan Sosial (IPS) di Indonesia kelahirannya bersamaan dengan lahirnya kurikulum tahun 1975.</a:t>
            </a:r>
            <a:endParaRPr/>
          </a:p>
        </p:txBody>
      </p:sp>
      <p:pic>
        <p:nvPicPr>
          <p:cNvPr id="240" name="Google Shape;240;p38"/>
          <p:cNvPicPr preferRelativeResize="0"/>
          <p:nvPr/>
        </p:nvPicPr>
        <p:blipFill>
          <a:blip r:embed="rId3">
            <a:alphaModFix/>
          </a:blip>
          <a:stretch>
            <a:fillRect/>
          </a:stretch>
        </p:blipFill>
        <p:spPr>
          <a:xfrm rot="1987331">
            <a:off x="5710034" y="714577"/>
            <a:ext cx="1603966" cy="384882"/>
          </a:xfrm>
          <a:prstGeom prst="rect">
            <a:avLst/>
          </a:prstGeom>
          <a:noFill/>
          <a:ln>
            <a:noFill/>
          </a:ln>
        </p:spPr>
      </p:pic>
      <p:pic>
        <p:nvPicPr>
          <p:cNvPr id="241" name="Google Shape;241;p38"/>
          <p:cNvPicPr preferRelativeResize="0"/>
          <p:nvPr/>
        </p:nvPicPr>
        <p:blipFill>
          <a:blip r:embed="rId4">
            <a:alphaModFix/>
          </a:blip>
          <a:stretch>
            <a:fillRect/>
          </a:stretch>
        </p:blipFill>
        <p:spPr>
          <a:xfrm rot="-1290143">
            <a:off x="1970410" y="335220"/>
            <a:ext cx="1121695" cy="1290505"/>
          </a:xfrm>
          <a:prstGeom prst="rect">
            <a:avLst/>
          </a:prstGeom>
          <a:noFill/>
          <a:ln>
            <a:noFill/>
          </a:ln>
        </p:spPr>
      </p:pic>
      <p:pic>
        <p:nvPicPr>
          <p:cNvPr id="242" name="Google Shape;242;p38"/>
          <p:cNvPicPr preferRelativeResize="0"/>
          <p:nvPr/>
        </p:nvPicPr>
        <p:blipFill>
          <a:blip r:embed="rId5">
            <a:alphaModFix/>
          </a:blip>
          <a:stretch>
            <a:fillRect/>
          </a:stretch>
        </p:blipFill>
        <p:spPr>
          <a:xfrm rot="1242600">
            <a:off x="771154" y="4243330"/>
            <a:ext cx="974478" cy="1123412"/>
          </a:xfrm>
          <a:prstGeom prst="rect">
            <a:avLst/>
          </a:prstGeom>
          <a:noFill/>
          <a:ln>
            <a:noFill/>
          </a:ln>
        </p:spPr>
      </p:pic>
      <p:pic>
        <p:nvPicPr>
          <p:cNvPr id="243" name="Google Shape;243;p38"/>
          <p:cNvPicPr preferRelativeResize="0"/>
          <p:nvPr/>
        </p:nvPicPr>
        <p:blipFill>
          <a:blip r:embed="rId6">
            <a:alphaModFix/>
          </a:blip>
          <a:stretch>
            <a:fillRect/>
          </a:stretch>
        </p:blipFill>
        <p:spPr>
          <a:xfrm rot="-701571">
            <a:off x="466889" y="158290"/>
            <a:ext cx="1099614" cy="1266506"/>
          </a:xfrm>
          <a:prstGeom prst="rect">
            <a:avLst/>
          </a:prstGeom>
          <a:noFill/>
          <a:ln>
            <a:noFill/>
          </a:ln>
        </p:spPr>
      </p:pic>
      <p:sp>
        <p:nvSpPr>
          <p:cNvPr id="244" name="Google Shape;244;p38"/>
          <p:cNvSpPr/>
          <p:nvPr/>
        </p:nvSpPr>
        <p:spPr>
          <a:xfrm>
            <a:off x="-212300" y="3991015"/>
            <a:ext cx="1771175" cy="1009700"/>
          </a:xfrm>
          <a:custGeom>
            <a:avLst/>
            <a:gdLst/>
            <a:ahLst/>
            <a:cxnLst/>
            <a:rect l="l" t="t" r="r" b="b"/>
            <a:pathLst>
              <a:path w="70847" h="40388" extrusionOk="0">
                <a:moveTo>
                  <a:pt x="0" y="35924"/>
                </a:moveTo>
                <a:cubicBezTo>
                  <a:pt x="12725" y="39104"/>
                  <a:pt x="29268" y="37265"/>
                  <a:pt x="38541" y="27989"/>
                </a:cubicBezTo>
                <a:cubicBezTo>
                  <a:pt x="44383" y="22145"/>
                  <a:pt x="47658" y="10494"/>
                  <a:pt x="43075" y="3618"/>
                </a:cubicBezTo>
                <a:cubicBezTo>
                  <a:pt x="40813" y="224"/>
                  <a:pt x="35042" y="-505"/>
                  <a:pt x="31173" y="784"/>
                </a:cubicBezTo>
                <a:cubicBezTo>
                  <a:pt x="29169" y="1452"/>
                  <a:pt x="28919" y="4420"/>
                  <a:pt x="28339" y="6451"/>
                </a:cubicBezTo>
                <a:cubicBezTo>
                  <a:pt x="25934" y="14866"/>
                  <a:pt x="28384" y="25767"/>
                  <a:pt x="34573" y="31956"/>
                </a:cubicBezTo>
                <a:cubicBezTo>
                  <a:pt x="43160" y="40543"/>
                  <a:pt x="62260" y="43944"/>
                  <a:pt x="70847" y="35357"/>
                </a:cubicBezTo>
              </a:path>
            </a:pathLst>
          </a:custGeom>
          <a:noFill/>
          <a:ln w="28575" cap="flat" cmpd="sng">
            <a:solidFill>
              <a:srgbClr val="FFFFFF"/>
            </a:solidFill>
            <a:prstDash val="dashDot"/>
            <a:round/>
            <a:headEnd type="none" w="med" len="med"/>
            <a:tailEnd type="none" w="med" len="med"/>
          </a:ln>
        </p:spPr>
      </p:sp>
      <p:pic>
        <p:nvPicPr>
          <p:cNvPr id="245" name="Google Shape;245;p38"/>
          <p:cNvPicPr preferRelativeResize="0"/>
          <p:nvPr/>
        </p:nvPicPr>
        <p:blipFill>
          <a:blip r:embed="rId7">
            <a:alphaModFix/>
          </a:blip>
          <a:stretch>
            <a:fillRect/>
          </a:stretch>
        </p:blipFill>
        <p:spPr>
          <a:xfrm rot="-1345027">
            <a:off x="7846446" y="226384"/>
            <a:ext cx="877637" cy="1010687"/>
          </a:xfrm>
          <a:prstGeom prst="rect">
            <a:avLst/>
          </a:prstGeom>
          <a:noFill/>
          <a:ln>
            <a:noFill/>
          </a:ln>
        </p:spPr>
      </p:pic>
      <p:pic>
        <p:nvPicPr>
          <p:cNvPr id="246" name="Google Shape;246;p38"/>
          <p:cNvPicPr preferRelativeResize="0"/>
          <p:nvPr/>
        </p:nvPicPr>
        <p:blipFill>
          <a:blip r:embed="rId8">
            <a:alphaModFix/>
          </a:blip>
          <a:stretch>
            <a:fillRect/>
          </a:stretch>
        </p:blipFill>
        <p:spPr>
          <a:xfrm rot="1448862">
            <a:off x="7574777" y="3667526"/>
            <a:ext cx="1097971" cy="1265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63"/>
          <p:cNvSpPr/>
          <p:nvPr/>
        </p:nvSpPr>
        <p:spPr>
          <a:xfrm>
            <a:off x="942450" y="338575"/>
            <a:ext cx="7259100" cy="768900"/>
          </a:xfrm>
          <a:prstGeom prst="roundRect">
            <a:avLst>
              <a:gd name="adj" fmla="val 16667"/>
            </a:avLst>
          </a:prstGeom>
          <a:solidFill>
            <a:srgbClr val="DA846F">
              <a:alpha val="1071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9" name="Google Shape;759;p63"/>
          <p:cNvPicPr preferRelativeResize="0"/>
          <p:nvPr/>
        </p:nvPicPr>
        <p:blipFill>
          <a:blip r:embed="rId3">
            <a:alphaModFix/>
          </a:blip>
          <a:stretch>
            <a:fillRect/>
          </a:stretch>
        </p:blipFill>
        <p:spPr>
          <a:xfrm rot="-1378935">
            <a:off x="432090" y="102410"/>
            <a:ext cx="1078842" cy="1241228"/>
          </a:xfrm>
          <a:prstGeom prst="rect">
            <a:avLst/>
          </a:prstGeom>
          <a:noFill/>
          <a:ln>
            <a:noFill/>
          </a:ln>
        </p:spPr>
      </p:pic>
      <p:pic>
        <p:nvPicPr>
          <p:cNvPr id="760" name="Google Shape;760;p63"/>
          <p:cNvPicPr preferRelativeResize="0"/>
          <p:nvPr/>
        </p:nvPicPr>
        <p:blipFill>
          <a:blip r:embed="rId4">
            <a:alphaModFix/>
          </a:blip>
          <a:stretch>
            <a:fillRect/>
          </a:stretch>
        </p:blipFill>
        <p:spPr>
          <a:xfrm rot="-397682">
            <a:off x="7668825" y="38500"/>
            <a:ext cx="714901" cy="824151"/>
          </a:xfrm>
          <a:prstGeom prst="rect">
            <a:avLst/>
          </a:prstGeom>
          <a:noFill/>
          <a:ln>
            <a:noFill/>
          </a:ln>
        </p:spPr>
      </p:pic>
      <p:sp>
        <p:nvSpPr>
          <p:cNvPr id="761" name="Google Shape;761;p63"/>
          <p:cNvSpPr txBox="1">
            <a:spLocks noGrp="1"/>
          </p:cNvSpPr>
          <p:nvPr>
            <p:ph type="subTitle" idx="1"/>
          </p:nvPr>
        </p:nvSpPr>
        <p:spPr>
          <a:xfrm>
            <a:off x="1137266" y="1380454"/>
            <a:ext cx="5179103" cy="3190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b="1">
                <a:solidFill>
                  <a:schemeClr val="dk2"/>
                </a:solidFill>
              </a:rPr>
              <a:t>2. Pengertian IPS </a:t>
            </a:r>
          </a:p>
          <a:p>
            <a:pPr marL="0" lvl="0" indent="0" algn="l" rtl="0">
              <a:spcBef>
                <a:spcPts val="0"/>
              </a:spcBef>
              <a:spcAft>
                <a:spcPts val="0"/>
              </a:spcAft>
              <a:buNone/>
            </a:pPr>
            <a:r>
              <a:rPr lang="id-ID">
                <a:solidFill>
                  <a:schemeClr val="dk2"/>
                </a:solidFill>
              </a:rPr>
              <a:t>Adalah kajian tentang manusia dan lingkungannya dimana kehidupan manusia merupakan suatu dinamika yang tidak pernah berhenti dan selalu aktif. Dinamika yang menggabungkan manusia dengan sesamanya dan dengan lingkungannya sebagai ungkapan jiwa bahwa manusia sebagai makhluk yang berakal budi dan juga sebagai makhluk sosial.</a:t>
            </a:r>
          </a:p>
          <a:p>
            <a:pPr marL="0" lvl="0" indent="0" algn="l" rtl="0">
              <a:spcBef>
                <a:spcPts val="0"/>
              </a:spcBef>
              <a:spcAft>
                <a:spcPts val="0"/>
              </a:spcAft>
              <a:buNone/>
            </a:pPr>
            <a:endParaRPr lang="id-ID">
              <a:solidFill>
                <a:schemeClr val="dk2"/>
              </a:solidFill>
            </a:endParaRPr>
          </a:p>
          <a:p>
            <a:pPr marL="0" lvl="0" indent="0" algn="l" rtl="0">
              <a:spcBef>
                <a:spcPts val="0"/>
              </a:spcBef>
              <a:spcAft>
                <a:spcPts val="0"/>
              </a:spcAft>
              <a:buNone/>
            </a:pPr>
            <a:r>
              <a:rPr lang="id-ID">
                <a:solidFill>
                  <a:schemeClr val="dk2"/>
                </a:solidFill>
              </a:rPr>
              <a:t>Pada dasarnya,hakikat manusia itulah yang membedakan manusia dengan makhluk lainnya. Bahwasannya manusia bukan hanya sebagai makhluk biologis,melainkan juga sebagai makhluk yang berinteraksi dengan aspek sosial,budaya,ekonomi,politik,hukum dan sebagainya.</a:t>
            </a:r>
            <a:endParaRPr>
              <a:solidFill>
                <a:schemeClr val="dk2"/>
              </a:solidFill>
            </a:endParaRPr>
          </a:p>
          <a:p>
            <a:pPr marL="0" lvl="0" indent="0" algn="l" rtl="0">
              <a:spcBef>
                <a:spcPts val="0"/>
              </a:spcBef>
              <a:spcAft>
                <a:spcPts val="0"/>
              </a:spcAft>
              <a:buNone/>
            </a:pPr>
            <a:endParaRPr/>
          </a:p>
        </p:txBody>
      </p:sp>
      <p:grpSp>
        <p:nvGrpSpPr>
          <p:cNvPr id="763" name="Google Shape;763;p63"/>
          <p:cNvGrpSpPr/>
          <p:nvPr/>
        </p:nvGrpSpPr>
        <p:grpSpPr>
          <a:xfrm rot="555469">
            <a:off x="6849797" y="1384547"/>
            <a:ext cx="1741836" cy="3126908"/>
            <a:chOff x="2455400" y="287400"/>
            <a:chExt cx="2720600" cy="5119950"/>
          </a:xfrm>
        </p:grpSpPr>
        <p:sp>
          <p:nvSpPr>
            <p:cNvPr id="764" name="Google Shape;764;p63"/>
            <p:cNvSpPr/>
            <p:nvPr/>
          </p:nvSpPr>
          <p:spPr>
            <a:xfrm>
              <a:off x="2455400" y="287400"/>
              <a:ext cx="2720600" cy="5119950"/>
            </a:xfrm>
            <a:custGeom>
              <a:avLst/>
              <a:gdLst/>
              <a:ahLst/>
              <a:cxnLst/>
              <a:rect l="l" t="t" r="r" b="b"/>
              <a:pathLst>
                <a:path w="108824" h="204798" extrusionOk="0">
                  <a:moveTo>
                    <a:pt x="94882" y="5915"/>
                  </a:moveTo>
                  <a:cubicBezTo>
                    <a:pt x="99389" y="5915"/>
                    <a:pt x="103085" y="7218"/>
                    <a:pt x="103085" y="16372"/>
                  </a:cubicBezTo>
                  <a:lnTo>
                    <a:pt x="103085" y="189729"/>
                  </a:lnTo>
                  <a:cubicBezTo>
                    <a:pt x="103085" y="194623"/>
                    <a:pt x="99389" y="198601"/>
                    <a:pt x="94882" y="198601"/>
                  </a:cubicBezTo>
                  <a:lnTo>
                    <a:pt x="13978" y="198601"/>
                  </a:lnTo>
                  <a:cubicBezTo>
                    <a:pt x="9436" y="198601"/>
                    <a:pt x="5775" y="194623"/>
                    <a:pt x="5775" y="189729"/>
                  </a:cubicBezTo>
                  <a:lnTo>
                    <a:pt x="5775" y="16372"/>
                  </a:lnTo>
                  <a:cubicBezTo>
                    <a:pt x="5775" y="6373"/>
                    <a:pt x="9436" y="5915"/>
                    <a:pt x="13978" y="5915"/>
                  </a:cubicBezTo>
                  <a:lnTo>
                    <a:pt x="30173" y="5915"/>
                  </a:lnTo>
                  <a:cubicBezTo>
                    <a:pt x="31123" y="5915"/>
                    <a:pt x="31898" y="6971"/>
                    <a:pt x="31898" y="8309"/>
                  </a:cubicBezTo>
                  <a:lnTo>
                    <a:pt x="31898" y="8873"/>
                  </a:lnTo>
                  <a:cubicBezTo>
                    <a:pt x="31898" y="11971"/>
                    <a:pt x="33588" y="12006"/>
                    <a:pt x="35665" y="12006"/>
                  </a:cubicBezTo>
                  <a:lnTo>
                    <a:pt x="73160" y="12006"/>
                  </a:lnTo>
                  <a:cubicBezTo>
                    <a:pt x="75272" y="12006"/>
                    <a:pt x="76962" y="12006"/>
                    <a:pt x="76962" y="8873"/>
                  </a:cubicBezTo>
                  <a:lnTo>
                    <a:pt x="76962" y="8309"/>
                  </a:lnTo>
                  <a:cubicBezTo>
                    <a:pt x="76962" y="6971"/>
                    <a:pt x="77701" y="5915"/>
                    <a:pt x="78652" y="5915"/>
                  </a:cubicBezTo>
                  <a:close/>
                  <a:moveTo>
                    <a:pt x="9190" y="1"/>
                  </a:moveTo>
                  <a:cubicBezTo>
                    <a:pt x="4085" y="36"/>
                    <a:pt x="1" y="4225"/>
                    <a:pt x="71" y="9330"/>
                  </a:cubicBezTo>
                  <a:lnTo>
                    <a:pt x="71" y="195468"/>
                  </a:lnTo>
                  <a:cubicBezTo>
                    <a:pt x="1" y="200573"/>
                    <a:pt x="4120" y="204727"/>
                    <a:pt x="9190" y="204798"/>
                  </a:cubicBezTo>
                  <a:lnTo>
                    <a:pt x="99635" y="204798"/>
                  </a:lnTo>
                  <a:cubicBezTo>
                    <a:pt x="104740" y="204727"/>
                    <a:pt x="108824" y="200573"/>
                    <a:pt x="108789" y="195468"/>
                  </a:cubicBezTo>
                  <a:lnTo>
                    <a:pt x="108789" y="9295"/>
                  </a:lnTo>
                  <a:cubicBezTo>
                    <a:pt x="108824" y="4225"/>
                    <a:pt x="104740" y="36"/>
                    <a:pt x="9963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3"/>
            <p:cNvSpPr/>
            <p:nvPr/>
          </p:nvSpPr>
          <p:spPr>
            <a:xfrm>
              <a:off x="3672675" y="458150"/>
              <a:ext cx="286950" cy="31725"/>
            </a:xfrm>
            <a:custGeom>
              <a:avLst/>
              <a:gdLst/>
              <a:ahLst/>
              <a:cxnLst/>
              <a:rect l="l" t="t" r="r" b="b"/>
              <a:pathLst>
                <a:path w="11478" h="1269" extrusionOk="0">
                  <a:moveTo>
                    <a:pt x="634" y="1"/>
                  </a:moveTo>
                  <a:cubicBezTo>
                    <a:pt x="282" y="1"/>
                    <a:pt x="0" y="282"/>
                    <a:pt x="0" y="634"/>
                  </a:cubicBezTo>
                  <a:cubicBezTo>
                    <a:pt x="0" y="986"/>
                    <a:pt x="282" y="1268"/>
                    <a:pt x="634" y="1268"/>
                  </a:cubicBezTo>
                  <a:lnTo>
                    <a:pt x="10844" y="1268"/>
                  </a:lnTo>
                  <a:cubicBezTo>
                    <a:pt x="11196" y="1268"/>
                    <a:pt x="11478" y="986"/>
                    <a:pt x="11478" y="634"/>
                  </a:cubicBezTo>
                  <a:cubicBezTo>
                    <a:pt x="11478" y="282"/>
                    <a:pt x="11196" y="1"/>
                    <a:pt x="10844"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6" name="Google Shape;766;p63"/>
          <p:cNvPicPr preferRelativeResize="0"/>
          <p:nvPr/>
        </p:nvPicPr>
        <p:blipFill>
          <a:blip r:embed="rId5">
            <a:alphaModFix/>
          </a:blip>
          <a:stretch>
            <a:fillRect/>
          </a:stretch>
        </p:blipFill>
        <p:spPr>
          <a:xfrm rot="534880">
            <a:off x="6998418" y="1534771"/>
            <a:ext cx="1450768" cy="2812198"/>
          </a:xfrm>
          <a:prstGeom prst="rect">
            <a:avLst/>
          </a:prstGeom>
          <a:noFill/>
          <a:ln>
            <a:noFill/>
          </a:ln>
        </p:spPr>
      </p:pic>
      <p:grpSp>
        <p:nvGrpSpPr>
          <p:cNvPr id="767" name="Google Shape;767;p63"/>
          <p:cNvGrpSpPr/>
          <p:nvPr/>
        </p:nvGrpSpPr>
        <p:grpSpPr>
          <a:xfrm rot="555300">
            <a:off x="6935807" y="1508836"/>
            <a:ext cx="1569817" cy="2954269"/>
            <a:chOff x="2455400" y="287400"/>
            <a:chExt cx="2720600" cy="5119950"/>
          </a:xfrm>
        </p:grpSpPr>
        <p:sp>
          <p:nvSpPr>
            <p:cNvPr id="768" name="Google Shape;768;p63"/>
            <p:cNvSpPr/>
            <p:nvPr/>
          </p:nvSpPr>
          <p:spPr>
            <a:xfrm>
              <a:off x="2455400" y="287400"/>
              <a:ext cx="2720600" cy="5119950"/>
            </a:xfrm>
            <a:custGeom>
              <a:avLst/>
              <a:gdLst/>
              <a:ahLst/>
              <a:cxnLst/>
              <a:rect l="l" t="t" r="r" b="b"/>
              <a:pathLst>
                <a:path w="108824" h="204798" extrusionOk="0">
                  <a:moveTo>
                    <a:pt x="94882" y="5915"/>
                  </a:moveTo>
                  <a:cubicBezTo>
                    <a:pt x="99389" y="5915"/>
                    <a:pt x="103085" y="7218"/>
                    <a:pt x="103085" y="16372"/>
                  </a:cubicBezTo>
                  <a:lnTo>
                    <a:pt x="103085" y="189729"/>
                  </a:lnTo>
                  <a:cubicBezTo>
                    <a:pt x="103085" y="194623"/>
                    <a:pt x="99389" y="198601"/>
                    <a:pt x="94882" y="198601"/>
                  </a:cubicBezTo>
                  <a:lnTo>
                    <a:pt x="13978" y="198601"/>
                  </a:lnTo>
                  <a:cubicBezTo>
                    <a:pt x="9436" y="198601"/>
                    <a:pt x="5775" y="194623"/>
                    <a:pt x="5775" y="189729"/>
                  </a:cubicBezTo>
                  <a:lnTo>
                    <a:pt x="5775" y="16372"/>
                  </a:lnTo>
                  <a:cubicBezTo>
                    <a:pt x="5775" y="6373"/>
                    <a:pt x="9436" y="5915"/>
                    <a:pt x="13978" y="5915"/>
                  </a:cubicBezTo>
                  <a:lnTo>
                    <a:pt x="30173" y="5915"/>
                  </a:lnTo>
                  <a:cubicBezTo>
                    <a:pt x="31123" y="5915"/>
                    <a:pt x="31898" y="6971"/>
                    <a:pt x="31898" y="8309"/>
                  </a:cubicBezTo>
                  <a:lnTo>
                    <a:pt x="31898" y="8873"/>
                  </a:lnTo>
                  <a:cubicBezTo>
                    <a:pt x="31898" y="11971"/>
                    <a:pt x="33588" y="12006"/>
                    <a:pt x="35665" y="12006"/>
                  </a:cubicBezTo>
                  <a:lnTo>
                    <a:pt x="73160" y="12006"/>
                  </a:lnTo>
                  <a:cubicBezTo>
                    <a:pt x="75272" y="12006"/>
                    <a:pt x="76962" y="12006"/>
                    <a:pt x="76962" y="8873"/>
                  </a:cubicBezTo>
                  <a:lnTo>
                    <a:pt x="76962" y="8309"/>
                  </a:lnTo>
                  <a:cubicBezTo>
                    <a:pt x="76962" y="6971"/>
                    <a:pt x="77701" y="5915"/>
                    <a:pt x="78652" y="5915"/>
                  </a:cubicBezTo>
                  <a:close/>
                  <a:moveTo>
                    <a:pt x="9190" y="1"/>
                  </a:moveTo>
                  <a:cubicBezTo>
                    <a:pt x="4085" y="36"/>
                    <a:pt x="1" y="4225"/>
                    <a:pt x="71" y="9330"/>
                  </a:cubicBezTo>
                  <a:lnTo>
                    <a:pt x="71" y="195468"/>
                  </a:lnTo>
                  <a:cubicBezTo>
                    <a:pt x="1" y="200573"/>
                    <a:pt x="4120" y="204727"/>
                    <a:pt x="9190" y="204798"/>
                  </a:cubicBezTo>
                  <a:lnTo>
                    <a:pt x="99635" y="204798"/>
                  </a:lnTo>
                  <a:cubicBezTo>
                    <a:pt x="104740" y="204727"/>
                    <a:pt x="108824" y="200573"/>
                    <a:pt x="108789" y="195468"/>
                  </a:cubicBezTo>
                  <a:lnTo>
                    <a:pt x="108789" y="9295"/>
                  </a:lnTo>
                  <a:cubicBezTo>
                    <a:pt x="108824" y="4225"/>
                    <a:pt x="104740" y="36"/>
                    <a:pt x="99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3"/>
            <p:cNvSpPr/>
            <p:nvPr/>
          </p:nvSpPr>
          <p:spPr>
            <a:xfrm>
              <a:off x="3672675" y="458150"/>
              <a:ext cx="286950" cy="31725"/>
            </a:xfrm>
            <a:custGeom>
              <a:avLst/>
              <a:gdLst/>
              <a:ahLst/>
              <a:cxnLst/>
              <a:rect l="l" t="t" r="r" b="b"/>
              <a:pathLst>
                <a:path w="11478" h="1269" extrusionOk="0">
                  <a:moveTo>
                    <a:pt x="634" y="1"/>
                  </a:moveTo>
                  <a:cubicBezTo>
                    <a:pt x="282" y="1"/>
                    <a:pt x="0" y="282"/>
                    <a:pt x="0" y="634"/>
                  </a:cubicBezTo>
                  <a:cubicBezTo>
                    <a:pt x="0" y="986"/>
                    <a:pt x="282" y="1268"/>
                    <a:pt x="634" y="1268"/>
                  </a:cubicBezTo>
                  <a:lnTo>
                    <a:pt x="10844" y="1268"/>
                  </a:lnTo>
                  <a:cubicBezTo>
                    <a:pt x="11196" y="1268"/>
                    <a:pt x="11478" y="986"/>
                    <a:pt x="11478" y="634"/>
                  </a:cubicBezTo>
                  <a:cubicBezTo>
                    <a:pt x="11478" y="282"/>
                    <a:pt x="11196" y="1"/>
                    <a:pt x="10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0" name="Google Shape;770;p63"/>
          <p:cNvPicPr preferRelativeResize="0"/>
          <p:nvPr/>
        </p:nvPicPr>
        <p:blipFill>
          <a:blip r:embed="rId6">
            <a:alphaModFix/>
          </a:blip>
          <a:stretch>
            <a:fillRect/>
          </a:stretch>
        </p:blipFill>
        <p:spPr>
          <a:xfrm rot="-1250160">
            <a:off x="6050028" y="3376672"/>
            <a:ext cx="972423" cy="1121014"/>
          </a:xfrm>
          <a:prstGeom prst="rect">
            <a:avLst/>
          </a:prstGeom>
          <a:noFill/>
          <a:ln>
            <a:noFill/>
          </a:ln>
        </p:spPr>
      </p:pic>
      <p:pic>
        <p:nvPicPr>
          <p:cNvPr id="771" name="Google Shape;771;p63"/>
          <p:cNvPicPr preferRelativeResize="0"/>
          <p:nvPr/>
        </p:nvPicPr>
        <p:blipFill>
          <a:blip r:embed="rId7">
            <a:alphaModFix/>
          </a:blip>
          <a:stretch>
            <a:fillRect/>
          </a:stretch>
        </p:blipFill>
        <p:spPr>
          <a:xfrm>
            <a:off x="7952711" y="3990641"/>
            <a:ext cx="784919" cy="903500"/>
          </a:xfrm>
          <a:prstGeom prst="rect">
            <a:avLst/>
          </a:prstGeom>
          <a:noFill/>
          <a:ln>
            <a:noFill/>
          </a:ln>
        </p:spPr>
      </p:pic>
      <p:pic>
        <p:nvPicPr>
          <p:cNvPr id="772" name="Google Shape;772;p63"/>
          <p:cNvPicPr preferRelativeResize="0"/>
          <p:nvPr/>
        </p:nvPicPr>
        <p:blipFill>
          <a:blip r:embed="rId8">
            <a:alphaModFix/>
          </a:blip>
          <a:stretch>
            <a:fillRect/>
          </a:stretch>
        </p:blipFill>
        <p:spPr>
          <a:xfrm rot="-1247618">
            <a:off x="5804539" y="918791"/>
            <a:ext cx="1099613" cy="1266505"/>
          </a:xfrm>
          <a:prstGeom prst="rect">
            <a:avLst/>
          </a:prstGeom>
          <a:noFill/>
          <a:ln>
            <a:noFill/>
          </a:ln>
        </p:spPr>
      </p:pic>
      <p:sp>
        <p:nvSpPr>
          <p:cNvPr id="773" name="Google Shape;773;p63"/>
          <p:cNvSpPr/>
          <p:nvPr/>
        </p:nvSpPr>
        <p:spPr>
          <a:xfrm rot="627672" flipH="1">
            <a:off x="270885" y="4274335"/>
            <a:ext cx="4457939" cy="1483482"/>
          </a:xfrm>
          <a:custGeom>
            <a:avLst/>
            <a:gdLst/>
            <a:ahLst/>
            <a:cxnLst/>
            <a:rect l="l" t="t" r="r" b="b"/>
            <a:pathLst>
              <a:path w="205308" h="59326" extrusionOk="0">
                <a:moveTo>
                  <a:pt x="0" y="59326"/>
                </a:moveTo>
                <a:cubicBezTo>
                  <a:pt x="0" y="40034"/>
                  <a:pt x="26491" y="20946"/>
                  <a:pt x="45590" y="23672"/>
                </a:cubicBezTo>
                <a:cubicBezTo>
                  <a:pt x="53305" y="24773"/>
                  <a:pt x="59162" y="31835"/>
                  <a:pt x="64294" y="37700"/>
                </a:cubicBezTo>
                <a:cubicBezTo>
                  <a:pt x="69833" y="44030"/>
                  <a:pt x="80966" y="46499"/>
                  <a:pt x="88842" y="43545"/>
                </a:cubicBezTo>
                <a:cubicBezTo>
                  <a:pt x="99442" y="39569"/>
                  <a:pt x="101930" y="25027"/>
                  <a:pt x="107546" y="15197"/>
                </a:cubicBezTo>
                <a:cubicBezTo>
                  <a:pt x="112172" y="7101"/>
                  <a:pt x="122021" y="-1242"/>
                  <a:pt x="131218" y="292"/>
                </a:cubicBezTo>
                <a:cubicBezTo>
                  <a:pt x="141319" y="1977"/>
                  <a:pt x="143880" y="16559"/>
                  <a:pt x="148460" y="25718"/>
                </a:cubicBezTo>
                <a:cubicBezTo>
                  <a:pt x="151737" y="32271"/>
                  <a:pt x="159060" y="37373"/>
                  <a:pt x="166287" y="38576"/>
                </a:cubicBezTo>
                <a:cubicBezTo>
                  <a:pt x="179189" y="40724"/>
                  <a:pt x="196969" y="35954"/>
                  <a:pt x="202818" y="24256"/>
                </a:cubicBezTo>
                <a:cubicBezTo>
                  <a:pt x="206434" y="17024"/>
                  <a:pt x="205664" y="7672"/>
                  <a:pt x="203110" y="0"/>
                </a:cubicBezTo>
              </a:path>
            </a:pathLst>
          </a:custGeom>
          <a:noFill/>
          <a:ln w="28575" cap="flat" cmpd="sng">
            <a:solidFill>
              <a:srgbClr val="FFFFFF"/>
            </a:solidFill>
            <a:prstDash val="dashDot"/>
            <a:round/>
            <a:headEnd type="none" w="med" len="med"/>
            <a:tailEnd type="none" w="med" len="med"/>
          </a:ln>
        </p:spPr>
      </p:sp>
      <p:pic>
        <p:nvPicPr>
          <p:cNvPr id="774" name="Google Shape;774;p63"/>
          <p:cNvPicPr preferRelativeResize="0"/>
          <p:nvPr/>
        </p:nvPicPr>
        <p:blipFill rotWithShape="1">
          <a:blip r:embed="rId9">
            <a:alphaModFix/>
          </a:blip>
          <a:srcRect t="19318" b="19968"/>
          <a:stretch/>
        </p:blipFill>
        <p:spPr>
          <a:xfrm rot="1146845">
            <a:off x="97176" y="3121699"/>
            <a:ext cx="1098600" cy="768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p:nvPr/>
        </p:nvSpPr>
        <p:spPr>
          <a:xfrm>
            <a:off x="468300" y="550005"/>
            <a:ext cx="7732960" cy="4459770"/>
          </a:xfrm>
          <a:prstGeom prst="roundRect">
            <a:avLst>
              <a:gd name="adj" fmla="val 16667"/>
            </a:avLst>
          </a:prstGeom>
          <a:solidFill>
            <a:srgbClr val="DA846F">
              <a:alpha val="18820"/>
            </a:srgbClr>
          </a:solidFill>
          <a:ln w="28575" cap="flat" cmpd="sng">
            <a:solidFill>
              <a:srgbClr val="FFFFFF"/>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9"/>
          <p:cNvSpPr txBox="1">
            <a:spLocks noGrp="1"/>
          </p:cNvSpPr>
          <p:nvPr>
            <p:ph type="subTitle" idx="1"/>
          </p:nvPr>
        </p:nvSpPr>
        <p:spPr>
          <a:xfrm>
            <a:off x="1108859" y="865076"/>
            <a:ext cx="5957167" cy="16589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d-ID" sz="2000" b="1" i="0"/>
              <a:t>3.Tujuan</a:t>
            </a:r>
          </a:p>
          <a:p>
            <a:pPr marL="0" lvl="0" indent="0" algn="just" rtl="0">
              <a:spcBef>
                <a:spcPts val="0"/>
              </a:spcBef>
              <a:spcAft>
                <a:spcPts val="0"/>
              </a:spcAft>
              <a:buNone/>
            </a:pPr>
            <a:r>
              <a:rPr lang="id-ID" sz="2000" i="0"/>
              <a:t>Tujuan utama Ilmu Pengetahuan Sosial ialah untuk mengembangkan potensi peserta didik agar peka terhadap masalah sosial yang terjadi di masyarakat, memiliki sikap mental positif terhadap perbaikan segala ketimpangan yang terjadi, dan terampil mengatasi setiap masalah yang terjadi sehari-hari baik yang menimpa dirinya sendiri maupun yang menimpa masyarakat.</a:t>
            </a:r>
            <a:endParaRPr sz="2000" i="0"/>
          </a:p>
        </p:txBody>
      </p:sp>
      <p:pic>
        <p:nvPicPr>
          <p:cNvPr id="254" name="Google Shape;254;p39"/>
          <p:cNvPicPr preferRelativeResize="0"/>
          <p:nvPr/>
        </p:nvPicPr>
        <p:blipFill>
          <a:blip r:embed="rId3">
            <a:alphaModFix/>
          </a:blip>
          <a:stretch>
            <a:fillRect/>
          </a:stretch>
        </p:blipFill>
        <p:spPr>
          <a:xfrm flipH="1">
            <a:off x="6348878" y="2648390"/>
            <a:ext cx="2575627" cy="2473199"/>
          </a:xfrm>
          <a:prstGeom prst="rect">
            <a:avLst/>
          </a:prstGeom>
          <a:noFill/>
          <a:ln>
            <a:noFill/>
          </a:ln>
        </p:spPr>
      </p:pic>
      <p:pic>
        <p:nvPicPr>
          <p:cNvPr id="255" name="Google Shape;255;p39"/>
          <p:cNvPicPr preferRelativeResize="0"/>
          <p:nvPr/>
        </p:nvPicPr>
        <p:blipFill>
          <a:blip r:embed="rId4">
            <a:alphaModFix/>
          </a:blip>
          <a:stretch>
            <a:fillRect/>
          </a:stretch>
        </p:blipFill>
        <p:spPr>
          <a:xfrm rot="1903448">
            <a:off x="77514" y="376508"/>
            <a:ext cx="1253469" cy="406144"/>
          </a:xfrm>
          <a:prstGeom prst="rect">
            <a:avLst/>
          </a:prstGeom>
          <a:noFill/>
          <a:ln>
            <a:noFill/>
          </a:ln>
        </p:spPr>
      </p:pic>
      <p:pic>
        <p:nvPicPr>
          <p:cNvPr id="256" name="Google Shape;256;p39"/>
          <p:cNvPicPr preferRelativeResize="0"/>
          <p:nvPr/>
        </p:nvPicPr>
        <p:blipFill>
          <a:blip r:embed="rId5">
            <a:alphaModFix/>
          </a:blip>
          <a:stretch>
            <a:fillRect/>
          </a:stretch>
        </p:blipFill>
        <p:spPr>
          <a:xfrm rot="-1755741">
            <a:off x="7810609" y="329026"/>
            <a:ext cx="1372944" cy="445725"/>
          </a:xfrm>
          <a:prstGeom prst="rect">
            <a:avLst/>
          </a:prstGeom>
          <a:noFill/>
          <a:ln>
            <a:noFill/>
          </a:ln>
        </p:spPr>
      </p:pic>
      <p:pic>
        <p:nvPicPr>
          <p:cNvPr id="257" name="Google Shape;257;p39"/>
          <p:cNvPicPr preferRelativeResize="0"/>
          <p:nvPr/>
        </p:nvPicPr>
        <p:blipFill>
          <a:blip r:embed="rId6">
            <a:alphaModFix/>
          </a:blip>
          <a:stretch>
            <a:fillRect/>
          </a:stretch>
        </p:blipFill>
        <p:spPr>
          <a:xfrm rot="7606348">
            <a:off x="-30137" y="4564161"/>
            <a:ext cx="1381924" cy="4564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0"/>
          <p:cNvSpPr/>
          <p:nvPr/>
        </p:nvSpPr>
        <p:spPr>
          <a:xfrm>
            <a:off x="1007073" y="625962"/>
            <a:ext cx="6687068" cy="4196494"/>
          </a:xfrm>
          <a:prstGeom prst="roundRect">
            <a:avLst>
              <a:gd name="adj" fmla="val 16667"/>
            </a:avLst>
          </a:prstGeom>
          <a:solidFill>
            <a:srgbClr val="DA846F">
              <a:alpha val="10590"/>
            </a:srgbClr>
          </a:solidFill>
          <a:ln w="28575" cap="flat" cmpd="sng">
            <a:solidFill>
              <a:srgbClr val="FEFEFE"/>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id-ID" sz="1600">
                <a:solidFill>
                  <a:schemeClr val="tx1">
                    <a:lumMod val="50000"/>
                  </a:schemeClr>
                </a:solidFill>
                <a:latin typeface="Times New Roman" panose="02020603050405020304" pitchFamily="18" charset="0"/>
                <a:cs typeface="Times New Roman" panose="02020603050405020304" pitchFamily="18" charset="0"/>
              </a:rPr>
              <a:t>Menurut Sapriya (2006: 33) menyatakan bahwa tujuan IPS yaitu:</a:t>
            </a:r>
          </a:p>
          <a:p>
            <a:pPr marL="0" lvl="0" indent="0" algn="l" rtl="0">
              <a:spcBef>
                <a:spcPts val="0"/>
              </a:spcBef>
              <a:spcAft>
                <a:spcPts val="0"/>
              </a:spcAft>
              <a:buNone/>
            </a:pPr>
            <a:r>
              <a:rPr lang="id-ID" sz="1600">
                <a:solidFill>
                  <a:schemeClr val="tx1">
                    <a:lumMod val="50000"/>
                  </a:schemeClr>
                </a:solidFill>
                <a:latin typeface="Times New Roman" panose="02020603050405020304" pitchFamily="18" charset="0"/>
                <a:cs typeface="Times New Roman" panose="02020603050405020304" pitchFamily="18" charset="0"/>
              </a:rPr>
              <a:t>1.Mengajarkan konsep-konsep dasar sejarah sosiologi, antropologi, ekonomi, dan kewarganegaraan melalui pendekatan pedagogis, dan psikologis.</a:t>
            </a:r>
          </a:p>
          <a:p>
            <a:pPr marL="0" lvl="0" indent="0" algn="l" rtl="0">
              <a:spcBef>
                <a:spcPts val="0"/>
              </a:spcBef>
              <a:spcAft>
                <a:spcPts val="0"/>
              </a:spcAft>
              <a:buNone/>
            </a:pPr>
            <a:r>
              <a:rPr lang="id-ID" sz="1600">
                <a:solidFill>
                  <a:schemeClr val="tx1">
                    <a:lumMod val="50000"/>
                  </a:schemeClr>
                </a:solidFill>
                <a:latin typeface="Times New Roman" panose="02020603050405020304" pitchFamily="18" charset="0"/>
                <a:cs typeface="Times New Roman" panose="02020603050405020304" pitchFamily="18" charset="0"/>
              </a:rPr>
              <a:t>2.Mengembangkan kemampuan berpikir kritis, kreatif, inkuiri, dan keterampilan sosial.</a:t>
            </a:r>
          </a:p>
          <a:p>
            <a:pPr marL="0" lvl="0" indent="0" algn="l" rtl="0">
              <a:spcBef>
                <a:spcPts val="0"/>
              </a:spcBef>
              <a:spcAft>
                <a:spcPts val="0"/>
              </a:spcAft>
              <a:buNone/>
            </a:pPr>
            <a:r>
              <a:rPr lang="id-ID" sz="1600">
                <a:solidFill>
                  <a:schemeClr val="tx1">
                    <a:lumMod val="50000"/>
                  </a:schemeClr>
                </a:solidFill>
                <a:latin typeface="Times New Roman" panose="02020603050405020304" pitchFamily="18" charset="0"/>
                <a:cs typeface="Times New Roman" panose="02020603050405020304" pitchFamily="18" charset="0"/>
              </a:rPr>
              <a:t>3.Membangun komitmen dan kesadaran terhadap nilai-nilai sosial dan kemanusiaan.</a:t>
            </a:r>
          </a:p>
          <a:p>
            <a:pPr marL="0" lvl="0" indent="0" algn="l" rtl="0">
              <a:spcBef>
                <a:spcPts val="0"/>
              </a:spcBef>
              <a:spcAft>
                <a:spcPts val="0"/>
              </a:spcAft>
              <a:buNone/>
            </a:pPr>
            <a:r>
              <a:rPr lang="id-ID" sz="1600">
                <a:solidFill>
                  <a:schemeClr val="tx1">
                    <a:lumMod val="50000"/>
                  </a:schemeClr>
                </a:solidFill>
                <a:latin typeface="Times New Roman" panose="02020603050405020304" pitchFamily="18" charset="0"/>
                <a:cs typeface="Times New Roman" panose="02020603050405020304" pitchFamily="18" charset="0"/>
              </a:rPr>
              <a:t>4.Meningkatkan kerja sama dan kompetensi dalam masyarakat yang heterogen baik secara nasional maupun global.</a:t>
            </a:r>
          </a:p>
        </p:txBody>
      </p:sp>
      <p:sp>
        <p:nvSpPr>
          <p:cNvPr id="264" name="Google Shape;264;p40"/>
          <p:cNvSpPr/>
          <p:nvPr/>
        </p:nvSpPr>
        <p:spPr>
          <a:xfrm flipV="1">
            <a:off x="4327070" y="3941920"/>
            <a:ext cx="4082143" cy="575617"/>
          </a:xfrm>
          <a:custGeom>
            <a:avLst/>
            <a:gdLst/>
            <a:ahLst/>
            <a:cxnLst/>
            <a:rect l="l" t="t" r="r" b="b"/>
            <a:pathLst>
              <a:path w="205308" h="59326" extrusionOk="0">
                <a:moveTo>
                  <a:pt x="0" y="59326"/>
                </a:moveTo>
                <a:cubicBezTo>
                  <a:pt x="0" y="40034"/>
                  <a:pt x="26491" y="20946"/>
                  <a:pt x="45590" y="23672"/>
                </a:cubicBezTo>
                <a:cubicBezTo>
                  <a:pt x="53305" y="24773"/>
                  <a:pt x="59162" y="31835"/>
                  <a:pt x="64294" y="37700"/>
                </a:cubicBezTo>
                <a:cubicBezTo>
                  <a:pt x="69833" y="44030"/>
                  <a:pt x="80966" y="46499"/>
                  <a:pt x="88842" y="43545"/>
                </a:cubicBezTo>
                <a:cubicBezTo>
                  <a:pt x="99442" y="39569"/>
                  <a:pt x="101930" y="25027"/>
                  <a:pt x="107546" y="15197"/>
                </a:cubicBezTo>
                <a:cubicBezTo>
                  <a:pt x="112172" y="7101"/>
                  <a:pt x="122021" y="-1242"/>
                  <a:pt x="131218" y="292"/>
                </a:cubicBezTo>
                <a:cubicBezTo>
                  <a:pt x="141319" y="1977"/>
                  <a:pt x="143880" y="16559"/>
                  <a:pt x="148460" y="25718"/>
                </a:cubicBezTo>
                <a:cubicBezTo>
                  <a:pt x="151737" y="32271"/>
                  <a:pt x="159060" y="37373"/>
                  <a:pt x="166287" y="38576"/>
                </a:cubicBezTo>
                <a:cubicBezTo>
                  <a:pt x="179189" y="40724"/>
                  <a:pt x="196969" y="35954"/>
                  <a:pt x="202818" y="24256"/>
                </a:cubicBezTo>
                <a:cubicBezTo>
                  <a:pt x="206434" y="17024"/>
                  <a:pt x="205664" y="7672"/>
                  <a:pt x="203110" y="0"/>
                </a:cubicBezTo>
              </a:path>
            </a:pathLst>
          </a:custGeom>
          <a:noFill/>
          <a:ln w="28575" cap="flat" cmpd="sng">
            <a:solidFill>
              <a:srgbClr val="FFFFFF"/>
            </a:solidFill>
            <a:prstDash val="dashDot"/>
            <a:round/>
            <a:headEnd type="none" w="med" len="med"/>
            <a:tailEnd type="none" w="med" len="med"/>
          </a:ln>
        </p:spPr>
      </p:sp>
      <p:pic>
        <p:nvPicPr>
          <p:cNvPr id="267" name="Google Shape;267;p40"/>
          <p:cNvPicPr preferRelativeResize="0"/>
          <p:nvPr/>
        </p:nvPicPr>
        <p:blipFill>
          <a:blip r:embed="rId3">
            <a:alphaModFix/>
          </a:blip>
          <a:stretch>
            <a:fillRect/>
          </a:stretch>
        </p:blipFill>
        <p:spPr>
          <a:xfrm rot="645246">
            <a:off x="7847292" y="3353682"/>
            <a:ext cx="1020500" cy="1176475"/>
          </a:xfrm>
          <a:prstGeom prst="rect">
            <a:avLst/>
          </a:prstGeom>
          <a:noFill/>
          <a:ln>
            <a:noFill/>
          </a:ln>
        </p:spPr>
      </p:pic>
      <p:pic>
        <p:nvPicPr>
          <p:cNvPr id="268" name="Google Shape;268;p40"/>
          <p:cNvPicPr preferRelativeResize="0"/>
          <p:nvPr/>
        </p:nvPicPr>
        <p:blipFill rotWithShape="1">
          <a:blip r:embed="rId4">
            <a:alphaModFix/>
          </a:blip>
          <a:srcRect l="22529" t="14933" r="19747" b="8560"/>
          <a:stretch/>
        </p:blipFill>
        <p:spPr>
          <a:xfrm rot="1059781">
            <a:off x="7774508" y="1322320"/>
            <a:ext cx="667698" cy="1020157"/>
          </a:xfrm>
          <a:prstGeom prst="rect">
            <a:avLst/>
          </a:prstGeom>
          <a:noFill/>
          <a:ln>
            <a:noFill/>
          </a:ln>
        </p:spPr>
      </p:pic>
      <p:pic>
        <p:nvPicPr>
          <p:cNvPr id="269" name="Google Shape;269;p40"/>
          <p:cNvPicPr preferRelativeResize="0"/>
          <p:nvPr/>
        </p:nvPicPr>
        <p:blipFill>
          <a:blip r:embed="rId5">
            <a:alphaModFix/>
          </a:blip>
          <a:stretch>
            <a:fillRect/>
          </a:stretch>
        </p:blipFill>
        <p:spPr>
          <a:xfrm rot="-2272157">
            <a:off x="-149424" y="2535369"/>
            <a:ext cx="1290807" cy="359413"/>
          </a:xfrm>
          <a:prstGeom prst="rect">
            <a:avLst/>
          </a:prstGeom>
          <a:noFill/>
          <a:ln>
            <a:noFill/>
          </a:ln>
        </p:spPr>
      </p:pic>
      <p:sp>
        <p:nvSpPr>
          <p:cNvPr id="270" name="Google Shape;270;p40"/>
          <p:cNvSpPr/>
          <p:nvPr/>
        </p:nvSpPr>
        <p:spPr>
          <a:xfrm>
            <a:off x="-123825" y="-314325"/>
            <a:ext cx="2112925" cy="1850050"/>
          </a:xfrm>
          <a:custGeom>
            <a:avLst/>
            <a:gdLst/>
            <a:ahLst/>
            <a:cxnLst/>
            <a:rect l="l" t="t" r="r" b="b"/>
            <a:pathLst>
              <a:path w="84517" h="74002" extrusionOk="0">
                <a:moveTo>
                  <a:pt x="0" y="59436"/>
                </a:moveTo>
                <a:cubicBezTo>
                  <a:pt x="2369" y="70099"/>
                  <a:pt x="20329" y="77275"/>
                  <a:pt x="30099" y="72390"/>
                </a:cubicBezTo>
                <a:cubicBezTo>
                  <a:pt x="39210" y="67834"/>
                  <a:pt x="39965" y="53879"/>
                  <a:pt x="48006" y="47625"/>
                </a:cubicBezTo>
                <a:cubicBezTo>
                  <a:pt x="55933" y="41459"/>
                  <a:pt x="70009" y="49101"/>
                  <a:pt x="77724" y="42672"/>
                </a:cubicBezTo>
                <a:cubicBezTo>
                  <a:pt x="88652" y="33566"/>
                  <a:pt x="84466" y="12723"/>
                  <a:pt x="78105" y="0"/>
                </a:cubicBezTo>
              </a:path>
            </a:pathLst>
          </a:custGeom>
          <a:noFill/>
          <a:ln w="28575" cap="flat" cmpd="sng">
            <a:solidFill>
              <a:srgbClr val="FFFFFF"/>
            </a:solidFill>
            <a:prstDash val="dashDot"/>
            <a:round/>
            <a:headEnd type="none" w="med" len="med"/>
            <a:tailEnd type="none" w="med" len="med"/>
          </a:ln>
        </p:spPr>
      </p:sp>
      <p:pic>
        <p:nvPicPr>
          <p:cNvPr id="271" name="Google Shape;271;p40"/>
          <p:cNvPicPr preferRelativeResize="0"/>
          <p:nvPr/>
        </p:nvPicPr>
        <p:blipFill rotWithShape="1">
          <a:blip r:embed="rId6">
            <a:alphaModFix/>
          </a:blip>
          <a:srcRect l="18467" t="3744" r="17765"/>
          <a:stretch/>
        </p:blipFill>
        <p:spPr>
          <a:xfrm rot="417166">
            <a:off x="682307" y="36694"/>
            <a:ext cx="677864" cy="1178536"/>
          </a:xfrm>
          <a:prstGeom prst="rect">
            <a:avLst/>
          </a:prstGeom>
          <a:noFill/>
          <a:ln>
            <a:noFill/>
          </a:ln>
        </p:spPr>
      </p:pic>
      <p:pic>
        <p:nvPicPr>
          <p:cNvPr id="272" name="Google Shape;272;p40"/>
          <p:cNvPicPr preferRelativeResize="0"/>
          <p:nvPr/>
        </p:nvPicPr>
        <p:blipFill>
          <a:blip r:embed="rId7">
            <a:alphaModFix/>
          </a:blip>
          <a:stretch>
            <a:fillRect/>
          </a:stretch>
        </p:blipFill>
        <p:spPr>
          <a:xfrm flipH="1">
            <a:off x="212222" y="138725"/>
            <a:ext cx="742500" cy="854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2"/>
          <p:cNvSpPr/>
          <p:nvPr/>
        </p:nvSpPr>
        <p:spPr>
          <a:xfrm>
            <a:off x="715100" y="535000"/>
            <a:ext cx="7704000" cy="4073400"/>
          </a:xfrm>
          <a:prstGeom prst="roundRect">
            <a:avLst>
              <a:gd name="adj" fmla="val 16667"/>
            </a:avLst>
          </a:prstGeom>
          <a:solidFill>
            <a:srgbClr val="DA846F">
              <a:alpha val="18820"/>
            </a:srgbClr>
          </a:solidFill>
          <a:ln w="28575" cap="flat" cmpd="sng">
            <a:solidFill>
              <a:srgbClr val="FFFFFF"/>
            </a:solidFill>
            <a:prstDash val="dashDot"/>
            <a:round/>
            <a:headEnd type="none" w="sm" len="sm"/>
            <a:tailEnd type="none" w="sm" len="sm"/>
          </a:ln>
          <a:effectLst>
            <a:outerShdw blurRad="171450" dist="190500" dir="282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2"/>
          <p:cNvSpPr txBox="1">
            <a:spLocks noGrp="1"/>
          </p:cNvSpPr>
          <p:nvPr>
            <p:ph type="title"/>
          </p:nvPr>
        </p:nvSpPr>
        <p:spPr>
          <a:xfrm>
            <a:off x="1488244" y="1053565"/>
            <a:ext cx="5500800" cy="27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1800" b="1">
                <a:solidFill>
                  <a:schemeClr val="bg1">
                    <a:lumMod val="25000"/>
                  </a:schemeClr>
                </a:solidFill>
                <a:latin typeface="Times New Roman" panose="02020603050405020304" pitchFamily="18" charset="0"/>
                <a:cs typeface="Times New Roman" panose="02020603050405020304" pitchFamily="18" charset="0"/>
              </a:rPr>
              <a:t>4.Ruang Lingkup</a:t>
            </a:r>
            <a:br>
              <a:rPr lang="id-ID" sz="1800" b="1">
                <a:solidFill>
                  <a:schemeClr val="bg1">
                    <a:lumMod val="25000"/>
                  </a:schemeClr>
                </a:solidFill>
                <a:latin typeface="Times New Roman" panose="02020603050405020304" pitchFamily="18" charset="0"/>
                <a:cs typeface="Times New Roman" panose="02020603050405020304" pitchFamily="18" charset="0"/>
              </a:rPr>
            </a:br>
            <a:br>
              <a:rPr lang="id-ID" sz="1800">
                <a:solidFill>
                  <a:schemeClr val="bg1">
                    <a:lumMod val="25000"/>
                  </a:schemeClr>
                </a:solidFill>
                <a:latin typeface="Times New Roman" panose="02020603050405020304" pitchFamily="18" charset="0"/>
                <a:cs typeface="Times New Roman" panose="02020603050405020304" pitchFamily="18" charset="0"/>
              </a:rPr>
            </a:br>
            <a:r>
              <a:rPr lang="id-ID" sz="1800">
                <a:solidFill>
                  <a:schemeClr val="bg1">
                    <a:lumMod val="25000"/>
                  </a:schemeClr>
                </a:solidFill>
                <a:latin typeface="Times New Roman" panose="02020603050405020304" pitchFamily="18" charset="0"/>
                <a:cs typeface="Times New Roman" panose="02020603050405020304" pitchFamily="18" charset="0"/>
              </a:rPr>
              <a:t>Segala sesuatu yang berhubungan dengan perilaku dan pemahaman manusia berada di bawah ruang lingkup ilmu sosial. Ruang lingkup ilmu sosial juga mencakup pengetahuan kolektif bidang-bidang seperti pekerjaan sosial dan kesejahteraan, arkeologi dan linguistik. Seseorang selalu tahu dari pengalaman apa yang ingin dibuktikan dan dijelaskan oleh ilmu sosial. Secara spesifik, Taneo (2009) menjelaskan bahwa yang menjadi ruang lingkup IPS adalah manusia sebagai anggota masyarakat atau manusia dalam konteks sosial.</a:t>
            </a:r>
            <a:endParaRPr sz="1800">
              <a:solidFill>
                <a:schemeClr val="bg1">
                  <a:lumMod val="25000"/>
                </a:schemeClr>
              </a:solidFill>
              <a:latin typeface="Times New Roman" panose="02020603050405020304" pitchFamily="18" charset="0"/>
              <a:cs typeface="Times New Roman" panose="02020603050405020304" pitchFamily="18" charset="0"/>
            </a:endParaRPr>
          </a:p>
        </p:txBody>
      </p:sp>
      <p:pic>
        <p:nvPicPr>
          <p:cNvPr id="307" name="Google Shape;307;p42"/>
          <p:cNvPicPr preferRelativeResize="0"/>
          <p:nvPr/>
        </p:nvPicPr>
        <p:blipFill>
          <a:blip r:embed="rId3">
            <a:alphaModFix/>
          </a:blip>
          <a:stretch>
            <a:fillRect/>
          </a:stretch>
        </p:blipFill>
        <p:spPr>
          <a:xfrm rot="217477">
            <a:off x="7848389" y="3365176"/>
            <a:ext cx="1098587" cy="1266504"/>
          </a:xfrm>
          <a:prstGeom prst="rect">
            <a:avLst/>
          </a:prstGeom>
          <a:noFill/>
          <a:ln>
            <a:noFill/>
          </a:ln>
        </p:spPr>
      </p:pic>
      <p:pic>
        <p:nvPicPr>
          <p:cNvPr id="308" name="Google Shape;308;p42"/>
          <p:cNvPicPr preferRelativeResize="0"/>
          <p:nvPr/>
        </p:nvPicPr>
        <p:blipFill>
          <a:blip r:embed="rId4">
            <a:alphaModFix/>
          </a:blip>
          <a:stretch>
            <a:fillRect/>
          </a:stretch>
        </p:blipFill>
        <p:spPr>
          <a:xfrm rot="1167302">
            <a:off x="1791598" y="-12952"/>
            <a:ext cx="951475" cy="1095899"/>
          </a:xfrm>
          <a:prstGeom prst="rect">
            <a:avLst/>
          </a:prstGeom>
          <a:noFill/>
          <a:ln>
            <a:noFill/>
          </a:ln>
        </p:spPr>
      </p:pic>
      <p:pic>
        <p:nvPicPr>
          <p:cNvPr id="309" name="Google Shape;309;p42"/>
          <p:cNvPicPr preferRelativeResize="0"/>
          <p:nvPr/>
        </p:nvPicPr>
        <p:blipFill>
          <a:blip r:embed="rId5">
            <a:alphaModFix/>
          </a:blip>
          <a:stretch>
            <a:fillRect/>
          </a:stretch>
        </p:blipFill>
        <p:spPr>
          <a:xfrm rot="-507408">
            <a:off x="219273" y="3287714"/>
            <a:ext cx="1755604" cy="1532295"/>
          </a:xfrm>
          <a:prstGeom prst="rect">
            <a:avLst/>
          </a:prstGeom>
          <a:noFill/>
          <a:ln>
            <a:noFill/>
          </a:ln>
        </p:spPr>
      </p:pic>
      <p:pic>
        <p:nvPicPr>
          <p:cNvPr id="310" name="Google Shape;310;p42"/>
          <p:cNvPicPr preferRelativeResize="0"/>
          <p:nvPr/>
        </p:nvPicPr>
        <p:blipFill>
          <a:blip r:embed="rId6">
            <a:alphaModFix/>
          </a:blip>
          <a:stretch>
            <a:fillRect/>
          </a:stretch>
        </p:blipFill>
        <p:spPr>
          <a:xfrm rot="-2700000">
            <a:off x="7775186" y="405124"/>
            <a:ext cx="1154813" cy="381420"/>
          </a:xfrm>
          <a:prstGeom prst="rect">
            <a:avLst/>
          </a:prstGeom>
          <a:noFill/>
          <a:ln>
            <a:noFill/>
          </a:ln>
        </p:spPr>
      </p:pic>
      <p:pic>
        <p:nvPicPr>
          <p:cNvPr id="311" name="Google Shape;311;p42"/>
          <p:cNvPicPr preferRelativeResize="0"/>
          <p:nvPr/>
        </p:nvPicPr>
        <p:blipFill>
          <a:blip r:embed="rId7">
            <a:alphaModFix/>
          </a:blip>
          <a:stretch>
            <a:fillRect/>
          </a:stretch>
        </p:blipFill>
        <p:spPr>
          <a:xfrm>
            <a:off x="8005231" y="1686291"/>
            <a:ext cx="784919" cy="903500"/>
          </a:xfrm>
          <a:prstGeom prst="rect">
            <a:avLst/>
          </a:prstGeom>
          <a:noFill/>
          <a:ln>
            <a:noFill/>
          </a:ln>
        </p:spPr>
      </p:pic>
      <p:pic>
        <p:nvPicPr>
          <p:cNvPr id="312" name="Google Shape;312;p42"/>
          <p:cNvPicPr preferRelativeResize="0"/>
          <p:nvPr/>
        </p:nvPicPr>
        <p:blipFill>
          <a:blip r:embed="rId8">
            <a:alphaModFix/>
          </a:blip>
          <a:stretch>
            <a:fillRect/>
          </a:stretch>
        </p:blipFill>
        <p:spPr>
          <a:xfrm>
            <a:off x="285237" y="1100853"/>
            <a:ext cx="853539" cy="982495"/>
          </a:xfrm>
          <a:prstGeom prst="rect">
            <a:avLst/>
          </a:prstGeom>
          <a:noFill/>
          <a:ln>
            <a:noFill/>
          </a:ln>
        </p:spPr>
      </p:pic>
    </p:spTree>
  </p:cSld>
  <p:clrMapOvr>
    <a:masterClrMapping/>
  </p:clrMapOvr>
</p:sld>
</file>

<file path=ppt/theme/theme1.xml><?xml version="1.0" encoding="utf-8"?>
<a:theme xmlns:a="http://schemas.openxmlformats.org/drawingml/2006/main" name="Fairy Academia Aesthetics School Center by Slidesgo">
  <a:themeElements>
    <a:clrScheme name="Simple Light">
      <a:dk1>
        <a:srgbClr val="CB6952"/>
      </a:dk1>
      <a:lt1>
        <a:srgbClr val="E3C6B8"/>
      </a:lt1>
      <a:dk2>
        <a:srgbClr val="7B6D65"/>
      </a:dk2>
      <a:lt2>
        <a:srgbClr val="8BA394"/>
      </a:lt2>
      <a:accent1>
        <a:srgbClr val="977795"/>
      </a:accent1>
      <a:accent2>
        <a:srgbClr val="78909C"/>
      </a:accent2>
      <a:accent3>
        <a:srgbClr val="A3C6D7"/>
      </a:accent3>
      <a:accent4>
        <a:srgbClr val="A6D1B7"/>
      </a:accent4>
      <a:accent5>
        <a:srgbClr val="EAC573"/>
      </a:accent5>
      <a:accent6>
        <a:srgbClr val="EDA29E"/>
      </a:accent6>
      <a:hlink>
        <a:srgbClr val="7B6D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Peragaan Layar (16:9)</PresentationFormat>
  <Slides>10</Slides>
  <Notes>10</Notes>
  <HiddenSlides>0</HiddenSlides>
  <ScaleCrop>false</ScaleCrop>
  <HeadingPairs>
    <vt:vector size="4" baseType="variant">
      <vt:variant>
        <vt:lpstr>Tema</vt:lpstr>
      </vt:variant>
      <vt:variant>
        <vt:i4>2</vt:i4>
      </vt:variant>
      <vt:variant>
        <vt:lpstr>Judul Slide</vt:lpstr>
      </vt:variant>
      <vt:variant>
        <vt:i4>10</vt:i4>
      </vt:variant>
    </vt:vector>
  </HeadingPairs>
  <TitlesOfParts>
    <vt:vector size="12" baseType="lpstr">
      <vt:lpstr>Fairy Academia Aesthetics School Center by Slidesgo</vt:lpstr>
      <vt:lpstr>Slidesgo Final Pages</vt:lpstr>
      <vt:lpstr> PENTINGNYA IPS DALAM PENDIDIKAN DAN  HAKIKAT IPS </vt:lpstr>
      <vt:lpstr>01</vt:lpstr>
      <vt:lpstr>Pentingnya IPS dalam Pendidikan</vt:lpstr>
      <vt:lpstr>Presentasi PowerPoint</vt:lpstr>
      <vt:lpstr>HAKIKAT IPS</vt:lpstr>
      <vt:lpstr>Presentasi PowerPoint</vt:lpstr>
      <vt:lpstr>Presentasi PowerPoint</vt:lpstr>
      <vt:lpstr>Presentasi PowerPoint</vt:lpstr>
      <vt:lpstr>4.Ruang Lingkup  Segala sesuatu yang berhubungan dengan perilaku dan pemahaman manusia berada di bawah ruang lingkup ilmu sosial. Ruang lingkup ilmu sosial juga mencakup pengetahuan kolektif bidang-bidang seperti pekerjaan sosial dan kesejahteraan, arkeologi dan linguistik. Seseorang selalu tahu dari pengalaman apa yang ingin dibuktikan dan dijelaskan oleh ilmu sosial. Secara spesifik, Taneo (2009) menjelaskan bahwa yang menjadi ruang lingkup IPS adalah manusia sebagai anggota masyarakat atau manusia dalam konteks sosial.</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PENTINGNYA IPS DALAM PENDIDIKAN DAN  HAKIKAT IPS </dc:title>
  <cp:lastModifiedBy>hasniseptiani11@gmail.com</cp:lastModifiedBy>
  <cp:revision>4</cp:revision>
  <dcterms:modified xsi:type="dcterms:W3CDTF">2022-02-17T07:59:22Z</dcterms:modified>
</cp:coreProperties>
</file>