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8"/>
  </p:notesMasterIdLst>
  <p:sldIdLst>
    <p:sldId id="256" r:id="rId2"/>
    <p:sldId id="257" r:id="rId3"/>
    <p:sldId id="301" r:id="rId4"/>
    <p:sldId id="307" r:id="rId5"/>
    <p:sldId id="308" r:id="rId6"/>
    <p:sldId id="259" r:id="rId7"/>
  </p:sldIdLst>
  <p:sldSz cx="9144000" cy="5143500" type="screen16x9"/>
  <p:notesSz cx="6858000" cy="9144000"/>
  <p:embeddedFontLst>
    <p:embeddedFont>
      <p:font typeface="Concert One" charset="0"/>
      <p:regular r:id="rId9"/>
    </p:embeddedFont>
    <p:embeddedFont>
      <p:font typeface="Coming Soon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Arial Narrow" pitchFamily="34" charset="0"/>
      <p:regular r:id="rId15"/>
      <p:bold r:id="rId16"/>
      <p:italic r:id="rId17"/>
      <p:boldItalic r:id="rId18"/>
    </p:embeddedFont>
    <p:embeddedFont>
      <p:font typeface="Berlin Sans FB Demi" pitchFamily="34" charset="0"/>
      <p:bold r:id="rId19"/>
    </p:embeddedFont>
    <p:embeddedFont>
      <p:font typeface="Roboto Mono Medium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CC72909-E4E6-4F93-84CB-0CCE415D68A6}">
  <a:tblStyle styleId="{1CC72909-E4E6-4F93-84CB-0CCE415D68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60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1822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7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668288" y="794567"/>
            <a:ext cx="6079800" cy="11581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GLIKOLISIS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8" name="Google Shape;178;p29"/>
          <p:cNvSpPr/>
          <p:nvPr/>
        </p:nvSpPr>
        <p:spPr>
          <a:xfrm flipV="1">
            <a:off x="2173561" y="2307492"/>
            <a:ext cx="617075" cy="45719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6356789" y="233035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482098" y="2093126"/>
            <a:ext cx="4784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		</a:t>
            </a:r>
            <a:r>
              <a:rPr lang="en-US" sz="1600" dirty="0" err="1" smtClean="0"/>
              <a:t>Disusun</a:t>
            </a:r>
            <a:r>
              <a:rPr lang="en-US" sz="1600" dirty="0" smtClean="0"/>
              <a:t> </a:t>
            </a:r>
            <a:r>
              <a:rPr lang="en-US" sz="1600" dirty="0" err="1"/>
              <a:t>Oleh</a:t>
            </a:r>
            <a:r>
              <a:rPr lang="en-US" sz="1600" dirty="0"/>
              <a:t> :</a:t>
            </a:r>
          </a:p>
          <a:p>
            <a:r>
              <a:rPr lang="en-US" sz="1600" dirty="0" err="1"/>
              <a:t>Delya</a:t>
            </a:r>
            <a:r>
              <a:rPr lang="en-US" sz="1600" dirty="0"/>
              <a:t> </a:t>
            </a:r>
            <a:r>
              <a:rPr lang="en-US" sz="1600" dirty="0" err="1"/>
              <a:t>Etika</a:t>
            </a:r>
            <a:r>
              <a:rPr lang="en-US" sz="1600" dirty="0"/>
              <a:t>		</a:t>
            </a:r>
            <a:r>
              <a:rPr lang="en-US" sz="1600" dirty="0" smtClean="0"/>
              <a:t>2114051020</a:t>
            </a:r>
            <a:endParaRPr lang="en-US" sz="1600" dirty="0"/>
          </a:p>
          <a:p>
            <a:r>
              <a:rPr lang="en-US" sz="1600" dirty="0" err="1"/>
              <a:t>Hanny</a:t>
            </a:r>
            <a:r>
              <a:rPr lang="en-US" sz="1600" dirty="0"/>
              <a:t> </a:t>
            </a:r>
            <a:r>
              <a:rPr lang="en-US" sz="1600" dirty="0" err="1"/>
              <a:t>Rangga</a:t>
            </a:r>
            <a:r>
              <a:rPr lang="en-US" sz="1600" dirty="0"/>
              <a:t> 		2114051014</a:t>
            </a:r>
          </a:p>
          <a:p>
            <a:r>
              <a:rPr lang="en-US" sz="1600" dirty="0" err="1"/>
              <a:t>Luqita</a:t>
            </a:r>
            <a:r>
              <a:rPr lang="en-US" sz="1600" dirty="0"/>
              <a:t> </a:t>
            </a:r>
            <a:r>
              <a:rPr lang="en-US" sz="1600" dirty="0" err="1"/>
              <a:t>Ocha</a:t>
            </a:r>
            <a:r>
              <a:rPr lang="en-US" sz="1600" dirty="0"/>
              <a:t> </a:t>
            </a:r>
            <a:r>
              <a:rPr lang="en-US" sz="1600" dirty="0" err="1"/>
              <a:t>Ivana</a:t>
            </a:r>
            <a:r>
              <a:rPr lang="en-US" sz="1600" dirty="0"/>
              <a:t>		2114051016</a:t>
            </a:r>
          </a:p>
          <a:p>
            <a:r>
              <a:rPr lang="en-US" sz="1600" dirty="0" err="1"/>
              <a:t>Syifa</a:t>
            </a:r>
            <a:r>
              <a:rPr lang="en-US" sz="1600" dirty="0"/>
              <a:t> </a:t>
            </a:r>
            <a:r>
              <a:rPr lang="en-US" sz="1600" dirty="0" err="1"/>
              <a:t>Shabrina</a:t>
            </a:r>
            <a:r>
              <a:rPr lang="en-US" sz="1600" dirty="0"/>
              <a:t> </a:t>
            </a:r>
            <a:r>
              <a:rPr lang="en-US" sz="1600" dirty="0" err="1"/>
              <a:t>Hafidzah</a:t>
            </a:r>
            <a:r>
              <a:rPr lang="en-US" sz="1600" dirty="0"/>
              <a:t>	2114041018</a:t>
            </a:r>
          </a:p>
          <a:p>
            <a:r>
              <a:rPr lang="en-US" sz="1600" dirty="0" err="1"/>
              <a:t>Yunita</a:t>
            </a:r>
            <a:r>
              <a:rPr lang="en-US" sz="1600" dirty="0"/>
              <a:t> </a:t>
            </a:r>
            <a:r>
              <a:rPr lang="en-US" sz="1600" dirty="0" err="1"/>
              <a:t>Rahmawati</a:t>
            </a:r>
            <a:r>
              <a:rPr lang="en-US" sz="1600" dirty="0"/>
              <a:t>		2114051022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z="2000" b="1" dirty="0" smtClean="0">
                <a:solidFill>
                  <a:schemeClr val="tx1">
                    <a:lumMod val="50000"/>
                  </a:schemeClr>
                </a:solidFill>
              </a:rPr>
              <a:t>THP B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118681" y="357809"/>
            <a:ext cx="7242894" cy="44328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Respirasi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seluler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: </a:t>
            </a:r>
            <a:r>
              <a:rPr lang="en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proses 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yang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digunakan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tubuh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untuk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menghasilkan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energi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dalam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bentuk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ATP, 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yang melalui </a:t>
            </a:r>
            <a:r>
              <a:rPr lang="en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3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tahap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utama</a:t>
            </a:r>
            <a:r>
              <a:rPr lang="en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Tahap</a:t>
            </a:r>
            <a:r>
              <a:rPr lang="en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Pertama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respirasi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seluler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adalah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Glikolisis</a:t>
            </a:r>
            <a:r>
              <a:rPr lang="en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en-ID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Metabolisme</a:t>
            </a:r>
            <a:r>
              <a:rPr lang="id-ID" sz="1400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: </a:t>
            </a:r>
            <a:r>
              <a:rPr lang="en-ID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Anabolisme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:Reaksi Penggabungan. Contoh: </a:t>
            </a:r>
            <a:r>
              <a:rPr lang="en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protein 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dan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asam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nukleat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. 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	    	  </a:t>
            </a:r>
            <a:r>
              <a:rPr lang="en-ID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Katabolisme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:Reaksi pemecahan bahan organik makromolekul menjadi mikro molekul 		   </a:t>
            </a:r>
            <a:r>
              <a:rPr lang="en-ID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bahan</a:t>
            </a:r>
            <a:r>
              <a:rPr lang="en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organik</a:t>
            </a:r>
            <a:r>
              <a:rPr lang="en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Contoh:respirasi</a:t>
            </a:r>
            <a:r>
              <a:rPr lang="en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sel. 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	                                    </a:t>
            </a:r>
            <a:r>
              <a:rPr lang="id-ID" sz="1800" b="1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  <a:t>G</a:t>
            </a:r>
            <a:r>
              <a:rPr lang="en-ID" sz="1800" b="1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  <a:cs typeface="Arial" pitchFamily="34" charset="0"/>
              </a:rPr>
              <a:t>likolisis</a:t>
            </a:r>
            <a:r>
              <a:rPr lang="en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→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memecah </a:t>
            </a:r>
            <a:r>
              <a:rPr lang="en-ID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glukosa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(</a:t>
            </a:r>
            <a:r>
              <a:rPr lang="en-ID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merubah</a:t>
            </a:r>
            <a:r>
              <a:rPr lang="en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molekul </a:t>
            </a:r>
            <a:r>
              <a:rPr lang="en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6-karbon→3-karbon</a:t>
            </a:r>
            <a:r>
              <a:rPr lang="id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→</a:t>
            </a:r>
            <a:r>
              <a:rPr lang="en-ID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Asam</a:t>
            </a:r>
            <a:r>
              <a:rPr lang="en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ID" sz="1400" b="1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piruvat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)</a:t>
            </a:r>
            <a:r>
              <a:rPr lang="en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sz="1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id-ID" sz="1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               		</a:t>
            </a:r>
          </a:p>
          <a:p>
            <a:pPr marL="0" lvl="0" indent="0">
              <a:spcAft>
                <a:spcPts val="1600"/>
              </a:spcAft>
              <a:buNone/>
            </a:pPr>
            <a:endParaRPr lang="id-ID" sz="14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0" lvl="0" indent="0">
              <a:spcAft>
                <a:spcPts val="1600"/>
              </a:spcAft>
              <a:buNone/>
            </a:pPr>
            <a:endParaRPr lang="en-ID" sz="14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0" lvl="0" indent="0">
              <a:spcAft>
                <a:spcPts val="1600"/>
              </a:spcAft>
              <a:buNone/>
            </a:pPr>
            <a:endParaRPr lang="id-ID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-ID" sz="1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Glikolisis</a:t>
            </a:r>
            <a:r>
              <a:rPr lang="en-ID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ID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molekul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glukosa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masuk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ID" sz="1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oleh </a:t>
            </a:r>
            <a:r>
              <a:rPr lang="en-ID" sz="1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id-ID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ID" sz="1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ID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co-transporter </a:t>
            </a:r>
            <a:r>
              <a:rPr lang="en-ID" sz="1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tergantung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Natrium SGLT</a:t>
            </a:r>
          </a:p>
          <a:p>
            <a:pPr marL="0" lvl="0" indent="0">
              <a:spcAft>
                <a:spcPts val="1600"/>
              </a:spcAft>
              <a:buNone/>
            </a:pPr>
            <a:r>
              <a:rPr lang="id-ID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ID" sz="12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ID" sz="1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1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transporter protein GLUT.</a:t>
            </a:r>
            <a:endParaRPr sz="1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9038" y="2762657"/>
            <a:ext cx="1108954" cy="2723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Aerobik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1119" y="2762659"/>
            <a:ext cx="1326204" cy="2723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Anaerobik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3940" y="2123874"/>
            <a:ext cx="2885873" cy="38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Klasifikasi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Glikolisis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Berdasarkan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respirasinya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16876" y="2509737"/>
            <a:ext cx="0" cy="1264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93788" y="2636197"/>
            <a:ext cx="177043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93788" y="2636197"/>
            <a:ext cx="0" cy="1264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64221" y="2636197"/>
            <a:ext cx="0" cy="1264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214142" y="304147"/>
            <a:ext cx="7394838" cy="3756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lvl="0" indent="0">
              <a:buNone/>
            </a:pP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Reaksi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glikolisis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id-ID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ID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68275" lvl="0" indent="0">
              <a:buNone/>
            </a:pPr>
            <a:r>
              <a:rPr lang="id-ID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Fase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investasi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energi</a:t>
            </a:r>
            <a:r>
              <a:rPr lang="id-ID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terdiri dari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reaksi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pertama</a:t>
            </a:r>
            <a:r>
              <a:rPr lang="id-ID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+ 2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				      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ATP→Gliseraldehida-3-Fosfat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68275" lvl="0" indent="0">
              <a:buNone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pembangkitan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</a:t>
            </a:r>
            <a:r>
              <a:rPr lang="id-ID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	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produksi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NADH</a:t>
            </a:r>
            <a:r>
              <a:rPr lang="id-ID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ATP</a:t>
            </a:r>
            <a:r>
              <a:rPr lang="id-ID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sampingan</a:t>
            </a:r>
            <a:r>
              <a:rPr lang="id-ID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Piruvat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68275" lvl="0" indent="0">
              <a:buNone/>
            </a:pPr>
            <a:r>
              <a:rPr lang="id-ID" sz="16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*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Agar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reaksi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ini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terjadi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kita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akan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membutuhkan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satu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molekul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ATP.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Reaksi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ini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dilakukan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oleh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salah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satu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dari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dua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enzim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: yang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pertama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adalah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Heksokinase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yang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ditemukan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pada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sebagian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besar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sel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76765" y="1264597"/>
            <a:ext cx="2699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0703FBF6-F369-494C-9F76-2A3025AF5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052" y="2330167"/>
            <a:ext cx="75194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en-US" sz="1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 yang terjadi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d-ID" alt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lukosa </a:t>
            </a:r>
            <a:r>
              <a:rPr lang="id-ID" altLang="en-US" sz="1600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 panose="020F0502020204030204" pitchFamily="34" charset="0"/>
                <a:cs typeface="Calibri"/>
              </a:rPr>
              <a:t>→G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6P </a:t>
            </a:r>
            <a:r>
              <a:rPr kumimoji="0" lang="id-ID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enzim</a:t>
            </a:r>
            <a:r>
              <a:rPr kumimoji="0" lang="id-ID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altLang="en-US" sz="1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Phosphoglucoisomerase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Fruktosa-6-P</a:t>
            </a:r>
            <a:r>
              <a:rPr kumimoji="0" lang="id-ID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difosforilasi</a:t>
            </a:r>
            <a:r>
              <a:rPr kumimoji="0" lang="id-ID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</a:t>
            </a:r>
            <a:r>
              <a:rPr kumimoji="0" lang="id-ID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enzim </a:t>
            </a:r>
            <a:r>
              <a:rPr kumimoji="0" lang="id-ID" altLang="en-US" sz="1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Phosphofructokinase-1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Fruktosa-1,6-</a:t>
            </a:r>
            <a:r>
              <a:rPr lang="id-ID" alt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16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ifosfat</a:t>
            </a:r>
            <a:r>
              <a:rPr kumimoji="0" lang="id-ID" altLang="en-US" sz="1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(aktif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oleh AMP 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kumimoji="0" lang="id-ID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id-ID" altLang="en-US" sz="1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kumimoji="0" lang="en-US" altLang="en-US" sz="1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Fruktosa-2,6-</a:t>
            </a:r>
            <a:r>
              <a:rPr lang="id-ID" alt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160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ifosfa</a:t>
            </a:r>
            <a:r>
              <a:rPr kumimoji="0" lang="id-ID" altLang="en-US" sz="16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t)</a:t>
            </a:r>
            <a:r>
              <a:rPr kumimoji="0" lang="id-ID" altLang="en-US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</a:t>
            </a:r>
            <a:endParaRPr kumimoji="0" lang="id-ID" altLang="en-US" sz="160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160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45540" y="3064213"/>
            <a:ext cx="515566" cy="396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91938" y="3461049"/>
            <a:ext cx="1972283" cy="272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alt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Dihidroksiaseton </a:t>
            </a:r>
            <a:r>
              <a:rPr lang="id-ID" altLang="en-US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fosfat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17224" y="3461049"/>
            <a:ext cx="1602631" cy="2751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Gliseraldehida 3-P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63923" y="3064213"/>
            <a:ext cx="1281617" cy="396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 rot="5400000">
            <a:off x="3251569" y="3709252"/>
            <a:ext cx="350002" cy="52529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29047" y="4146900"/>
            <a:ext cx="982688" cy="3170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</a:rPr>
              <a:t>Glikolitik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002931" y="4262799"/>
            <a:ext cx="515566" cy="201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29974" y="4542816"/>
            <a:ext cx="1634247" cy="272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alt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Gliseraldehida-3-P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776765" y="3776010"/>
            <a:ext cx="269941" cy="370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Subtitle 2"/>
          <p:cNvSpPr txBox="1">
            <a:spLocks/>
          </p:cNvSpPr>
          <p:nvPr/>
        </p:nvSpPr>
        <p:spPr>
          <a:xfrm>
            <a:off x="5421343" y="4502158"/>
            <a:ext cx="2211827" cy="35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892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168275" indent="0">
              <a:buNone/>
            </a:pPr>
            <a:r>
              <a:rPr lang="id-ID" sz="1200" b="1" dirty="0" smtClean="0">
                <a:latin typeface="Arial Narrow" pitchFamily="34" charset="0"/>
              </a:rPr>
              <a:t>Oksidasi+reduksi NAD+</a:t>
            </a:r>
            <a:endParaRPr lang="en-US" sz="1200" b="1" dirty="0">
              <a:latin typeface="Arial Narrow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78811" y="3796897"/>
            <a:ext cx="471792" cy="839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70057" y="3618529"/>
            <a:ext cx="914402" cy="272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2 NADH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55465" y="4004849"/>
            <a:ext cx="2660517" cy="2841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2 Molekul 1,3-bifosfogliserat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1" name="Straight Arrow Connector 30"/>
          <p:cNvCxnSpPr>
            <a:stCxn id="20" idx="3"/>
            <a:endCxn id="28" idx="1"/>
          </p:cNvCxnSpPr>
          <p:nvPr/>
        </p:nvCxnSpPr>
        <p:spPr>
          <a:xfrm flipV="1">
            <a:off x="5564221" y="4146900"/>
            <a:ext cx="491244" cy="532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53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645" y="1251943"/>
            <a:ext cx="6963300" cy="2836500"/>
          </a:xfrm>
        </p:spPr>
        <p:txBody>
          <a:bodyPr/>
          <a:lstStyle/>
          <a:p>
            <a:pPr marL="168275" indent="0">
              <a:buNone/>
            </a:pPr>
            <a:endParaRPr lang="id-ID" dirty="0" smtClean="0"/>
          </a:p>
          <a:p>
            <a:pPr marL="168275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94948" y="483436"/>
            <a:ext cx="2660517" cy="2841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2 Molekul 1,3-bifosfogliserat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52541" y="714608"/>
            <a:ext cx="2211827" cy="35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892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168275" indent="0">
              <a:buNone/>
            </a:pPr>
            <a:r>
              <a:rPr lang="id-ID" sz="1200" b="1" dirty="0" smtClean="0">
                <a:latin typeface="Arial Narrow" pitchFamily="34" charset="0"/>
              </a:rPr>
              <a:t>Defosforilasi</a:t>
            </a:r>
            <a:endParaRPr lang="en-US" sz="1200" b="1" dirty="0">
              <a:latin typeface="Arial Narrow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25206" y="767537"/>
            <a:ext cx="0" cy="2478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53368" y="1269775"/>
            <a:ext cx="620142" cy="2461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ATP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5206" y="1251943"/>
            <a:ext cx="1727269" cy="2461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3-Phospogliserat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346434" y="1015372"/>
            <a:ext cx="757544" cy="8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56162" y="1016232"/>
            <a:ext cx="0" cy="253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08634" y="998401"/>
            <a:ext cx="0" cy="253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725205" y="1650459"/>
            <a:ext cx="1727269" cy="2461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2-Phospogliserat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5588840" y="1498059"/>
            <a:ext cx="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/>
        </p:nvSpPr>
        <p:spPr>
          <a:xfrm>
            <a:off x="6342040" y="1578980"/>
            <a:ext cx="2043203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892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168275" indent="0">
              <a:buNone/>
            </a:pPr>
            <a:r>
              <a:rPr lang="id-ID" sz="1100" dirty="0" smtClean="0">
                <a:solidFill>
                  <a:schemeClr val="tx1">
                    <a:lumMod val="50000"/>
                  </a:schemeClr>
                </a:solidFill>
              </a:rPr>
              <a:t>Phoshpoenol pyruvate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153474" y="1844238"/>
            <a:ext cx="1523598" cy="25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892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168275" indent="0">
              <a:buNone/>
            </a:pPr>
            <a:r>
              <a:rPr lang="id-ID" sz="1100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id-ID" sz="1100" dirty="0" smtClean="0">
                <a:solidFill>
                  <a:schemeClr val="tx1">
                    <a:lumMod val="50000"/>
                  </a:schemeClr>
                </a:solidFill>
              </a:rPr>
              <a:t>efosforilasi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7062" y="2254095"/>
            <a:ext cx="945412" cy="2461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Piruvat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>
            <a:off x="6459771" y="1760758"/>
            <a:ext cx="111869" cy="127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 flipV="1">
            <a:off x="6522397" y="2101739"/>
            <a:ext cx="835359" cy="275414"/>
          </a:xfrm>
          <a:prstGeom prst="curvedConnector3">
            <a:avLst>
              <a:gd name="adj1" fmla="val 3486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Subtitle 2"/>
          <p:cNvSpPr txBox="1">
            <a:spLocks/>
          </p:cNvSpPr>
          <p:nvPr/>
        </p:nvSpPr>
        <p:spPr>
          <a:xfrm>
            <a:off x="6854953" y="2125344"/>
            <a:ext cx="1699306" cy="25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892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168275" indent="0">
              <a:buNone/>
            </a:pPr>
            <a:r>
              <a:rPr lang="id-ID" sz="12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Piruvat Kinase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31" name="Curved Connector 30"/>
          <p:cNvCxnSpPr>
            <a:stCxn id="20" idx="2"/>
          </p:cNvCxnSpPr>
          <p:nvPr/>
        </p:nvCxnSpPr>
        <p:spPr>
          <a:xfrm rot="16200000" flipH="1">
            <a:off x="5857640" y="2622338"/>
            <a:ext cx="418449" cy="17419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Subtitle 2"/>
          <p:cNvSpPr txBox="1">
            <a:spLocks/>
          </p:cNvSpPr>
          <p:nvPr/>
        </p:nvSpPr>
        <p:spPr>
          <a:xfrm>
            <a:off x="5914715" y="2471589"/>
            <a:ext cx="1699306" cy="25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892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168275" indent="0">
              <a:buNone/>
            </a:pPr>
            <a:r>
              <a:rPr lang="id-ID" sz="1200" b="1" dirty="0" smtClean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Aktivasi Umpan maju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18956" y="2918659"/>
            <a:ext cx="945412" cy="2461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Energi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58491" y="3155293"/>
            <a:ext cx="945412" cy="2461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Piruvat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4325981" y="3193531"/>
            <a:ext cx="3288039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892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288925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168275" indent="0">
              <a:buNone/>
            </a:pPr>
            <a:r>
              <a:rPr lang="id-ID" sz="1100" dirty="0" smtClean="0">
                <a:solidFill>
                  <a:schemeClr val="tx1">
                    <a:lumMod val="50000"/>
                  </a:schemeClr>
                </a:solidFill>
              </a:rPr>
              <a:t>+Oksigen=</a:t>
            </a:r>
          </a:p>
          <a:p>
            <a:pPr marL="168275" indent="0">
              <a:buNone/>
            </a:pPr>
            <a:r>
              <a:rPr lang="id-ID" sz="1100" dirty="0" smtClean="0">
                <a:solidFill>
                  <a:schemeClr val="tx1">
                    <a:lumMod val="50000"/>
                  </a:schemeClr>
                </a:solidFill>
              </a:rPr>
              <a:t>dekarboksilasi oksidatif</a:t>
            </a:r>
            <a:endParaRPr 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031197" y="3401409"/>
            <a:ext cx="0" cy="314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447839" y="3733785"/>
            <a:ext cx="1166715" cy="2461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Asetil KoA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07099" y="4149802"/>
            <a:ext cx="1318106" cy="2461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 smtClean="0">
                <a:solidFill>
                  <a:schemeClr val="accent6">
                    <a:lumMod val="50000"/>
                  </a:schemeClr>
                </a:solidFill>
              </a:rPr>
              <a:t>Siklus Krebs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4" name="Straight Arrow Connector 43"/>
          <p:cNvCxnSpPr>
            <a:stCxn id="42" idx="2"/>
          </p:cNvCxnSpPr>
          <p:nvPr/>
        </p:nvCxnSpPr>
        <p:spPr>
          <a:xfrm flipH="1">
            <a:off x="4031196" y="3979901"/>
            <a:ext cx="1" cy="169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79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106" y="710118"/>
            <a:ext cx="5470200" cy="572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5"/>
          <a:stretch/>
        </p:blipFill>
        <p:spPr bwMode="auto">
          <a:xfrm>
            <a:off x="1381328" y="350196"/>
            <a:ext cx="6702358" cy="43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416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2917769" y="2007886"/>
            <a:ext cx="3506012" cy="169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733776" y="24058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Terimakasih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 Lesson _ by Slidesgo</Template>
  <TotalTime>328</TotalTime>
  <Words>149</Words>
  <Application>Microsoft Office PowerPoint</Application>
  <PresentationFormat>On-screen Show (16:9)</PresentationFormat>
  <Paragraphs>49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Concert One</vt:lpstr>
      <vt:lpstr>Coming Soon</vt:lpstr>
      <vt:lpstr>Calibri</vt:lpstr>
      <vt:lpstr>Arial Narrow</vt:lpstr>
      <vt:lpstr>Berlin Sans FB Demi</vt:lpstr>
      <vt:lpstr>Roboto Mono Medium</vt:lpstr>
      <vt:lpstr>Times New Roman</vt:lpstr>
      <vt:lpstr>Notebook Lesson by Slidesgo</vt:lpstr>
      <vt:lpstr>GLIKOLISIS</vt:lpstr>
      <vt:lpstr>PowerPoint Presentation</vt:lpstr>
      <vt:lpstr>PowerPoint Presentation</vt:lpstr>
      <vt:lpstr>PowerPoint Presentation</vt:lpstr>
      <vt:lpstr>PowerPoint Presentation</vt:lpstr>
      <vt:lpstr>Terimakasih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GLIKOLISIS</dc:title>
  <dc:creator>Asus</dc:creator>
  <cp:lastModifiedBy>Windows User</cp:lastModifiedBy>
  <cp:revision>24</cp:revision>
  <dcterms:created xsi:type="dcterms:W3CDTF">2022-03-24T04:51:54Z</dcterms:created>
  <dcterms:modified xsi:type="dcterms:W3CDTF">2022-03-25T05:44:59Z</dcterms:modified>
</cp:coreProperties>
</file>