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312" r:id="rId4"/>
    <p:sldId id="260" r:id="rId5"/>
    <p:sldId id="319" r:id="rId6"/>
    <p:sldId id="314" r:id="rId7"/>
    <p:sldId id="315" r:id="rId8"/>
  </p:sldIdLst>
  <p:sldSz cx="9144000" cy="5143500" type="screen16x9"/>
  <p:notesSz cx="6858000" cy="9144000"/>
  <p:embeddedFontLst>
    <p:embeddedFont>
      <p:font typeface="Montserrat Black" charset="0"/>
      <p:bold r:id="rId10"/>
      <p:boldItalic r:id="rId11"/>
    </p:embeddedFont>
    <p:embeddedFont>
      <p:font typeface="Tahoma" pitchFamily="34" charset="0"/>
      <p:regular r:id="rId12"/>
      <p:bold r:id="rId13"/>
    </p:embeddedFont>
    <p:embeddedFont>
      <p:font typeface="Algerian" pitchFamily="82" charset="0"/>
      <p:regular r:id="rId14"/>
    </p:embeddedFont>
    <p:embeddedFont>
      <p:font typeface="Nunito" charset="0"/>
      <p:regular r:id="rId15"/>
      <p:bold r:id="rId16"/>
      <p:italic r:id="rId17"/>
      <p:boldItalic r:id="rId18"/>
    </p:embeddedFont>
    <p:embeddedFont>
      <p:font typeface="Nunito Light" charset="0"/>
      <p:regular r:id="rId19"/>
      <p:bold r:id="rId20"/>
      <p:italic r:id="rId21"/>
      <p:boldItalic r:id="rId22"/>
    </p:embeddedFont>
    <p:embeddedFont>
      <p:font typeface="Montserrat ExtraBold" charset="0"/>
      <p:bold r:id="rId23"/>
      <p:boldItalic r:id="rId24"/>
    </p:embeddedFont>
    <p:embeddedFont>
      <p:font typeface="Montserrat" charset="0"/>
      <p:regular r:id="rId25"/>
      <p:bold r:id="rId26"/>
      <p:italic r:id="rId27"/>
      <p:boldItalic r:id="rId28"/>
    </p:embeddedFont>
    <p:embeddedFont>
      <p:font typeface="Stencil" pitchFamily="82" charset="0"/>
      <p:regular r:id="rId29"/>
    </p:embeddedFont>
    <p:embeddedFont>
      <p:font typeface="Nunito SemiBold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617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94CC360-5C4F-4EF2-8FAB-89CB1FD049E5}">
  <a:tblStyle styleId="{094CC360-5C4F-4EF2-8FAB-89CB1FD049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276" y="-84"/>
      </p:cViewPr>
      <p:guideLst>
        <p:guide orient="horz" pos="6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2734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g8eb50ef587_0_7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3" name="Google Shape;2713;g8eb50ef587_0_7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824d100c20_0_3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2" name="Google Shape;2742;g824d100c20_0_3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7100" y="1704550"/>
            <a:ext cx="6049800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72600" y="3177350"/>
            <a:ext cx="4798800" cy="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9275" y="3831150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192745" y="272417"/>
            <a:ext cx="233482" cy="233448"/>
            <a:chOff x="6886110" y="773687"/>
            <a:chExt cx="249074" cy="249037"/>
          </a:xfrm>
        </p:grpSpPr>
        <p:sp>
          <p:nvSpPr>
            <p:cNvPr id="14" name="Google Shape;14;p2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8023163" y="272413"/>
            <a:ext cx="568546" cy="694666"/>
            <a:chOff x="6180225" y="405175"/>
            <a:chExt cx="606514" cy="741056"/>
          </a:xfrm>
        </p:grpSpPr>
        <p:sp>
          <p:nvSpPr>
            <p:cNvPr id="23" name="Google Shape;23;p2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7334224" y="527117"/>
            <a:ext cx="929253" cy="946133"/>
            <a:chOff x="3411440" y="2423377"/>
            <a:chExt cx="991309" cy="1009316"/>
          </a:xfrm>
        </p:grpSpPr>
        <p:sp>
          <p:nvSpPr>
            <p:cNvPr id="27" name="Google Shape;27;p2"/>
            <p:cNvSpPr/>
            <p:nvPr/>
          </p:nvSpPr>
          <p:spPr>
            <a:xfrm>
              <a:off x="3411440" y="2423377"/>
              <a:ext cx="585623" cy="591601"/>
            </a:xfrm>
            <a:custGeom>
              <a:avLst/>
              <a:gdLst/>
              <a:ahLst/>
              <a:cxnLst/>
              <a:rect l="l" t="t" r="r" b="b"/>
              <a:pathLst>
                <a:path w="15969" h="16132" fill="none" extrusionOk="0">
                  <a:moveTo>
                    <a:pt x="15941" y="7930"/>
                  </a:moveTo>
                  <a:cubicBezTo>
                    <a:pt x="15941" y="12344"/>
                    <a:pt x="12399" y="15941"/>
                    <a:pt x="7985" y="16023"/>
                  </a:cubicBezTo>
                  <a:cubicBezTo>
                    <a:pt x="3598" y="16132"/>
                    <a:pt x="1" y="12589"/>
                    <a:pt x="1" y="8202"/>
                  </a:cubicBezTo>
                  <a:cubicBezTo>
                    <a:pt x="28" y="3788"/>
                    <a:pt x="3570" y="192"/>
                    <a:pt x="7985" y="110"/>
                  </a:cubicBezTo>
                  <a:cubicBezTo>
                    <a:pt x="12371" y="1"/>
                    <a:pt x="15968" y="3543"/>
                    <a:pt x="15941" y="793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04241" y="2524303"/>
              <a:ext cx="192897" cy="191907"/>
            </a:xfrm>
            <a:custGeom>
              <a:avLst/>
              <a:gdLst/>
              <a:ahLst/>
              <a:cxnLst/>
              <a:rect l="l" t="t" r="r" b="b"/>
              <a:pathLst>
                <a:path w="5260" h="5233" fill="none" extrusionOk="0">
                  <a:moveTo>
                    <a:pt x="1" y="55"/>
                  </a:moveTo>
                  <a:cubicBezTo>
                    <a:pt x="2889" y="1"/>
                    <a:pt x="5259" y="2317"/>
                    <a:pt x="5259" y="5232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59048" y="2992990"/>
              <a:ext cx="443701" cy="439703"/>
            </a:xfrm>
            <a:custGeom>
              <a:avLst/>
              <a:gdLst/>
              <a:ahLst/>
              <a:cxnLst/>
              <a:rect l="l" t="t" r="r" b="b"/>
              <a:pathLst>
                <a:path w="12099" h="11990" fill="none" extrusionOk="0">
                  <a:moveTo>
                    <a:pt x="11881" y="9428"/>
                  </a:moveTo>
                  <a:cubicBezTo>
                    <a:pt x="12099" y="9619"/>
                    <a:pt x="12099" y="9973"/>
                    <a:pt x="11881" y="10191"/>
                  </a:cubicBezTo>
                  <a:lnTo>
                    <a:pt x="10328" y="11771"/>
                  </a:lnTo>
                  <a:cubicBezTo>
                    <a:pt x="10137" y="11989"/>
                    <a:pt x="9783" y="11989"/>
                    <a:pt x="9565" y="11771"/>
                  </a:cubicBezTo>
                  <a:lnTo>
                    <a:pt x="219" y="2562"/>
                  </a:lnTo>
                  <a:cubicBezTo>
                    <a:pt x="1" y="2371"/>
                    <a:pt x="1" y="2017"/>
                    <a:pt x="219" y="1799"/>
                  </a:cubicBezTo>
                  <a:lnTo>
                    <a:pt x="1772" y="218"/>
                  </a:lnTo>
                  <a:cubicBezTo>
                    <a:pt x="1963" y="0"/>
                    <a:pt x="2317" y="0"/>
                    <a:pt x="2535" y="2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97107" y="2935009"/>
              <a:ext cx="93955" cy="91975"/>
            </a:xfrm>
            <a:custGeom>
              <a:avLst/>
              <a:gdLst/>
              <a:ahLst/>
              <a:cxnLst/>
              <a:rect l="l" t="t" r="r" b="b"/>
              <a:pathLst>
                <a:path w="2562" h="2508" fill="none" extrusionOk="0">
                  <a:moveTo>
                    <a:pt x="2562" y="250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6862707" y="321503"/>
            <a:ext cx="85291" cy="86219"/>
          </a:xfrm>
          <a:custGeom>
            <a:avLst/>
            <a:gdLst/>
            <a:ahLst/>
            <a:cxnLst/>
            <a:rect l="l" t="t" r="r" b="b"/>
            <a:pathLst>
              <a:path w="2481" h="2508" fill="none" extrusionOk="0">
                <a:moveTo>
                  <a:pt x="2480" y="1226"/>
                </a:moveTo>
                <a:cubicBezTo>
                  <a:pt x="2480" y="1908"/>
                  <a:pt x="1935" y="2480"/>
                  <a:pt x="1227" y="2480"/>
                </a:cubicBezTo>
                <a:cubicBezTo>
                  <a:pt x="546" y="2507"/>
                  <a:pt x="1" y="1935"/>
                  <a:pt x="1" y="1254"/>
                </a:cubicBezTo>
                <a:cubicBezTo>
                  <a:pt x="1" y="573"/>
                  <a:pt x="546" y="28"/>
                  <a:pt x="1227" y="0"/>
                </a:cubicBezTo>
                <a:cubicBezTo>
                  <a:pt x="1908" y="0"/>
                  <a:pt x="2480" y="545"/>
                  <a:pt x="2480" y="1226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8631402" y="438163"/>
            <a:ext cx="233482" cy="233448"/>
            <a:chOff x="6886110" y="773687"/>
            <a:chExt cx="249074" cy="249037"/>
          </a:xfrm>
        </p:grpSpPr>
        <p:sp>
          <p:nvSpPr>
            <p:cNvPr id="33" name="Google Shape;33;p2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294284" y="374021"/>
            <a:ext cx="634581" cy="775442"/>
            <a:chOff x="2859835" y="2776139"/>
            <a:chExt cx="634581" cy="775442"/>
          </a:xfrm>
        </p:grpSpPr>
        <p:sp>
          <p:nvSpPr>
            <p:cNvPr id="42" name="Google Shape;42;p2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1350" y="246682"/>
            <a:ext cx="384731" cy="590613"/>
            <a:chOff x="1603769" y="107044"/>
            <a:chExt cx="384731" cy="590613"/>
          </a:xfrm>
        </p:grpSpPr>
        <p:sp>
          <p:nvSpPr>
            <p:cNvPr id="46" name="Google Shape;46;p2"/>
            <p:cNvSpPr/>
            <p:nvPr/>
          </p:nvSpPr>
          <p:spPr>
            <a:xfrm>
              <a:off x="1603769" y="197004"/>
              <a:ext cx="384731" cy="500653"/>
            </a:xfrm>
            <a:custGeom>
              <a:avLst/>
              <a:gdLst/>
              <a:ahLst/>
              <a:cxnLst/>
              <a:rect l="l" t="t" r="r" b="b"/>
              <a:pathLst>
                <a:path w="10491" h="13652" fill="none" extrusionOk="0">
                  <a:moveTo>
                    <a:pt x="1117" y="136"/>
                  </a:moveTo>
                  <a:cubicBezTo>
                    <a:pt x="409" y="763"/>
                    <a:pt x="27" y="1662"/>
                    <a:pt x="27" y="2589"/>
                  </a:cubicBezTo>
                  <a:lnTo>
                    <a:pt x="27" y="10436"/>
                  </a:lnTo>
                  <a:cubicBezTo>
                    <a:pt x="0" y="12207"/>
                    <a:pt x="1472" y="13651"/>
                    <a:pt x="3243" y="13597"/>
                  </a:cubicBezTo>
                  <a:lnTo>
                    <a:pt x="7248" y="13543"/>
                  </a:lnTo>
                  <a:cubicBezTo>
                    <a:pt x="9047" y="13515"/>
                    <a:pt x="10463" y="12044"/>
                    <a:pt x="10491" y="10245"/>
                  </a:cubicBezTo>
                  <a:lnTo>
                    <a:pt x="10491" y="2398"/>
                  </a:lnTo>
                  <a:cubicBezTo>
                    <a:pt x="10463" y="1472"/>
                    <a:pt x="10082" y="600"/>
                    <a:pt x="9401" y="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07767" y="107044"/>
              <a:ext cx="376737" cy="92965"/>
            </a:xfrm>
            <a:custGeom>
              <a:avLst/>
              <a:gdLst/>
              <a:ahLst/>
              <a:cxnLst/>
              <a:rect l="l" t="t" r="r" b="b"/>
              <a:pathLst>
                <a:path w="10273" h="2535" fill="none" extrusionOk="0">
                  <a:moveTo>
                    <a:pt x="10273" y="2017"/>
                  </a:moveTo>
                  <a:cubicBezTo>
                    <a:pt x="10273" y="2208"/>
                    <a:pt x="10109" y="2344"/>
                    <a:pt x="9918" y="2344"/>
                  </a:cubicBezTo>
                  <a:lnTo>
                    <a:pt x="354" y="2535"/>
                  </a:lnTo>
                  <a:cubicBezTo>
                    <a:pt x="164" y="2535"/>
                    <a:pt x="0" y="2371"/>
                    <a:pt x="0" y="2181"/>
                  </a:cubicBezTo>
                  <a:lnTo>
                    <a:pt x="0" y="519"/>
                  </a:lnTo>
                  <a:cubicBezTo>
                    <a:pt x="0" y="328"/>
                    <a:pt x="164" y="164"/>
                    <a:pt x="354" y="164"/>
                  </a:cubicBezTo>
                  <a:lnTo>
                    <a:pt x="9918" y="1"/>
                  </a:lnTo>
                  <a:cubicBezTo>
                    <a:pt x="10109" y="1"/>
                    <a:pt x="10273" y="164"/>
                    <a:pt x="10273" y="35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09747" y="301927"/>
              <a:ext cx="372776" cy="6014"/>
            </a:xfrm>
            <a:custGeom>
              <a:avLst/>
              <a:gdLst/>
              <a:ahLst/>
              <a:cxnLst/>
              <a:rect l="l" t="t" r="r" b="b"/>
              <a:pathLst>
                <a:path w="10165" h="164" fill="none" extrusionOk="0">
                  <a:moveTo>
                    <a:pt x="1" y="164"/>
                  </a:moveTo>
                  <a:lnTo>
                    <a:pt x="1016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06740" y="569717"/>
              <a:ext cx="378754" cy="7041"/>
            </a:xfrm>
            <a:custGeom>
              <a:avLst/>
              <a:gdLst/>
              <a:ahLst/>
              <a:cxnLst/>
              <a:rect l="l" t="t" r="r" b="b"/>
              <a:pathLst>
                <a:path w="10328" h="192" fill="none" extrusionOk="0">
                  <a:moveTo>
                    <a:pt x="10328" y="1"/>
                  </a:moveTo>
                  <a:lnTo>
                    <a:pt x="1" y="19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25672" y="378868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25672" y="437839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725672" y="496773"/>
              <a:ext cx="140932" cy="3044"/>
            </a:xfrm>
            <a:custGeom>
              <a:avLst/>
              <a:gdLst/>
              <a:ahLst/>
              <a:cxnLst/>
              <a:rect l="l" t="t" r="r" b="b"/>
              <a:pathLst>
                <a:path w="3843" h="83" fill="none" extrusionOk="0">
                  <a:moveTo>
                    <a:pt x="0" y="82"/>
                  </a:moveTo>
                  <a:lnTo>
                    <a:pt x="3842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394723" y="1051410"/>
            <a:ext cx="478697" cy="772826"/>
            <a:chOff x="4698532" y="1605962"/>
            <a:chExt cx="510665" cy="824436"/>
          </a:xfrm>
        </p:grpSpPr>
        <p:sp>
          <p:nvSpPr>
            <p:cNvPr id="54" name="Google Shape;54;p2"/>
            <p:cNvSpPr/>
            <p:nvPr/>
          </p:nvSpPr>
          <p:spPr>
            <a:xfrm>
              <a:off x="4698532" y="1661926"/>
              <a:ext cx="510665" cy="768472"/>
            </a:xfrm>
            <a:custGeom>
              <a:avLst/>
              <a:gdLst/>
              <a:ahLst/>
              <a:cxnLst/>
              <a:rect l="l" t="t" r="r" b="b"/>
              <a:pathLst>
                <a:path w="13925" h="20955" fill="none" extrusionOk="0">
                  <a:moveTo>
                    <a:pt x="5096" y="83"/>
                  </a:moveTo>
                  <a:lnTo>
                    <a:pt x="5096" y="7276"/>
                  </a:lnTo>
                  <a:cubicBezTo>
                    <a:pt x="2098" y="8175"/>
                    <a:pt x="28" y="10927"/>
                    <a:pt x="28" y="14061"/>
                  </a:cubicBezTo>
                  <a:cubicBezTo>
                    <a:pt x="0" y="17876"/>
                    <a:pt x="3134" y="20955"/>
                    <a:pt x="6976" y="20873"/>
                  </a:cubicBezTo>
                  <a:cubicBezTo>
                    <a:pt x="10818" y="20791"/>
                    <a:pt x="13897" y="17658"/>
                    <a:pt x="13924" y="13816"/>
                  </a:cubicBezTo>
                  <a:cubicBezTo>
                    <a:pt x="13924" y="10709"/>
                    <a:pt x="11826" y="7985"/>
                    <a:pt x="8829" y="7222"/>
                  </a:cubicBezTo>
                  <a:lnTo>
                    <a:pt x="882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6424" y="1605962"/>
              <a:ext cx="233861" cy="59006"/>
            </a:xfrm>
            <a:custGeom>
              <a:avLst/>
              <a:gdLst/>
              <a:ahLst/>
              <a:cxnLst/>
              <a:rect l="l" t="t" r="r" b="b"/>
              <a:pathLst>
                <a:path w="6377" h="1609" fill="none" extrusionOk="0">
                  <a:moveTo>
                    <a:pt x="6377" y="737"/>
                  </a:moveTo>
                  <a:cubicBezTo>
                    <a:pt x="6377" y="1173"/>
                    <a:pt x="6022" y="1500"/>
                    <a:pt x="5614" y="1527"/>
                  </a:cubicBezTo>
                  <a:lnTo>
                    <a:pt x="763" y="1609"/>
                  </a:lnTo>
                  <a:cubicBezTo>
                    <a:pt x="355" y="1609"/>
                    <a:pt x="1" y="1282"/>
                    <a:pt x="1" y="846"/>
                  </a:cubicBezTo>
                  <a:lnTo>
                    <a:pt x="1" y="846"/>
                  </a:lnTo>
                  <a:cubicBezTo>
                    <a:pt x="1" y="437"/>
                    <a:pt x="355" y="83"/>
                    <a:pt x="763" y="83"/>
                  </a:cubicBezTo>
                  <a:lnTo>
                    <a:pt x="5614" y="1"/>
                  </a:lnTo>
                  <a:cubicBezTo>
                    <a:pt x="6022" y="1"/>
                    <a:pt x="6377" y="328"/>
                    <a:pt x="6377" y="7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10524" y="2099624"/>
              <a:ext cx="485654" cy="9021"/>
            </a:xfrm>
            <a:custGeom>
              <a:avLst/>
              <a:gdLst/>
              <a:ahLst/>
              <a:cxnLst/>
              <a:rect l="l" t="t" r="r" b="b"/>
              <a:pathLst>
                <a:path w="13243" h="246" fill="none" extrusionOk="0">
                  <a:moveTo>
                    <a:pt x="0" y="246"/>
                  </a:moveTo>
                  <a:lnTo>
                    <a:pt x="1324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1395113" y="246669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2"/>
          <p:cNvGrpSpPr/>
          <p:nvPr/>
        </p:nvGrpSpPr>
        <p:grpSpPr>
          <a:xfrm rot="10800000">
            <a:off x="299267" y="1252990"/>
            <a:ext cx="705506" cy="717497"/>
            <a:chOff x="3027518" y="-1395725"/>
            <a:chExt cx="705506" cy="717497"/>
          </a:xfrm>
        </p:grpSpPr>
        <p:sp>
          <p:nvSpPr>
            <p:cNvPr id="59" name="Google Shape;59;p2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2548620" y="246681"/>
            <a:ext cx="184903" cy="235878"/>
            <a:chOff x="2947570" y="-1075969"/>
            <a:chExt cx="184903" cy="235878"/>
          </a:xfrm>
        </p:grpSpPr>
        <p:sp>
          <p:nvSpPr>
            <p:cNvPr id="69" name="Google Shape;69;p2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1172445" y="973506"/>
            <a:ext cx="184903" cy="235878"/>
            <a:chOff x="2947570" y="-1075969"/>
            <a:chExt cx="184903" cy="235878"/>
          </a:xfrm>
        </p:grpSpPr>
        <p:sp>
          <p:nvSpPr>
            <p:cNvPr id="73" name="Google Shape;73;p2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2"/>
          <p:cNvGrpSpPr/>
          <p:nvPr/>
        </p:nvGrpSpPr>
        <p:grpSpPr>
          <a:xfrm>
            <a:off x="1600921" y="392672"/>
            <a:ext cx="847391" cy="850399"/>
            <a:chOff x="4492684" y="662647"/>
            <a:chExt cx="847391" cy="850399"/>
          </a:xfrm>
        </p:grpSpPr>
        <p:sp>
          <p:nvSpPr>
            <p:cNvPr id="77" name="Google Shape;77;p2"/>
            <p:cNvSpPr/>
            <p:nvPr/>
          </p:nvSpPr>
          <p:spPr>
            <a:xfrm>
              <a:off x="4492684" y="662647"/>
              <a:ext cx="847391" cy="850399"/>
            </a:xfrm>
            <a:custGeom>
              <a:avLst/>
              <a:gdLst/>
              <a:ahLst/>
              <a:cxnLst/>
              <a:rect l="l" t="t" r="r" b="b"/>
              <a:pathLst>
                <a:path w="23107" h="23189" fill="none" extrusionOk="0">
                  <a:moveTo>
                    <a:pt x="19019" y="4061"/>
                  </a:moveTo>
                  <a:cubicBezTo>
                    <a:pt x="23107" y="8093"/>
                    <a:pt x="23079" y="14769"/>
                    <a:pt x="18965" y="18938"/>
                  </a:cubicBezTo>
                  <a:cubicBezTo>
                    <a:pt x="14823" y="23080"/>
                    <a:pt x="8175" y="23189"/>
                    <a:pt x="4087" y="19129"/>
                  </a:cubicBezTo>
                  <a:cubicBezTo>
                    <a:pt x="0" y="15069"/>
                    <a:pt x="27" y="8420"/>
                    <a:pt x="4142" y="4252"/>
                  </a:cubicBezTo>
                  <a:cubicBezTo>
                    <a:pt x="8284" y="83"/>
                    <a:pt x="14932" y="1"/>
                    <a:pt x="19019" y="40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58428" y="1029382"/>
              <a:ext cx="115922" cy="115958"/>
            </a:xfrm>
            <a:custGeom>
              <a:avLst/>
              <a:gdLst/>
              <a:ahLst/>
              <a:cxnLst/>
              <a:rect l="l" t="t" r="r" b="b"/>
              <a:pathLst>
                <a:path w="3161" h="3162" fill="none" extrusionOk="0">
                  <a:moveTo>
                    <a:pt x="3161" y="1554"/>
                  </a:moveTo>
                  <a:cubicBezTo>
                    <a:pt x="3134" y="2426"/>
                    <a:pt x="2452" y="3134"/>
                    <a:pt x="1580" y="3162"/>
                  </a:cubicBezTo>
                  <a:cubicBezTo>
                    <a:pt x="708" y="3162"/>
                    <a:pt x="0" y="2480"/>
                    <a:pt x="0" y="1608"/>
                  </a:cubicBezTo>
                  <a:cubicBezTo>
                    <a:pt x="0" y="737"/>
                    <a:pt x="708" y="28"/>
                    <a:pt x="1580" y="1"/>
                  </a:cubicBezTo>
                  <a:cubicBezTo>
                    <a:pt x="2452" y="1"/>
                    <a:pt x="3161" y="682"/>
                    <a:pt x="3161" y="15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70485" y="792581"/>
              <a:ext cx="291803" cy="197885"/>
            </a:xfrm>
            <a:custGeom>
              <a:avLst/>
              <a:gdLst/>
              <a:ahLst/>
              <a:cxnLst/>
              <a:rect l="l" t="t" r="r" b="b"/>
              <a:pathLst>
                <a:path w="7957" h="5396" fill="none" extrusionOk="0">
                  <a:moveTo>
                    <a:pt x="3978" y="4932"/>
                  </a:moveTo>
                  <a:cubicBezTo>
                    <a:pt x="4523" y="4932"/>
                    <a:pt x="5068" y="5068"/>
                    <a:pt x="5532" y="5341"/>
                  </a:cubicBezTo>
                  <a:lnTo>
                    <a:pt x="7957" y="1035"/>
                  </a:lnTo>
                  <a:cubicBezTo>
                    <a:pt x="6730" y="354"/>
                    <a:pt x="5368" y="0"/>
                    <a:pt x="3978" y="55"/>
                  </a:cubicBezTo>
                  <a:cubicBezTo>
                    <a:pt x="2589" y="55"/>
                    <a:pt x="1199" y="436"/>
                    <a:pt x="0" y="1172"/>
                  </a:cubicBezTo>
                  <a:lnTo>
                    <a:pt x="2452" y="5395"/>
                  </a:lnTo>
                  <a:cubicBezTo>
                    <a:pt x="2916" y="5095"/>
                    <a:pt x="3433" y="4959"/>
                    <a:pt x="3978" y="493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623571" y="1091360"/>
              <a:ext cx="235878" cy="250840"/>
            </a:xfrm>
            <a:custGeom>
              <a:avLst/>
              <a:gdLst/>
              <a:ahLst/>
              <a:cxnLst/>
              <a:rect l="l" t="t" r="r" b="b"/>
              <a:pathLst>
                <a:path w="6432" h="6840" fill="none" extrusionOk="0">
                  <a:moveTo>
                    <a:pt x="4878" y="0"/>
                  </a:moveTo>
                  <a:lnTo>
                    <a:pt x="1" y="82"/>
                  </a:lnTo>
                  <a:cubicBezTo>
                    <a:pt x="1" y="2861"/>
                    <a:pt x="1499" y="5450"/>
                    <a:pt x="3924" y="6839"/>
                  </a:cubicBezTo>
                  <a:lnTo>
                    <a:pt x="6431" y="2589"/>
                  </a:lnTo>
                  <a:cubicBezTo>
                    <a:pt x="5478" y="2071"/>
                    <a:pt x="4905" y="1063"/>
                    <a:pt x="487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973326" y="1083365"/>
              <a:ext cx="236868" cy="253847"/>
            </a:xfrm>
            <a:custGeom>
              <a:avLst/>
              <a:gdLst/>
              <a:ahLst/>
              <a:cxnLst/>
              <a:rect l="l" t="t" r="r" b="b"/>
              <a:pathLst>
                <a:path w="6459" h="6922" fill="none" extrusionOk="0">
                  <a:moveTo>
                    <a:pt x="6458" y="0"/>
                  </a:moveTo>
                  <a:lnTo>
                    <a:pt x="1554" y="109"/>
                  </a:lnTo>
                  <a:cubicBezTo>
                    <a:pt x="1526" y="1199"/>
                    <a:pt x="954" y="2207"/>
                    <a:pt x="1" y="2780"/>
                  </a:cubicBezTo>
                  <a:lnTo>
                    <a:pt x="2507" y="6921"/>
                  </a:lnTo>
                  <a:cubicBezTo>
                    <a:pt x="4932" y="5450"/>
                    <a:pt x="6431" y="2834"/>
                    <a:pt x="645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299281" y="2848081"/>
            <a:ext cx="457673" cy="400720"/>
            <a:chOff x="299281" y="2848081"/>
            <a:chExt cx="457673" cy="400720"/>
          </a:xfrm>
        </p:grpSpPr>
        <p:sp>
          <p:nvSpPr>
            <p:cNvPr id="83" name="Google Shape;83;p2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313123" y="2507274"/>
            <a:ext cx="128941" cy="128941"/>
            <a:chOff x="794923" y="2795124"/>
            <a:chExt cx="128941" cy="128941"/>
          </a:xfrm>
        </p:grpSpPr>
        <p:sp>
          <p:nvSpPr>
            <p:cNvPr id="86" name="Google Shape;86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770131" y="3987817"/>
            <a:ext cx="750503" cy="917365"/>
            <a:chOff x="794919" y="4014442"/>
            <a:chExt cx="750503" cy="917365"/>
          </a:xfrm>
        </p:grpSpPr>
        <p:sp>
          <p:nvSpPr>
            <p:cNvPr id="89" name="Google Shape;89;p2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1447449" y="4268259"/>
            <a:ext cx="217875" cy="217875"/>
            <a:chOff x="1447449" y="4268259"/>
            <a:chExt cx="217875" cy="217875"/>
          </a:xfrm>
        </p:grpSpPr>
        <p:sp>
          <p:nvSpPr>
            <p:cNvPr id="93" name="Google Shape;93;p2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753967" y="3418119"/>
            <a:ext cx="210867" cy="780480"/>
            <a:chOff x="2419167" y="1286206"/>
            <a:chExt cx="210867" cy="780480"/>
          </a:xfrm>
        </p:grpSpPr>
        <p:sp>
          <p:nvSpPr>
            <p:cNvPr id="102" name="Google Shape;102;p2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rot="3599956">
            <a:off x="7746309" y="3662008"/>
            <a:ext cx="834408" cy="873392"/>
            <a:chOff x="3153626" y="-2653955"/>
            <a:chExt cx="834426" cy="873411"/>
          </a:xfrm>
        </p:grpSpPr>
        <p:sp>
          <p:nvSpPr>
            <p:cNvPr id="118" name="Google Shape;118;p2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"/>
          <p:cNvSpPr/>
          <p:nvPr/>
        </p:nvSpPr>
        <p:spPr>
          <a:xfrm>
            <a:off x="7426223" y="43311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2"/>
          <p:cNvGrpSpPr/>
          <p:nvPr/>
        </p:nvGrpSpPr>
        <p:grpSpPr>
          <a:xfrm>
            <a:off x="8607855" y="2722388"/>
            <a:ext cx="193891" cy="194881"/>
            <a:chOff x="3407917" y="-1400250"/>
            <a:chExt cx="193891" cy="194881"/>
          </a:xfrm>
        </p:grpSpPr>
        <p:sp>
          <p:nvSpPr>
            <p:cNvPr id="127" name="Google Shape;127;p2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197879" y="4195601"/>
            <a:ext cx="670520" cy="673527"/>
            <a:chOff x="1889565" y="-3382437"/>
            <a:chExt cx="670520" cy="673527"/>
          </a:xfrm>
        </p:grpSpPr>
        <p:sp>
          <p:nvSpPr>
            <p:cNvPr id="136" name="Google Shape;136;p2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8586876" y="3519044"/>
            <a:ext cx="235841" cy="578619"/>
            <a:chOff x="6219428" y="3871144"/>
            <a:chExt cx="235841" cy="578619"/>
          </a:xfrm>
        </p:grpSpPr>
        <p:sp>
          <p:nvSpPr>
            <p:cNvPr id="142" name="Google Shape;142;p2"/>
            <p:cNvSpPr/>
            <p:nvPr/>
          </p:nvSpPr>
          <p:spPr>
            <a:xfrm>
              <a:off x="6219428" y="3871144"/>
              <a:ext cx="235841" cy="578619"/>
            </a:xfrm>
            <a:custGeom>
              <a:avLst/>
              <a:gdLst/>
              <a:ahLst/>
              <a:cxnLst/>
              <a:rect l="l" t="t" r="r" b="b"/>
              <a:pathLst>
                <a:path w="6431" h="15778" fill="none" extrusionOk="0">
                  <a:moveTo>
                    <a:pt x="6403" y="12480"/>
                  </a:moveTo>
                  <a:cubicBezTo>
                    <a:pt x="6403" y="14251"/>
                    <a:pt x="4987" y="15696"/>
                    <a:pt x="3215" y="15750"/>
                  </a:cubicBezTo>
                  <a:lnTo>
                    <a:pt x="3215" y="15750"/>
                  </a:lnTo>
                  <a:cubicBezTo>
                    <a:pt x="1444" y="15777"/>
                    <a:pt x="0" y="14333"/>
                    <a:pt x="27" y="12589"/>
                  </a:cubicBezTo>
                  <a:lnTo>
                    <a:pt x="27" y="3298"/>
                  </a:lnTo>
                  <a:cubicBezTo>
                    <a:pt x="27" y="1499"/>
                    <a:pt x="1444" y="55"/>
                    <a:pt x="3215" y="28"/>
                  </a:cubicBezTo>
                  <a:lnTo>
                    <a:pt x="3215" y="28"/>
                  </a:lnTo>
                  <a:cubicBezTo>
                    <a:pt x="4987" y="1"/>
                    <a:pt x="6431" y="1418"/>
                    <a:pt x="6431" y="31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23426" y="4138971"/>
              <a:ext cx="226856" cy="3007"/>
            </a:xfrm>
            <a:custGeom>
              <a:avLst/>
              <a:gdLst/>
              <a:ahLst/>
              <a:cxnLst/>
              <a:rect l="l" t="t" r="r" b="b"/>
              <a:pathLst>
                <a:path w="6186" h="82" fill="none" extrusionOk="0">
                  <a:moveTo>
                    <a:pt x="0" y="82"/>
                  </a:moveTo>
                  <a:lnTo>
                    <a:pt x="618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66370" y="4334807"/>
              <a:ext cx="70998" cy="70008"/>
            </a:xfrm>
            <a:custGeom>
              <a:avLst/>
              <a:gdLst/>
              <a:ahLst/>
              <a:cxnLst/>
              <a:rect l="l" t="t" r="r" b="b"/>
              <a:pathLst>
                <a:path w="1936" h="1909" fill="none" extrusionOk="0">
                  <a:moveTo>
                    <a:pt x="1935" y="1881"/>
                  </a:moveTo>
                  <a:cubicBezTo>
                    <a:pt x="873" y="1908"/>
                    <a:pt x="1" y="1063"/>
                    <a:pt x="28" y="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8316336" y="3248810"/>
            <a:ext cx="228873" cy="290850"/>
            <a:chOff x="2079424" y="521748"/>
            <a:chExt cx="228873" cy="290850"/>
          </a:xfrm>
        </p:grpSpPr>
        <p:sp>
          <p:nvSpPr>
            <p:cNvPr id="146" name="Google Shape;146;p2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273284" y="4166690"/>
            <a:ext cx="509674" cy="559624"/>
            <a:chOff x="1693693" y="-2602979"/>
            <a:chExt cx="509674" cy="559624"/>
          </a:xfrm>
        </p:grpSpPr>
        <p:sp>
          <p:nvSpPr>
            <p:cNvPr id="150" name="Google Shape;150;p2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1644605" y="3450392"/>
            <a:ext cx="358773" cy="357783"/>
            <a:chOff x="2601030" y="2721166"/>
            <a:chExt cx="358773" cy="357783"/>
          </a:xfrm>
        </p:grpSpPr>
        <p:sp>
          <p:nvSpPr>
            <p:cNvPr id="160" name="Google Shape;160;p2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6276280" y="3956242"/>
            <a:ext cx="358773" cy="357783"/>
            <a:chOff x="2601030" y="2721166"/>
            <a:chExt cx="358773" cy="357783"/>
          </a:xfrm>
        </p:grpSpPr>
        <p:sp>
          <p:nvSpPr>
            <p:cNvPr id="169" name="Google Shape;169;p2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2"/>
          <p:cNvGrpSpPr/>
          <p:nvPr/>
        </p:nvGrpSpPr>
        <p:grpSpPr>
          <a:xfrm rot="-5400000">
            <a:off x="7295535" y="4347540"/>
            <a:ext cx="557642" cy="557642"/>
            <a:chOff x="3560335" y="-646412"/>
            <a:chExt cx="557642" cy="557642"/>
          </a:xfrm>
        </p:grpSpPr>
        <p:sp>
          <p:nvSpPr>
            <p:cNvPr id="178" name="Google Shape;178;p2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"/>
          <p:cNvSpPr/>
          <p:nvPr/>
        </p:nvSpPr>
        <p:spPr>
          <a:xfrm>
            <a:off x="6859873" y="4765322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82635" y="35832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2"/>
          <p:cNvGrpSpPr/>
          <p:nvPr/>
        </p:nvGrpSpPr>
        <p:grpSpPr>
          <a:xfrm>
            <a:off x="1665323" y="4746837"/>
            <a:ext cx="128941" cy="128941"/>
            <a:chOff x="794923" y="2795124"/>
            <a:chExt cx="128941" cy="128941"/>
          </a:xfrm>
        </p:grpSpPr>
        <p:sp>
          <p:nvSpPr>
            <p:cNvPr id="190" name="Google Shape;190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8683660" y="2030862"/>
            <a:ext cx="128941" cy="128941"/>
            <a:chOff x="794923" y="2795124"/>
            <a:chExt cx="128941" cy="128941"/>
          </a:xfrm>
        </p:grpSpPr>
        <p:sp>
          <p:nvSpPr>
            <p:cNvPr id="193" name="Google Shape;193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8023185" y="3618712"/>
            <a:ext cx="128941" cy="128941"/>
            <a:chOff x="794923" y="2795124"/>
            <a:chExt cx="128941" cy="128941"/>
          </a:xfrm>
        </p:grpSpPr>
        <p:sp>
          <p:nvSpPr>
            <p:cNvPr id="196" name="Google Shape;196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273285" y="555287"/>
            <a:ext cx="128941" cy="128941"/>
            <a:chOff x="794923" y="2795124"/>
            <a:chExt cx="128941" cy="128941"/>
          </a:xfrm>
        </p:grpSpPr>
        <p:sp>
          <p:nvSpPr>
            <p:cNvPr id="199" name="Google Shape;199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819450" y="539500"/>
            <a:ext cx="7505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204" name="Google Shape;204;p3"/>
          <p:cNvSpPr txBox="1">
            <a:spLocks noGrp="1"/>
          </p:cNvSpPr>
          <p:nvPr>
            <p:ph type="body" idx="1"/>
          </p:nvPr>
        </p:nvSpPr>
        <p:spPr>
          <a:xfrm>
            <a:off x="713250" y="1228325"/>
            <a:ext cx="7717500" cy="33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5" name="Google Shape;205;p3"/>
          <p:cNvGrpSpPr/>
          <p:nvPr/>
        </p:nvGrpSpPr>
        <p:grpSpPr>
          <a:xfrm>
            <a:off x="559039" y="385746"/>
            <a:ext cx="308365" cy="307514"/>
            <a:chOff x="2601030" y="2721166"/>
            <a:chExt cx="358773" cy="357783"/>
          </a:xfrm>
        </p:grpSpPr>
        <p:sp>
          <p:nvSpPr>
            <p:cNvPr id="206" name="Google Shape;206;p3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8276594" y="4454822"/>
            <a:ext cx="308365" cy="307514"/>
            <a:chOff x="2601030" y="2721166"/>
            <a:chExt cx="358773" cy="357783"/>
          </a:xfrm>
        </p:grpSpPr>
        <p:sp>
          <p:nvSpPr>
            <p:cNvPr id="215" name="Google Shape;215;p3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 txBox="1">
            <a:spLocks noGrp="1"/>
          </p:cNvSpPr>
          <p:nvPr>
            <p:ph type="title"/>
          </p:nvPr>
        </p:nvSpPr>
        <p:spPr>
          <a:xfrm>
            <a:off x="2620950" y="539500"/>
            <a:ext cx="3902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0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7"/>
          <p:cNvSpPr txBox="1">
            <a:spLocks noGrp="1"/>
          </p:cNvSpPr>
          <p:nvPr>
            <p:ph type="subTitle" idx="1"/>
          </p:nvPr>
        </p:nvSpPr>
        <p:spPr>
          <a:xfrm>
            <a:off x="2261250" y="2010450"/>
            <a:ext cx="46215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48" name="Google Shape;548;p7"/>
          <p:cNvGrpSpPr/>
          <p:nvPr/>
        </p:nvGrpSpPr>
        <p:grpSpPr>
          <a:xfrm rot="-1800071" flipH="1">
            <a:off x="773382" y="4024351"/>
            <a:ext cx="717247" cy="750757"/>
            <a:chOff x="3153626" y="-2653955"/>
            <a:chExt cx="834426" cy="873411"/>
          </a:xfrm>
        </p:grpSpPr>
        <p:sp>
          <p:nvSpPr>
            <p:cNvPr id="549" name="Google Shape;549;p7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7"/>
          <p:cNvSpPr/>
          <p:nvPr/>
        </p:nvSpPr>
        <p:spPr>
          <a:xfrm flipH="1">
            <a:off x="1588191" y="4762313"/>
            <a:ext cx="78176" cy="79058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7"/>
          <p:cNvGrpSpPr/>
          <p:nvPr/>
        </p:nvGrpSpPr>
        <p:grpSpPr>
          <a:xfrm flipH="1">
            <a:off x="341102" y="2984427"/>
            <a:ext cx="166649" cy="167500"/>
            <a:chOff x="3407917" y="-1400250"/>
            <a:chExt cx="193891" cy="194881"/>
          </a:xfrm>
        </p:grpSpPr>
        <p:sp>
          <p:nvSpPr>
            <p:cNvPr id="558" name="Google Shape;558;p7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7"/>
          <p:cNvGrpSpPr/>
          <p:nvPr/>
        </p:nvGrpSpPr>
        <p:grpSpPr>
          <a:xfrm flipH="1">
            <a:off x="283732" y="4226106"/>
            <a:ext cx="576312" cy="578897"/>
            <a:chOff x="1889565" y="-3382437"/>
            <a:chExt cx="670520" cy="673527"/>
          </a:xfrm>
        </p:grpSpPr>
        <p:sp>
          <p:nvSpPr>
            <p:cNvPr id="567" name="Google Shape;567;p7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7"/>
          <p:cNvGrpSpPr/>
          <p:nvPr/>
        </p:nvGrpSpPr>
        <p:grpSpPr>
          <a:xfrm flipH="1">
            <a:off x="323286" y="3668840"/>
            <a:ext cx="202705" cy="497323"/>
            <a:chOff x="6219428" y="3871144"/>
            <a:chExt cx="235841" cy="578619"/>
          </a:xfrm>
        </p:grpSpPr>
        <p:sp>
          <p:nvSpPr>
            <p:cNvPr id="573" name="Google Shape;573;p7"/>
            <p:cNvSpPr/>
            <p:nvPr/>
          </p:nvSpPr>
          <p:spPr>
            <a:xfrm>
              <a:off x="6219428" y="3871144"/>
              <a:ext cx="235841" cy="578619"/>
            </a:xfrm>
            <a:custGeom>
              <a:avLst/>
              <a:gdLst/>
              <a:ahLst/>
              <a:cxnLst/>
              <a:rect l="l" t="t" r="r" b="b"/>
              <a:pathLst>
                <a:path w="6431" h="15778" fill="none" extrusionOk="0">
                  <a:moveTo>
                    <a:pt x="6403" y="12480"/>
                  </a:moveTo>
                  <a:cubicBezTo>
                    <a:pt x="6403" y="14251"/>
                    <a:pt x="4987" y="15696"/>
                    <a:pt x="3215" y="15750"/>
                  </a:cubicBezTo>
                  <a:lnTo>
                    <a:pt x="3215" y="15750"/>
                  </a:lnTo>
                  <a:cubicBezTo>
                    <a:pt x="1444" y="15777"/>
                    <a:pt x="0" y="14333"/>
                    <a:pt x="27" y="12589"/>
                  </a:cubicBezTo>
                  <a:lnTo>
                    <a:pt x="27" y="3298"/>
                  </a:lnTo>
                  <a:cubicBezTo>
                    <a:pt x="27" y="1499"/>
                    <a:pt x="1444" y="55"/>
                    <a:pt x="3215" y="28"/>
                  </a:cubicBezTo>
                  <a:lnTo>
                    <a:pt x="3215" y="28"/>
                  </a:lnTo>
                  <a:cubicBezTo>
                    <a:pt x="4987" y="1"/>
                    <a:pt x="6431" y="1418"/>
                    <a:pt x="6431" y="31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6223426" y="4138971"/>
              <a:ext cx="226856" cy="3007"/>
            </a:xfrm>
            <a:custGeom>
              <a:avLst/>
              <a:gdLst/>
              <a:ahLst/>
              <a:cxnLst/>
              <a:rect l="l" t="t" r="r" b="b"/>
              <a:pathLst>
                <a:path w="6186" h="82" fill="none" extrusionOk="0">
                  <a:moveTo>
                    <a:pt x="0" y="82"/>
                  </a:moveTo>
                  <a:lnTo>
                    <a:pt x="6185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6266370" y="4334807"/>
              <a:ext cx="70998" cy="70008"/>
            </a:xfrm>
            <a:custGeom>
              <a:avLst/>
              <a:gdLst/>
              <a:ahLst/>
              <a:cxnLst/>
              <a:rect l="l" t="t" r="r" b="b"/>
              <a:pathLst>
                <a:path w="1936" h="1909" fill="none" extrusionOk="0">
                  <a:moveTo>
                    <a:pt x="1935" y="1881"/>
                  </a:moveTo>
                  <a:cubicBezTo>
                    <a:pt x="873" y="1908"/>
                    <a:pt x="1" y="1063"/>
                    <a:pt x="28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7"/>
          <p:cNvGrpSpPr/>
          <p:nvPr/>
        </p:nvGrpSpPr>
        <p:grpSpPr>
          <a:xfrm flipH="1">
            <a:off x="561518" y="3449183"/>
            <a:ext cx="196716" cy="249985"/>
            <a:chOff x="2079424" y="521748"/>
            <a:chExt cx="228873" cy="290850"/>
          </a:xfrm>
        </p:grpSpPr>
        <p:sp>
          <p:nvSpPr>
            <p:cNvPr id="577" name="Google Shape;577;p7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7"/>
          <p:cNvGrpSpPr/>
          <p:nvPr/>
        </p:nvGrpSpPr>
        <p:grpSpPr>
          <a:xfrm flipH="1">
            <a:off x="899301" y="3754587"/>
            <a:ext cx="110824" cy="110824"/>
            <a:chOff x="794923" y="2795124"/>
            <a:chExt cx="128941" cy="128941"/>
          </a:xfrm>
        </p:grpSpPr>
        <p:sp>
          <p:nvSpPr>
            <p:cNvPr id="581" name="Google Shape;581;p7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7"/>
          <p:cNvGrpSpPr/>
          <p:nvPr/>
        </p:nvGrpSpPr>
        <p:grpSpPr>
          <a:xfrm>
            <a:off x="559039" y="385746"/>
            <a:ext cx="308365" cy="307514"/>
            <a:chOff x="2601030" y="2721166"/>
            <a:chExt cx="358773" cy="357783"/>
          </a:xfrm>
        </p:grpSpPr>
        <p:sp>
          <p:nvSpPr>
            <p:cNvPr id="584" name="Google Shape;584;p7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7"/>
          <p:cNvGrpSpPr/>
          <p:nvPr/>
        </p:nvGrpSpPr>
        <p:grpSpPr>
          <a:xfrm flipH="1">
            <a:off x="8390763" y="209486"/>
            <a:ext cx="330676" cy="507632"/>
            <a:chOff x="1603769" y="107044"/>
            <a:chExt cx="384731" cy="590613"/>
          </a:xfrm>
        </p:grpSpPr>
        <p:sp>
          <p:nvSpPr>
            <p:cNvPr id="593" name="Google Shape;593;p7"/>
            <p:cNvSpPr/>
            <p:nvPr/>
          </p:nvSpPr>
          <p:spPr>
            <a:xfrm>
              <a:off x="1603769" y="197004"/>
              <a:ext cx="384731" cy="500653"/>
            </a:xfrm>
            <a:custGeom>
              <a:avLst/>
              <a:gdLst/>
              <a:ahLst/>
              <a:cxnLst/>
              <a:rect l="l" t="t" r="r" b="b"/>
              <a:pathLst>
                <a:path w="10491" h="13652" fill="none" extrusionOk="0">
                  <a:moveTo>
                    <a:pt x="1117" y="136"/>
                  </a:moveTo>
                  <a:cubicBezTo>
                    <a:pt x="409" y="763"/>
                    <a:pt x="27" y="1662"/>
                    <a:pt x="27" y="2589"/>
                  </a:cubicBezTo>
                  <a:lnTo>
                    <a:pt x="27" y="10436"/>
                  </a:lnTo>
                  <a:cubicBezTo>
                    <a:pt x="0" y="12207"/>
                    <a:pt x="1472" y="13651"/>
                    <a:pt x="3243" y="13597"/>
                  </a:cubicBezTo>
                  <a:lnTo>
                    <a:pt x="7248" y="13543"/>
                  </a:lnTo>
                  <a:cubicBezTo>
                    <a:pt x="9047" y="13515"/>
                    <a:pt x="10463" y="12044"/>
                    <a:pt x="10491" y="10245"/>
                  </a:cubicBezTo>
                  <a:lnTo>
                    <a:pt x="10491" y="2398"/>
                  </a:lnTo>
                  <a:cubicBezTo>
                    <a:pt x="10463" y="1472"/>
                    <a:pt x="10082" y="600"/>
                    <a:pt x="9401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1607767" y="107044"/>
              <a:ext cx="376737" cy="92965"/>
            </a:xfrm>
            <a:custGeom>
              <a:avLst/>
              <a:gdLst/>
              <a:ahLst/>
              <a:cxnLst/>
              <a:rect l="l" t="t" r="r" b="b"/>
              <a:pathLst>
                <a:path w="10273" h="2535" fill="none" extrusionOk="0">
                  <a:moveTo>
                    <a:pt x="10273" y="2017"/>
                  </a:moveTo>
                  <a:cubicBezTo>
                    <a:pt x="10273" y="2208"/>
                    <a:pt x="10109" y="2344"/>
                    <a:pt x="9918" y="2344"/>
                  </a:cubicBezTo>
                  <a:lnTo>
                    <a:pt x="354" y="2535"/>
                  </a:lnTo>
                  <a:cubicBezTo>
                    <a:pt x="164" y="2535"/>
                    <a:pt x="0" y="2371"/>
                    <a:pt x="0" y="2181"/>
                  </a:cubicBezTo>
                  <a:lnTo>
                    <a:pt x="0" y="519"/>
                  </a:lnTo>
                  <a:cubicBezTo>
                    <a:pt x="0" y="328"/>
                    <a:pt x="164" y="164"/>
                    <a:pt x="354" y="164"/>
                  </a:cubicBezTo>
                  <a:lnTo>
                    <a:pt x="9918" y="1"/>
                  </a:lnTo>
                  <a:cubicBezTo>
                    <a:pt x="10109" y="1"/>
                    <a:pt x="10273" y="164"/>
                    <a:pt x="10273" y="35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609747" y="301927"/>
              <a:ext cx="372776" cy="6014"/>
            </a:xfrm>
            <a:custGeom>
              <a:avLst/>
              <a:gdLst/>
              <a:ahLst/>
              <a:cxnLst/>
              <a:rect l="l" t="t" r="r" b="b"/>
              <a:pathLst>
                <a:path w="10165" h="164" fill="none" extrusionOk="0">
                  <a:moveTo>
                    <a:pt x="1" y="164"/>
                  </a:moveTo>
                  <a:lnTo>
                    <a:pt x="10164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606740" y="569717"/>
              <a:ext cx="378754" cy="7041"/>
            </a:xfrm>
            <a:custGeom>
              <a:avLst/>
              <a:gdLst/>
              <a:ahLst/>
              <a:cxnLst/>
              <a:rect l="l" t="t" r="r" b="b"/>
              <a:pathLst>
                <a:path w="10328" h="192" fill="none" extrusionOk="0">
                  <a:moveTo>
                    <a:pt x="10328" y="1"/>
                  </a:moveTo>
                  <a:lnTo>
                    <a:pt x="1" y="19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725672" y="378868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725672" y="437839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725672" y="496773"/>
              <a:ext cx="140932" cy="3044"/>
            </a:xfrm>
            <a:custGeom>
              <a:avLst/>
              <a:gdLst/>
              <a:ahLst/>
              <a:cxnLst/>
              <a:rect l="l" t="t" r="r" b="b"/>
              <a:pathLst>
                <a:path w="3843" h="83" fill="none" extrusionOk="0">
                  <a:moveTo>
                    <a:pt x="0" y="82"/>
                  </a:moveTo>
                  <a:lnTo>
                    <a:pt x="3842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7"/>
          <p:cNvSpPr/>
          <p:nvPr/>
        </p:nvSpPr>
        <p:spPr>
          <a:xfrm flipH="1">
            <a:off x="7778193" y="195263"/>
            <a:ext cx="134641" cy="134662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lt1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7"/>
          <p:cNvGrpSpPr/>
          <p:nvPr/>
        </p:nvGrpSpPr>
        <p:grpSpPr>
          <a:xfrm rot="10800000" flipH="1">
            <a:off x="8248137" y="1235571"/>
            <a:ext cx="606382" cy="616689"/>
            <a:chOff x="3027518" y="-1395725"/>
            <a:chExt cx="705506" cy="717497"/>
          </a:xfrm>
        </p:grpSpPr>
        <p:sp>
          <p:nvSpPr>
            <p:cNvPr id="602" name="Google Shape;602;p7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7"/>
          <p:cNvGrpSpPr/>
          <p:nvPr/>
        </p:nvGrpSpPr>
        <p:grpSpPr>
          <a:xfrm flipH="1">
            <a:off x="7219803" y="259155"/>
            <a:ext cx="158924" cy="202737"/>
            <a:chOff x="2947570" y="-1075969"/>
            <a:chExt cx="184903" cy="235878"/>
          </a:xfrm>
        </p:grpSpPr>
        <p:sp>
          <p:nvSpPr>
            <p:cNvPr id="612" name="Google Shape;612;p7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7"/>
          <p:cNvGrpSpPr/>
          <p:nvPr/>
        </p:nvGrpSpPr>
        <p:grpSpPr>
          <a:xfrm flipH="1">
            <a:off x="7617525" y="395081"/>
            <a:ext cx="728333" cy="730918"/>
            <a:chOff x="4492684" y="662647"/>
            <a:chExt cx="847391" cy="850399"/>
          </a:xfrm>
        </p:grpSpPr>
        <p:sp>
          <p:nvSpPr>
            <p:cNvPr id="616" name="Google Shape;616;p7"/>
            <p:cNvSpPr/>
            <p:nvPr/>
          </p:nvSpPr>
          <p:spPr>
            <a:xfrm>
              <a:off x="4492684" y="662647"/>
              <a:ext cx="847391" cy="850399"/>
            </a:xfrm>
            <a:custGeom>
              <a:avLst/>
              <a:gdLst/>
              <a:ahLst/>
              <a:cxnLst/>
              <a:rect l="l" t="t" r="r" b="b"/>
              <a:pathLst>
                <a:path w="23107" h="23189" fill="none" extrusionOk="0">
                  <a:moveTo>
                    <a:pt x="19019" y="4061"/>
                  </a:moveTo>
                  <a:cubicBezTo>
                    <a:pt x="23107" y="8093"/>
                    <a:pt x="23079" y="14769"/>
                    <a:pt x="18965" y="18938"/>
                  </a:cubicBezTo>
                  <a:cubicBezTo>
                    <a:pt x="14823" y="23080"/>
                    <a:pt x="8175" y="23189"/>
                    <a:pt x="4087" y="19129"/>
                  </a:cubicBezTo>
                  <a:cubicBezTo>
                    <a:pt x="0" y="15069"/>
                    <a:pt x="27" y="8420"/>
                    <a:pt x="4142" y="4252"/>
                  </a:cubicBezTo>
                  <a:cubicBezTo>
                    <a:pt x="8284" y="83"/>
                    <a:pt x="14932" y="1"/>
                    <a:pt x="19019" y="40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4858428" y="1029382"/>
              <a:ext cx="115922" cy="115958"/>
            </a:xfrm>
            <a:custGeom>
              <a:avLst/>
              <a:gdLst/>
              <a:ahLst/>
              <a:cxnLst/>
              <a:rect l="l" t="t" r="r" b="b"/>
              <a:pathLst>
                <a:path w="3161" h="3162" fill="none" extrusionOk="0">
                  <a:moveTo>
                    <a:pt x="3161" y="1554"/>
                  </a:moveTo>
                  <a:cubicBezTo>
                    <a:pt x="3134" y="2426"/>
                    <a:pt x="2452" y="3134"/>
                    <a:pt x="1580" y="3162"/>
                  </a:cubicBezTo>
                  <a:cubicBezTo>
                    <a:pt x="708" y="3162"/>
                    <a:pt x="0" y="2480"/>
                    <a:pt x="0" y="1608"/>
                  </a:cubicBezTo>
                  <a:cubicBezTo>
                    <a:pt x="0" y="737"/>
                    <a:pt x="708" y="28"/>
                    <a:pt x="1580" y="1"/>
                  </a:cubicBezTo>
                  <a:cubicBezTo>
                    <a:pt x="2452" y="1"/>
                    <a:pt x="3161" y="682"/>
                    <a:pt x="3161" y="15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4770485" y="792581"/>
              <a:ext cx="291803" cy="197885"/>
            </a:xfrm>
            <a:custGeom>
              <a:avLst/>
              <a:gdLst/>
              <a:ahLst/>
              <a:cxnLst/>
              <a:rect l="l" t="t" r="r" b="b"/>
              <a:pathLst>
                <a:path w="7957" h="5396" fill="none" extrusionOk="0">
                  <a:moveTo>
                    <a:pt x="3978" y="4932"/>
                  </a:moveTo>
                  <a:cubicBezTo>
                    <a:pt x="4523" y="4932"/>
                    <a:pt x="5068" y="5068"/>
                    <a:pt x="5532" y="5341"/>
                  </a:cubicBezTo>
                  <a:lnTo>
                    <a:pt x="7957" y="1035"/>
                  </a:lnTo>
                  <a:cubicBezTo>
                    <a:pt x="6730" y="354"/>
                    <a:pt x="5368" y="0"/>
                    <a:pt x="3978" y="55"/>
                  </a:cubicBezTo>
                  <a:cubicBezTo>
                    <a:pt x="2589" y="55"/>
                    <a:pt x="1199" y="436"/>
                    <a:pt x="0" y="1172"/>
                  </a:cubicBezTo>
                  <a:lnTo>
                    <a:pt x="2452" y="5395"/>
                  </a:lnTo>
                  <a:cubicBezTo>
                    <a:pt x="2916" y="5095"/>
                    <a:pt x="3433" y="4959"/>
                    <a:pt x="3978" y="493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4623571" y="1091360"/>
              <a:ext cx="235878" cy="250840"/>
            </a:xfrm>
            <a:custGeom>
              <a:avLst/>
              <a:gdLst/>
              <a:ahLst/>
              <a:cxnLst/>
              <a:rect l="l" t="t" r="r" b="b"/>
              <a:pathLst>
                <a:path w="6432" h="6840" fill="none" extrusionOk="0">
                  <a:moveTo>
                    <a:pt x="4878" y="0"/>
                  </a:moveTo>
                  <a:lnTo>
                    <a:pt x="1" y="82"/>
                  </a:lnTo>
                  <a:cubicBezTo>
                    <a:pt x="1" y="2861"/>
                    <a:pt x="1499" y="5450"/>
                    <a:pt x="3924" y="6839"/>
                  </a:cubicBezTo>
                  <a:lnTo>
                    <a:pt x="6431" y="2589"/>
                  </a:lnTo>
                  <a:cubicBezTo>
                    <a:pt x="5478" y="2071"/>
                    <a:pt x="4905" y="1063"/>
                    <a:pt x="487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4973326" y="1083365"/>
              <a:ext cx="236868" cy="253847"/>
            </a:xfrm>
            <a:custGeom>
              <a:avLst/>
              <a:gdLst/>
              <a:ahLst/>
              <a:cxnLst/>
              <a:rect l="l" t="t" r="r" b="b"/>
              <a:pathLst>
                <a:path w="6459" h="6922" fill="none" extrusionOk="0">
                  <a:moveTo>
                    <a:pt x="6458" y="0"/>
                  </a:moveTo>
                  <a:lnTo>
                    <a:pt x="1554" y="109"/>
                  </a:lnTo>
                  <a:cubicBezTo>
                    <a:pt x="1526" y="1199"/>
                    <a:pt x="954" y="2207"/>
                    <a:pt x="1" y="2780"/>
                  </a:cubicBezTo>
                  <a:lnTo>
                    <a:pt x="2507" y="6921"/>
                  </a:lnTo>
                  <a:cubicBezTo>
                    <a:pt x="4932" y="5450"/>
                    <a:pt x="6431" y="2834"/>
                    <a:pt x="645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7"/>
          <p:cNvGrpSpPr/>
          <p:nvPr/>
        </p:nvGrpSpPr>
        <p:grpSpPr>
          <a:xfrm flipH="1">
            <a:off x="8766362" y="524153"/>
            <a:ext cx="110824" cy="110824"/>
            <a:chOff x="794923" y="2795124"/>
            <a:chExt cx="128941" cy="128941"/>
          </a:xfrm>
        </p:grpSpPr>
        <p:sp>
          <p:nvSpPr>
            <p:cNvPr id="622" name="Google Shape;622;p7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7"/>
          <p:cNvGrpSpPr/>
          <p:nvPr/>
        </p:nvGrpSpPr>
        <p:grpSpPr>
          <a:xfrm>
            <a:off x="8276594" y="4454822"/>
            <a:ext cx="308365" cy="307514"/>
            <a:chOff x="2601030" y="2721166"/>
            <a:chExt cx="358773" cy="357783"/>
          </a:xfrm>
        </p:grpSpPr>
        <p:sp>
          <p:nvSpPr>
            <p:cNvPr id="625" name="Google Shape;625;p7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3237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  <p15:guide id="11" orient="horz" pos="61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33"/>
          <p:cNvSpPr txBox="1">
            <a:spLocks noGrp="1"/>
          </p:cNvSpPr>
          <p:nvPr>
            <p:ph type="ctrTitle"/>
          </p:nvPr>
        </p:nvSpPr>
        <p:spPr>
          <a:xfrm>
            <a:off x="1655588" y="356197"/>
            <a:ext cx="6049800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>
                <a:solidFill>
                  <a:schemeClr val="accent3"/>
                </a:solidFill>
                <a:latin typeface="Algerian" pitchFamily="82" charset="0"/>
                <a:ea typeface="Montserrat"/>
                <a:cs typeface="Montserrat"/>
                <a:sym typeface="Montserrat"/>
              </a:rPr>
              <a:t>glikolisis</a:t>
            </a:r>
            <a:endParaRPr dirty="0">
              <a:solidFill>
                <a:schemeClr val="accent3"/>
              </a:solidFill>
              <a:latin typeface="Algerian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10" name="Google Shape;2710;p33"/>
          <p:cNvSpPr txBox="1">
            <a:spLocks noGrp="1"/>
          </p:cNvSpPr>
          <p:nvPr>
            <p:ph type="subTitle" idx="1"/>
          </p:nvPr>
        </p:nvSpPr>
        <p:spPr>
          <a:xfrm>
            <a:off x="1162373" y="1394847"/>
            <a:ext cx="7268705" cy="3146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Kelompok 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lvl="0" indent="0"/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Hana Adilah Saputri (2114051038)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Yulia Nurainy  (2114051040)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Wanda Rahma Azzahra (2114051036)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Nyoman Tri Gangga (2114051042)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Tri Risma Sari   (2114051034)</a:t>
            </a:r>
          </a:p>
          <a:p>
            <a:pPr marL="342900" lvl="0" indent="-342900" algn="l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34"/>
          <p:cNvSpPr txBox="1">
            <a:spLocks noGrp="1"/>
          </p:cNvSpPr>
          <p:nvPr>
            <p:ph type="title"/>
          </p:nvPr>
        </p:nvSpPr>
        <p:spPr>
          <a:xfrm>
            <a:off x="819449" y="307024"/>
            <a:ext cx="7766611" cy="715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likolisis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respirasi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02" y="896183"/>
            <a:ext cx="8859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Anabolisme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nukleat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Katabolisme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memecah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organik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respirasi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sel. 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sitoplasma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memecah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semula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6-karbon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3-karbon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piruvat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aerobik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ditindaklanjuti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respirasi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seluler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anaerobik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kekurangan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mitokondria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anaerobik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Oksigen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892" y="1"/>
            <a:ext cx="8799225" cy="4991724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05070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dirty="0">
              <a:solidFill>
                <a:srgbClr val="05070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05070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b="1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2000" b="1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membiarkan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co-transporter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Natrium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SGLT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transporter protein GLUT.</a:t>
            </a:r>
            <a:endParaRPr lang="en-US" sz="2000" dirty="0">
              <a:solidFill>
                <a:srgbClr val="050707"/>
              </a:solidFill>
              <a:latin typeface="Times New Roman" pitchFamily="18" charset="0"/>
              <a:ea typeface="Nunito SemiBold"/>
              <a:cs typeface="Times New Roman" pitchFamily="18" charset="0"/>
              <a:sym typeface="Nunito SemiBol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Co-transporter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bergantung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natrium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memindahkan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konsentrasi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tubulus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ginjal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epitel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usus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Transporter protein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difusi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terfasilitasi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membawa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pengangkut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sel. </a:t>
            </a:r>
          </a:p>
          <a:p>
            <a:pPr marL="43815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US" sz="2000" b="1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2000" b="1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2000" b="1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>
              <a:solidFill>
                <a:srgbClr val="05070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investasi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2ATP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Gliseraldehida-3-Fosfat.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pembangkitan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NADH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4ATP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sampingan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2Piruvat</a:t>
            </a:r>
            <a:r>
              <a:rPr lang="en-US" sz="2000" dirty="0">
                <a:solidFill>
                  <a:srgbClr val="05070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d-ID" sz="2000" dirty="0">
              <a:solidFill>
                <a:srgbClr val="05070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sz="2000" dirty="0">
              <a:solidFill>
                <a:srgbClr val="0507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d-ID" sz="2000" dirty="0">
              <a:solidFill>
                <a:srgbClr val="05070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6" name="Google Shape;2746;p37"/>
          <p:cNvGrpSpPr/>
          <p:nvPr/>
        </p:nvGrpSpPr>
        <p:grpSpPr>
          <a:xfrm flipH="1">
            <a:off x="8313866" y="368344"/>
            <a:ext cx="545422" cy="666492"/>
            <a:chOff x="2859835" y="2776139"/>
            <a:chExt cx="634581" cy="775442"/>
          </a:xfrm>
        </p:grpSpPr>
        <p:sp>
          <p:nvSpPr>
            <p:cNvPr id="2747" name="Google Shape;2747;p37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7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0" name="Google Shape;2750;p37"/>
          <p:cNvGrpSpPr/>
          <p:nvPr/>
        </p:nvGrpSpPr>
        <p:grpSpPr>
          <a:xfrm flipH="1">
            <a:off x="7945527" y="883912"/>
            <a:ext cx="158924" cy="202737"/>
            <a:chOff x="2947570" y="-1075969"/>
            <a:chExt cx="184903" cy="235878"/>
          </a:xfrm>
        </p:grpSpPr>
        <p:sp>
          <p:nvSpPr>
            <p:cNvPr id="2751" name="Google Shape;2751;p37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37"/>
          <p:cNvGrpSpPr/>
          <p:nvPr/>
        </p:nvGrpSpPr>
        <p:grpSpPr>
          <a:xfrm>
            <a:off x="7437194" y="2374827"/>
            <a:ext cx="166649" cy="167500"/>
            <a:chOff x="3407917" y="-1400250"/>
            <a:chExt cx="193891" cy="194881"/>
          </a:xfrm>
        </p:grpSpPr>
        <p:sp>
          <p:nvSpPr>
            <p:cNvPr id="2755" name="Google Shape;2755;p37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4475" y="277122"/>
            <a:ext cx="6252971" cy="506100"/>
          </a:xfrm>
        </p:spPr>
        <p:txBody>
          <a:bodyPr numCol="1"/>
          <a:lstStyle/>
          <a:p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glikolisis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405" y="1417729"/>
            <a:ext cx="3972904" cy="290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7605" y="742471"/>
            <a:ext cx="5241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fosforilasi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glukosa-6-P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G6P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Fruktosa-6-P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dikatalisis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PhosphoglucoIsomerase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F6P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difosforilasi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Fruktosa-1,6-Bisfosfat,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Phosphofructokinase-1. 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dikatalisis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FruktosaBisfosfat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Aldolase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memecah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Fruktosa-1,6-BP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Dihidroksiaseton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Fosfat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Gliseraldehida-3-P.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endParaRPr lang="id-ID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1135)"/>
          <p:cNvPicPr/>
          <p:nvPr/>
        </p:nvPicPr>
        <p:blipFill>
          <a:blip r:embed="rId2"/>
          <a:stretch>
            <a:fillRect/>
          </a:stretch>
        </p:blipFill>
        <p:spPr>
          <a:xfrm>
            <a:off x="510723" y="686652"/>
            <a:ext cx="3313932" cy="279538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10921" y="2084345"/>
            <a:ext cx="4621500" cy="1427400"/>
          </a:xfrm>
        </p:spPr>
        <p:txBody>
          <a:bodyPr/>
          <a:lstStyle/>
          <a:p>
            <a:pPr algn="l"/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Langkah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selanjutnya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melibatkan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oksidasi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GA-3-P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reduksi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NAD+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NADH,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NADH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1,3-bifosfogliserat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Masing-masing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1,3-BPG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kemudian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didefosforilasi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ATP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3-Phsohpogliserat .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Selanjutnya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3-PG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2-Fosfogliserat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mengubah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posisi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gugus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fosfat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Lalu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membuat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Phoshpoenolpyruvate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kaya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menghilangkan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air.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PEP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Piruvat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dikatalisis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enzim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Piruvat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Kinase.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2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8190" y="304763"/>
            <a:ext cx="5876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akhir</a:t>
            </a:r>
            <a:r>
              <a:rPr lang="en-ID" sz="2000" dirty="0"/>
              <a:t> </a:t>
            </a:r>
            <a:r>
              <a:rPr lang="en-ID" sz="2000" dirty="0" err="1"/>
              <a:t>glikolisis</a:t>
            </a:r>
            <a:r>
              <a:rPr lang="en-ID" sz="2000" dirty="0"/>
              <a:t>, </a:t>
            </a:r>
            <a:r>
              <a:rPr lang="en-ID" sz="2000" dirty="0" err="1"/>
              <a:t>piruvat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3 </a:t>
            </a:r>
            <a:r>
              <a:rPr lang="en-ID" sz="2000" dirty="0" err="1" smtClean="0"/>
              <a:t>nasib</a:t>
            </a:r>
            <a:r>
              <a:rPr lang="en-ID" sz="2000" dirty="0" smtClean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oksigen</a:t>
            </a:r>
            <a:r>
              <a:rPr lang="en-ID" sz="2000" dirty="0"/>
              <a:t> di </a:t>
            </a:r>
            <a:r>
              <a:rPr lang="en-ID" sz="2000" dirty="0" err="1"/>
              <a:t>mitokondria</a:t>
            </a:r>
            <a:r>
              <a:rPr lang="en-ID" sz="2000" dirty="0"/>
              <a:t>, </a:t>
            </a:r>
            <a:r>
              <a:rPr lang="en-ID" sz="2000" dirty="0" err="1"/>
              <a:t>piruvat</a:t>
            </a:r>
            <a:r>
              <a:rPr lang="en-ID" sz="2000" dirty="0"/>
              <a:t> </a:t>
            </a:r>
            <a:r>
              <a:rPr lang="en-ID" sz="2000" dirty="0" err="1"/>
              <a:t>mengalami</a:t>
            </a:r>
            <a:r>
              <a:rPr lang="en-ID" sz="2000" dirty="0"/>
              <a:t> </a:t>
            </a:r>
            <a:r>
              <a:rPr lang="en-ID" sz="2000" dirty="0" err="1"/>
              <a:t>dekarboksilasi</a:t>
            </a:r>
            <a:r>
              <a:rPr lang="en-ID" sz="2000" dirty="0"/>
              <a:t> </a:t>
            </a:r>
            <a:r>
              <a:rPr lang="en-ID" sz="2000" dirty="0" err="1"/>
              <a:t>oksidatif</a:t>
            </a:r>
            <a:r>
              <a:rPr lang="en-ID" sz="2000" dirty="0"/>
              <a:t>, yang </a:t>
            </a:r>
            <a:r>
              <a:rPr lang="en-ID" sz="2000" dirty="0" err="1"/>
              <a:t>berarti</a:t>
            </a:r>
            <a:r>
              <a:rPr lang="en-ID" sz="2000" dirty="0"/>
              <a:t>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kehilangan</a:t>
            </a:r>
            <a:r>
              <a:rPr lang="en-ID" sz="2000" dirty="0"/>
              <a:t> </a:t>
            </a:r>
            <a:r>
              <a:rPr lang="en-ID" sz="2000" dirty="0" err="1"/>
              <a:t>molekul</a:t>
            </a:r>
            <a:r>
              <a:rPr lang="en-ID" sz="2000" dirty="0"/>
              <a:t> </a:t>
            </a:r>
            <a:r>
              <a:rPr lang="en-ID" sz="2000" dirty="0" err="1"/>
              <a:t>karbon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reaksi</a:t>
            </a:r>
            <a:r>
              <a:rPr lang="en-ID" sz="2000" dirty="0"/>
              <a:t> </a:t>
            </a:r>
            <a:r>
              <a:rPr lang="en-ID" sz="2000" dirty="0" err="1"/>
              <a:t>reduksi-oksidasi</a:t>
            </a:r>
            <a:r>
              <a:rPr lang="en-ID" sz="2000" dirty="0"/>
              <a:t> .</a:t>
            </a:r>
            <a:endParaRPr lang="id-ID" sz="2000" dirty="0"/>
          </a:p>
          <a:p>
            <a:pPr marL="342900" indent="-342900">
              <a:buFont typeface="+mj-lt"/>
              <a:buAutoNum type="arabicPeriod"/>
            </a:pP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oksigen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sel</a:t>
            </a:r>
            <a:r>
              <a:rPr lang="en-ID" sz="2000" dirty="0"/>
              <a:t> </a:t>
            </a:r>
            <a:r>
              <a:rPr lang="en-ID" sz="2000" dirty="0" err="1"/>
              <a:t>otot</a:t>
            </a:r>
            <a:r>
              <a:rPr lang="en-ID" sz="2000" dirty="0"/>
              <a:t> </a:t>
            </a:r>
            <a:r>
              <a:rPr lang="en-ID" sz="2000" dirty="0" err="1"/>
              <a:t>rangka</a:t>
            </a:r>
            <a:r>
              <a:rPr lang="en-ID" sz="2000" dirty="0"/>
              <a:t> </a:t>
            </a:r>
            <a:r>
              <a:rPr lang="en-ID" sz="2000" dirty="0" err="1"/>
              <a:t>selama</a:t>
            </a:r>
            <a:r>
              <a:rPr lang="en-ID" sz="2000" dirty="0"/>
              <a:t> </a:t>
            </a:r>
            <a:r>
              <a:rPr lang="en-ID" sz="2000" dirty="0" err="1"/>
              <a:t>latihan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,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mitokondria,seperti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sel</a:t>
            </a:r>
            <a:r>
              <a:rPr lang="en-ID" sz="2000" dirty="0"/>
              <a:t> </a:t>
            </a:r>
            <a:r>
              <a:rPr lang="en-ID" sz="2000" dirty="0" err="1"/>
              <a:t>darah</a:t>
            </a:r>
            <a:r>
              <a:rPr lang="en-ID" sz="2000" dirty="0"/>
              <a:t> </a:t>
            </a:r>
            <a:r>
              <a:rPr lang="en-ID" sz="2000" dirty="0" err="1"/>
              <a:t>merah</a:t>
            </a:r>
            <a:r>
              <a:rPr lang="en-ID" sz="2000" dirty="0"/>
              <a:t>.</a:t>
            </a:r>
            <a:endParaRPr lang="id-ID" sz="2000" dirty="0"/>
          </a:p>
          <a:p>
            <a:pPr marL="342900" indent="-342900">
              <a:buFont typeface="+mj-lt"/>
              <a:buAutoNum type="arabicPeriod"/>
            </a:pP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ragi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bakteri</a:t>
            </a:r>
            <a:r>
              <a:rPr lang="en-ID" sz="2000" dirty="0"/>
              <a:t>, </a:t>
            </a:r>
            <a:r>
              <a:rPr lang="en-ID" sz="2000" dirty="0" err="1"/>
              <a:t>piruvat</a:t>
            </a:r>
            <a:r>
              <a:rPr lang="en-ID" sz="2000" dirty="0"/>
              <a:t> </a:t>
            </a:r>
            <a:r>
              <a:rPr lang="en-ID" sz="2000" dirty="0" err="1"/>
              <a:t>diubah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etanol</a:t>
            </a:r>
            <a:r>
              <a:rPr lang="en-ID" sz="2000" dirty="0"/>
              <a:t>,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reaksi</a:t>
            </a:r>
            <a:r>
              <a:rPr lang="en-ID" sz="2000" dirty="0"/>
              <a:t> </a:t>
            </a:r>
            <a:r>
              <a:rPr lang="en-ID" sz="2000" dirty="0" err="1"/>
              <a:t>fermentasi</a:t>
            </a:r>
            <a:r>
              <a:rPr lang="en-ID" sz="2000" dirty="0"/>
              <a:t> </a:t>
            </a:r>
            <a:r>
              <a:rPr lang="en-ID" sz="2000" dirty="0" err="1"/>
              <a:t>alkohol</a:t>
            </a:r>
            <a:r>
              <a:rPr lang="en-ID" sz="2000" dirty="0"/>
              <a:t>.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reaksi</a:t>
            </a:r>
            <a:r>
              <a:rPr lang="en-ID" sz="2000" dirty="0"/>
              <a:t> </a:t>
            </a:r>
            <a:r>
              <a:rPr lang="en-ID" sz="2000" dirty="0" err="1"/>
              <a:t>anaerobik</a:t>
            </a:r>
            <a:r>
              <a:rPr lang="en-ID" sz="2000" dirty="0"/>
              <a:t>,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CO²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 smtClean="0"/>
              <a:t>sampingan</a:t>
            </a:r>
            <a:r>
              <a:rPr lang="en-ID" sz="2000" dirty="0" smtClean="0"/>
              <a:t>.</a:t>
            </a:r>
            <a:endParaRPr lang="id-ID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" y="304763"/>
            <a:ext cx="1932978" cy="127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2" y="1718344"/>
            <a:ext cx="1858963" cy="142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2" y="3335084"/>
            <a:ext cx="1792287" cy="13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57855" y="464696"/>
            <a:ext cx="541751" cy="65956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lgerian" pitchFamily="82" charset="0"/>
              </a:rPr>
              <a:t>1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7855" y="1718344"/>
            <a:ext cx="599606" cy="64457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lgerian" pitchFamily="82" charset="0"/>
              </a:rPr>
              <a:t>2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7855" y="3141074"/>
            <a:ext cx="599606" cy="64457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itchFamily="82" charset="0"/>
              </a:rPr>
              <a:t>3</a:t>
            </a:r>
            <a:endParaRPr lang="id-ID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962" y="400406"/>
            <a:ext cx="6049800" cy="1212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Stencil" pitchFamily="82" charset="0"/>
              </a:rPr>
              <a:t>kesimpulan</a:t>
            </a:r>
            <a:endParaRPr lang="id-ID" dirty="0">
              <a:solidFill>
                <a:schemeClr val="tx1">
                  <a:lumMod val="50000"/>
                </a:schemeClr>
              </a:solidFill>
              <a:latin typeface="Stencil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361" y="1244183"/>
            <a:ext cx="74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 smtClean="0"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dirty="0" err="1" smtClean="0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dirty="0" err="1">
                <a:latin typeface="Times New Roman" pitchFamily="18" charset="0"/>
                <a:cs typeface="Times New Roman" pitchFamily="18" charset="0"/>
              </a:rPr>
              <a:t>respirasi</a:t>
            </a:r>
            <a:r>
              <a:rPr lang="en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sitoplasma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memecah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semula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6-karbon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3-karbon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piruvat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endParaRPr lang="id-ID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07" y="2584891"/>
            <a:ext cx="3612082" cy="2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 Methods Lesson by Slidesgo">
  <a:themeElements>
    <a:clrScheme name="Simple Light">
      <a:dk1>
        <a:srgbClr val="47666D"/>
      </a:dk1>
      <a:lt1>
        <a:srgbClr val="FEEADA"/>
      </a:lt1>
      <a:dk2>
        <a:srgbClr val="88B29A"/>
      </a:dk2>
      <a:lt2>
        <a:srgbClr val="E49D36"/>
      </a:lt2>
      <a:accent1>
        <a:srgbClr val="FEEADA"/>
      </a:accent1>
      <a:accent2>
        <a:srgbClr val="47666D"/>
      </a:accent2>
      <a:accent3>
        <a:srgbClr val="88B29A"/>
      </a:accent3>
      <a:accent4>
        <a:srgbClr val="E49D36"/>
      </a:accent4>
      <a:accent5>
        <a:srgbClr val="E6BA6D"/>
      </a:accent5>
      <a:accent6>
        <a:srgbClr val="E75F6B"/>
      </a:accent6>
      <a:hlink>
        <a:srgbClr val="4766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489</Words>
  <Application>Microsoft Office PowerPoint</Application>
  <PresentationFormat>On-screen Show (16:9)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Montserrat Black</vt:lpstr>
      <vt:lpstr>Tahoma</vt:lpstr>
      <vt:lpstr>Times New Roman</vt:lpstr>
      <vt:lpstr>Algerian</vt:lpstr>
      <vt:lpstr>Nunito</vt:lpstr>
      <vt:lpstr>Nunito Light</vt:lpstr>
      <vt:lpstr>Livvic</vt:lpstr>
      <vt:lpstr>Montserrat ExtraBold</vt:lpstr>
      <vt:lpstr>Roboto Condensed Light</vt:lpstr>
      <vt:lpstr>Montserrat</vt:lpstr>
      <vt:lpstr>Stencil</vt:lpstr>
      <vt:lpstr>Nunito SemiBold</vt:lpstr>
      <vt:lpstr>Wingdings</vt:lpstr>
      <vt:lpstr>Research Methods Lesson by Slidesgo</vt:lpstr>
      <vt:lpstr>glikolisis</vt:lpstr>
      <vt:lpstr>Glikolisis (tahap pertama respirasi sel)</vt:lpstr>
      <vt:lpstr>PowerPoint Presentation</vt:lpstr>
      <vt:lpstr>Reaksi glikolisis 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glikolisis</dc:title>
  <dc:creator>mmc</dc:creator>
  <cp:lastModifiedBy>User</cp:lastModifiedBy>
  <cp:revision>21</cp:revision>
  <dcterms:modified xsi:type="dcterms:W3CDTF">2022-03-25T05:24:46Z</dcterms:modified>
</cp:coreProperties>
</file>