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s/slide7.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1" r:id="rId1"/>
  </p:sldMasterIdLst>
  <p:notesMasterIdLst>
    <p:notesMasterId r:id="rId9"/>
  </p:notesMasterIdLst>
  <p:sldIdLst>
    <p:sldId id="256" r:id="rId2"/>
    <p:sldId id="257" r:id="rId3"/>
    <p:sldId id="313" r:id="rId4"/>
    <p:sldId id="312" r:id="rId5"/>
    <p:sldId id="314" r:id="rId6"/>
    <p:sldId id="315" r:id="rId7"/>
    <p:sldId id="316"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7A8E3E8-38FA-49B7-BA38-D67B2093F632}">
  <a:tblStyle styleId="{97A8E3E8-38FA-49B7-BA38-D67B2093F63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2" d="100"/>
          <a:sy n="62" d="100"/>
        </p:scale>
        <p:origin x="-42" y="-14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Google Shape;505;g1017e1e2ff4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6" name="Google Shape;506;g1017e1e2ff4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0"/>
        <p:cNvGrpSpPr/>
        <p:nvPr/>
      </p:nvGrpSpPr>
      <p:grpSpPr>
        <a:xfrm>
          <a:off x="0" y="0"/>
          <a:ext cx="0" cy="0"/>
          <a:chOff x="0" y="0"/>
          <a:chExt cx="0" cy="0"/>
        </a:xfrm>
      </p:grpSpPr>
      <p:sp>
        <p:nvSpPr>
          <p:cNvPr id="541" name="Google Shape;541;g1017e1e2ff4_0_2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2" name="Google Shape;542;g1017e1e2ff4_0_2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5"/>
        <p:cNvGrpSpPr/>
        <p:nvPr/>
      </p:nvGrpSpPr>
      <p:grpSpPr>
        <a:xfrm>
          <a:off x="0" y="0"/>
          <a:ext cx="0" cy="0"/>
          <a:chOff x="0" y="0"/>
          <a:chExt cx="0" cy="0"/>
        </a:xfrm>
      </p:grpSpPr>
      <p:sp>
        <p:nvSpPr>
          <p:cNvPr id="966" name="Google Shape;966;g1017e1e2ff4_0_77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7" name="Google Shape;967;g1017e1e2ff4_0_77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147950" y="1312425"/>
            <a:ext cx="6848100" cy="1540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5200"/>
              <a:buNone/>
              <a:defRPr sz="6000" b="0">
                <a:latin typeface="Poppins ExtraBold"/>
                <a:ea typeface="Poppins ExtraBold"/>
                <a:cs typeface="Poppins ExtraBold"/>
                <a:sym typeface="Poppins ExtraBold"/>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202000" y="3234025"/>
            <a:ext cx="4740000" cy="440100"/>
          </a:xfrm>
          <a:prstGeom prst="rect">
            <a:avLst/>
          </a:prstGeom>
          <a:solidFill>
            <a:schemeClr val="lt1"/>
          </a:solidFill>
        </p:spPr>
        <p:txBody>
          <a:bodyPr spcFirstLastPara="1" wrap="square" lIns="91425" tIns="91425" rIns="91425" bIns="91425" anchor="ctr" anchorCtr="0">
            <a:normAutofit/>
          </a:bodyPr>
          <a:lstStyle>
            <a:lvl1pPr lvl="0" algn="ctr">
              <a:lnSpc>
                <a:spcPct val="100000"/>
              </a:lnSpc>
              <a:spcBef>
                <a:spcPts val="0"/>
              </a:spcBef>
              <a:spcAft>
                <a:spcPts val="0"/>
              </a:spcAft>
              <a:buSzPts val="2800"/>
              <a:buNone/>
              <a:defRPr sz="1600">
                <a:solidFill>
                  <a:schemeClr val="dk1"/>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p:nvPr/>
        </p:nvSpPr>
        <p:spPr>
          <a:xfrm>
            <a:off x="349800" y="349800"/>
            <a:ext cx="4269543" cy="2321695"/>
          </a:xfrm>
          <a:custGeom>
            <a:avLst/>
            <a:gdLst/>
            <a:ahLst/>
            <a:cxnLst/>
            <a:rect l="l" t="t" r="r" b="b"/>
            <a:pathLst>
              <a:path w="37362" h="20944" fill="none" extrusionOk="0">
                <a:moveTo>
                  <a:pt x="37362" y="1"/>
                </a:moveTo>
                <a:lnTo>
                  <a:pt x="0" y="1"/>
                </a:lnTo>
                <a:lnTo>
                  <a:pt x="0" y="20944"/>
                </a:lnTo>
              </a:path>
            </a:pathLst>
          </a:custGeom>
          <a:noFill/>
          <a:ln w="28575" cap="rnd" cmpd="sng">
            <a:solidFill>
              <a:srgbClr val="FFFFFF"/>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   </a:t>
            </a:r>
            <a:endParaRPr/>
          </a:p>
        </p:txBody>
      </p:sp>
      <p:sp>
        <p:nvSpPr>
          <p:cNvPr id="12" name="Google Shape;12;p2"/>
          <p:cNvSpPr/>
          <p:nvPr/>
        </p:nvSpPr>
        <p:spPr>
          <a:xfrm rot="10800000">
            <a:off x="4571975" y="4047825"/>
            <a:ext cx="4222186" cy="745868"/>
          </a:xfrm>
          <a:custGeom>
            <a:avLst/>
            <a:gdLst/>
            <a:ahLst/>
            <a:cxnLst/>
            <a:rect l="l" t="t" r="r" b="b"/>
            <a:pathLst>
              <a:path w="37362" h="20944" fill="none" extrusionOk="0">
                <a:moveTo>
                  <a:pt x="37362" y="1"/>
                </a:moveTo>
                <a:lnTo>
                  <a:pt x="0" y="1"/>
                </a:lnTo>
                <a:lnTo>
                  <a:pt x="0" y="20944"/>
                </a:lnTo>
              </a:path>
            </a:pathLst>
          </a:custGeom>
          <a:noFill/>
          <a:ln w="28575" cap="rnd" cmpd="sng">
            <a:solidFill>
              <a:srgbClr val="FFFFFF"/>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1810550" y="4659050"/>
            <a:ext cx="649800" cy="25"/>
          </a:xfrm>
          <a:custGeom>
            <a:avLst/>
            <a:gdLst/>
            <a:ahLst/>
            <a:cxnLst/>
            <a:rect l="l" t="t" r="r" b="b"/>
            <a:pathLst>
              <a:path w="25992" h="1" fill="none" extrusionOk="0">
                <a:moveTo>
                  <a:pt x="0" y="1"/>
                </a:moveTo>
                <a:lnTo>
                  <a:pt x="25991" y="1"/>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2293325" y="4545325"/>
            <a:ext cx="382500" cy="25"/>
          </a:xfrm>
          <a:custGeom>
            <a:avLst/>
            <a:gdLst/>
            <a:ahLst/>
            <a:cxnLst/>
            <a:rect l="l" t="t" r="r" b="b"/>
            <a:pathLst>
              <a:path w="15300" h="1" fill="none" extrusionOk="0">
                <a:moveTo>
                  <a:pt x="15300" y="1"/>
                </a:moveTo>
                <a:lnTo>
                  <a:pt x="0" y="1"/>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 name="Google Shape;15;p2"/>
          <p:cNvGrpSpPr/>
          <p:nvPr/>
        </p:nvGrpSpPr>
        <p:grpSpPr>
          <a:xfrm rot="10800000">
            <a:off x="8325025" y="1980175"/>
            <a:ext cx="449500" cy="19675"/>
            <a:chOff x="3025950" y="3356200"/>
            <a:chExt cx="449500" cy="19675"/>
          </a:xfrm>
        </p:grpSpPr>
        <p:sp>
          <p:nvSpPr>
            <p:cNvPr id="16" name="Google Shape;16;p2"/>
            <p:cNvSpPr/>
            <p:nvPr/>
          </p:nvSpPr>
          <p:spPr>
            <a:xfrm>
              <a:off x="3025950" y="3356200"/>
              <a:ext cx="19675" cy="19675"/>
            </a:xfrm>
            <a:custGeom>
              <a:avLst/>
              <a:gdLst/>
              <a:ahLst/>
              <a:cxnLst/>
              <a:rect l="l" t="t" r="r" b="b"/>
              <a:pathLst>
                <a:path w="787" h="787" extrusionOk="0">
                  <a:moveTo>
                    <a:pt x="394" y="0"/>
                  </a:moveTo>
                  <a:cubicBezTo>
                    <a:pt x="180" y="0"/>
                    <a:pt x="1" y="179"/>
                    <a:pt x="1" y="393"/>
                  </a:cubicBezTo>
                  <a:cubicBezTo>
                    <a:pt x="1" y="608"/>
                    <a:pt x="180" y="786"/>
                    <a:pt x="394" y="786"/>
                  </a:cubicBezTo>
                  <a:cubicBezTo>
                    <a:pt x="620" y="786"/>
                    <a:pt x="787" y="608"/>
                    <a:pt x="787" y="393"/>
                  </a:cubicBezTo>
                  <a:cubicBezTo>
                    <a:pt x="787" y="179"/>
                    <a:pt x="620" y="0"/>
                    <a:pt x="394"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3133425" y="3356200"/>
              <a:ext cx="19650" cy="19675"/>
            </a:xfrm>
            <a:custGeom>
              <a:avLst/>
              <a:gdLst/>
              <a:ahLst/>
              <a:cxnLst/>
              <a:rect l="l" t="t" r="r" b="b"/>
              <a:pathLst>
                <a:path w="786" h="787" extrusionOk="0">
                  <a:moveTo>
                    <a:pt x="393" y="0"/>
                  </a:moveTo>
                  <a:cubicBezTo>
                    <a:pt x="179" y="0"/>
                    <a:pt x="0" y="179"/>
                    <a:pt x="0" y="393"/>
                  </a:cubicBezTo>
                  <a:cubicBezTo>
                    <a:pt x="0" y="608"/>
                    <a:pt x="179" y="786"/>
                    <a:pt x="393" y="786"/>
                  </a:cubicBezTo>
                  <a:cubicBezTo>
                    <a:pt x="607" y="786"/>
                    <a:pt x="786" y="608"/>
                    <a:pt x="786" y="393"/>
                  </a:cubicBezTo>
                  <a:cubicBezTo>
                    <a:pt x="786" y="179"/>
                    <a:pt x="607" y="0"/>
                    <a:pt x="393"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3240875" y="3356200"/>
              <a:ext cx="19675" cy="19675"/>
            </a:xfrm>
            <a:custGeom>
              <a:avLst/>
              <a:gdLst/>
              <a:ahLst/>
              <a:cxnLst/>
              <a:rect l="l" t="t" r="r" b="b"/>
              <a:pathLst>
                <a:path w="787" h="787" extrusionOk="0">
                  <a:moveTo>
                    <a:pt x="393" y="0"/>
                  </a:moveTo>
                  <a:cubicBezTo>
                    <a:pt x="167" y="0"/>
                    <a:pt x="0" y="179"/>
                    <a:pt x="0" y="393"/>
                  </a:cubicBezTo>
                  <a:cubicBezTo>
                    <a:pt x="0" y="608"/>
                    <a:pt x="167" y="786"/>
                    <a:pt x="393" y="786"/>
                  </a:cubicBezTo>
                  <a:cubicBezTo>
                    <a:pt x="607" y="786"/>
                    <a:pt x="786" y="608"/>
                    <a:pt x="786" y="393"/>
                  </a:cubicBezTo>
                  <a:cubicBezTo>
                    <a:pt x="786" y="179"/>
                    <a:pt x="607" y="0"/>
                    <a:pt x="393"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348025" y="3356200"/>
              <a:ext cx="19975" cy="19675"/>
            </a:xfrm>
            <a:custGeom>
              <a:avLst/>
              <a:gdLst/>
              <a:ahLst/>
              <a:cxnLst/>
              <a:rect l="l" t="t" r="r" b="b"/>
              <a:pathLst>
                <a:path w="799" h="787" extrusionOk="0">
                  <a:moveTo>
                    <a:pt x="405" y="0"/>
                  </a:moveTo>
                  <a:cubicBezTo>
                    <a:pt x="179" y="0"/>
                    <a:pt x="1" y="179"/>
                    <a:pt x="1" y="393"/>
                  </a:cubicBezTo>
                  <a:cubicBezTo>
                    <a:pt x="1" y="608"/>
                    <a:pt x="179" y="786"/>
                    <a:pt x="405" y="786"/>
                  </a:cubicBezTo>
                  <a:cubicBezTo>
                    <a:pt x="620" y="786"/>
                    <a:pt x="798" y="608"/>
                    <a:pt x="798" y="393"/>
                  </a:cubicBezTo>
                  <a:cubicBezTo>
                    <a:pt x="798" y="179"/>
                    <a:pt x="620" y="0"/>
                    <a:pt x="405"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455475" y="3356200"/>
              <a:ext cx="19975" cy="19675"/>
            </a:xfrm>
            <a:custGeom>
              <a:avLst/>
              <a:gdLst/>
              <a:ahLst/>
              <a:cxnLst/>
              <a:rect l="l" t="t" r="r" b="b"/>
              <a:pathLst>
                <a:path w="799" h="787" extrusionOk="0">
                  <a:moveTo>
                    <a:pt x="394" y="0"/>
                  </a:moveTo>
                  <a:cubicBezTo>
                    <a:pt x="179" y="0"/>
                    <a:pt x="1" y="179"/>
                    <a:pt x="1" y="393"/>
                  </a:cubicBezTo>
                  <a:cubicBezTo>
                    <a:pt x="1" y="608"/>
                    <a:pt x="179" y="786"/>
                    <a:pt x="394" y="786"/>
                  </a:cubicBezTo>
                  <a:cubicBezTo>
                    <a:pt x="620" y="786"/>
                    <a:pt x="798" y="608"/>
                    <a:pt x="798" y="393"/>
                  </a:cubicBezTo>
                  <a:cubicBezTo>
                    <a:pt x="798" y="179"/>
                    <a:pt x="620" y="0"/>
                    <a:pt x="394"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 name="Google Shape;21;p2"/>
          <p:cNvGrpSpPr/>
          <p:nvPr/>
        </p:nvGrpSpPr>
        <p:grpSpPr>
          <a:xfrm>
            <a:off x="5609100" y="577613"/>
            <a:ext cx="449500" cy="19675"/>
            <a:chOff x="3025950" y="3356200"/>
            <a:chExt cx="449500" cy="19675"/>
          </a:xfrm>
        </p:grpSpPr>
        <p:sp>
          <p:nvSpPr>
            <p:cNvPr id="22" name="Google Shape;22;p2"/>
            <p:cNvSpPr/>
            <p:nvPr/>
          </p:nvSpPr>
          <p:spPr>
            <a:xfrm>
              <a:off x="3025950" y="3356200"/>
              <a:ext cx="19675" cy="19675"/>
            </a:xfrm>
            <a:custGeom>
              <a:avLst/>
              <a:gdLst/>
              <a:ahLst/>
              <a:cxnLst/>
              <a:rect l="l" t="t" r="r" b="b"/>
              <a:pathLst>
                <a:path w="787" h="787" extrusionOk="0">
                  <a:moveTo>
                    <a:pt x="394" y="0"/>
                  </a:moveTo>
                  <a:cubicBezTo>
                    <a:pt x="180" y="0"/>
                    <a:pt x="1" y="179"/>
                    <a:pt x="1" y="393"/>
                  </a:cubicBezTo>
                  <a:cubicBezTo>
                    <a:pt x="1" y="608"/>
                    <a:pt x="180" y="786"/>
                    <a:pt x="394" y="786"/>
                  </a:cubicBezTo>
                  <a:cubicBezTo>
                    <a:pt x="620" y="786"/>
                    <a:pt x="787" y="608"/>
                    <a:pt x="787" y="393"/>
                  </a:cubicBezTo>
                  <a:cubicBezTo>
                    <a:pt x="787" y="179"/>
                    <a:pt x="620" y="0"/>
                    <a:pt x="394"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3133425" y="3356200"/>
              <a:ext cx="19650" cy="19675"/>
            </a:xfrm>
            <a:custGeom>
              <a:avLst/>
              <a:gdLst/>
              <a:ahLst/>
              <a:cxnLst/>
              <a:rect l="l" t="t" r="r" b="b"/>
              <a:pathLst>
                <a:path w="786" h="787" extrusionOk="0">
                  <a:moveTo>
                    <a:pt x="393" y="0"/>
                  </a:moveTo>
                  <a:cubicBezTo>
                    <a:pt x="179" y="0"/>
                    <a:pt x="0" y="179"/>
                    <a:pt x="0" y="393"/>
                  </a:cubicBezTo>
                  <a:cubicBezTo>
                    <a:pt x="0" y="608"/>
                    <a:pt x="179" y="786"/>
                    <a:pt x="393" y="786"/>
                  </a:cubicBezTo>
                  <a:cubicBezTo>
                    <a:pt x="607" y="786"/>
                    <a:pt x="786" y="608"/>
                    <a:pt x="786" y="393"/>
                  </a:cubicBezTo>
                  <a:cubicBezTo>
                    <a:pt x="786" y="179"/>
                    <a:pt x="607" y="0"/>
                    <a:pt x="393"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3240875" y="3356200"/>
              <a:ext cx="19675" cy="19675"/>
            </a:xfrm>
            <a:custGeom>
              <a:avLst/>
              <a:gdLst/>
              <a:ahLst/>
              <a:cxnLst/>
              <a:rect l="l" t="t" r="r" b="b"/>
              <a:pathLst>
                <a:path w="787" h="787" extrusionOk="0">
                  <a:moveTo>
                    <a:pt x="393" y="0"/>
                  </a:moveTo>
                  <a:cubicBezTo>
                    <a:pt x="167" y="0"/>
                    <a:pt x="0" y="179"/>
                    <a:pt x="0" y="393"/>
                  </a:cubicBezTo>
                  <a:cubicBezTo>
                    <a:pt x="0" y="608"/>
                    <a:pt x="167" y="786"/>
                    <a:pt x="393" y="786"/>
                  </a:cubicBezTo>
                  <a:cubicBezTo>
                    <a:pt x="607" y="786"/>
                    <a:pt x="786" y="608"/>
                    <a:pt x="786" y="393"/>
                  </a:cubicBezTo>
                  <a:cubicBezTo>
                    <a:pt x="786" y="179"/>
                    <a:pt x="607" y="0"/>
                    <a:pt x="393"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3348025" y="3356200"/>
              <a:ext cx="19975" cy="19675"/>
            </a:xfrm>
            <a:custGeom>
              <a:avLst/>
              <a:gdLst/>
              <a:ahLst/>
              <a:cxnLst/>
              <a:rect l="l" t="t" r="r" b="b"/>
              <a:pathLst>
                <a:path w="799" h="787" extrusionOk="0">
                  <a:moveTo>
                    <a:pt x="405" y="0"/>
                  </a:moveTo>
                  <a:cubicBezTo>
                    <a:pt x="179" y="0"/>
                    <a:pt x="1" y="179"/>
                    <a:pt x="1" y="393"/>
                  </a:cubicBezTo>
                  <a:cubicBezTo>
                    <a:pt x="1" y="608"/>
                    <a:pt x="179" y="786"/>
                    <a:pt x="405" y="786"/>
                  </a:cubicBezTo>
                  <a:cubicBezTo>
                    <a:pt x="620" y="786"/>
                    <a:pt x="798" y="608"/>
                    <a:pt x="798" y="393"/>
                  </a:cubicBezTo>
                  <a:cubicBezTo>
                    <a:pt x="798" y="179"/>
                    <a:pt x="620" y="0"/>
                    <a:pt x="405"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455475" y="3356200"/>
              <a:ext cx="19975" cy="19675"/>
            </a:xfrm>
            <a:custGeom>
              <a:avLst/>
              <a:gdLst/>
              <a:ahLst/>
              <a:cxnLst/>
              <a:rect l="l" t="t" r="r" b="b"/>
              <a:pathLst>
                <a:path w="799" h="787" extrusionOk="0">
                  <a:moveTo>
                    <a:pt x="394" y="0"/>
                  </a:moveTo>
                  <a:cubicBezTo>
                    <a:pt x="179" y="0"/>
                    <a:pt x="1" y="179"/>
                    <a:pt x="1" y="393"/>
                  </a:cubicBezTo>
                  <a:cubicBezTo>
                    <a:pt x="1" y="608"/>
                    <a:pt x="179" y="786"/>
                    <a:pt x="394" y="786"/>
                  </a:cubicBezTo>
                  <a:cubicBezTo>
                    <a:pt x="620" y="786"/>
                    <a:pt x="798" y="608"/>
                    <a:pt x="798" y="393"/>
                  </a:cubicBezTo>
                  <a:cubicBezTo>
                    <a:pt x="798" y="179"/>
                    <a:pt x="620" y="0"/>
                    <a:pt x="394"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 name="Google Shape;27;p2"/>
          <p:cNvGrpSpPr/>
          <p:nvPr/>
        </p:nvGrpSpPr>
        <p:grpSpPr>
          <a:xfrm rot="666718">
            <a:off x="290486" y="2988713"/>
            <a:ext cx="679076" cy="1795528"/>
            <a:chOff x="8087225" y="415325"/>
            <a:chExt cx="561700" cy="1718700"/>
          </a:xfrm>
        </p:grpSpPr>
        <p:sp>
          <p:nvSpPr>
            <p:cNvPr id="28" name="Google Shape;28;p2"/>
            <p:cNvSpPr/>
            <p:nvPr/>
          </p:nvSpPr>
          <p:spPr>
            <a:xfrm>
              <a:off x="8189025" y="528725"/>
              <a:ext cx="358400" cy="1605300"/>
            </a:xfrm>
            <a:custGeom>
              <a:avLst/>
              <a:gdLst/>
              <a:ahLst/>
              <a:cxnLst/>
              <a:rect l="l" t="t" r="r" b="b"/>
              <a:pathLst>
                <a:path w="14336" h="64212" fill="none" extrusionOk="0">
                  <a:moveTo>
                    <a:pt x="1" y="57044"/>
                  </a:moveTo>
                  <a:lnTo>
                    <a:pt x="1" y="1"/>
                  </a:lnTo>
                  <a:lnTo>
                    <a:pt x="14336" y="1"/>
                  </a:lnTo>
                  <a:lnTo>
                    <a:pt x="14336" y="57044"/>
                  </a:lnTo>
                  <a:cubicBezTo>
                    <a:pt x="14336" y="60997"/>
                    <a:pt x="11121" y="64211"/>
                    <a:pt x="7168" y="64211"/>
                  </a:cubicBezTo>
                  <a:lnTo>
                    <a:pt x="7168" y="64211"/>
                  </a:lnTo>
                  <a:cubicBezTo>
                    <a:pt x="3203" y="64211"/>
                    <a:pt x="1" y="60997"/>
                    <a:pt x="1" y="57044"/>
                  </a:cubicBezTo>
                  <a:close/>
                </a:path>
              </a:pathLst>
            </a:custGeom>
            <a:noFill/>
            <a:ln w="28575" cap="flat"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8273550" y="996650"/>
              <a:ext cx="188150" cy="1023375"/>
            </a:xfrm>
            <a:custGeom>
              <a:avLst/>
              <a:gdLst/>
              <a:ahLst/>
              <a:cxnLst/>
              <a:rect l="l" t="t" r="r" b="b"/>
              <a:pathLst>
                <a:path w="7526" h="40935" extrusionOk="0">
                  <a:moveTo>
                    <a:pt x="1" y="1"/>
                  </a:moveTo>
                  <a:lnTo>
                    <a:pt x="1" y="37660"/>
                  </a:lnTo>
                  <a:cubicBezTo>
                    <a:pt x="1" y="39470"/>
                    <a:pt x="1465" y="40934"/>
                    <a:pt x="3275" y="40934"/>
                  </a:cubicBezTo>
                  <a:lnTo>
                    <a:pt x="4251" y="40934"/>
                  </a:lnTo>
                  <a:cubicBezTo>
                    <a:pt x="6049" y="40934"/>
                    <a:pt x="7526" y="39470"/>
                    <a:pt x="7526" y="37660"/>
                  </a:cubicBezTo>
                  <a:lnTo>
                    <a:pt x="7526" y="1"/>
                  </a:lnTo>
                  <a:close/>
                </a:path>
              </a:pathLst>
            </a:custGeom>
            <a:solidFill>
              <a:srgbClr val="9CE8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8245275" y="963025"/>
              <a:ext cx="245600" cy="1099850"/>
            </a:xfrm>
            <a:custGeom>
              <a:avLst/>
              <a:gdLst/>
              <a:ahLst/>
              <a:cxnLst/>
              <a:rect l="l" t="t" r="r" b="b"/>
              <a:pathLst>
                <a:path w="9824" h="43994" fill="none" extrusionOk="0">
                  <a:moveTo>
                    <a:pt x="1" y="39088"/>
                  </a:moveTo>
                  <a:lnTo>
                    <a:pt x="1" y="0"/>
                  </a:lnTo>
                  <a:lnTo>
                    <a:pt x="9823" y="0"/>
                  </a:lnTo>
                  <a:lnTo>
                    <a:pt x="9823" y="39088"/>
                  </a:lnTo>
                  <a:cubicBezTo>
                    <a:pt x="9823" y="41803"/>
                    <a:pt x="7621" y="43994"/>
                    <a:pt x="4918" y="43994"/>
                  </a:cubicBezTo>
                  <a:lnTo>
                    <a:pt x="4918" y="43994"/>
                  </a:lnTo>
                  <a:cubicBezTo>
                    <a:pt x="2203" y="43994"/>
                    <a:pt x="1" y="41803"/>
                    <a:pt x="1" y="39088"/>
                  </a:cubicBezTo>
                  <a:close/>
                </a:path>
              </a:pathLst>
            </a:custGeom>
            <a:noFill/>
            <a:ln w="9525" cap="flat"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8087225" y="415325"/>
              <a:ext cx="561700" cy="113425"/>
            </a:xfrm>
            <a:custGeom>
              <a:avLst/>
              <a:gdLst/>
              <a:ahLst/>
              <a:cxnLst/>
              <a:rect l="l" t="t" r="r" b="b"/>
              <a:pathLst>
                <a:path w="22468" h="4537" fill="none" extrusionOk="0">
                  <a:moveTo>
                    <a:pt x="1" y="1"/>
                  </a:moveTo>
                  <a:lnTo>
                    <a:pt x="22468" y="1"/>
                  </a:lnTo>
                  <a:lnTo>
                    <a:pt x="22468" y="4537"/>
                  </a:lnTo>
                  <a:lnTo>
                    <a:pt x="1" y="4537"/>
                  </a:lnTo>
                  <a:close/>
                </a:path>
              </a:pathLst>
            </a:custGeom>
            <a:noFill/>
            <a:ln w="285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 name="Google Shape;32;p2"/>
          <p:cNvSpPr/>
          <p:nvPr/>
        </p:nvSpPr>
        <p:spPr>
          <a:xfrm>
            <a:off x="7614000" y="349788"/>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354225" y="621800"/>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6"/>
        <p:cNvGrpSpPr/>
        <p:nvPr/>
      </p:nvGrpSpPr>
      <p:grpSpPr>
        <a:xfrm>
          <a:off x="0" y="0"/>
          <a:ext cx="0" cy="0"/>
          <a:chOff x="0" y="0"/>
          <a:chExt cx="0" cy="0"/>
        </a:xfrm>
      </p:grpSpPr>
      <p:sp>
        <p:nvSpPr>
          <p:cNvPr id="47" name="Google Shape;47;p4"/>
          <p:cNvSpPr txBox="1">
            <a:spLocks noGrp="1"/>
          </p:cNvSpPr>
          <p:nvPr>
            <p:ph type="title"/>
          </p:nvPr>
        </p:nvSpPr>
        <p:spPr>
          <a:xfrm>
            <a:off x="349800" y="349800"/>
            <a:ext cx="8444400" cy="664800"/>
          </a:xfrm>
          <a:prstGeom prst="rect">
            <a:avLst/>
          </a:prstGeom>
          <a:solidFill>
            <a:schemeClr val="lt1"/>
          </a:solidFill>
        </p:spPr>
        <p:txBody>
          <a:bodyPr spcFirstLastPara="1" wrap="square" lIns="91425" tIns="91425" rIns="91425" bIns="91425" anchor="ctr" anchorCtr="0">
            <a:normAutofit/>
          </a:bodyPr>
          <a:lstStyle>
            <a:lvl1pPr lvl="0" algn="ctr">
              <a:spcBef>
                <a:spcPts val="0"/>
              </a:spcBef>
              <a:spcAft>
                <a:spcPts val="0"/>
              </a:spcAft>
              <a:buSzPts val="3000"/>
              <a:buNone/>
              <a:defRPr>
                <a:solidFill>
                  <a:schemeClr val="dk1"/>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48" name="Google Shape;48;p4"/>
          <p:cNvSpPr txBox="1">
            <a:spLocks noGrp="1"/>
          </p:cNvSpPr>
          <p:nvPr>
            <p:ph type="body" idx="1"/>
          </p:nvPr>
        </p:nvSpPr>
        <p:spPr>
          <a:xfrm>
            <a:off x="638700" y="1152475"/>
            <a:ext cx="7866600" cy="3416400"/>
          </a:xfrm>
          <a:prstGeom prst="rect">
            <a:avLst/>
          </a:prstGeom>
        </p:spPr>
        <p:txBody>
          <a:bodyPr spcFirstLastPara="1" wrap="square" lIns="91425" tIns="91425" rIns="91425" bIns="91425" anchor="t" anchorCtr="0">
            <a:normAutofit/>
          </a:bodyPr>
          <a:lstStyle>
            <a:lvl1pPr marL="457200" lvl="0" indent="-317500">
              <a:lnSpc>
                <a:spcPct val="100000"/>
              </a:lnSpc>
              <a:spcBef>
                <a:spcPts val="0"/>
              </a:spcBef>
              <a:spcAft>
                <a:spcPts val="0"/>
              </a:spcAft>
              <a:buClr>
                <a:schemeClr val="lt1"/>
              </a:buClr>
              <a:buSzPts val="1400"/>
              <a:buAutoNum type="arabicPeriod"/>
              <a:defRPr sz="1200"/>
            </a:lvl1pPr>
            <a:lvl2pPr marL="914400" lvl="1" indent="-317500">
              <a:lnSpc>
                <a:spcPct val="100000"/>
              </a:lnSpc>
              <a:spcBef>
                <a:spcPts val="0"/>
              </a:spcBef>
              <a:spcAft>
                <a:spcPts val="0"/>
              </a:spcAft>
              <a:buSzPts val="1400"/>
              <a:buAutoNum type="alphaLcPeriod"/>
              <a:defRPr/>
            </a:lvl2pPr>
            <a:lvl3pPr marL="1371600" lvl="2" indent="-317500">
              <a:lnSpc>
                <a:spcPct val="100000"/>
              </a:lnSpc>
              <a:spcBef>
                <a:spcPts val="0"/>
              </a:spcBef>
              <a:spcAft>
                <a:spcPts val="0"/>
              </a:spcAft>
              <a:buSzPts val="1400"/>
              <a:buAutoNum type="romanLcPeriod"/>
              <a:defRPr/>
            </a:lvl3pPr>
            <a:lvl4pPr marL="1828800" lvl="3" indent="-317500">
              <a:lnSpc>
                <a:spcPct val="100000"/>
              </a:lnSpc>
              <a:spcBef>
                <a:spcPts val="0"/>
              </a:spcBef>
              <a:spcAft>
                <a:spcPts val="0"/>
              </a:spcAft>
              <a:buSzPts val="1400"/>
              <a:buAutoNum type="arabicPeriod"/>
              <a:defRPr/>
            </a:lvl4pPr>
            <a:lvl5pPr marL="2286000" lvl="4" indent="-317500">
              <a:lnSpc>
                <a:spcPct val="100000"/>
              </a:lnSpc>
              <a:spcBef>
                <a:spcPts val="0"/>
              </a:spcBef>
              <a:spcAft>
                <a:spcPts val="0"/>
              </a:spcAft>
              <a:buSzPts val="1400"/>
              <a:buAutoNum type="alphaLcPeriod"/>
              <a:defRPr/>
            </a:lvl5pPr>
            <a:lvl6pPr marL="2743200" lvl="5" indent="-317500">
              <a:lnSpc>
                <a:spcPct val="100000"/>
              </a:lnSpc>
              <a:spcBef>
                <a:spcPts val="0"/>
              </a:spcBef>
              <a:spcAft>
                <a:spcPts val="0"/>
              </a:spcAft>
              <a:buSzPts val="1400"/>
              <a:buAutoNum type="romanLcPeriod"/>
              <a:defRPr/>
            </a:lvl6pPr>
            <a:lvl7pPr marL="3200400" lvl="6" indent="-317500">
              <a:lnSpc>
                <a:spcPct val="100000"/>
              </a:lnSpc>
              <a:spcBef>
                <a:spcPts val="0"/>
              </a:spcBef>
              <a:spcAft>
                <a:spcPts val="0"/>
              </a:spcAft>
              <a:buSzPts val="1400"/>
              <a:buAutoNum type="arabicPeriod"/>
              <a:defRPr/>
            </a:lvl7pPr>
            <a:lvl8pPr marL="3657600" lvl="7" indent="-317500">
              <a:lnSpc>
                <a:spcPct val="100000"/>
              </a:lnSpc>
              <a:spcBef>
                <a:spcPts val="0"/>
              </a:spcBef>
              <a:spcAft>
                <a:spcPts val="0"/>
              </a:spcAft>
              <a:buSzPts val="1400"/>
              <a:buAutoNum type="alphaLcPeriod"/>
              <a:defRPr/>
            </a:lvl8pPr>
            <a:lvl9pPr marL="4114800" lvl="8" indent="-317500">
              <a:lnSpc>
                <a:spcPct val="100000"/>
              </a:lnSpc>
              <a:spcBef>
                <a:spcPts val="0"/>
              </a:spcBef>
              <a:spcAft>
                <a:spcPts val="0"/>
              </a:spcAft>
              <a:buSzPts val="1400"/>
              <a:buAutoNum type="romanLcPeriod"/>
              <a:defRPr/>
            </a:lvl9pPr>
          </a:lstStyle>
          <a:p>
            <a:endParaRPr/>
          </a:p>
        </p:txBody>
      </p:sp>
      <p:sp>
        <p:nvSpPr>
          <p:cNvPr id="49" name="Google Shape;49;p4"/>
          <p:cNvSpPr/>
          <p:nvPr/>
        </p:nvSpPr>
        <p:spPr>
          <a:xfrm rot="10800000">
            <a:off x="4571975" y="4047825"/>
            <a:ext cx="4222186" cy="745868"/>
          </a:xfrm>
          <a:custGeom>
            <a:avLst/>
            <a:gdLst/>
            <a:ahLst/>
            <a:cxnLst/>
            <a:rect l="l" t="t" r="r" b="b"/>
            <a:pathLst>
              <a:path w="37362" h="20944" fill="none" extrusionOk="0">
                <a:moveTo>
                  <a:pt x="37362" y="1"/>
                </a:moveTo>
                <a:lnTo>
                  <a:pt x="0" y="1"/>
                </a:lnTo>
                <a:lnTo>
                  <a:pt x="0" y="20944"/>
                </a:lnTo>
              </a:path>
            </a:pathLst>
          </a:custGeom>
          <a:noFill/>
          <a:ln w="28575" cap="rnd" cmpd="sng">
            <a:solidFill>
              <a:schemeClr val="dk2"/>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72"/>
        <p:cNvGrpSpPr/>
        <p:nvPr/>
      </p:nvGrpSpPr>
      <p:grpSpPr>
        <a:xfrm>
          <a:off x="0" y="0"/>
          <a:ext cx="0" cy="0"/>
          <a:chOff x="0" y="0"/>
          <a:chExt cx="0" cy="0"/>
        </a:xfrm>
      </p:grpSpPr>
      <p:sp>
        <p:nvSpPr>
          <p:cNvPr id="173" name="Google Shape;173;p11"/>
          <p:cNvSpPr/>
          <p:nvPr/>
        </p:nvSpPr>
        <p:spPr>
          <a:xfrm>
            <a:off x="7531602" y="350550"/>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1"/>
          <p:cNvSpPr/>
          <p:nvPr/>
        </p:nvSpPr>
        <p:spPr>
          <a:xfrm>
            <a:off x="349800" y="349800"/>
            <a:ext cx="4269543" cy="2321695"/>
          </a:xfrm>
          <a:custGeom>
            <a:avLst/>
            <a:gdLst/>
            <a:ahLst/>
            <a:cxnLst/>
            <a:rect l="l" t="t" r="r" b="b"/>
            <a:pathLst>
              <a:path w="37362" h="20944" fill="none" extrusionOk="0">
                <a:moveTo>
                  <a:pt x="37362" y="1"/>
                </a:moveTo>
                <a:lnTo>
                  <a:pt x="0" y="1"/>
                </a:lnTo>
                <a:lnTo>
                  <a:pt x="0" y="20944"/>
                </a:lnTo>
              </a:path>
            </a:pathLst>
          </a:custGeom>
          <a:noFill/>
          <a:ln w="28575" cap="rnd" cmpd="sng">
            <a:solidFill>
              <a:schemeClr val="dk2"/>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   </a:t>
            </a:r>
            <a:endParaRPr/>
          </a:p>
        </p:txBody>
      </p:sp>
      <p:sp>
        <p:nvSpPr>
          <p:cNvPr id="175" name="Google Shape;175;p11"/>
          <p:cNvSpPr/>
          <p:nvPr/>
        </p:nvSpPr>
        <p:spPr>
          <a:xfrm rot="10800000">
            <a:off x="4571975" y="4047825"/>
            <a:ext cx="4222186" cy="745868"/>
          </a:xfrm>
          <a:custGeom>
            <a:avLst/>
            <a:gdLst/>
            <a:ahLst/>
            <a:cxnLst/>
            <a:rect l="l" t="t" r="r" b="b"/>
            <a:pathLst>
              <a:path w="37362" h="20944" fill="none" extrusionOk="0">
                <a:moveTo>
                  <a:pt x="37362" y="1"/>
                </a:moveTo>
                <a:lnTo>
                  <a:pt x="0" y="1"/>
                </a:lnTo>
                <a:lnTo>
                  <a:pt x="0" y="20944"/>
                </a:lnTo>
              </a:path>
            </a:pathLst>
          </a:custGeom>
          <a:noFill/>
          <a:ln w="28575" cap="rnd" cmpd="sng">
            <a:solidFill>
              <a:schemeClr val="dk2"/>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1"/>
          <p:cNvSpPr txBox="1">
            <a:spLocks noGrp="1"/>
          </p:cNvSpPr>
          <p:nvPr>
            <p:ph type="title" hasCustomPrompt="1"/>
          </p:nvPr>
        </p:nvSpPr>
        <p:spPr>
          <a:xfrm>
            <a:off x="1462500" y="1599225"/>
            <a:ext cx="6219000" cy="1486500"/>
          </a:xfrm>
          <a:prstGeom prst="rect">
            <a:avLst/>
          </a:prstGeom>
          <a:solidFill>
            <a:schemeClr val="lt1"/>
          </a:solidFill>
        </p:spPr>
        <p:txBody>
          <a:bodyPr spcFirstLastPara="1" wrap="square" lIns="91425" tIns="91425" rIns="91425" bIns="91425" anchor="ctr" anchorCtr="0">
            <a:normAutofit/>
          </a:bodyPr>
          <a:lstStyle>
            <a:lvl1pPr lvl="0" algn="ctr">
              <a:spcBef>
                <a:spcPts val="0"/>
              </a:spcBef>
              <a:spcAft>
                <a:spcPts val="0"/>
              </a:spcAft>
              <a:buSzPts val="9000"/>
              <a:buNone/>
              <a:defRPr sz="9000">
                <a:solidFill>
                  <a:schemeClr val="dk1"/>
                </a:solidFill>
              </a:defRPr>
            </a:lvl1pPr>
            <a:lvl2pPr lvl="1" algn="ctr">
              <a:spcBef>
                <a:spcPts val="0"/>
              </a:spcBef>
              <a:spcAft>
                <a:spcPts val="0"/>
              </a:spcAft>
              <a:buSzPts val="9000"/>
              <a:buFont typeface="Poppins"/>
              <a:buNone/>
              <a:defRPr sz="9000">
                <a:latin typeface="Poppins"/>
                <a:ea typeface="Poppins"/>
                <a:cs typeface="Poppins"/>
                <a:sym typeface="Poppins"/>
              </a:defRPr>
            </a:lvl2pPr>
            <a:lvl3pPr lvl="2" algn="ctr">
              <a:spcBef>
                <a:spcPts val="0"/>
              </a:spcBef>
              <a:spcAft>
                <a:spcPts val="0"/>
              </a:spcAft>
              <a:buSzPts val="9000"/>
              <a:buFont typeface="Poppins"/>
              <a:buNone/>
              <a:defRPr sz="9000">
                <a:latin typeface="Poppins"/>
                <a:ea typeface="Poppins"/>
                <a:cs typeface="Poppins"/>
                <a:sym typeface="Poppins"/>
              </a:defRPr>
            </a:lvl3pPr>
            <a:lvl4pPr lvl="3" algn="ctr">
              <a:spcBef>
                <a:spcPts val="0"/>
              </a:spcBef>
              <a:spcAft>
                <a:spcPts val="0"/>
              </a:spcAft>
              <a:buSzPts val="9000"/>
              <a:buFont typeface="Poppins"/>
              <a:buNone/>
              <a:defRPr sz="9000">
                <a:latin typeface="Poppins"/>
                <a:ea typeface="Poppins"/>
                <a:cs typeface="Poppins"/>
                <a:sym typeface="Poppins"/>
              </a:defRPr>
            </a:lvl4pPr>
            <a:lvl5pPr lvl="4" algn="ctr">
              <a:spcBef>
                <a:spcPts val="0"/>
              </a:spcBef>
              <a:spcAft>
                <a:spcPts val="0"/>
              </a:spcAft>
              <a:buSzPts val="9000"/>
              <a:buFont typeface="Poppins"/>
              <a:buNone/>
              <a:defRPr sz="9000">
                <a:latin typeface="Poppins"/>
                <a:ea typeface="Poppins"/>
                <a:cs typeface="Poppins"/>
                <a:sym typeface="Poppins"/>
              </a:defRPr>
            </a:lvl5pPr>
            <a:lvl6pPr lvl="5" algn="ctr">
              <a:spcBef>
                <a:spcPts val="0"/>
              </a:spcBef>
              <a:spcAft>
                <a:spcPts val="0"/>
              </a:spcAft>
              <a:buSzPts val="9000"/>
              <a:buFont typeface="Poppins"/>
              <a:buNone/>
              <a:defRPr sz="9000">
                <a:latin typeface="Poppins"/>
                <a:ea typeface="Poppins"/>
                <a:cs typeface="Poppins"/>
                <a:sym typeface="Poppins"/>
              </a:defRPr>
            </a:lvl6pPr>
            <a:lvl7pPr lvl="6" algn="ctr">
              <a:spcBef>
                <a:spcPts val="0"/>
              </a:spcBef>
              <a:spcAft>
                <a:spcPts val="0"/>
              </a:spcAft>
              <a:buSzPts val="9000"/>
              <a:buFont typeface="Poppins"/>
              <a:buNone/>
              <a:defRPr sz="9000">
                <a:latin typeface="Poppins"/>
                <a:ea typeface="Poppins"/>
                <a:cs typeface="Poppins"/>
                <a:sym typeface="Poppins"/>
              </a:defRPr>
            </a:lvl7pPr>
            <a:lvl8pPr lvl="7" algn="ctr">
              <a:spcBef>
                <a:spcPts val="0"/>
              </a:spcBef>
              <a:spcAft>
                <a:spcPts val="0"/>
              </a:spcAft>
              <a:buSzPts val="9000"/>
              <a:buFont typeface="Poppins"/>
              <a:buNone/>
              <a:defRPr sz="9000">
                <a:latin typeface="Poppins"/>
                <a:ea typeface="Poppins"/>
                <a:cs typeface="Poppins"/>
                <a:sym typeface="Poppins"/>
              </a:defRPr>
            </a:lvl8pPr>
            <a:lvl9pPr lvl="8" algn="ctr">
              <a:spcBef>
                <a:spcPts val="0"/>
              </a:spcBef>
              <a:spcAft>
                <a:spcPts val="0"/>
              </a:spcAft>
              <a:buSzPts val="9000"/>
              <a:buFont typeface="Poppins"/>
              <a:buNone/>
              <a:defRPr sz="9000">
                <a:latin typeface="Poppins"/>
                <a:ea typeface="Poppins"/>
                <a:cs typeface="Poppins"/>
                <a:sym typeface="Poppins"/>
              </a:defRPr>
            </a:lvl9pPr>
          </a:lstStyle>
          <a:p>
            <a:r>
              <a:t>xx%</a:t>
            </a:r>
          </a:p>
        </p:txBody>
      </p:sp>
      <p:sp>
        <p:nvSpPr>
          <p:cNvPr id="177" name="Google Shape;177;p11"/>
          <p:cNvSpPr txBox="1">
            <a:spLocks noGrp="1"/>
          </p:cNvSpPr>
          <p:nvPr>
            <p:ph type="body" idx="1"/>
          </p:nvPr>
        </p:nvSpPr>
        <p:spPr>
          <a:xfrm>
            <a:off x="1462500" y="3264800"/>
            <a:ext cx="6219000" cy="425100"/>
          </a:xfrm>
          <a:prstGeom prst="rect">
            <a:avLst/>
          </a:prstGeom>
        </p:spPr>
        <p:txBody>
          <a:bodyPr spcFirstLastPara="1" wrap="square" lIns="91425" tIns="91425" rIns="91425" bIns="91425" anchor="t" anchorCtr="0">
            <a:normAutofit/>
          </a:bodyPr>
          <a:lstStyle>
            <a:lvl1pPr marL="457200" lvl="0" indent="-317500" algn="ctr">
              <a:lnSpc>
                <a:spcPct val="100000"/>
              </a:lnSpc>
              <a:spcBef>
                <a:spcPts val="0"/>
              </a:spcBef>
              <a:spcAft>
                <a:spcPts val="0"/>
              </a:spcAft>
              <a:buSzPts val="1400"/>
              <a:buChar char="●"/>
              <a:defRPr sz="1600"/>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178" name="Google Shape;178;p11"/>
          <p:cNvSpPr/>
          <p:nvPr/>
        </p:nvSpPr>
        <p:spPr>
          <a:xfrm rot="5400000">
            <a:off x="7823502" y="367774"/>
            <a:ext cx="952923" cy="949098"/>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1"/>
          <p:cNvSpPr/>
          <p:nvPr/>
        </p:nvSpPr>
        <p:spPr>
          <a:xfrm>
            <a:off x="7427934" y="584025"/>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dk2"/>
        </a:solidFill>
        <a:effectLst/>
      </p:bgPr>
    </p:bg>
    <p:spTree>
      <p:nvGrpSpPr>
        <p:cNvPr id="1" name="Shape 18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ackground">
  <p:cSld name="CUSTOM_33">
    <p:spTree>
      <p:nvGrpSpPr>
        <p:cNvPr id="1" name="Shape 477"/>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1">
  <p:cSld name="CUSTOM_33_1">
    <p:spTree>
      <p:nvGrpSpPr>
        <p:cNvPr id="1" name="Shape 478"/>
        <p:cNvGrpSpPr/>
        <p:nvPr/>
      </p:nvGrpSpPr>
      <p:grpSpPr>
        <a:xfrm>
          <a:off x="0" y="0"/>
          <a:ext cx="0" cy="0"/>
          <a:chOff x="0" y="0"/>
          <a:chExt cx="0" cy="0"/>
        </a:xfrm>
      </p:grpSpPr>
      <p:sp>
        <p:nvSpPr>
          <p:cNvPr id="479" name="Google Shape;479;p31"/>
          <p:cNvSpPr/>
          <p:nvPr/>
        </p:nvSpPr>
        <p:spPr>
          <a:xfrm rot="10800000">
            <a:off x="6178862" y="3955469"/>
            <a:ext cx="2610763" cy="838231"/>
          </a:xfrm>
          <a:custGeom>
            <a:avLst/>
            <a:gdLst/>
            <a:ahLst/>
            <a:cxnLst/>
            <a:rect l="l" t="t" r="r" b="b"/>
            <a:pathLst>
              <a:path w="37362" h="20944" fill="none" extrusionOk="0">
                <a:moveTo>
                  <a:pt x="37362" y="1"/>
                </a:moveTo>
                <a:lnTo>
                  <a:pt x="0" y="1"/>
                </a:lnTo>
                <a:lnTo>
                  <a:pt x="0" y="20944"/>
                </a:lnTo>
              </a:path>
            </a:pathLst>
          </a:custGeom>
          <a:noFill/>
          <a:ln w="28575" cap="rnd" cmpd="sng">
            <a:solidFill>
              <a:srgbClr val="FFFFFF"/>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31"/>
          <p:cNvSpPr/>
          <p:nvPr/>
        </p:nvSpPr>
        <p:spPr>
          <a:xfrm>
            <a:off x="8279372" y="463550"/>
            <a:ext cx="514837" cy="25"/>
          </a:xfrm>
          <a:custGeom>
            <a:avLst/>
            <a:gdLst/>
            <a:ahLst/>
            <a:cxnLst/>
            <a:rect l="l" t="t" r="r" b="b"/>
            <a:pathLst>
              <a:path w="25992" h="1" fill="none" extrusionOk="0">
                <a:moveTo>
                  <a:pt x="0" y="1"/>
                </a:moveTo>
                <a:lnTo>
                  <a:pt x="25991" y="1"/>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31"/>
          <p:cNvSpPr/>
          <p:nvPr/>
        </p:nvSpPr>
        <p:spPr>
          <a:xfrm>
            <a:off x="8089500" y="349800"/>
            <a:ext cx="303055" cy="25"/>
          </a:xfrm>
          <a:custGeom>
            <a:avLst/>
            <a:gdLst/>
            <a:ahLst/>
            <a:cxnLst/>
            <a:rect l="l" t="t" r="r" b="b"/>
            <a:pathLst>
              <a:path w="15300" h="1" fill="none" extrusionOk="0">
                <a:moveTo>
                  <a:pt x="15300" y="1"/>
                </a:moveTo>
                <a:lnTo>
                  <a:pt x="0" y="1"/>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2" name="Google Shape;482;p31"/>
          <p:cNvGrpSpPr/>
          <p:nvPr/>
        </p:nvGrpSpPr>
        <p:grpSpPr>
          <a:xfrm rot="5400000">
            <a:off x="125038" y="4559100"/>
            <a:ext cx="449500" cy="19675"/>
            <a:chOff x="3025950" y="3356200"/>
            <a:chExt cx="449500" cy="19675"/>
          </a:xfrm>
        </p:grpSpPr>
        <p:sp>
          <p:nvSpPr>
            <p:cNvPr id="483" name="Google Shape;483;p31"/>
            <p:cNvSpPr/>
            <p:nvPr/>
          </p:nvSpPr>
          <p:spPr>
            <a:xfrm>
              <a:off x="3025950" y="3356200"/>
              <a:ext cx="19675" cy="19675"/>
            </a:xfrm>
            <a:custGeom>
              <a:avLst/>
              <a:gdLst/>
              <a:ahLst/>
              <a:cxnLst/>
              <a:rect l="l" t="t" r="r" b="b"/>
              <a:pathLst>
                <a:path w="787" h="787" extrusionOk="0">
                  <a:moveTo>
                    <a:pt x="394" y="0"/>
                  </a:moveTo>
                  <a:cubicBezTo>
                    <a:pt x="180" y="0"/>
                    <a:pt x="1" y="179"/>
                    <a:pt x="1" y="393"/>
                  </a:cubicBezTo>
                  <a:cubicBezTo>
                    <a:pt x="1" y="608"/>
                    <a:pt x="180" y="786"/>
                    <a:pt x="394" y="786"/>
                  </a:cubicBezTo>
                  <a:cubicBezTo>
                    <a:pt x="620" y="786"/>
                    <a:pt x="787" y="608"/>
                    <a:pt x="787" y="393"/>
                  </a:cubicBezTo>
                  <a:cubicBezTo>
                    <a:pt x="787" y="179"/>
                    <a:pt x="620" y="0"/>
                    <a:pt x="394"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31"/>
            <p:cNvSpPr/>
            <p:nvPr/>
          </p:nvSpPr>
          <p:spPr>
            <a:xfrm>
              <a:off x="3133425" y="3356200"/>
              <a:ext cx="19650" cy="19675"/>
            </a:xfrm>
            <a:custGeom>
              <a:avLst/>
              <a:gdLst/>
              <a:ahLst/>
              <a:cxnLst/>
              <a:rect l="l" t="t" r="r" b="b"/>
              <a:pathLst>
                <a:path w="786" h="787" extrusionOk="0">
                  <a:moveTo>
                    <a:pt x="393" y="0"/>
                  </a:moveTo>
                  <a:cubicBezTo>
                    <a:pt x="179" y="0"/>
                    <a:pt x="0" y="179"/>
                    <a:pt x="0" y="393"/>
                  </a:cubicBezTo>
                  <a:cubicBezTo>
                    <a:pt x="0" y="608"/>
                    <a:pt x="179" y="786"/>
                    <a:pt x="393" y="786"/>
                  </a:cubicBezTo>
                  <a:cubicBezTo>
                    <a:pt x="607" y="786"/>
                    <a:pt x="786" y="608"/>
                    <a:pt x="786" y="393"/>
                  </a:cubicBezTo>
                  <a:cubicBezTo>
                    <a:pt x="786" y="179"/>
                    <a:pt x="607" y="0"/>
                    <a:pt x="393"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31"/>
            <p:cNvSpPr/>
            <p:nvPr/>
          </p:nvSpPr>
          <p:spPr>
            <a:xfrm>
              <a:off x="3240875" y="3356200"/>
              <a:ext cx="19675" cy="19675"/>
            </a:xfrm>
            <a:custGeom>
              <a:avLst/>
              <a:gdLst/>
              <a:ahLst/>
              <a:cxnLst/>
              <a:rect l="l" t="t" r="r" b="b"/>
              <a:pathLst>
                <a:path w="787" h="787" extrusionOk="0">
                  <a:moveTo>
                    <a:pt x="393" y="0"/>
                  </a:moveTo>
                  <a:cubicBezTo>
                    <a:pt x="167" y="0"/>
                    <a:pt x="0" y="179"/>
                    <a:pt x="0" y="393"/>
                  </a:cubicBezTo>
                  <a:cubicBezTo>
                    <a:pt x="0" y="608"/>
                    <a:pt x="167" y="786"/>
                    <a:pt x="393" y="786"/>
                  </a:cubicBezTo>
                  <a:cubicBezTo>
                    <a:pt x="607" y="786"/>
                    <a:pt x="786" y="608"/>
                    <a:pt x="786" y="393"/>
                  </a:cubicBezTo>
                  <a:cubicBezTo>
                    <a:pt x="786" y="179"/>
                    <a:pt x="607" y="0"/>
                    <a:pt x="393"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31"/>
            <p:cNvSpPr/>
            <p:nvPr/>
          </p:nvSpPr>
          <p:spPr>
            <a:xfrm>
              <a:off x="3348025" y="3356200"/>
              <a:ext cx="19975" cy="19675"/>
            </a:xfrm>
            <a:custGeom>
              <a:avLst/>
              <a:gdLst/>
              <a:ahLst/>
              <a:cxnLst/>
              <a:rect l="l" t="t" r="r" b="b"/>
              <a:pathLst>
                <a:path w="799" h="787" extrusionOk="0">
                  <a:moveTo>
                    <a:pt x="405" y="0"/>
                  </a:moveTo>
                  <a:cubicBezTo>
                    <a:pt x="179" y="0"/>
                    <a:pt x="1" y="179"/>
                    <a:pt x="1" y="393"/>
                  </a:cubicBezTo>
                  <a:cubicBezTo>
                    <a:pt x="1" y="608"/>
                    <a:pt x="179" y="786"/>
                    <a:pt x="405" y="786"/>
                  </a:cubicBezTo>
                  <a:cubicBezTo>
                    <a:pt x="620" y="786"/>
                    <a:pt x="798" y="608"/>
                    <a:pt x="798" y="393"/>
                  </a:cubicBezTo>
                  <a:cubicBezTo>
                    <a:pt x="798" y="179"/>
                    <a:pt x="620" y="0"/>
                    <a:pt x="405"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31"/>
            <p:cNvSpPr/>
            <p:nvPr/>
          </p:nvSpPr>
          <p:spPr>
            <a:xfrm>
              <a:off x="3455475" y="3356200"/>
              <a:ext cx="19975" cy="19675"/>
            </a:xfrm>
            <a:custGeom>
              <a:avLst/>
              <a:gdLst/>
              <a:ahLst/>
              <a:cxnLst/>
              <a:rect l="l" t="t" r="r" b="b"/>
              <a:pathLst>
                <a:path w="799" h="787" extrusionOk="0">
                  <a:moveTo>
                    <a:pt x="394" y="0"/>
                  </a:moveTo>
                  <a:cubicBezTo>
                    <a:pt x="179" y="0"/>
                    <a:pt x="1" y="179"/>
                    <a:pt x="1" y="393"/>
                  </a:cubicBezTo>
                  <a:cubicBezTo>
                    <a:pt x="1" y="608"/>
                    <a:pt x="179" y="786"/>
                    <a:pt x="394" y="786"/>
                  </a:cubicBezTo>
                  <a:cubicBezTo>
                    <a:pt x="620" y="786"/>
                    <a:pt x="798" y="608"/>
                    <a:pt x="798" y="393"/>
                  </a:cubicBezTo>
                  <a:cubicBezTo>
                    <a:pt x="798" y="179"/>
                    <a:pt x="620" y="0"/>
                    <a:pt x="394"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8" name="Google Shape;488;p31"/>
          <p:cNvSpPr/>
          <p:nvPr/>
        </p:nvSpPr>
        <p:spPr>
          <a:xfrm>
            <a:off x="4800600" y="4690225"/>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31"/>
          <p:cNvSpPr/>
          <p:nvPr/>
        </p:nvSpPr>
        <p:spPr>
          <a:xfrm>
            <a:off x="349800" y="343350"/>
            <a:ext cx="3075360" cy="1854172"/>
          </a:xfrm>
          <a:custGeom>
            <a:avLst/>
            <a:gdLst/>
            <a:ahLst/>
            <a:cxnLst/>
            <a:rect l="l" t="t" r="r" b="b"/>
            <a:pathLst>
              <a:path w="37362" h="20944" fill="none" extrusionOk="0">
                <a:moveTo>
                  <a:pt x="37362" y="1"/>
                </a:moveTo>
                <a:lnTo>
                  <a:pt x="0" y="1"/>
                </a:lnTo>
                <a:lnTo>
                  <a:pt x="0" y="20944"/>
                </a:lnTo>
              </a:path>
            </a:pathLst>
          </a:custGeom>
          <a:noFill/>
          <a:ln w="28575" cap="rnd" cmpd="sng">
            <a:solidFill>
              <a:srgbClr val="FFFFFF"/>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3000"/>
              <a:buFont typeface="Poppins"/>
              <a:buNone/>
              <a:defRPr sz="3000" b="1">
                <a:solidFill>
                  <a:schemeClr val="lt1"/>
                </a:solidFill>
                <a:latin typeface="Poppins"/>
                <a:ea typeface="Poppins"/>
                <a:cs typeface="Poppins"/>
                <a:sym typeface="Poppins"/>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7500">
              <a:lnSpc>
                <a:spcPct val="115000"/>
              </a:lnSpc>
              <a:spcBef>
                <a:spcPts val="0"/>
              </a:spcBef>
              <a:spcAft>
                <a:spcPts val="0"/>
              </a:spcAft>
              <a:buClr>
                <a:schemeClr val="lt1"/>
              </a:buClr>
              <a:buSzPts val="1400"/>
              <a:buFont typeface="Poppins"/>
              <a:buChar char="●"/>
              <a:defRPr>
                <a:solidFill>
                  <a:schemeClr val="dk2"/>
                </a:solidFill>
                <a:latin typeface="Poppins"/>
                <a:ea typeface="Poppins"/>
                <a:cs typeface="Poppins"/>
                <a:sym typeface="Poppins"/>
              </a:defRPr>
            </a:lvl1pPr>
            <a:lvl2pPr marL="914400" lvl="1" indent="-317500">
              <a:lnSpc>
                <a:spcPct val="115000"/>
              </a:lnSpc>
              <a:spcBef>
                <a:spcPts val="0"/>
              </a:spcBef>
              <a:spcAft>
                <a:spcPts val="0"/>
              </a:spcAft>
              <a:buClr>
                <a:schemeClr val="lt1"/>
              </a:buClr>
              <a:buSzPts val="1400"/>
              <a:buFont typeface="Poppins"/>
              <a:buChar char="○"/>
              <a:defRPr>
                <a:solidFill>
                  <a:schemeClr val="dk2"/>
                </a:solidFill>
                <a:latin typeface="Poppins"/>
                <a:ea typeface="Poppins"/>
                <a:cs typeface="Poppins"/>
                <a:sym typeface="Poppins"/>
              </a:defRPr>
            </a:lvl2pPr>
            <a:lvl3pPr marL="1371600" lvl="2" indent="-317500">
              <a:lnSpc>
                <a:spcPct val="115000"/>
              </a:lnSpc>
              <a:spcBef>
                <a:spcPts val="0"/>
              </a:spcBef>
              <a:spcAft>
                <a:spcPts val="0"/>
              </a:spcAft>
              <a:buClr>
                <a:schemeClr val="lt1"/>
              </a:buClr>
              <a:buSzPts val="1400"/>
              <a:buFont typeface="Poppins"/>
              <a:buChar char="■"/>
              <a:defRPr>
                <a:solidFill>
                  <a:schemeClr val="dk2"/>
                </a:solidFill>
                <a:latin typeface="Poppins"/>
                <a:ea typeface="Poppins"/>
                <a:cs typeface="Poppins"/>
                <a:sym typeface="Poppins"/>
              </a:defRPr>
            </a:lvl3pPr>
            <a:lvl4pPr marL="1828800" lvl="3" indent="-317500">
              <a:lnSpc>
                <a:spcPct val="115000"/>
              </a:lnSpc>
              <a:spcBef>
                <a:spcPts val="0"/>
              </a:spcBef>
              <a:spcAft>
                <a:spcPts val="0"/>
              </a:spcAft>
              <a:buClr>
                <a:schemeClr val="lt1"/>
              </a:buClr>
              <a:buSzPts val="1400"/>
              <a:buFont typeface="Poppins"/>
              <a:buChar char="●"/>
              <a:defRPr>
                <a:solidFill>
                  <a:schemeClr val="dk2"/>
                </a:solidFill>
                <a:latin typeface="Poppins"/>
                <a:ea typeface="Poppins"/>
                <a:cs typeface="Poppins"/>
                <a:sym typeface="Poppins"/>
              </a:defRPr>
            </a:lvl4pPr>
            <a:lvl5pPr marL="2286000" lvl="4" indent="-317500">
              <a:lnSpc>
                <a:spcPct val="115000"/>
              </a:lnSpc>
              <a:spcBef>
                <a:spcPts val="0"/>
              </a:spcBef>
              <a:spcAft>
                <a:spcPts val="0"/>
              </a:spcAft>
              <a:buClr>
                <a:schemeClr val="lt1"/>
              </a:buClr>
              <a:buSzPts val="1400"/>
              <a:buFont typeface="Poppins"/>
              <a:buChar char="○"/>
              <a:defRPr>
                <a:solidFill>
                  <a:schemeClr val="dk2"/>
                </a:solidFill>
                <a:latin typeface="Poppins"/>
                <a:ea typeface="Poppins"/>
                <a:cs typeface="Poppins"/>
                <a:sym typeface="Poppins"/>
              </a:defRPr>
            </a:lvl5pPr>
            <a:lvl6pPr marL="2743200" lvl="5" indent="-317500">
              <a:lnSpc>
                <a:spcPct val="115000"/>
              </a:lnSpc>
              <a:spcBef>
                <a:spcPts val="0"/>
              </a:spcBef>
              <a:spcAft>
                <a:spcPts val="0"/>
              </a:spcAft>
              <a:buClr>
                <a:schemeClr val="lt1"/>
              </a:buClr>
              <a:buSzPts val="1400"/>
              <a:buFont typeface="Poppins"/>
              <a:buChar char="■"/>
              <a:defRPr>
                <a:solidFill>
                  <a:schemeClr val="dk2"/>
                </a:solidFill>
                <a:latin typeface="Poppins"/>
                <a:ea typeface="Poppins"/>
                <a:cs typeface="Poppins"/>
                <a:sym typeface="Poppins"/>
              </a:defRPr>
            </a:lvl6pPr>
            <a:lvl7pPr marL="3200400" lvl="6" indent="-317500">
              <a:lnSpc>
                <a:spcPct val="115000"/>
              </a:lnSpc>
              <a:spcBef>
                <a:spcPts val="0"/>
              </a:spcBef>
              <a:spcAft>
                <a:spcPts val="0"/>
              </a:spcAft>
              <a:buClr>
                <a:schemeClr val="lt1"/>
              </a:buClr>
              <a:buSzPts val="1400"/>
              <a:buFont typeface="Poppins"/>
              <a:buChar char="●"/>
              <a:defRPr>
                <a:solidFill>
                  <a:schemeClr val="dk2"/>
                </a:solidFill>
                <a:latin typeface="Poppins"/>
                <a:ea typeface="Poppins"/>
                <a:cs typeface="Poppins"/>
                <a:sym typeface="Poppins"/>
              </a:defRPr>
            </a:lvl7pPr>
            <a:lvl8pPr marL="3657600" lvl="7" indent="-317500">
              <a:lnSpc>
                <a:spcPct val="115000"/>
              </a:lnSpc>
              <a:spcBef>
                <a:spcPts val="0"/>
              </a:spcBef>
              <a:spcAft>
                <a:spcPts val="0"/>
              </a:spcAft>
              <a:buClr>
                <a:schemeClr val="lt1"/>
              </a:buClr>
              <a:buSzPts val="1400"/>
              <a:buFont typeface="Poppins"/>
              <a:buChar char="○"/>
              <a:defRPr>
                <a:solidFill>
                  <a:schemeClr val="dk2"/>
                </a:solidFill>
                <a:latin typeface="Poppins"/>
                <a:ea typeface="Poppins"/>
                <a:cs typeface="Poppins"/>
                <a:sym typeface="Poppins"/>
              </a:defRPr>
            </a:lvl8pPr>
            <a:lvl9pPr marL="4114800" lvl="8" indent="-317500">
              <a:lnSpc>
                <a:spcPct val="115000"/>
              </a:lnSpc>
              <a:spcBef>
                <a:spcPts val="0"/>
              </a:spcBef>
              <a:spcAft>
                <a:spcPts val="0"/>
              </a:spcAft>
              <a:buClr>
                <a:schemeClr val="lt1"/>
              </a:buClr>
              <a:buSzPts val="1400"/>
              <a:buFont typeface="Poppins"/>
              <a:buChar char="■"/>
              <a:defRPr>
                <a:solidFill>
                  <a:schemeClr val="dk2"/>
                </a:solidFill>
                <a:latin typeface="Poppins"/>
                <a:ea typeface="Poppins"/>
                <a:cs typeface="Poppins"/>
                <a:sym typeface="Poppi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7" r:id="rId3"/>
    <p:sldLayoutId id="2147483658" r:id="rId4"/>
    <p:sldLayoutId id="2147483676" r:id="rId5"/>
    <p:sldLayoutId id="2147483677"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Google Shape;508;p38"/>
          <p:cNvSpPr txBox="1">
            <a:spLocks noGrp="1"/>
          </p:cNvSpPr>
          <p:nvPr>
            <p:ph type="ctrTitle"/>
          </p:nvPr>
        </p:nvSpPr>
        <p:spPr>
          <a:xfrm>
            <a:off x="928662" y="857238"/>
            <a:ext cx="7138826" cy="1330763"/>
          </a:xfrm>
          <a:prstGeom prst="rect">
            <a:avLst/>
          </a:prstGeom>
        </p:spPr>
        <p:txBody>
          <a:bodyPr spcFirstLastPara="1" wrap="square" lIns="91425" tIns="91425" rIns="91425" bIns="91425" anchor="ctr" anchorCtr="0">
            <a:noAutofit/>
          </a:bodyPr>
          <a:lstStyle/>
          <a:p>
            <a:pPr>
              <a:spcAft>
                <a:spcPts val="200"/>
              </a:spcAft>
            </a:pPr>
            <a:r>
              <a:rPr lang="id-ID" sz="3200" dirty="0" smtClean="0">
                <a:solidFill>
                  <a:schemeClr val="bg1">
                    <a:lumMod val="60000"/>
                    <a:lumOff val="40000"/>
                  </a:schemeClr>
                </a:solidFill>
                <a:latin typeface="Cooper Black" pitchFamily="18" charset="0"/>
              </a:rPr>
              <a:t>SIKLUS KREBS DAN TRANSPOR ELEKTRON</a:t>
            </a:r>
            <a:br>
              <a:rPr lang="id-ID" sz="3200" dirty="0" smtClean="0">
                <a:solidFill>
                  <a:schemeClr val="bg1">
                    <a:lumMod val="60000"/>
                    <a:lumOff val="40000"/>
                  </a:schemeClr>
                </a:solidFill>
                <a:latin typeface="Cooper Black" pitchFamily="18" charset="0"/>
              </a:rPr>
            </a:br>
            <a:r>
              <a:rPr lang="id-ID" sz="3200" dirty="0" smtClean="0">
                <a:solidFill>
                  <a:schemeClr val="bg1">
                    <a:lumMod val="60000"/>
                    <a:lumOff val="40000"/>
                  </a:schemeClr>
                </a:solidFill>
                <a:latin typeface="Cooper Black" pitchFamily="18" charset="0"/>
              </a:rPr>
              <a:t> </a:t>
            </a:r>
            <a:endParaRPr lang="id-ID" sz="3200" dirty="0">
              <a:solidFill>
                <a:schemeClr val="bg1">
                  <a:lumMod val="60000"/>
                  <a:lumOff val="40000"/>
                </a:schemeClr>
              </a:solidFill>
              <a:latin typeface="Cooper Black" pitchFamily="18" charset="0"/>
            </a:endParaRPr>
          </a:p>
        </p:txBody>
      </p:sp>
      <p:sp>
        <p:nvSpPr>
          <p:cNvPr id="509" name="Google Shape;509;p38"/>
          <p:cNvSpPr txBox="1">
            <a:spLocks noGrp="1"/>
          </p:cNvSpPr>
          <p:nvPr>
            <p:ph type="subTitle" idx="1"/>
          </p:nvPr>
        </p:nvSpPr>
        <p:spPr>
          <a:xfrm>
            <a:off x="2357422" y="2643188"/>
            <a:ext cx="5000660" cy="1928826"/>
          </a:xfrm>
          <a:prstGeom prst="rect">
            <a:avLst/>
          </a:prstGeom>
        </p:spPr>
        <p:txBody>
          <a:bodyPr spcFirstLastPara="1" wrap="square" lIns="91425" tIns="91425" rIns="91425" bIns="91425" anchor="ctr" anchorCtr="0">
            <a:noAutofit/>
          </a:bodyPr>
          <a:lstStyle/>
          <a:p>
            <a:pPr algn="just">
              <a:spcAft>
                <a:spcPts val="200"/>
              </a:spcAft>
            </a:pPr>
            <a:r>
              <a:rPr lang="id-ID" dirty="0" smtClean="0">
                <a:latin typeface="Times New Roman" pitchFamily="18" charset="0"/>
                <a:cs typeface="Times New Roman" pitchFamily="18" charset="0"/>
              </a:rPr>
              <a:t>	</a:t>
            </a:r>
          </a:p>
          <a:p>
            <a:pPr algn="just">
              <a:spcAft>
                <a:spcPts val="200"/>
              </a:spcAft>
            </a:pPr>
            <a:r>
              <a:rPr lang="id-ID" dirty="0" smtClean="0">
                <a:latin typeface="Times New Roman" pitchFamily="18" charset="0"/>
                <a:cs typeface="Times New Roman" pitchFamily="18" charset="0"/>
              </a:rPr>
              <a:t>	KELOMPOK 7</a:t>
            </a:r>
          </a:p>
          <a:p>
            <a:pPr indent="-457200" algn="just">
              <a:spcAft>
                <a:spcPts val="200"/>
              </a:spcAft>
            </a:pPr>
            <a:r>
              <a:rPr lang="id-ID" dirty="0" smtClean="0">
                <a:latin typeface="Times New Roman" pitchFamily="18" charset="0"/>
                <a:cs typeface="Times New Roman" pitchFamily="18" charset="0"/>
              </a:rPr>
              <a:t>	1.Jihan allya syahar : 2114051066</a:t>
            </a:r>
          </a:p>
          <a:p>
            <a:pPr indent="-457200" algn="just">
              <a:spcAft>
                <a:spcPts val="200"/>
              </a:spcAft>
            </a:pPr>
            <a:r>
              <a:rPr lang="id-ID" dirty="0" smtClean="0">
                <a:latin typeface="Times New Roman" pitchFamily="18" charset="0"/>
                <a:cs typeface="Times New Roman" pitchFamily="18" charset="0"/>
              </a:rPr>
              <a:t>	2. Khalida Azzahra : 2114051068</a:t>
            </a:r>
            <a:endParaRPr lang="zh-CN" altLang="en-US" dirty="0" smtClean="0"/>
          </a:p>
          <a:p>
            <a:pPr indent="-457200" algn="just">
              <a:spcAft>
                <a:spcPts val="200"/>
              </a:spcAft>
            </a:pPr>
            <a:r>
              <a:rPr lang="id-ID" dirty="0" smtClean="0">
                <a:latin typeface="Times New Roman" pitchFamily="18" charset="0"/>
                <a:cs typeface="Times New Roman" pitchFamily="18" charset="0"/>
              </a:rPr>
              <a:t>	3. Lutfiatus Sa’diah Rahayu : 2114051070</a:t>
            </a:r>
          </a:p>
          <a:p>
            <a:pPr indent="-457200" algn="just">
              <a:spcAft>
                <a:spcPts val="200"/>
              </a:spcAft>
            </a:pPr>
            <a:r>
              <a:rPr lang="id-ID" dirty="0" smtClean="0">
                <a:latin typeface="Times New Roman" pitchFamily="18" charset="0"/>
                <a:cs typeface="Times New Roman" pitchFamily="18" charset="0"/>
              </a:rPr>
              <a:t>	4. Ussi Apriyani : 2154051002 </a:t>
            </a:r>
          </a:p>
          <a:p>
            <a:pPr indent="-457200" algn="just">
              <a:spcAft>
                <a:spcPts val="200"/>
              </a:spcAft>
            </a:pPr>
            <a:r>
              <a:rPr lang="id-ID" dirty="0" smtClean="0">
                <a:latin typeface="Times New Roman" pitchFamily="18" charset="0"/>
                <a:cs typeface="Times New Roman" pitchFamily="18" charset="0"/>
              </a:rPr>
              <a:t>	5.Yasmeen Basir Almadaniah  2154051004</a:t>
            </a:r>
          </a:p>
          <a:p>
            <a:pPr algn="just">
              <a:spcAft>
                <a:spcPts val="200"/>
              </a:spcAft>
            </a:pPr>
            <a:endParaRPr lang="en-US" dirty="0" smtClean="0">
              <a:latin typeface="Times New Roman" pitchFamily="18" charset="0"/>
              <a:cs typeface="Times New Roman" pitchFamily="18" charset="0"/>
            </a:endParaRPr>
          </a:p>
          <a:p>
            <a:pPr marL="0" lvl="0" indent="0" algn="just" rtl="0">
              <a:spcBef>
                <a:spcPts val="0"/>
              </a:spcBef>
              <a:spcAft>
                <a:spcPts val="0"/>
              </a:spcAft>
              <a:buNone/>
            </a:pPr>
            <a:endParaRPr/>
          </a:p>
        </p:txBody>
      </p:sp>
      <p:grpSp>
        <p:nvGrpSpPr>
          <p:cNvPr id="516" name="Google Shape;516;p38"/>
          <p:cNvGrpSpPr/>
          <p:nvPr/>
        </p:nvGrpSpPr>
        <p:grpSpPr>
          <a:xfrm rot="3916591">
            <a:off x="7783297" y="3817606"/>
            <a:ext cx="610500" cy="763751"/>
            <a:chOff x="758425" y="3567225"/>
            <a:chExt cx="743550" cy="930200"/>
          </a:xfrm>
        </p:grpSpPr>
        <p:sp>
          <p:nvSpPr>
            <p:cNvPr id="517" name="Google Shape;517;p38"/>
            <p:cNvSpPr/>
            <p:nvPr/>
          </p:nvSpPr>
          <p:spPr>
            <a:xfrm>
              <a:off x="957850" y="3941675"/>
              <a:ext cx="314050" cy="314050"/>
            </a:xfrm>
            <a:custGeom>
              <a:avLst/>
              <a:gdLst/>
              <a:ahLst/>
              <a:cxnLst/>
              <a:rect l="l" t="t" r="r" b="b"/>
              <a:pathLst>
                <a:path w="12562" h="12562" fill="none" extrusionOk="0">
                  <a:moveTo>
                    <a:pt x="6454" y="96"/>
                  </a:moveTo>
                  <a:cubicBezTo>
                    <a:pt x="9871" y="191"/>
                    <a:pt x="12561" y="3037"/>
                    <a:pt x="12466" y="6454"/>
                  </a:cubicBezTo>
                  <a:cubicBezTo>
                    <a:pt x="12371" y="9871"/>
                    <a:pt x="9525" y="12562"/>
                    <a:pt x="6108" y="12467"/>
                  </a:cubicBezTo>
                  <a:cubicBezTo>
                    <a:pt x="2691" y="12371"/>
                    <a:pt x="0" y="9526"/>
                    <a:pt x="96" y="6109"/>
                  </a:cubicBezTo>
                  <a:cubicBezTo>
                    <a:pt x="191" y="2692"/>
                    <a:pt x="3048" y="1"/>
                    <a:pt x="6454" y="96"/>
                  </a:cubicBezTo>
                  <a:close/>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38"/>
            <p:cNvSpPr/>
            <p:nvPr/>
          </p:nvSpPr>
          <p:spPr>
            <a:xfrm>
              <a:off x="758425" y="3567225"/>
              <a:ext cx="252425" cy="252450"/>
            </a:xfrm>
            <a:custGeom>
              <a:avLst/>
              <a:gdLst/>
              <a:ahLst/>
              <a:cxnLst/>
              <a:rect l="l" t="t" r="r" b="b"/>
              <a:pathLst>
                <a:path w="10097" h="10098" fill="none" extrusionOk="0">
                  <a:moveTo>
                    <a:pt x="6513" y="811"/>
                  </a:moveTo>
                  <a:cubicBezTo>
                    <a:pt x="8858" y="1620"/>
                    <a:pt x="10097" y="4168"/>
                    <a:pt x="9299" y="6514"/>
                  </a:cubicBezTo>
                  <a:cubicBezTo>
                    <a:pt x="8489" y="8859"/>
                    <a:pt x="5941" y="10097"/>
                    <a:pt x="3596" y="9300"/>
                  </a:cubicBezTo>
                  <a:cubicBezTo>
                    <a:pt x="1250" y="8490"/>
                    <a:pt x="0" y="5942"/>
                    <a:pt x="810" y="3597"/>
                  </a:cubicBezTo>
                  <a:cubicBezTo>
                    <a:pt x="1607" y="1251"/>
                    <a:pt x="4167" y="1"/>
                    <a:pt x="6513" y="811"/>
                  </a:cubicBezTo>
                  <a:close/>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38"/>
            <p:cNvSpPr/>
            <p:nvPr/>
          </p:nvSpPr>
          <p:spPr>
            <a:xfrm>
              <a:off x="1356100" y="3785425"/>
              <a:ext cx="145875" cy="145875"/>
            </a:xfrm>
            <a:custGeom>
              <a:avLst/>
              <a:gdLst/>
              <a:ahLst/>
              <a:cxnLst/>
              <a:rect l="l" t="t" r="r" b="b"/>
              <a:pathLst>
                <a:path w="5835" h="5835" fill="none" extrusionOk="0">
                  <a:moveTo>
                    <a:pt x="3763" y="465"/>
                  </a:moveTo>
                  <a:cubicBezTo>
                    <a:pt x="5109" y="929"/>
                    <a:pt x="5835" y="2405"/>
                    <a:pt x="5371" y="3763"/>
                  </a:cubicBezTo>
                  <a:cubicBezTo>
                    <a:pt x="4906" y="5108"/>
                    <a:pt x="3430" y="5834"/>
                    <a:pt x="2073" y="5370"/>
                  </a:cubicBezTo>
                  <a:cubicBezTo>
                    <a:pt x="715" y="4906"/>
                    <a:pt x="1" y="3429"/>
                    <a:pt x="465" y="2072"/>
                  </a:cubicBezTo>
                  <a:cubicBezTo>
                    <a:pt x="930" y="715"/>
                    <a:pt x="2406" y="0"/>
                    <a:pt x="3763" y="465"/>
                  </a:cubicBezTo>
                  <a:close/>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38"/>
            <p:cNvSpPr/>
            <p:nvPr/>
          </p:nvSpPr>
          <p:spPr>
            <a:xfrm>
              <a:off x="829550" y="4351550"/>
              <a:ext cx="145875" cy="145875"/>
            </a:xfrm>
            <a:custGeom>
              <a:avLst/>
              <a:gdLst/>
              <a:ahLst/>
              <a:cxnLst/>
              <a:rect l="l" t="t" r="r" b="b"/>
              <a:pathLst>
                <a:path w="5835" h="5835" fill="none" extrusionOk="0">
                  <a:moveTo>
                    <a:pt x="3763" y="465"/>
                  </a:moveTo>
                  <a:cubicBezTo>
                    <a:pt x="5120" y="929"/>
                    <a:pt x="5835" y="2406"/>
                    <a:pt x="5370" y="3763"/>
                  </a:cubicBezTo>
                  <a:cubicBezTo>
                    <a:pt x="4906" y="5109"/>
                    <a:pt x="3430" y="5835"/>
                    <a:pt x="2072" y="5371"/>
                  </a:cubicBezTo>
                  <a:cubicBezTo>
                    <a:pt x="715" y="4906"/>
                    <a:pt x="1" y="3430"/>
                    <a:pt x="465" y="2072"/>
                  </a:cubicBezTo>
                  <a:cubicBezTo>
                    <a:pt x="929" y="715"/>
                    <a:pt x="2406" y="1"/>
                    <a:pt x="3763" y="465"/>
                  </a:cubicBezTo>
                  <a:close/>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38"/>
            <p:cNvSpPr/>
            <p:nvPr/>
          </p:nvSpPr>
          <p:spPr>
            <a:xfrm>
              <a:off x="937300" y="3791975"/>
              <a:ext cx="101525" cy="167600"/>
            </a:xfrm>
            <a:custGeom>
              <a:avLst/>
              <a:gdLst/>
              <a:ahLst/>
              <a:cxnLst/>
              <a:rect l="l" t="t" r="r" b="b"/>
              <a:pathLst>
                <a:path w="4061" h="6704" fill="none" extrusionOk="0">
                  <a:moveTo>
                    <a:pt x="4061" y="6703"/>
                  </a:moveTo>
                  <a:lnTo>
                    <a:pt x="1" y="0"/>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38"/>
            <p:cNvSpPr/>
            <p:nvPr/>
          </p:nvSpPr>
          <p:spPr>
            <a:xfrm>
              <a:off x="1241225" y="3898225"/>
              <a:ext cx="136050" cy="102125"/>
            </a:xfrm>
            <a:custGeom>
              <a:avLst/>
              <a:gdLst/>
              <a:ahLst/>
              <a:cxnLst/>
              <a:rect l="l" t="t" r="r" b="b"/>
              <a:pathLst>
                <a:path w="5442" h="4085" fill="none" extrusionOk="0">
                  <a:moveTo>
                    <a:pt x="5441" y="1"/>
                  </a:moveTo>
                  <a:lnTo>
                    <a:pt x="0" y="4084"/>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38"/>
            <p:cNvSpPr/>
            <p:nvPr/>
          </p:nvSpPr>
          <p:spPr>
            <a:xfrm>
              <a:off x="934625" y="4235775"/>
              <a:ext cx="98850" cy="130700"/>
            </a:xfrm>
            <a:custGeom>
              <a:avLst/>
              <a:gdLst/>
              <a:ahLst/>
              <a:cxnLst/>
              <a:rect l="l" t="t" r="r" b="b"/>
              <a:pathLst>
                <a:path w="3954" h="5228" fill="none" extrusionOk="0">
                  <a:moveTo>
                    <a:pt x="3954" y="0"/>
                  </a:moveTo>
                  <a:lnTo>
                    <a:pt x="1" y="5227"/>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4" name="Google Shape;524;p38"/>
          <p:cNvGrpSpPr/>
          <p:nvPr/>
        </p:nvGrpSpPr>
        <p:grpSpPr>
          <a:xfrm>
            <a:off x="5159600" y="4358400"/>
            <a:ext cx="449500" cy="19675"/>
            <a:chOff x="3025950" y="3356200"/>
            <a:chExt cx="449500" cy="19675"/>
          </a:xfrm>
        </p:grpSpPr>
        <p:sp>
          <p:nvSpPr>
            <p:cNvPr id="525" name="Google Shape;525;p38"/>
            <p:cNvSpPr/>
            <p:nvPr/>
          </p:nvSpPr>
          <p:spPr>
            <a:xfrm>
              <a:off x="3025950" y="3356200"/>
              <a:ext cx="19675" cy="19675"/>
            </a:xfrm>
            <a:custGeom>
              <a:avLst/>
              <a:gdLst/>
              <a:ahLst/>
              <a:cxnLst/>
              <a:rect l="l" t="t" r="r" b="b"/>
              <a:pathLst>
                <a:path w="787" h="787" extrusionOk="0">
                  <a:moveTo>
                    <a:pt x="394" y="0"/>
                  </a:moveTo>
                  <a:cubicBezTo>
                    <a:pt x="180" y="0"/>
                    <a:pt x="1" y="179"/>
                    <a:pt x="1" y="393"/>
                  </a:cubicBezTo>
                  <a:cubicBezTo>
                    <a:pt x="1" y="608"/>
                    <a:pt x="180" y="786"/>
                    <a:pt x="394" y="786"/>
                  </a:cubicBezTo>
                  <a:cubicBezTo>
                    <a:pt x="620" y="786"/>
                    <a:pt x="787" y="608"/>
                    <a:pt x="787" y="393"/>
                  </a:cubicBezTo>
                  <a:cubicBezTo>
                    <a:pt x="787" y="179"/>
                    <a:pt x="620" y="0"/>
                    <a:pt x="394"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38"/>
            <p:cNvSpPr/>
            <p:nvPr/>
          </p:nvSpPr>
          <p:spPr>
            <a:xfrm>
              <a:off x="3133425" y="3356200"/>
              <a:ext cx="19650" cy="19675"/>
            </a:xfrm>
            <a:custGeom>
              <a:avLst/>
              <a:gdLst/>
              <a:ahLst/>
              <a:cxnLst/>
              <a:rect l="l" t="t" r="r" b="b"/>
              <a:pathLst>
                <a:path w="786" h="787" extrusionOk="0">
                  <a:moveTo>
                    <a:pt x="393" y="0"/>
                  </a:moveTo>
                  <a:cubicBezTo>
                    <a:pt x="179" y="0"/>
                    <a:pt x="0" y="179"/>
                    <a:pt x="0" y="393"/>
                  </a:cubicBezTo>
                  <a:cubicBezTo>
                    <a:pt x="0" y="608"/>
                    <a:pt x="179" y="786"/>
                    <a:pt x="393" y="786"/>
                  </a:cubicBezTo>
                  <a:cubicBezTo>
                    <a:pt x="607" y="786"/>
                    <a:pt x="786" y="608"/>
                    <a:pt x="786" y="393"/>
                  </a:cubicBezTo>
                  <a:cubicBezTo>
                    <a:pt x="786" y="179"/>
                    <a:pt x="607" y="0"/>
                    <a:pt x="393"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38"/>
            <p:cNvSpPr/>
            <p:nvPr/>
          </p:nvSpPr>
          <p:spPr>
            <a:xfrm>
              <a:off x="3240875" y="3356200"/>
              <a:ext cx="19675" cy="19675"/>
            </a:xfrm>
            <a:custGeom>
              <a:avLst/>
              <a:gdLst/>
              <a:ahLst/>
              <a:cxnLst/>
              <a:rect l="l" t="t" r="r" b="b"/>
              <a:pathLst>
                <a:path w="787" h="787" extrusionOk="0">
                  <a:moveTo>
                    <a:pt x="393" y="0"/>
                  </a:moveTo>
                  <a:cubicBezTo>
                    <a:pt x="167" y="0"/>
                    <a:pt x="0" y="179"/>
                    <a:pt x="0" y="393"/>
                  </a:cubicBezTo>
                  <a:cubicBezTo>
                    <a:pt x="0" y="608"/>
                    <a:pt x="167" y="786"/>
                    <a:pt x="393" y="786"/>
                  </a:cubicBezTo>
                  <a:cubicBezTo>
                    <a:pt x="607" y="786"/>
                    <a:pt x="786" y="608"/>
                    <a:pt x="786" y="393"/>
                  </a:cubicBezTo>
                  <a:cubicBezTo>
                    <a:pt x="786" y="179"/>
                    <a:pt x="607" y="0"/>
                    <a:pt x="393"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38"/>
            <p:cNvSpPr/>
            <p:nvPr/>
          </p:nvSpPr>
          <p:spPr>
            <a:xfrm>
              <a:off x="3348025" y="3356200"/>
              <a:ext cx="19975" cy="19675"/>
            </a:xfrm>
            <a:custGeom>
              <a:avLst/>
              <a:gdLst/>
              <a:ahLst/>
              <a:cxnLst/>
              <a:rect l="l" t="t" r="r" b="b"/>
              <a:pathLst>
                <a:path w="799" h="787" extrusionOk="0">
                  <a:moveTo>
                    <a:pt x="405" y="0"/>
                  </a:moveTo>
                  <a:cubicBezTo>
                    <a:pt x="179" y="0"/>
                    <a:pt x="1" y="179"/>
                    <a:pt x="1" y="393"/>
                  </a:cubicBezTo>
                  <a:cubicBezTo>
                    <a:pt x="1" y="608"/>
                    <a:pt x="179" y="786"/>
                    <a:pt x="405" y="786"/>
                  </a:cubicBezTo>
                  <a:cubicBezTo>
                    <a:pt x="620" y="786"/>
                    <a:pt x="798" y="608"/>
                    <a:pt x="798" y="393"/>
                  </a:cubicBezTo>
                  <a:cubicBezTo>
                    <a:pt x="798" y="179"/>
                    <a:pt x="620" y="0"/>
                    <a:pt x="405"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38"/>
            <p:cNvSpPr/>
            <p:nvPr/>
          </p:nvSpPr>
          <p:spPr>
            <a:xfrm>
              <a:off x="3455475" y="3356200"/>
              <a:ext cx="19975" cy="19675"/>
            </a:xfrm>
            <a:custGeom>
              <a:avLst/>
              <a:gdLst/>
              <a:ahLst/>
              <a:cxnLst/>
              <a:rect l="l" t="t" r="r" b="b"/>
              <a:pathLst>
                <a:path w="799" h="787" extrusionOk="0">
                  <a:moveTo>
                    <a:pt x="394" y="0"/>
                  </a:moveTo>
                  <a:cubicBezTo>
                    <a:pt x="179" y="0"/>
                    <a:pt x="1" y="179"/>
                    <a:pt x="1" y="393"/>
                  </a:cubicBezTo>
                  <a:cubicBezTo>
                    <a:pt x="1" y="608"/>
                    <a:pt x="179" y="786"/>
                    <a:pt x="394" y="786"/>
                  </a:cubicBezTo>
                  <a:cubicBezTo>
                    <a:pt x="620" y="786"/>
                    <a:pt x="798" y="608"/>
                    <a:pt x="798" y="393"/>
                  </a:cubicBezTo>
                  <a:cubicBezTo>
                    <a:pt x="798" y="179"/>
                    <a:pt x="620" y="0"/>
                    <a:pt x="394"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1" name="Google Shape;531;p38"/>
          <p:cNvGrpSpPr/>
          <p:nvPr/>
        </p:nvGrpSpPr>
        <p:grpSpPr>
          <a:xfrm>
            <a:off x="1174675" y="3875800"/>
            <a:ext cx="206961" cy="440036"/>
            <a:chOff x="1174675" y="3875800"/>
            <a:chExt cx="206961" cy="440036"/>
          </a:xfrm>
        </p:grpSpPr>
        <p:sp>
          <p:nvSpPr>
            <p:cNvPr id="532" name="Google Shape;532;p38"/>
            <p:cNvSpPr/>
            <p:nvPr/>
          </p:nvSpPr>
          <p:spPr>
            <a:xfrm>
              <a:off x="1278150" y="4212350"/>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38"/>
            <p:cNvSpPr/>
            <p:nvPr/>
          </p:nvSpPr>
          <p:spPr>
            <a:xfrm>
              <a:off x="1174675" y="3875800"/>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4" name="Google Shape;534;p38"/>
          <p:cNvGrpSpPr/>
          <p:nvPr/>
        </p:nvGrpSpPr>
        <p:grpSpPr>
          <a:xfrm>
            <a:off x="2104738" y="794038"/>
            <a:ext cx="449500" cy="19675"/>
            <a:chOff x="3025950" y="3356200"/>
            <a:chExt cx="449500" cy="19675"/>
          </a:xfrm>
        </p:grpSpPr>
        <p:sp>
          <p:nvSpPr>
            <p:cNvPr id="535" name="Google Shape;535;p38"/>
            <p:cNvSpPr/>
            <p:nvPr/>
          </p:nvSpPr>
          <p:spPr>
            <a:xfrm>
              <a:off x="3025950" y="3356200"/>
              <a:ext cx="19675" cy="19675"/>
            </a:xfrm>
            <a:custGeom>
              <a:avLst/>
              <a:gdLst/>
              <a:ahLst/>
              <a:cxnLst/>
              <a:rect l="l" t="t" r="r" b="b"/>
              <a:pathLst>
                <a:path w="787" h="787" extrusionOk="0">
                  <a:moveTo>
                    <a:pt x="394" y="0"/>
                  </a:moveTo>
                  <a:cubicBezTo>
                    <a:pt x="180" y="0"/>
                    <a:pt x="1" y="179"/>
                    <a:pt x="1" y="393"/>
                  </a:cubicBezTo>
                  <a:cubicBezTo>
                    <a:pt x="1" y="608"/>
                    <a:pt x="180" y="786"/>
                    <a:pt x="394" y="786"/>
                  </a:cubicBezTo>
                  <a:cubicBezTo>
                    <a:pt x="620" y="786"/>
                    <a:pt x="787" y="608"/>
                    <a:pt x="787" y="393"/>
                  </a:cubicBezTo>
                  <a:cubicBezTo>
                    <a:pt x="787" y="179"/>
                    <a:pt x="620" y="0"/>
                    <a:pt x="394"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8"/>
            <p:cNvSpPr/>
            <p:nvPr/>
          </p:nvSpPr>
          <p:spPr>
            <a:xfrm>
              <a:off x="3133425" y="3356200"/>
              <a:ext cx="19650" cy="19675"/>
            </a:xfrm>
            <a:custGeom>
              <a:avLst/>
              <a:gdLst/>
              <a:ahLst/>
              <a:cxnLst/>
              <a:rect l="l" t="t" r="r" b="b"/>
              <a:pathLst>
                <a:path w="786" h="787" extrusionOk="0">
                  <a:moveTo>
                    <a:pt x="393" y="0"/>
                  </a:moveTo>
                  <a:cubicBezTo>
                    <a:pt x="179" y="0"/>
                    <a:pt x="0" y="179"/>
                    <a:pt x="0" y="393"/>
                  </a:cubicBezTo>
                  <a:cubicBezTo>
                    <a:pt x="0" y="608"/>
                    <a:pt x="179" y="786"/>
                    <a:pt x="393" y="786"/>
                  </a:cubicBezTo>
                  <a:cubicBezTo>
                    <a:pt x="607" y="786"/>
                    <a:pt x="786" y="608"/>
                    <a:pt x="786" y="393"/>
                  </a:cubicBezTo>
                  <a:cubicBezTo>
                    <a:pt x="786" y="179"/>
                    <a:pt x="607" y="0"/>
                    <a:pt x="393"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8"/>
            <p:cNvSpPr/>
            <p:nvPr/>
          </p:nvSpPr>
          <p:spPr>
            <a:xfrm>
              <a:off x="3240875" y="3356200"/>
              <a:ext cx="19675" cy="19675"/>
            </a:xfrm>
            <a:custGeom>
              <a:avLst/>
              <a:gdLst/>
              <a:ahLst/>
              <a:cxnLst/>
              <a:rect l="l" t="t" r="r" b="b"/>
              <a:pathLst>
                <a:path w="787" h="787" extrusionOk="0">
                  <a:moveTo>
                    <a:pt x="393" y="0"/>
                  </a:moveTo>
                  <a:cubicBezTo>
                    <a:pt x="167" y="0"/>
                    <a:pt x="0" y="179"/>
                    <a:pt x="0" y="393"/>
                  </a:cubicBezTo>
                  <a:cubicBezTo>
                    <a:pt x="0" y="608"/>
                    <a:pt x="167" y="786"/>
                    <a:pt x="393" y="786"/>
                  </a:cubicBezTo>
                  <a:cubicBezTo>
                    <a:pt x="607" y="786"/>
                    <a:pt x="786" y="608"/>
                    <a:pt x="786" y="393"/>
                  </a:cubicBezTo>
                  <a:cubicBezTo>
                    <a:pt x="786" y="179"/>
                    <a:pt x="607" y="0"/>
                    <a:pt x="393"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38"/>
            <p:cNvSpPr/>
            <p:nvPr/>
          </p:nvSpPr>
          <p:spPr>
            <a:xfrm>
              <a:off x="3348025" y="3356200"/>
              <a:ext cx="19975" cy="19675"/>
            </a:xfrm>
            <a:custGeom>
              <a:avLst/>
              <a:gdLst/>
              <a:ahLst/>
              <a:cxnLst/>
              <a:rect l="l" t="t" r="r" b="b"/>
              <a:pathLst>
                <a:path w="799" h="787" extrusionOk="0">
                  <a:moveTo>
                    <a:pt x="405" y="0"/>
                  </a:moveTo>
                  <a:cubicBezTo>
                    <a:pt x="179" y="0"/>
                    <a:pt x="1" y="179"/>
                    <a:pt x="1" y="393"/>
                  </a:cubicBezTo>
                  <a:cubicBezTo>
                    <a:pt x="1" y="608"/>
                    <a:pt x="179" y="786"/>
                    <a:pt x="405" y="786"/>
                  </a:cubicBezTo>
                  <a:cubicBezTo>
                    <a:pt x="620" y="786"/>
                    <a:pt x="798" y="608"/>
                    <a:pt x="798" y="393"/>
                  </a:cubicBezTo>
                  <a:cubicBezTo>
                    <a:pt x="798" y="179"/>
                    <a:pt x="620" y="0"/>
                    <a:pt x="405"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8"/>
            <p:cNvSpPr/>
            <p:nvPr/>
          </p:nvSpPr>
          <p:spPr>
            <a:xfrm>
              <a:off x="3455475" y="3356200"/>
              <a:ext cx="19975" cy="19675"/>
            </a:xfrm>
            <a:custGeom>
              <a:avLst/>
              <a:gdLst/>
              <a:ahLst/>
              <a:cxnLst/>
              <a:rect l="l" t="t" r="r" b="b"/>
              <a:pathLst>
                <a:path w="799" h="787" extrusionOk="0">
                  <a:moveTo>
                    <a:pt x="394" y="0"/>
                  </a:moveTo>
                  <a:cubicBezTo>
                    <a:pt x="179" y="0"/>
                    <a:pt x="1" y="179"/>
                    <a:pt x="1" y="393"/>
                  </a:cubicBezTo>
                  <a:cubicBezTo>
                    <a:pt x="1" y="608"/>
                    <a:pt x="179" y="786"/>
                    <a:pt x="394" y="786"/>
                  </a:cubicBezTo>
                  <a:cubicBezTo>
                    <a:pt x="620" y="786"/>
                    <a:pt x="798" y="608"/>
                    <a:pt x="798" y="393"/>
                  </a:cubicBezTo>
                  <a:cubicBezTo>
                    <a:pt x="798" y="179"/>
                    <a:pt x="620" y="0"/>
                    <a:pt x="394" y="0"/>
                  </a:cubicBezTo>
                  <a:close/>
                </a:path>
              </a:pathLst>
            </a:cu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43"/>
        <p:cNvGrpSpPr/>
        <p:nvPr/>
      </p:nvGrpSpPr>
      <p:grpSpPr>
        <a:xfrm>
          <a:off x="0" y="0"/>
          <a:ext cx="0" cy="0"/>
          <a:chOff x="0" y="0"/>
          <a:chExt cx="0" cy="0"/>
        </a:xfrm>
      </p:grpSpPr>
      <p:sp>
        <p:nvSpPr>
          <p:cNvPr id="544" name="Google Shape;544;p39"/>
          <p:cNvSpPr txBox="1">
            <a:spLocks noGrp="1"/>
          </p:cNvSpPr>
          <p:nvPr>
            <p:ph type="title"/>
          </p:nvPr>
        </p:nvSpPr>
        <p:spPr>
          <a:xfrm>
            <a:off x="349800" y="349800"/>
            <a:ext cx="8444400" cy="664800"/>
          </a:xfrm>
          <a:prstGeom prst="rect">
            <a:avLst/>
          </a:prstGeom>
        </p:spPr>
        <p:txBody>
          <a:bodyPr spcFirstLastPara="1" wrap="square" lIns="91425" tIns="91425" rIns="91425" bIns="91425" anchor="ctr" anchorCtr="0">
            <a:noAutofit/>
          </a:bodyPr>
          <a:lstStyle/>
          <a:p>
            <a:pPr lvl="0">
              <a:buSzPts val="990"/>
            </a:pPr>
            <a:r>
              <a:rPr lang="id-ID" sz="3200" dirty="0" smtClean="0">
                <a:latin typeface="Cooper Black" pitchFamily="18" charset="0"/>
              </a:rPr>
              <a:t>Siklus Krebs</a:t>
            </a:r>
            <a:endParaRPr sz="3200">
              <a:latin typeface="Cooper Black" pitchFamily="18" charset="0"/>
            </a:endParaRPr>
          </a:p>
        </p:txBody>
      </p:sp>
      <p:sp>
        <p:nvSpPr>
          <p:cNvPr id="545" name="Google Shape;545;p39"/>
          <p:cNvSpPr txBox="1">
            <a:spLocks noGrp="1"/>
          </p:cNvSpPr>
          <p:nvPr>
            <p:ph type="body" idx="1"/>
          </p:nvPr>
        </p:nvSpPr>
        <p:spPr>
          <a:xfrm>
            <a:off x="638700" y="1152475"/>
            <a:ext cx="4290490" cy="3416400"/>
          </a:xfrm>
          <a:prstGeom prst="rect">
            <a:avLst/>
          </a:prstGeom>
        </p:spPr>
        <p:txBody>
          <a:bodyPr spcFirstLastPara="1" wrap="square" lIns="91425" tIns="91425" rIns="91425" bIns="91425" anchor="t" anchorCtr="0">
            <a:noAutofit/>
          </a:bodyPr>
          <a:lstStyle/>
          <a:p>
            <a:pPr marL="0" lvl="0" indent="0">
              <a:lnSpc>
                <a:spcPct val="150000"/>
              </a:lnSpc>
              <a:buNone/>
            </a:pPr>
            <a:r>
              <a:rPr lang="id-ID" sz="1400" dirty="0" smtClean="0">
                <a:latin typeface="Times New Roman" pitchFamily="18" charset="0"/>
                <a:cs typeface="Times New Roman" pitchFamily="18" charset="0"/>
              </a:rPr>
              <a:t>Siklus Krebs merupakan sederetan jenjang reaksi metabolisme pernapasan selular yang terpacu enzim yang terjadi setelah proses glikolisis. dan merupakan pusat dari sekitar 500 reaksi metabolisme terjadi di sel. </a:t>
            </a:r>
          </a:p>
          <a:p>
            <a:pPr marL="0" lvl="0" indent="0">
              <a:lnSpc>
                <a:spcPct val="150000"/>
              </a:lnSpc>
              <a:buNone/>
            </a:pPr>
            <a:endParaRPr lang="id-ID" sz="1400" dirty="0" smtClean="0">
              <a:latin typeface="Times New Roman" pitchFamily="18" charset="0"/>
              <a:cs typeface="Times New Roman" pitchFamily="18" charset="0"/>
            </a:endParaRPr>
          </a:p>
          <a:p>
            <a:pPr marL="0" lvl="0" indent="0">
              <a:lnSpc>
                <a:spcPct val="150000"/>
              </a:lnSpc>
              <a:buNone/>
            </a:pPr>
            <a:r>
              <a:rPr lang="id-ID" sz="1400" dirty="0" smtClean="0">
                <a:latin typeface="Times New Roman" pitchFamily="18" charset="0"/>
                <a:cs typeface="Times New Roman" pitchFamily="18" charset="0"/>
              </a:rPr>
              <a:t>Dalam siklus krebs, terdapat dua tahapan penting, yaitu dekarboksilasi oksidatif dan siklus krebs. Dekarboksilasi oksidatif merujuk pada tahap perubahan asam piruvat menjadi asetil ko-A. Selanjutnya, asetil ko-A akan dibawa ke matriks mitokondria untuk menjalani siklus krebs. </a:t>
            </a:r>
            <a:endParaRPr sz="140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srcRect/>
          <a:stretch>
            <a:fillRect/>
          </a:stretch>
        </p:blipFill>
        <p:spPr bwMode="auto">
          <a:xfrm>
            <a:off x="5143504" y="1142990"/>
            <a:ext cx="3643338" cy="3571900"/>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200" dirty="0" smtClean="0">
                <a:latin typeface="Cooper Black" pitchFamily="18" charset="0"/>
              </a:rPr>
              <a:t>Tahapan Siklus Krebs </a:t>
            </a:r>
            <a:endParaRPr lang="id-ID" sz="3200" dirty="0">
              <a:latin typeface="Cooper Black" pitchFamily="18" charset="0"/>
            </a:endParaRPr>
          </a:p>
        </p:txBody>
      </p:sp>
      <p:sp>
        <p:nvSpPr>
          <p:cNvPr id="3" name="Text Placeholder 2"/>
          <p:cNvSpPr>
            <a:spLocks noGrp="1"/>
          </p:cNvSpPr>
          <p:nvPr>
            <p:ph type="body" idx="1"/>
          </p:nvPr>
        </p:nvSpPr>
        <p:spPr>
          <a:xfrm>
            <a:off x="638700" y="1152474"/>
            <a:ext cx="7866600" cy="3633853"/>
          </a:xfrm>
        </p:spPr>
        <p:txBody>
          <a:bodyPr>
            <a:noAutofit/>
          </a:bodyPr>
          <a:lstStyle/>
          <a:p>
            <a:r>
              <a:rPr lang="id-ID" sz="1400" dirty="0" smtClean="0">
                <a:latin typeface="Times New Roman" pitchFamily="18" charset="0"/>
                <a:cs typeface="Times New Roman" pitchFamily="18" charset="0"/>
              </a:rPr>
              <a:t>Siklus krebs dimulai dengan asetil ko-A berikatan dengan oksaloasetat membentuk sitrat.  Reaksi ini dikatalisis oleh enzim sitrat sintase. Kemudian, sitrat akan diubah menjadi isositrat oleh enzim akonitase. Isositrat tersebut diproses menjadi alfa-ketoglutarat oleh enzim isositrat dehidrogenase. Reaksi ini melepaskan CO2 dan menghasilkan NADH.</a:t>
            </a:r>
          </a:p>
          <a:p>
            <a:r>
              <a:rPr lang="id-ID" sz="1400" dirty="0" smtClean="0">
                <a:latin typeface="Times New Roman" pitchFamily="18" charset="0"/>
                <a:cs typeface="Times New Roman" pitchFamily="18" charset="0"/>
              </a:rPr>
              <a:t>Selanjutnya, alfa-ketoglutarat atau a-ketoglutarat diubah menjadi suksinil ko-A oleh enzim alfa ketoglutarat dehidrogenase. Reaksi ini juga melepaskan CO2 dan menghasilkan NADH. Suksinil ko-A tersebut kemudian diproses menjadi suksinat oleh enzim suksinil ko-A sintetase. Proses ini menghasilkan GTP yang kemudian dapat diubah menjadi ATP.</a:t>
            </a:r>
          </a:p>
          <a:p>
            <a:r>
              <a:rPr lang="id-ID" sz="1400" dirty="0" smtClean="0">
                <a:latin typeface="Times New Roman" pitchFamily="18" charset="0"/>
                <a:cs typeface="Times New Roman" pitchFamily="18" charset="0"/>
              </a:rPr>
              <a:t>Setelah itu, suksinat dari proses sebelumnya diubah menjadi fumarat oleh enzim suksinat dehidrogenase dan menghasilkan FADH2. Fumarat tersebut akan diubah menjadi malat oleh enzim fumarase. Malat kemudian diproses menjadi oksaloasetat oleh enzim malat dehidrogenase. Proses ini menghasilkan NADH.</a:t>
            </a:r>
          </a:p>
          <a:p>
            <a:r>
              <a:rPr lang="id-ID" sz="1400" dirty="0" smtClean="0">
                <a:latin typeface="Times New Roman" pitchFamily="18" charset="0"/>
                <a:cs typeface="Times New Roman" pitchFamily="18" charset="0"/>
              </a:rPr>
              <a:t>Satu molekul asetil ko-A yang diproses dalam siklus krebs dapat menghasilkan 1 ATP, 3 NADH, 1 FADH2, dan 2 CO2. Karena satu molekul glukosa dapat dipecah menjadi dua asetil ko-A, maka satu molekul glukosa dapat menghasilkan 2 ATP, 6 NADH, 2 FADH2, dan 4 CO2 lewat siklus krebs. Molekul NADH dan FADH2 tersebut nantinya akan memasuki proses transfer elektron untuk menghasilkan ATP.</a:t>
            </a:r>
            <a:endParaRPr lang="id-ID" sz="1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2800" dirty="0" smtClean="0">
                <a:solidFill>
                  <a:schemeClr val="tx1"/>
                </a:solidFill>
                <a:latin typeface="Cooper Black" pitchFamily="18" charset="0"/>
              </a:rPr>
              <a:t>TRANSPOR ELEKTRON</a:t>
            </a:r>
            <a:endParaRPr lang="id-ID" dirty="0"/>
          </a:p>
        </p:txBody>
      </p:sp>
      <p:sp>
        <p:nvSpPr>
          <p:cNvPr id="3" name="Text Placeholder 2"/>
          <p:cNvSpPr>
            <a:spLocks noGrp="1"/>
          </p:cNvSpPr>
          <p:nvPr>
            <p:ph type="body" idx="1"/>
          </p:nvPr>
        </p:nvSpPr>
        <p:spPr>
          <a:xfrm>
            <a:off x="142844" y="1142990"/>
            <a:ext cx="4000528" cy="3848167"/>
          </a:xfrm>
        </p:spPr>
        <p:txBody>
          <a:bodyPr>
            <a:noAutofit/>
          </a:bodyPr>
          <a:lstStyle/>
          <a:p>
            <a:pPr algn="just">
              <a:buNone/>
            </a:pPr>
            <a:r>
              <a:rPr lang="id-ID" sz="1600" dirty="0" smtClean="0">
                <a:latin typeface="Times New Roman" pitchFamily="18" charset="0"/>
                <a:cs typeface="Times New Roman" pitchFamily="18" charset="0"/>
              </a:rPr>
              <a:t>	Transpor elektron adalah proses terakhir dari respirasi aerob, dimana akan dihasilkan ATP dari NADH dan FADH2 hasil dari glikolisis, dekarboksilasi oksidatif, dan siklus krebs. Transpor elektron terjadi di membran dalam mitokondria, di membran ini terdapat bagian-bagian penting yang berperan sebagai penerima elekton yaitu. kompleks protein I, kompleks protein II, kompleks protein III, kompleks protein IV, ubiquinon, dan sitokrom c. Proses ini disebut juga dengan fosforilasi oksidatif dan ditemukan pada tahun 1948 oleh Eugene Kennedy dan Albert Lehninger.</a:t>
            </a:r>
            <a:endParaRPr lang="id-ID" sz="16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srcRect/>
          <a:stretch>
            <a:fillRect/>
          </a:stretch>
        </p:blipFill>
        <p:spPr bwMode="auto">
          <a:xfrm>
            <a:off x="4643438" y="1285866"/>
            <a:ext cx="4143403" cy="3429024"/>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0" dirty="0" smtClean="0">
                <a:latin typeface="Cooper Black" pitchFamily="18" charset="0"/>
              </a:rPr>
              <a:t>Tahapan Transpor Elektron Untuk NADH</a:t>
            </a:r>
            <a:endParaRPr lang="id-ID" dirty="0">
              <a:latin typeface="Cooper Black" pitchFamily="18" charset="0"/>
            </a:endParaRPr>
          </a:p>
        </p:txBody>
      </p:sp>
      <p:sp>
        <p:nvSpPr>
          <p:cNvPr id="3" name="Text Placeholder 2"/>
          <p:cNvSpPr>
            <a:spLocks noGrp="1"/>
          </p:cNvSpPr>
          <p:nvPr>
            <p:ph type="body" idx="1"/>
          </p:nvPr>
        </p:nvSpPr>
        <p:spPr>
          <a:xfrm>
            <a:off x="638700" y="1152474"/>
            <a:ext cx="7866600" cy="3705291"/>
          </a:xfrm>
        </p:spPr>
        <p:txBody>
          <a:bodyPr>
            <a:normAutofit/>
          </a:bodyPr>
          <a:lstStyle/>
          <a:p>
            <a:r>
              <a:rPr lang="id-ID" sz="1400" dirty="0" smtClean="0">
                <a:latin typeface="Times New Roman" pitchFamily="18" charset="0"/>
                <a:cs typeface="Times New Roman" pitchFamily="18" charset="0"/>
              </a:rPr>
              <a:t>Molekul NADH akan melepaskan elektronnya dan ditangkap kompleks protein I kemudian berpindah menuju ubiquinon.</a:t>
            </a:r>
          </a:p>
          <a:p>
            <a:r>
              <a:rPr lang="id-ID" sz="1400" dirty="0" smtClean="0">
                <a:latin typeface="Times New Roman" pitchFamily="18" charset="0"/>
                <a:cs typeface="Times New Roman" pitchFamily="18" charset="0"/>
              </a:rPr>
              <a:t>Saat elektron meninggalkan kompleks protein I, menyebabkan sebuah H+ dikeluarkan menuju ruang antar membran.</a:t>
            </a:r>
          </a:p>
          <a:p>
            <a:r>
              <a:rPr lang="id-ID" sz="1400" dirty="0" smtClean="0">
                <a:latin typeface="Times New Roman" pitchFamily="18" charset="0"/>
                <a:cs typeface="Times New Roman" pitchFamily="18" charset="0"/>
              </a:rPr>
              <a:t>Dari ubiquinon, elektron akan menuju kompleks protein III dan kemudian menuju sitokrom c.</a:t>
            </a:r>
          </a:p>
          <a:p>
            <a:r>
              <a:rPr lang="id-ID" sz="1400" dirty="0" smtClean="0">
                <a:latin typeface="Times New Roman" pitchFamily="18" charset="0"/>
                <a:cs typeface="Times New Roman" pitchFamily="18" charset="0"/>
              </a:rPr>
              <a:t>Saat elektron meninggalkan kompleks protein III, sebuah H+ juga akan dikeluarkan menuju ruang antar membran.</a:t>
            </a:r>
          </a:p>
          <a:p>
            <a:r>
              <a:rPr lang="id-ID" sz="1400" dirty="0" smtClean="0">
                <a:latin typeface="Times New Roman" pitchFamily="18" charset="0"/>
                <a:cs typeface="Times New Roman" pitchFamily="18" charset="0"/>
              </a:rPr>
              <a:t>Dari sitokrom c elektron akan menuju kompleks sitokrom IV yang kemudian akan menuju penerima elektron terakhir yaitu O2.</a:t>
            </a:r>
          </a:p>
          <a:p>
            <a:r>
              <a:rPr lang="id-ID" sz="1400" dirty="0" smtClean="0">
                <a:latin typeface="Times New Roman" pitchFamily="18" charset="0"/>
                <a:cs typeface="Times New Roman" pitchFamily="18" charset="0"/>
              </a:rPr>
              <a:t>Saat elektron meninggalkan kompleks protein IV menyebabkan sebuah H+ juga dikeluarkan menuju ruang antar membran.</a:t>
            </a:r>
          </a:p>
          <a:p>
            <a:r>
              <a:rPr lang="id-ID" sz="1400" dirty="0" smtClean="0">
                <a:latin typeface="Times New Roman" pitchFamily="18" charset="0"/>
                <a:cs typeface="Times New Roman" pitchFamily="18" charset="0"/>
              </a:rPr>
              <a:t>O2 setelah menerima elektron akan mengikat H+ dan membentuk H2O.</a:t>
            </a:r>
          </a:p>
          <a:p>
            <a:r>
              <a:rPr lang="id-ID" sz="1400" dirty="0" smtClean="0">
                <a:latin typeface="Times New Roman" pitchFamily="18" charset="0"/>
                <a:cs typeface="Times New Roman" pitchFamily="18" charset="0"/>
              </a:rPr>
              <a:t>Tiga H+ yang telah dikeluarkan tadi akan masuk kembali melalui enzim ATP sintase yang berada di membran tersebut. </a:t>
            </a:r>
          </a:p>
          <a:p>
            <a:r>
              <a:rPr lang="id-ID" sz="1400" dirty="0" smtClean="0">
                <a:latin typeface="Times New Roman" pitchFamily="18" charset="0"/>
                <a:cs typeface="Times New Roman" pitchFamily="18" charset="0"/>
              </a:rPr>
              <a:t>Setiap H+ yang  masuk melalui ATP sintase juga akan dihasilkan 1 molekul ATP.</a:t>
            </a:r>
          </a:p>
          <a:p>
            <a:r>
              <a:rPr lang="id-ID" sz="1400" dirty="0" smtClean="0">
                <a:latin typeface="Times New Roman" pitchFamily="18" charset="0"/>
                <a:cs typeface="Times New Roman" pitchFamily="18" charset="0"/>
              </a:rPr>
              <a:t>Jadi total dari satu NADH akan dihasilkan 3 ATP.</a:t>
            </a:r>
          </a:p>
          <a:p>
            <a:pPr>
              <a:buNone/>
            </a:pPr>
            <a:endParaRPr lang="id-ID" sz="1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0" dirty="0" smtClean="0">
                <a:latin typeface="Cooper Black" pitchFamily="18" charset="0"/>
              </a:rPr>
              <a:t>Tahapan Transpor Elektron Untuk FADH2 </a:t>
            </a:r>
            <a:endParaRPr lang="id-ID" dirty="0">
              <a:latin typeface="Cooper Black" pitchFamily="18" charset="0"/>
            </a:endParaRPr>
          </a:p>
        </p:txBody>
      </p:sp>
      <p:sp>
        <p:nvSpPr>
          <p:cNvPr id="3" name="Text Placeholder 2"/>
          <p:cNvSpPr>
            <a:spLocks noGrp="1"/>
          </p:cNvSpPr>
          <p:nvPr>
            <p:ph type="body" idx="1"/>
          </p:nvPr>
        </p:nvSpPr>
        <p:spPr>
          <a:xfrm>
            <a:off x="638700" y="1152474"/>
            <a:ext cx="8148142" cy="3562415"/>
          </a:xfrm>
        </p:spPr>
        <p:txBody>
          <a:bodyPr>
            <a:noAutofit/>
          </a:bodyPr>
          <a:lstStyle/>
          <a:p>
            <a:pPr algn="just"/>
            <a:r>
              <a:rPr lang="id-ID" sz="1400" dirty="0" smtClean="0">
                <a:solidFill>
                  <a:schemeClr val="bg2"/>
                </a:solidFill>
                <a:latin typeface="Times New Roman" pitchFamily="18" charset="0"/>
                <a:cs typeface="Times New Roman" pitchFamily="18" charset="0"/>
              </a:rPr>
              <a:t>Molekul FADH2 akan melepaskan elektronnya dan ditangkap kompleks protein II kemudian berpindah menuju ubiquinon, namun  pada tahap ini tidak menyebabkan dikeluarkannya H+.</a:t>
            </a:r>
          </a:p>
          <a:p>
            <a:pPr algn="just"/>
            <a:r>
              <a:rPr lang="id-ID" sz="1400" dirty="0" smtClean="0">
                <a:solidFill>
                  <a:schemeClr val="bg2"/>
                </a:solidFill>
                <a:latin typeface="Times New Roman" pitchFamily="18" charset="0"/>
                <a:cs typeface="Times New Roman" pitchFamily="18" charset="0"/>
              </a:rPr>
              <a:t>Kemudian elektron akan meninggalkan ubiquinon dan menuju kompleks protein III, sitokrom C, dan kompleks protein IV.</a:t>
            </a:r>
          </a:p>
          <a:p>
            <a:pPr algn="just"/>
            <a:r>
              <a:rPr lang="id-ID" sz="1400" dirty="0" smtClean="0">
                <a:solidFill>
                  <a:schemeClr val="bg2"/>
                </a:solidFill>
                <a:latin typeface="Times New Roman" pitchFamily="18" charset="0"/>
                <a:cs typeface="Times New Roman" pitchFamily="18" charset="0"/>
              </a:rPr>
              <a:t>Saat elektron melewati kompleks protein III dan IV masing-masing menyebabkan dikeluarkannya molekul H+.</a:t>
            </a:r>
          </a:p>
          <a:p>
            <a:pPr algn="just"/>
            <a:r>
              <a:rPr lang="id-ID" sz="1400" dirty="0" smtClean="0">
                <a:solidFill>
                  <a:schemeClr val="bg2"/>
                </a:solidFill>
                <a:latin typeface="Times New Roman" pitchFamily="18" charset="0"/>
                <a:cs typeface="Times New Roman" pitchFamily="18" charset="0"/>
              </a:rPr>
              <a:t>Jadi hanya 2 H+ yang dikeluarkan hingga nantinya masuk kembali melalui ATP sintase dan terbentuk 2 ATP.</a:t>
            </a:r>
          </a:p>
          <a:p>
            <a:pPr algn="just"/>
            <a:r>
              <a:rPr lang="id-ID" sz="1400" dirty="0" smtClean="0">
                <a:solidFill>
                  <a:schemeClr val="bg2"/>
                </a:solidFill>
                <a:latin typeface="Times New Roman" pitchFamily="18" charset="0"/>
                <a:cs typeface="Times New Roman" pitchFamily="18" charset="0"/>
              </a:rPr>
              <a:t>Di akhir cerita elektron juga akan ditangkap oleh O2 menghasilkan H2O.</a:t>
            </a:r>
          </a:p>
          <a:p>
            <a:pPr algn="just"/>
            <a:endParaRPr lang="id-ID" sz="1400" dirty="0" smtClean="0">
              <a:solidFill>
                <a:schemeClr val="bg2"/>
              </a:solidFill>
              <a:latin typeface="Times New Roman" pitchFamily="18" charset="0"/>
              <a:cs typeface="Times New Roman" pitchFamily="18" charset="0"/>
            </a:endParaRPr>
          </a:p>
          <a:p>
            <a:pPr algn="just">
              <a:buNone/>
            </a:pPr>
            <a:endParaRPr lang="id-ID" sz="1400" dirty="0" smtClean="0">
              <a:solidFill>
                <a:schemeClr val="bg2"/>
              </a:solidFill>
              <a:latin typeface="Times New Roman" pitchFamily="18" charset="0"/>
              <a:cs typeface="Times New Roman" pitchFamily="18" charset="0"/>
            </a:endParaRPr>
          </a:p>
          <a:p>
            <a:pPr algn="just">
              <a:buNone/>
            </a:pPr>
            <a:r>
              <a:rPr lang="id-ID" sz="1400" dirty="0" smtClean="0">
                <a:solidFill>
                  <a:schemeClr val="bg2"/>
                </a:solidFill>
                <a:latin typeface="Times New Roman" pitchFamily="18" charset="0"/>
                <a:cs typeface="Times New Roman" pitchFamily="18" charset="0"/>
              </a:rPr>
              <a:t>	Dari kedua proses diatas NADH menghasilkan 3 molekul ATP sedangkan FADH2 menghasilkan 2 molekul ATP. Jadi, dalam transpor elektron dihasilkan kira-kira 34 ATP. Ditambah dari hasil glikolisis dan siklus Krebs, maka secara keseluruhan reaksi respirasi seluler menghasilkan total 38 ATP dari satu molekul glukosa. Akan tetapi, karena dibutuhkan 2 ATP untuk melakukan transpor aktif, maka hasil bersih dari setiap respirasi seluler adalah 36 ATP.</a:t>
            </a:r>
          </a:p>
          <a:p>
            <a:pPr algn="just"/>
            <a:endParaRPr lang="id-ID" sz="1400" dirty="0" smtClean="0">
              <a:solidFill>
                <a:schemeClr val="bg2"/>
              </a:solidFill>
              <a:latin typeface="Times New Roman" pitchFamily="18" charset="0"/>
              <a:cs typeface="Times New Roman" pitchFamily="18" charset="0"/>
            </a:endParaRPr>
          </a:p>
          <a:p>
            <a:pPr algn="just"/>
            <a:endParaRPr lang="id-ID" sz="1400" dirty="0" smtClean="0">
              <a:solidFill>
                <a:schemeClr val="bg2"/>
              </a:solidFill>
              <a:latin typeface="Times New Roman" pitchFamily="18" charset="0"/>
              <a:cs typeface="Times New Roman" pitchFamily="18" charset="0"/>
            </a:endParaRPr>
          </a:p>
          <a:p>
            <a:pPr algn="just">
              <a:buNone/>
            </a:pPr>
            <a:endParaRPr lang="id-ID" sz="1400" dirty="0" smtClean="0">
              <a:solidFill>
                <a:schemeClr val="bg2"/>
              </a:solidFill>
              <a:latin typeface="Times New Roman" pitchFamily="18" charset="0"/>
              <a:cs typeface="Times New Roman" pitchFamily="18" charset="0"/>
            </a:endParaRPr>
          </a:p>
          <a:p>
            <a:pPr algn="just">
              <a:buNone/>
            </a:pPr>
            <a:endParaRPr lang="id-ID" sz="1400" dirty="0">
              <a:solidFill>
                <a:schemeClr val="bg2"/>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8"/>
        <p:cNvGrpSpPr/>
        <p:nvPr/>
      </p:nvGrpSpPr>
      <p:grpSpPr>
        <a:xfrm>
          <a:off x="0" y="0"/>
          <a:ext cx="0" cy="0"/>
          <a:chOff x="0" y="0"/>
          <a:chExt cx="0" cy="0"/>
        </a:xfrm>
      </p:grpSpPr>
      <p:sp>
        <p:nvSpPr>
          <p:cNvPr id="969" name="Google Shape;969;p57"/>
          <p:cNvSpPr txBox="1">
            <a:spLocks noGrp="1"/>
          </p:cNvSpPr>
          <p:nvPr>
            <p:ph type="title"/>
          </p:nvPr>
        </p:nvSpPr>
        <p:spPr>
          <a:xfrm>
            <a:off x="1462500" y="1599225"/>
            <a:ext cx="6219000" cy="1486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sz="6000" smtClean="0">
                <a:latin typeface="Cooper Black" pitchFamily="18" charset="0"/>
              </a:rPr>
              <a:t>Terimakasih</a:t>
            </a:r>
            <a:endParaRPr sz="6000">
              <a:latin typeface="Cooper Black" pitchFamily="18" charset="0"/>
            </a:endParaRPr>
          </a:p>
        </p:txBody>
      </p:sp>
      <p:grpSp>
        <p:nvGrpSpPr>
          <p:cNvPr id="2" name="Google Shape;971;p57"/>
          <p:cNvGrpSpPr/>
          <p:nvPr/>
        </p:nvGrpSpPr>
        <p:grpSpPr>
          <a:xfrm>
            <a:off x="794350" y="843800"/>
            <a:ext cx="944900" cy="835561"/>
            <a:chOff x="794350" y="843800"/>
            <a:chExt cx="944900" cy="835561"/>
          </a:xfrm>
        </p:grpSpPr>
        <p:sp>
          <p:nvSpPr>
            <p:cNvPr id="972" name="Google Shape;972;p57"/>
            <p:cNvSpPr/>
            <p:nvPr/>
          </p:nvSpPr>
          <p:spPr>
            <a:xfrm rot="10800000">
              <a:off x="794350" y="843800"/>
              <a:ext cx="649800" cy="25"/>
            </a:xfrm>
            <a:custGeom>
              <a:avLst/>
              <a:gdLst/>
              <a:ahLst/>
              <a:cxnLst/>
              <a:rect l="l" t="t" r="r" b="b"/>
              <a:pathLst>
                <a:path w="25992" h="1" fill="none" extrusionOk="0">
                  <a:moveTo>
                    <a:pt x="0" y="1"/>
                  </a:moveTo>
                  <a:lnTo>
                    <a:pt x="25991" y="1"/>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57"/>
            <p:cNvSpPr/>
            <p:nvPr/>
          </p:nvSpPr>
          <p:spPr>
            <a:xfrm rot="10800000">
              <a:off x="1089450" y="1026313"/>
              <a:ext cx="649800" cy="25"/>
            </a:xfrm>
            <a:custGeom>
              <a:avLst/>
              <a:gdLst/>
              <a:ahLst/>
              <a:cxnLst/>
              <a:rect l="l" t="t" r="r" b="b"/>
              <a:pathLst>
                <a:path w="25992" h="1" fill="none" extrusionOk="0">
                  <a:moveTo>
                    <a:pt x="0" y="1"/>
                  </a:moveTo>
                  <a:lnTo>
                    <a:pt x="25991" y="1"/>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57"/>
            <p:cNvSpPr/>
            <p:nvPr/>
          </p:nvSpPr>
          <p:spPr>
            <a:xfrm>
              <a:off x="922925" y="1575875"/>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 name="Google Shape;975;p57"/>
          <p:cNvGrpSpPr/>
          <p:nvPr/>
        </p:nvGrpSpPr>
        <p:grpSpPr>
          <a:xfrm>
            <a:off x="140873" y="3217105"/>
            <a:ext cx="2101987" cy="1696328"/>
            <a:chOff x="140873" y="3217105"/>
            <a:chExt cx="2101987" cy="1696328"/>
          </a:xfrm>
        </p:grpSpPr>
        <p:grpSp>
          <p:nvGrpSpPr>
            <p:cNvPr id="4" name="Google Shape;976;p57"/>
            <p:cNvGrpSpPr/>
            <p:nvPr/>
          </p:nvGrpSpPr>
          <p:grpSpPr>
            <a:xfrm rot="734871">
              <a:off x="260934" y="3399439"/>
              <a:ext cx="1861865" cy="1331660"/>
              <a:chOff x="2896200" y="548250"/>
              <a:chExt cx="1904425" cy="1362100"/>
            </a:xfrm>
          </p:grpSpPr>
          <p:sp>
            <p:nvSpPr>
              <p:cNvPr id="977" name="Google Shape;977;p57"/>
              <p:cNvSpPr/>
              <p:nvPr/>
            </p:nvSpPr>
            <p:spPr>
              <a:xfrm>
                <a:off x="3097725" y="780650"/>
                <a:ext cx="693850" cy="631875"/>
              </a:xfrm>
              <a:custGeom>
                <a:avLst/>
                <a:gdLst/>
                <a:ahLst/>
                <a:cxnLst/>
                <a:rect l="l" t="t" r="r" b="b"/>
                <a:pathLst>
                  <a:path w="27754" h="25275" extrusionOk="0">
                    <a:moveTo>
                      <a:pt x="13872" y="0"/>
                    </a:moveTo>
                    <a:cubicBezTo>
                      <a:pt x="10638" y="0"/>
                      <a:pt x="7406" y="1236"/>
                      <a:pt x="4941" y="3706"/>
                    </a:cubicBezTo>
                    <a:cubicBezTo>
                      <a:pt x="0" y="8635"/>
                      <a:pt x="0" y="16636"/>
                      <a:pt x="4941" y="21578"/>
                    </a:cubicBezTo>
                    <a:cubicBezTo>
                      <a:pt x="7406" y="24042"/>
                      <a:pt x="10638" y="25274"/>
                      <a:pt x="13872" y="25274"/>
                    </a:cubicBezTo>
                    <a:cubicBezTo>
                      <a:pt x="17107" y="25274"/>
                      <a:pt x="20342" y="24042"/>
                      <a:pt x="22813" y="21578"/>
                    </a:cubicBezTo>
                    <a:cubicBezTo>
                      <a:pt x="27754" y="16636"/>
                      <a:pt x="27754" y="8635"/>
                      <a:pt x="22813" y="3706"/>
                    </a:cubicBezTo>
                    <a:cubicBezTo>
                      <a:pt x="20342" y="1236"/>
                      <a:pt x="17107" y="0"/>
                      <a:pt x="13872" y="0"/>
                    </a:cubicBezTo>
                    <a:close/>
                  </a:path>
                </a:pathLst>
              </a:custGeom>
              <a:solidFill>
                <a:srgbClr val="9CE8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57"/>
              <p:cNvSpPr/>
              <p:nvPr/>
            </p:nvSpPr>
            <p:spPr>
              <a:xfrm>
                <a:off x="2896200" y="548250"/>
                <a:ext cx="1096900" cy="1096600"/>
              </a:xfrm>
              <a:custGeom>
                <a:avLst/>
                <a:gdLst/>
                <a:ahLst/>
                <a:cxnLst/>
                <a:rect l="l" t="t" r="r" b="b"/>
                <a:pathLst>
                  <a:path w="43876" h="43864" fill="none" extrusionOk="0">
                    <a:moveTo>
                      <a:pt x="36065" y="7799"/>
                    </a:moveTo>
                    <a:cubicBezTo>
                      <a:pt x="43875" y="15610"/>
                      <a:pt x="43875" y="28266"/>
                      <a:pt x="36065" y="36065"/>
                    </a:cubicBezTo>
                    <a:cubicBezTo>
                      <a:pt x="28266" y="43863"/>
                      <a:pt x="15610" y="43863"/>
                      <a:pt x="7811" y="36065"/>
                    </a:cubicBezTo>
                    <a:cubicBezTo>
                      <a:pt x="1" y="28266"/>
                      <a:pt x="1" y="15610"/>
                      <a:pt x="7811" y="7799"/>
                    </a:cubicBezTo>
                    <a:cubicBezTo>
                      <a:pt x="15610" y="1"/>
                      <a:pt x="28266" y="1"/>
                      <a:pt x="36065" y="7799"/>
                    </a:cubicBezTo>
                    <a:close/>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57"/>
              <p:cNvSpPr/>
              <p:nvPr/>
            </p:nvSpPr>
            <p:spPr>
              <a:xfrm>
                <a:off x="3209625" y="809900"/>
                <a:ext cx="385200" cy="189625"/>
              </a:xfrm>
              <a:custGeom>
                <a:avLst/>
                <a:gdLst/>
                <a:ahLst/>
                <a:cxnLst/>
                <a:rect l="l" t="t" r="r" b="b"/>
                <a:pathLst>
                  <a:path w="15408" h="7585" fill="none" extrusionOk="0">
                    <a:moveTo>
                      <a:pt x="1" y="7585"/>
                    </a:moveTo>
                    <a:cubicBezTo>
                      <a:pt x="2978" y="2060"/>
                      <a:pt x="9883" y="0"/>
                      <a:pt x="15408" y="2977"/>
                    </a:cubicBezTo>
                  </a:path>
                </a:pathLst>
              </a:custGeom>
              <a:noFill/>
              <a:ln w="9525" cap="rnd" cmpd="sng">
                <a:solidFill>
                  <a:srgbClr val="2A2E38"/>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57"/>
              <p:cNvSpPr/>
              <p:nvPr/>
            </p:nvSpPr>
            <p:spPr>
              <a:xfrm>
                <a:off x="3037000" y="688750"/>
                <a:ext cx="815600" cy="815600"/>
              </a:xfrm>
              <a:custGeom>
                <a:avLst/>
                <a:gdLst/>
                <a:ahLst/>
                <a:cxnLst/>
                <a:rect l="l" t="t" r="r" b="b"/>
                <a:pathLst>
                  <a:path w="32624" h="32624" fill="none" extrusionOk="0">
                    <a:moveTo>
                      <a:pt x="24182" y="4346"/>
                    </a:moveTo>
                    <a:cubicBezTo>
                      <a:pt x="30790" y="8692"/>
                      <a:pt x="32623" y="17574"/>
                      <a:pt x="28278" y="24182"/>
                    </a:cubicBezTo>
                    <a:cubicBezTo>
                      <a:pt x="23932" y="30790"/>
                      <a:pt x="15050" y="32623"/>
                      <a:pt x="8442" y="28278"/>
                    </a:cubicBezTo>
                    <a:cubicBezTo>
                      <a:pt x="1834" y="23932"/>
                      <a:pt x="0" y="15050"/>
                      <a:pt x="4346" y="8442"/>
                    </a:cubicBezTo>
                    <a:cubicBezTo>
                      <a:pt x="8692" y="1834"/>
                      <a:pt x="17574" y="0"/>
                      <a:pt x="24182" y="4346"/>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57"/>
              <p:cNvSpPr/>
              <p:nvPr/>
            </p:nvSpPr>
            <p:spPr>
              <a:xfrm>
                <a:off x="3857050" y="1277225"/>
                <a:ext cx="239625" cy="213425"/>
              </a:xfrm>
              <a:custGeom>
                <a:avLst/>
                <a:gdLst/>
                <a:ahLst/>
                <a:cxnLst/>
                <a:rect l="l" t="t" r="r" b="b"/>
                <a:pathLst>
                  <a:path w="9585" h="8537" fill="none" extrusionOk="0">
                    <a:moveTo>
                      <a:pt x="2560" y="0"/>
                    </a:moveTo>
                    <a:lnTo>
                      <a:pt x="9585" y="3798"/>
                    </a:lnTo>
                    <a:lnTo>
                      <a:pt x="7025" y="8537"/>
                    </a:lnTo>
                    <a:lnTo>
                      <a:pt x="0" y="4739"/>
                    </a:lnTo>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57"/>
              <p:cNvSpPr/>
              <p:nvPr/>
            </p:nvSpPr>
            <p:spPr>
              <a:xfrm>
                <a:off x="4003775" y="1325125"/>
                <a:ext cx="796850" cy="585225"/>
              </a:xfrm>
              <a:custGeom>
                <a:avLst/>
                <a:gdLst/>
                <a:ahLst/>
                <a:cxnLst/>
                <a:rect l="l" t="t" r="r" b="b"/>
                <a:pathLst>
                  <a:path w="31874" h="23409" fill="none" extrusionOk="0">
                    <a:moveTo>
                      <a:pt x="1" y="8752"/>
                    </a:moveTo>
                    <a:lnTo>
                      <a:pt x="4728" y="1"/>
                    </a:lnTo>
                    <a:lnTo>
                      <a:pt x="31874" y="14669"/>
                    </a:lnTo>
                    <a:lnTo>
                      <a:pt x="27159" y="23409"/>
                    </a:lnTo>
                    <a:close/>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3" name="Google Shape;983;p57"/>
            <p:cNvSpPr/>
            <p:nvPr/>
          </p:nvSpPr>
          <p:spPr>
            <a:xfrm>
              <a:off x="2073800" y="3858850"/>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4" name="Google Shape;984;p57"/>
          <p:cNvSpPr/>
          <p:nvPr/>
        </p:nvSpPr>
        <p:spPr>
          <a:xfrm>
            <a:off x="5747875" y="4166675"/>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 name="Google Shape;985;p57"/>
          <p:cNvGrpSpPr/>
          <p:nvPr/>
        </p:nvGrpSpPr>
        <p:grpSpPr>
          <a:xfrm>
            <a:off x="3564400" y="669100"/>
            <a:ext cx="1482950" cy="303875"/>
            <a:chOff x="3564400" y="669100"/>
            <a:chExt cx="1482950" cy="303875"/>
          </a:xfrm>
        </p:grpSpPr>
        <p:grpSp>
          <p:nvGrpSpPr>
            <p:cNvPr id="6" name="Google Shape;986;p57"/>
            <p:cNvGrpSpPr/>
            <p:nvPr/>
          </p:nvGrpSpPr>
          <p:grpSpPr>
            <a:xfrm rot="10800000">
              <a:off x="4597850" y="953300"/>
              <a:ext cx="449500" cy="19675"/>
              <a:chOff x="3025950" y="3356200"/>
              <a:chExt cx="449500" cy="19675"/>
            </a:xfrm>
          </p:grpSpPr>
          <p:sp>
            <p:nvSpPr>
              <p:cNvPr id="987" name="Google Shape;987;p57"/>
              <p:cNvSpPr/>
              <p:nvPr/>
            </p:nvSpPr>
            <p:spPr>
              <a:xfrm>
                <a:off x="3025950" y="3356200"/>
                <a:ext cx="19675" cy="19675"/>
              </a:xfrm>
              <a:custGeom>
                <a:avLst/>
                <a:gdLst/>
                <a:ahLst/>
                <a:cxnLst/>
                <a:rect l="l" t="t" r="r" b="b"/>
                <a:pathLst>
                  <a:path w="787" h="787" extrusionOk="0">
                    <a:moveTo>
                      <a:pt x="394" y="0"/>
                    </a:moveTo>
                    <a:cubicBezTo>
                      <a:pt x="180" y="0"/>
                      <a:pt x="1" y="179"/>
                      <a:pt x="1" y="393"/>
                    </a:cubicBezTo>
                    <a:cubicBezTo>
                      <a:pt x="1" y="608"/>
                      <a:pt x="180" y="786"/>
                      <a:pt x="394" y="786"/>
                    </a:cubicBezTo>
                    <a:cubicBezTo>
                      <a:pt x="620" y="786"/>
                      <a:pt x="787" y="608"/>
                      <a:pt x="787" y="393"/>
                    </a:cubicBezTo>
                    <a:cubicBezTo>
                      <a:pt x="787" y="179"/>
                      <a:pt x="620" y="0"/>
                      <a:pt x="394" y="0"/>
                    </a:cubicBezTo>
                    <a:close/>
                  </a:path>
                </a:pathLst>
              </a:cu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57"/>
              <p:cNvSpPr/>
              <p:nvPr/>
            </p:nvSpPr>
            <p:spPr>
              <a:xfrm>
                <a:off x="3133425" y="3356200"/>
                <a:ext cx="19650" cy="19675"/>
              </a:xfrm>
              <a:custGeom>
                <a:avLst/>
                <a:gdLst/>
                <a:ahLst/>
                <a:cxnLst/>
                <a:rect l="l" t="t" r="r" b="b"/>
                <a:pathLst>
                  <a:path w="786" h="787" extrusionOk="0">
                    <a:moveTo>
                      <a:pt x="393" y="0"/>
                    </a:moveTo>
                    <a:cubicBezTo>
                      <a:pt x="179" y="0"/>
                      <a:pt x="0" y="179"/>
                      <a:pt x="0" y="393"/>
                    </a:cubicBezTo>
                    <a:cubicBezTo>
                      <a:pt x="0" y="608"/>
                      <a:pt x="179" y="786"/>
                      <a:pt x="393" y="786"/>
                    </a:cubicBezTo>
                    <a:cubicBezTo>
                      <a:pt x="607" y="786"/>
                      <a:pt x="786" y="608"/>
                      <a:pt x="786" y="393"/>
                    </a:cubicBezTo>
                    <a:cubicBezTo>
                      <a:pt x="786" y="179"/>
                      <a:pt x="607" y="0"/>
                      <a:pt x="393" y="0"/>
                    </a:cubicBezTo>
                    <a:close/>
                  </a:path>
                </a:pathLst>
              </a:cu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57"/>
              <p:cNvSpPr/>
              <p:nvPr/>
            </p:nvSpPr>
            <p:spPr>
              <a:xfrm>
                <a:off x="3240875" y="3356200"/>
                <a:ext cx="19675" cy="19675"/>
              </a:xfrm>
              <a:custGeom>
                <a:avLst/>
                <a:gdLst/>
                <a:ahLst/>
                <a:cxnLst/>
                <a:rect l="l" t="t" r="r" b="b"/>
                <a:pathLst>
                  <a:path w="787" h="787" extrusionOk="0">
                    <a:moveTo>
                      <a:pt x="393" y="0"/>
                    </a:moveTo>
                    <a:cubicBezTo>
                      <a:pt x="167" y="0"/>
                      <a:pt x="0" y="179"/>
                      <a:pt x="0" y="393"/>
                    </a:cubicBezTo>
                    <a:cubicBezTo>
                      <a:pt x="0" y="608"/>
                      <a:pt x="167" y="786"/>
                      <a:pt x="393" y="786"/>
                    </a:cubicBezTo>
                    <a:cubicBezTo>
                      <a:pt x="607" y="786"/>
                      <a:pt x="786" y="608"/>
                      <a:pt x="786" y="393"/>
                    </a:cubicBezTo>
                    <a:cubicBezTo>
                      <a:pt x="786" y="179"/>
                      <a:pt x="607" y="0"/>
                      <a:pt x="393" y="0"/>
                    </a:cubicBezTo>
                    <a:close/>
                  </a:path>
                </a:pathLst>
              </a:cu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57"/>
              <p:cNvSpPr/>
              <p:nvPr/>
            </p:nvSpPr>
            <p:spPr>
              <a:xfrm>
                <a:off x="3348025" y="3356200"/>
                <a:ext cx="19975" cy="19675"/>
              </a:xfrm>
              <a:custGeom>
                <a:avLst/>
                <a:gdLst/>
                <a:ahLst/>
                <a:cxnLst/>
                <a:rect l="l" t="t" r="r" b="b"/>
                <a:pathLst>
                  <a:path w="799" h="787" extrusionOk="0">
                    <a:moveTo>
                      <a:pt x="405" y="0"/>
                    </a:moveTo>
                    <a:cubicBezTo>
                      <a:pt x="179" y="0"/>
                      <a:pt x="1" y="179"/>
                      <a:pt x="1" y="393"/>
                    </a:cubicBezTo>
                    <a:cubicBezTo>
                      <a:pt x="1" y="608"/>
                      <a:pt x="179" y="786"/>
                      <a:pt x="405" y="786"/>
                    </a:cubicBezTo>
                    <a:cubicBezTo>
                      <a:pt x="620" y="786"/>
                      <a:pt x="798" y="608"/>
                      <a:pt x="798" y="393"/>
                    </a:cubicBezTo>
                    <a:cubicBezTo>
                      <a:pt x="798" y="179"/>
                      <a:pt x="620" y="0"/>
                      <a:pt x="405" y="0"/>
                    </a:cubicBezTo>
                    <a:close/>
                  </a:path>
                </a:pathLst>
              </a:cu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57"/>
              <p:cNvSpPr/>
              <p:nvPr/>
            </p:nvSpPr>
            <p:spPr>
              <a:xfrm>
                <a:off x="3455475" y="3356200"/>
                <a:ext cx="19975" cy="19675"/>
              </a:xfrm>
              <a:custGeom>
                <a:avLst/>
                <a:gdLst/>
                <a:ahLst/>
                <a:cxnLst/>
                <a:rect l="l" t="t" r="r" b="b"/>
                <a:pathLst>
                  <a:path w="799" h="787" extrusionOk="0">
                    <a:moveTo>
                      <a:pt x="394" y="0"/>
                    </a:moveTo>
                    <a:cubicBezTo>
                      <a:pt x="179" y="0"/>
                      <a:pt x="1" y="179"/>
                      <a:pt x="1" y="393"/>
                    </a:cubicBezTo>
                    <a:cubicBezTo>
                      <a:pt x="1" y="608"/>
                      <a:pt x="179" y="786"/>
                      <a:pt x="394" y="786"/>
                    </a:cubicBezTo>
                    <a:cubicBezTo>
                      <a:pt x="620" y="786"/>
                      <a:pt x="798" y="608"/>
                      <a:pt x="798" y="393"/>
                    </a:cubicBezTo>
                    <a:cubicBezTo>
                      <a:pt x="798" y="179"/>
                      <a:pt x="620" y="0"/>
                      <a:pt x="394" y="0"/>
                    </a:cubicBezTo>
                    <a:close/>
                  </a:path>
                </a:pathLst>
              </a:cu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2" name="Google Shape;992;p57"/>
            <p:cNvSpPr/>
            <p:nvPr/>
          </p:nvSpPr>
          <p:spPr>
            <a:xfrm>
              <a:off x="3776775" y="857175"/>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57"/>
            <p:cNvSpPr/>
            <p:nvPr/>
          </p:nvSpPr>
          <p:spPr>
            <a:xfrm>
              <a:off x="3564400" y="669100"/>
              <a:ext cx="103486" cy="103486"/>
            </a:xfrm>
            <a:custGeom>
              <a:avLst/>
              <a:gdLst/>
              <a:ahLst/>
              <a:cxnLst/>
              <a:rect l="l" t="t" r="r" b="b"/>
              <a:pathLst>
                <a:path w="2954" h="2954" fill="none" extrusionOk="0">
                  <a:moveTo>
                    <a:pt x="2954" y="1477"/>
                  </a:moveTo>
                  <a:cubicBezTo>
                    <a:pt x="2954" y="2298"/>
                    <a:pt x="2299" y="2953"/>
                    <a:pt x="1477" y="2953"/>
                  </a:cubicBezTo>
                  <a:cubicBezTo>
                    <a:pt x="656" y="2953"/>
                    <a:pt x="1" y="2298"/>
                    <a:pt x="1" y="1477"/>
                  </a:cubicBezTo>
                  <a:cubicBezTo>
                    <a:pt x="1" y="655"/>
                    <a:pt x="656" y="0"/>
                    <a:pt x="1477" y="0"/>
                  </a:cubicBezTo>
                  <a:cubicBezTo>
                    <a:pt x="2299" y="0"/>
                    <a:pt x="2954" y="655"/>
                    <a:pt x="2954" y="1477"/>
                  </a:cubicBezTo>
                  <a:close/>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 name="Google Shape;994;p57"/>
          <p:cNvGrpSpPr/>
          <p:nvPr/>
        </p:nvGrpSpPr>
        <p:grpSpPr>
          <a:xfrm rot="3916591">
            <a:off x="7841397" y="3913956"/>
            <a:ext cx="610500" cy="763751"/>
            <a:chOff x="758425" y="3567225"/>
            <a:chExt cx="743550" cy="930200"/>
          </a:xfrm>
        </p:grpSpPr>
        <p:sp>
          <p:nvSpPr>
            <p:cNvPr id="995" name="Google Shape;995;p57"/>
            <p:cNvSpPr/>
            <p:nvPr/>
          </p:nvSpPr>
          <p:spPr>
            <a:xfrm>
              <a:off x="957850" y="3941675"/>
              <a:ext cx="314050" cy="314050"/>
            </a:xfrm>
            <a:custGeom>
              <a:avLst/>
              <a:gdLst/>
              <a:ahLst/>
              <a:cxnLst/>
              <a:rect l="l" t="t" r="r" b="b"/>
              <a:pathLst>
                <a:path w="12562" h="12562" fill="none" extrusionOk="0">
                  <a:moveTo>
                    <a:pt x="6454" y="96"/>
                  </a:moveTo>
                  <a:cubicBezTo>
                    <a:pt x="9871" y="191"/>
                    <a:pt x="12561" y="3037"/>
                    <a:pt x="12466" y="6454"/>
                  </a:cubicBezTo>
                  <a:cubicBezTo>
                    <a:pt x="12371" y="9871"/>
                    <a:pt x="9525" y="12562"/>
                    <a:pt x="6108" y="12467"/>
                  </a:cubicBezTo>
                  <a:cubicBezTo>
                    <a:pt x="2691" y="12371"/>
                    <a:pt x="0" y="9526"/>
                    <a:pt x="96" y="6109"/>
                  </a:cubicBezTo>
                  <a:cubicBezTo>
                    <a:pt x="191" y="2692"/>
                    <a:pt x="3048" y="1"/>
                    <a:pt x="6454" y="96"/>
                  </a:cubicBezTo>
                  <a:close/>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57"/>
            <p:cNvSpPr/>
            <p:nvPr/>
          </p:nvSpPr>
          <p:spPr>
            <a:xfrm>
              <a:off x="758425" y="3567225"/>
              <a:ext cx="252425" cy="252450"/>
            </a:xfrm>
            <a:custGeom>
              <a:avLst/>
              <a:gdLst/>
              <a:ahLst/>
              <a:cxnLst/>
              <a:rect l="l" t="t" r="r" b="b"/>
              <a:pathLst>
                <a:path w="10097" h="10098" fill="none" extrusionOk="0">
                  <a:moveTo>
                    <a:pt x="6513" y="811"/>
                  </a:moveTo>
                  <a:cubicBezTo>
                    <a:pt x="8858" y="1620"/>
                    <a:pt x="10097" y="4168"/>
                    <a:pt x="9299" y="6514"/>
                  </a:cubicBezTo>
                  <a:cubicBezTo>
                    <a:pt x="8489" y="8859"/>
                    <a:pt x="5941" y="10097"/>
                    <a:pt x="3596" y="9300"/>
                  </a:cubicBezTo>
                  <a:cubicBezTo>
                    <a:pt x="1250" y="8490"/>
                    <a:pt x="0" y="5942"/>
                    <a:pt x="810" y="3597"/>
                  </a:cubicBezTo>
                  <a:cubicBezTo>
                    <a:pt x="1607" y="1251"/>
                    <a:pt x="4167" y="1"/>
                    <a:pt x="6513" y="811"/>
                  </a:cubicBezTo>
                  <a:close/>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57"/>
            <p:cNvSpPr/>
            <p:nvPr/>
          </p:nvSpPr>
          <p:spPr>
            <a:xfrm>
              <a:off x="1356100" y="3785425"/>
              <a:ext cx="145875" cy="145875"/>
            </a:xfrm>
            <a:custGeom>
              <a:avLst/>
              <a:gdLst/>
              <a:ahLst/>
              <a:cxnLst/>
              <a:rect l="l" t="t" r="r" b="b"/>
              <a:pathLst>
                <a:path w="5835" h="5835" fill="none" extrusionOk="0">
                  <a:moveTo>
                    <a:pt x="3763" y="465"/>
                  </a:moveTo>
                  <a:cubicBezTo>
                    <a:pt x="5109" y="929"/>
                    <a:pt x="5835" y="2405"/>
                    <a:pt x="5371" y="3763"/>
                  </a:cubicBezTo>
                  <a:cubicBezTo>
                    <a:pt x="4906" y="5108"/>
                    <a:pt x="3430" y="5834"/>
                    <a:pt x="2073" y="5370"/>
                  </a:cubicBezTo>
                  <a:cubicBezTo>
                    <a:pt x="715" y="4906"/>
                    <a:pt x="1" y="3429"/>
                    <a:pt x="465" y="2072"/>
                  </a:cubicBezTo>
                  <a:cubicBezTo>
                    <a:pt x="930" y="715"/>
                    <a:pt x="2406" y="0"/>
                    <a:pt x="3763" y="465"/>
                  </a:cubicBezTo>
                  <a:close/>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57"/>
            <p:cNvSpPr/>
            <p:nvPr/>
          </p:nvSpPr>
          <p:spPr>
            <a:xfrm>
              <a:off x="829550" y="4351550"/>
              <a:ext cx="145875" cy="145875"/>
            </a:xfrm>
            <a:custGeom>
              <a:avLst/>
              <a:gdLst/>
              <a:ahLst/>
              <a:cxnLst/>
              <a:rect l="l" t="t" r="r" b="b"/>
              <a:pathLst>
                <a:path w="5835" h="5835" fill="none" extrusionOk="0">
                  <a:moveTo>
                    <a:pt x="3763" y="465"/>
                  </a:moveTo>
                  <a:cubicBezTo>
                    <a:pt x="5120" y="929"/>
                    <a:pt x="5835" y="2406"/>
                    <a:pt x="5370" y="3763"/>
                  </a:cubicBezTo>
                  <a:cubicBezTo>
                    <a:pt x="4906" y="5109"/>
                    <a:pt x="3430" y="5835"/>
                    <a:pt x="2072" y="5371"/>
                  </a:cubicBezTo>
                  <a:cubicBezTo>
                    <a:pt x="715" y="4906"/>
                    <a:pt x="1" y="3430"/>
                    <a:pt x="465" y="2072"/>
                  </a:cubicBezTo>
                  <a:cubicBezTo>
                    <a:pt x="929" y="715"/>
                    <a:pt x="2406" y="1"/>
                    <a:pt x="3763" y="465"/>
                  </a:cubicBezTo>
                  <a:close/>
                </a:path>
              </a:pathLst>
            </a:custGeom>
            <a:noFill/>
            <a:ln w="2857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57"/>
            <p:cNvSpPr/>
            <p:nvPr/>
          </p:nvSpPr>
          <p:spPr>
            <a:xfrm>
              <a:off x="937300" y="3791975"/>
              <a:ext cx="101525" cy="167600"/>
            </a:xfrm>
            <a:custGeom>
              <a:avLst/>
              <a:gdLst/>
              <a:ahLst/>
              <a:cxnLst/>
              <a:rect l="l" t="t" r="r" b="b"/>
              <a:pathLst>
                <a:path w="4061" h="6704" fill="none" extrusionOk="0">
                  <a:moveTo>
                    <a:pt x="4061" y="6703"/>
                  </a:moveTo>
                  <a:lnTo>
                    <a:pt x="1" y="0"/>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57"/>
            <p:cNvSpPr/>
            <p:nvPr/>
          </p:nvSpPr>
          <p:spPr>
            <a:xfrm>
              <a:off x="1241225" y="3898225"/>
              <a:ext cx="136050" cy="102125"/>
            </a:xfrm>
            <a:custGeom>
              <a:avLst/>
              <a:gdLst/>
              <a:ahLst/>
              <a:cxnLst/>
              <a:rect l="l" t="t" r="r" b="b"/>
              <a:pathLst>
                <a:path w="5442" h="4085" fill="none" extrusionOk="0">
                  <a:moveTo>
                    <a:pt x="5441" y="1"/>
                  </a:moveTo>
                  <a:lnTo>
                    <a:pt x="0" y="4084"/>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57"/>
            <p:cNvSpPr/>
            <p:nvPr/>
          </p:nvSpPr>
          <p:spPr>
            <a:xfrm>
              <a:off x="934625" y="4235775"/>
              <a:ext cx="98850" cy="130700"/>
            </a:xfrm>
            <a:custGeom>
              <a:avLst/>
              <a:gdLst/>
              <a:ahLst/>
              <a:cxnLst/>
              <a:rect l="l" t="t" r="r" b="b"/>
              <a:pathLst>
                <a:path w="3954" h="5228" fill="none" extrusionOk="0">
                  <a:moveTo>
                    <a:pt x="3954" y="0"/>
                  </a:moveTo>
                  <a:lnTo>
                    <a:pt x="1" y="5227"/>
                  </a:lnTo>
                </a:path>
              </a:pathLst>
            </a:custGeom>
            <a:noFill/>
            <a:ln w="9525"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Biochemical Technician CV by Slidesgo">
  <a:themeElements>
    <a:clrScheme name="Simple Light">
      <a:dk1>
        <a:srgbClr val="2A2E38"/>
      </a:dk1>
      <a:lt1>
        <a:srgbClr val="9CE8E7"/>
      </a:lt1>
      <a:dk2>
        <a:srgbClr val="FFFFFF"/>
      </a:dk2>
      <a:lt2>
        <a:srgbClr val="CCCCCC"/>
      </a:lt2>
      <a:accent1>
        <a:srgbClr val="FFFFFF"/>
      </a:accent1>
      <a:accent2>
        <a:srgbClr val="FFFFFF"/>
      </a:accent2>
      <a:accent3>
        <a:srgbClr val="FFFFFF"/>
      </a:accent3>
      <a:accent4>
        <a:srgbClr val="FFFFFF"/>
      </a:accent4>
      <a:accent5>
        <a:srgbClr val="FFFFFF"/>
      </a:accent5>
      <a:accent6>
        <a:srgbClr val="FFFFFF"/>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456</Words>
  <PresentationFormat>On-screen Show (16:9)</PresentationFormat>
  <Paragraphs>42</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Biochemical Technician CV by Slidesgo</vt:lpstr>
      <vt:lpstr>SIKLUS KREBS DAN TRANSPOR ELEKTRON  </vt:lpstr>
      <vt:lpstr>Siklus Krebs</vt:lpstr>
      <vt:lpstr>Tahapan Siklus Krebs </vt:lpstr>
      <vt:lpstr>TRANSPOR ELEKTRON</vt:lpstr>
      <vt:lpstr>Tahapan Transpor Elektron Untuk NADH</vt:lpstr>
      <vt:lpstr>Tahapan Transpor Elektron Untuk FADH2 </vt:lpstr>
      <vt:lpstr>Terimakasih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SIKLUS KREBS DAN TRANSPOR ELEKTRON</dc:title>
  <dc:creator>acer</dc:creator>
  <cp:lastModifiedBy>abc</cp:lastModifiedBy>
  <cp:revision>6</cp:revision>
  <dcterms:modified xsi:type="dcterms:W3CDTF">2022-03-25T08:34:02Z</dcterms:modified>
</cp:coreProperties>
</file>